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Lst>
  <p:sldSz cy="5143500" cx="9144000"/>
  <p:notesSz cx="6858000" cy="9144000"/>
  <p:embeddedFontLst>
    <p:embeddedFont>
      <p:font typeface="Ubuntu Light"/>
      <p:regular r:id="rId58"/>
      <p:bold r:id="rId59"/>
      <p:italic r:id="rId60"/>
      <p:boldItalic r:id="rId61"/>
    </p:embeddedFon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Work Sans"/>
      <p:regular r:id="rId72"/>
      <p:bold r:id="rId73"/>
      <p:italic r:id="rId74"/>
      <p:boldItalic r:id="rId75"/>
    </p:embeddedFont>
    <p:embeddedFont>
      <p:font typeface="Proxima Nova Semibold"/>
      <p:regular r:id="rId76"/>
      <p:bold r:id="rId77"/>
      <p:boldItalic r:id="rId78"/>
    </p:embeddedFont>
    <p:embeddedFont>
      <p:font typeface="Work Sans Regular"/>
      <p:regular r:id="rId79"/>
      <p:bold r:id="rId80"/>
      <p:italic r:id="rId81"/>
      <p:boldItalic r:id="rId82"/>
    </p:embeddedFont>
    <p:embeddedFont>
      <p:font typeface="Karla"/>
      <p:regular r:id="rId83"/>
      <p:bold r:id="rId84"/>
      <p:italic r:id="rId85"/>
      <p:boldItalic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A4A3A4"/>
          </p15:clr>
        </p15:guide>
        <p15:guide id="2" pos="454">
          <p15:clr>
            <a:srgbClr val="9AA0A6"/>
          </p15:clr>
        </p15:guide>
        <p15:guide id="3" pos="5305">
          <p15:clr>
            <a:srgbClr val="9AA0A6"/>
          </p15:clr>
        </p15:guide>
        <p15:guide id="4" orient="horz" pos="374">
          <p15:clr>
            <a:srgbClr val="9AA0A6"/>
          </p15:clr>
        </p15:guide>
        <p15:guide id="5" orient="horz" pos="2869">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743A2D5-708E-4B00-A75D-A4361DDF1C53}">
  <a:tblStyle styleId="{B743A2D5-708E-4B00-A75D-A4361DDF1C53}"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3E0F256E-1DC0-42F5-9AF2-79BDFD4329D5}"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80"/>
        <p:guide pos="454"/>
        <p:guide pos="5305"/>
        <p:guide pos="374" orient="horz"/>
        <p:guide pos="2869"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Karla-bold.fntdata"/><Relationship Id="rId83" Type="http://schemas.openxmlformats.org/officeDocument/2006/relationships/font" Target="fonts/Karla-regular.fntdata"/><Relationship Id="rId42" Type="http://schemas.openxmlformats.org/officeDocument/2006/relationships/slide" Target="slides/slide35.xml"/><Relationship Id="rId86" Type="http://schemas.openxmlformats.org/officeDocument/2006/relationships/font" Target="fonts/Karla-boldItalic.fntdata"/><Relationship Id="rId41" Type="http://schemas.openxmlformats.org/officeDocument/2006/relationships/slide" Target="slides/slide34.xml"/><Relationship Id="rId85" Type="http://schemas.openxmlformats.org/officeDocument/2006/relationships/font" Target="fonts/Karla-italic.fntdata"/><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WorkSansRegular-bold.fntdata"/><Relationship Id="rId82" Type="http://schemas.openxmlformats.org/officeDocument/2006/relationships/font" Target="fonts/WorkSansRegular-boldItalic.fntdata"/><Relationship Id="rId81" Type="http://schemas.openxmlformats.org/officeDocument/2006/relationships/font" Target="fonts/WorkSansRegular-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WorkSans-bold.fntdata"/><Relationship Id="rId72" Type="http://schemas.openxmlformats.org/officeDocument/2006/relationships/font" Target="fonts/WorkSans-regular.fntdata"/><Relationship Id="rId31" Type="http://schemas.openxmlformats.org/officeDocument/2006/relationships/slide" Target="slides/slide24.xml"/><Relationship Id="rId75" Type="http://schemas.openxmlformats.org/officeDocument/2006/relationships/font" Target="fonts/WorkSans-boldItalic.fntdata"/><Relationship Id="rId30" Type="http://schemas.openxmlformats.org/officeDocument/2006/relationships/slide" Target="slides/slide23.xml"/><Relationship Id="rId74" Type="http://schemas.openxmlformats.org/officeDocument/2006/relationships/font" Target="fonts/WorkSans-italic.fntdata"/><Relationship Id="rId33" Type="http://schemas.openxmlformats.org/officeDocument/2006/relationships/slide" Target="slides/slide26.xml"/><Relationship Id="rId77" Type="http://schemas.openxmlformats.org/officeDocument/2006/relationships/font" Target="fonts/ProximaNovaSemibold-bold.fntdata"/><Relationship Id="rId32" Type="http://schemas.openxmlformats.org/officeDocument/2006/relationships/slide" Target="slides/slide25.xml"/><Relationship Id="rId76" Type="http://schemas.openxmlformats.org/officeDocument/2006/relationships/font" Target="fonts/ProximaNovaSemibold-regular.fntdata"/><Relationship Id="rId35" Type="http://schemas.openxmlformats.org/officeDocument/2006/relationships/slide" Target="slides/slide28.xml"/><Relationship Id="rId79" Type="http://schemas.openxmlformats.org/officeDocument/2006/relationships/font" Target="fonts/WorkSansRegular-regular.fntdata"/><Relationship Id="rId34" Type="http://schemas.openxmlformats.org/officeDocument/2006/relationships/slide" Target="slides/slide27.xml"/><Relationship Id="rId78" Type="http://schemas.openxmlformats.org/officeDocument/2006/relationships/font" Target="fonts/ProximaNovaSemibold-boldItalic.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regular.fntdata"/><Relationship Id="rId61" Type="http://schemas.openxmlformats.org/officeDocument/2006/relationships/font" Target="fonts/UbuntuLight-boldItalic.fntdata"/><Relationship Id="rId20" Type="http://schemas.openxmlformats.org/officeDocument/2006/relationships/slide" Target="slides/slide13.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5.xml"/><Relationship Id="rId66" Type="http://schemas.openxmlformats.org/officeDocument/2006/relationships/font" Target="fonts/RobotoMedium-regular.fntdata"/><Relationship Id="rId21" Type="http://schemas.openxmlformats.org/officeDocument/2006/relationships/slide" Target="slides/slide14.xml"/><Relationship Id="rId65" Type="http://schemas.openxmlformats.org/officeDocument/2006/relationships/font" Target="fonts/ProximaNova-boldItalic.fntdata"/><Relationship Id="rId24" Type="http://schemas.openxmlformats.org/officeDocument/2006/relationships/slide" Target="slides/slide17.xml"/><Relationship Id="rId68" Type="http://schemas.openxmlformats.org/officeDocument/2006/relationships/font" Target="fonts/RobotoMedium-italic.fntdata"/><Relationship Id="rId23" Type="http://schemas.openxmlformats.org/officeDocument/2006/relationships/slide" Target="slides/slide16.xml"/><Relationship Id="rId67" Type="http://schemas.openxmlformats.org/officeDocument/2006/relationships/font" Target="fonts/RobotoMedium-bold.fntdata"/><Relationship Id="rId60" Type="http://schemas.openxmlformats.org/officeDocument/2006/relationships/font" Target="fonts/UbuntuLight-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UbuntuLight-bold.fntdata"/><Relationship Id="rId14" Type="http://schemas.openxmlformats.org/officeDocument/2006/relationships/slide" Target="slides/slide7.xml"/><Relationship Id="rId58" Type="http://schemas.openxmlformats.org/officeDocument/2006/relationships/font" Target="fonts/UbuntuLight-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 name="Shape 307"/>
        <p:cNvGrpSpPr/>
        <p:nvPr/>
      </p:nvGrpSpPr>
      <p:grpSpPr>
        <a:xfrm>
          <a:off x="0" y="0"/>
          <a:ext cx="0" cy="0"/>
          <a:chOff x="0" y="0"/>
          <a:chExt cx="0" cy="0"/>
        </a:xfrm>
      </p:grpSpPr>
      <p:sp>
        <p:nvSpPr>
          <p:cNvPr id="308" name="Google Shape;30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09" name="Google Shape;30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 name="Shape 367"/>
        <p:cNvGrpSpPr/>
        <p:nvPr/>
      </p:nvGrpSpPr>
      <p:grpSpPr>
        <a:xfrm>
          <a:off x="0" y="0"/>
          <a:ext cx="0" cy="0"/>
          <a:chOff x="0" y="0"/>
          <a:chExt cx="0" cy="0"/>
        </a:xfrm>
      </p:grpSpPr>
      <p:sp>
        <p:nvSpPr>
          <p:cNvPr id="368" name="Google Shape;368;g6d940ff1c5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 name="Google Shape;369;g6d940ff1c5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6dc199a12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6dc199a12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 name="Shape 398"/>
        <p:cNvGrpSpPr/>
        <p:nvPr/>
      </p:nvGrpSpPr>
      <p:grpSpPr>
        <a:xfrm>
          <a:off x="0" y="0"/>
          <a:ext cx="0" cy="0"/>
          <a:chOff x="0" y="0"/>
          <a:chExt cx="0" cy="0"/>
        </a:xfrm>
      </p:grpSpPr>
      <p:sp>
        <p:nvSpPr>
          <p:cNvPr id="399" name="Google Shape;399;g7bf369cf99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 name="Google Shape;400;g7bf369cf99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7bf369cf99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7bf369cf99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 name="Shape 414"/>
        <p:cNvGrpSpPr/>
        <p:nvPr/>
      </p:nvGrpSpPr>
      <p:grpSpPr>
        <a:xfrm>
          <a:off x="0" y="0"/>
          <a:ext cx="0" cy="0"/>
          <a:chOff x="0" y="0"/>
          <a:chExt cx="0" cy="0"/>
        </a:xfrm>
      </p:grpSpPr>
      <p:sp>
        <p:nvSpPr>
          <p:cNvPr id="415" name="Google Shape;415;g7bf369cf99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 name="Google Shape;416;g7bf369cf99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7bf369cf99_0_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7bf369cf99_0_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 name="Shape 476"/>
        <p:cNvGrpSpPr/>
        <p:nvPr/>
      </p:nvGrpSpPr>
      <p:grpSpPr>
        <a:xfrm>
          <a:off x="0" y="0"/>
          <a:ext cx="0" cy="0"/>
          <a:chOff x="0" y="0"/>
          <a:chExt cx="0" cy="0"/>
        </a:xfrm>
      </p:grpSpPr>
      <p:sp>
        <p:nvSpPr>
          <p:cNvPr id="477" name="Google Shape;477;g6d940ff1c5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 name="Google Shape;478;g6d940ff1c5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6d940ff1c5_0_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6d940ff1c5_0_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6d940ff1c5_0_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6d940ff1c5_0_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6d940ff1c5_0_4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6d940ff1c5_0_4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6da06bde0e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6da06bde0e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g6dc199a121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 name="Google Shape;632;g6dc199a121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 name="Shape 643"/>
        <p:cNvGrpSpPr/>
        <p:nvPr/>
      </p:nvGrpSpPr>
      <p:grpSpPr>
        <a:xfrm>
          <a:off x="0" y="0"/>
          <a:ext cx="0" cy="0"/>
          <a:chOff x="0" y="0"/>
          <a:chExt cx="0" cy="0"/>
        </a:xfrm>
      </p:grpSpPr>
      <p:sp>
        <p:nvSpPr>
          <p:cNvPr id="644" name="Google Shape;644;g6da06bde0e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 name="Google Shape;645;g6da06bde0e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g6dc199a121_0_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 name="Google Shape;679;g6dc199a121_0_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 name="Shape 691"/>
        <p:cNvGrpSpPr/>
        <p:nvPr/>
      </p:nvGrpSpPr>
      <p:grpSpPr>
        <a:xfrm>
          <a:off x="0" y="0"/>
          <a:ext cx="0" cy="0"/>
          <a:chOff x="0" y="0"/>
          <a:chExt cx="0" cy="0"/>
        </a:xfrm>
      </p:grpSpPr>
      <p:sp>
        <p:nvSpPr>
          <p:cNvPr id="692" name="Google Shape;692;g7ca8e9e438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 name="Google Shape;693;g7ca8e9e438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6da06bde0e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6da06bde0e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g6dc199a121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 name="Google Shape;838;g6dc199a121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 name="Shape 845"/>
        <p:cNvGrpSpPr/>
        <p:nvPr/>
      </p:nvGrpSpPr>
      <p:grpSpPr>
        <a:xfrm>
          <a:off x="0" y="0"/>
          <a:ext cx="0" cy="0"/>
          <a:chOff x="0" y="0"/>
          <a:chExt cx="0" cy="0"/>
        </a:xfrm>
      </p:grpSpPr>
      <p:sp>
        <p:nvSpPr>
          <p:cNvPr id="846" name="Google Shape;846;g6dc199a121_0_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 name="Google Shape;847;g6dc199a121_0_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g6da06bde0e_1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 name="Google Shape;863;g6da06bde0e_1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6da06bde0e_1_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6da06bde0e_1_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 name="Shape 922"/>
        <p:cNvGrpSpPr/>
        <p:nvPr/>
      </p:nvGrpSpPr>
      <p:grpSpPr>
        <a:xfrm>
          <a:off x="0" y="0"/>
          <a:ext cx="0" cy="0"/>
          <a:chOff x="0" y="0"/>
          <a:chExt cx="0" cy="0"/>
        </a:xfrm>
      </p:grpSpPr>
      <p:sp>
        <p:nvSpPr>
          <p:cNvPr id="923" name="Google Shape;923;g6dc199a121_0_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 name="Google Shape;924;g6dc199a121_0_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 name="Shape 942"/>
        <p:cNvGrpSpPr/>
        <p:nvPr/>
      </p:nvGrpSpPr>
      <p:grpSpPr>
        <a:xfrm>
          <a:off x="0" y="0"/>
          <a:ext cx="0" cy="0"/>
          <a:chOff x="0" y="0"/>
          <a:chExt cx="0" cy="0"/>
        </a:xfrm>
      </p:grpSpPr>
      <p:sp>
        <p:nvSpPr>
          <p:cNvPr id="943" name="Google Shape;943;g6da06bde0e_1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 name="Google Shape;944;g6da06bde0e_1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g6da06bde0e_1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 name="Google Shape;1031;g6da06bde0e_1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6dc199a121_0_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6dc199a121_0_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 name="Shape 1102"/>
        <p:cNvGrpSpPr/>
        <p:nvPr/>
      </p:nvGrpSpPr>
      <p:grpSpPr>
        <a:xfrm>
          <a:off x="0" y="0"/>
          <a:ext cx="0" cy="0"/>
          <a:chOff x="0" y="0"/>
          <a:chExt cx="0" cy="0"/>
        </a:xfrm>
      </p:grpSpPr>
      <p:sp>
        <p:nvSpPr>
          <p:cNvPr id="1103" name="Google Shape;1103;g6da06bde0e_1_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4" name="Google Shape;1104;g6da06bde0e_1_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 name="Shape 1128"/>
        <p:cNvGrpSpPr/>
        <p:nvPr/>
      </p:nvGrpSpPr>
      <p:grpSpPr>
        <a:xfrm>
          <a:off x="0" y="0"/>
          <a:ext cx="0" cy="0"/>
          <a:chOff x="0" y="0"/>
          <a:chExt cx="0" cy="0"/>
        </a:xfrm>
      </p:grpSpPr>
      <p:sp>
        <p:nvSpPr>
          <p:cNvPr id="1129" name="Google Shape;1129;g6da06bde0e_1_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 name="Google Shape;1130;g6da06bde0e_1_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1" name="Shape 1261"/>
        <p:cNvGrpSpPr/>
        <p:nvPr/>
      </p:nvGrpSpPr>
      <p:grpSpPr>
        <a:xfrm>
          <a:off x="0" y="0"/>
          <a:ext cx="0" cy="0"/>
          <a:chOff x="0" y="0"/>
          <a:chExt cx="0" cy="0"/>
        </a:xfrm>
      </p:grpSpPr>
      <p:sp>
        <p:nvSpPr>
          <p:cNvPr id="1262" name="Google Shape;1262;g6da06bde0e_1_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 name="Google Shape;1263;g6da06bde0e_1_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 name="Shape 1274"/>
        <p:cNvGrpSpPr/>
        <p:nvPr/>
      </p:nvGrpSpPr>
      <p:grpSpPr>
        <a:xfrm>
          <a:off x="0" y="0"/>
          <a:ext cx="0" cy="0"/>
          <a:chOff x="0" y="0"/>
          <a:chExt cx="0" cy="0"/>
        </a:xfrm>
      </p:grpSpPr>
      <p:sp>
        <p:nvSpPr>
          <p:cNvPr id="1275" name="Google Shape;1275;g6da06bde0e_1_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6" name="Google Shape;1276;g6da06bde0e_1_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7" name="Shape 1287"/>
        <p:cNvGrpSpPr/>
        <p:nvPr/>
      </p:nvGrpSpPr>
      <p:grpSpPr>
        <a:xfrm>
          <a:off x="0" y="0"/>
          <a:ext cx="0" cy="0"/>
          <a:chOff x="0" y="0"/>
          <a:chExt cx="0" cy="0"/>
        </a:xfrm>
      </p:grpSpPr>
      <p:sp>
        <p:nvSpPr>
          <p:cNvPr id="1288" name="Google Shape;1288;g6da06bde0e_1_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9" name="Google Shape;1289;g6da06bde0e_1_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9" name="Shape 1299"/>
        <p:cNvGrpSpPr/>
        <p:nvPr/>
      </p:nvGrpSpPr>
      <p:grpSpPr>
        <a:xfrm>
          <a:off x="0" y="0"/>
          <a:ext cx="0" cy="0"/>
          <a:chOff x="0" y="0"/>
          <a:chExt cx="0" cy="0"/>
        </a:xfrm>
      </p:grpSpPr>
      <p:sp>
        <p:nvSpPr>
          <p:cNvPr id="1300" name="Google Shape;1300;g6da06bde0e_1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1" name="Google Shape;1301;g6da06bde0e_1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7c8f7b598c_1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7c8f7b598c_1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 name="Shape 1849"/>
        <p:cNvGrpSpPr/>
        <p:nvPr/>
      </p:nvGrpSpPr>
      <p:grpSpPr>
        <a:xfrm>
          <a:off x="0" y="0"/>
          <a:ext cx="0" cy="0"/>
          <a:chOff x="0" y="0"/>
          <a:chExt cx="0" cy="0"/>
        </a:xfrm>
      </p:grpSpPr>
      <p:sp>
        <p:nvSpPr>
          <p:cNvPr id="1850" name="Google Shape;1850;g6de1a8de0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1" name="Google Shape;1851;g6de1a8de0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7" name="Shape 2007"/>
        <p:cNvGrpSpPr/>
        <p:nvPr/>
      </p:nvGrpSpPr>
      <p:grpSpPr>
        <a:xfrm>
          <a:off x="0" y="0"/>
          <a:ext cx="0" cy="0"/>
          <a:chOff x="0" y="0"/>
          <a:chExt cx="0" cy="0"/>
        </a:xfrm>
      </p:grpSpPr>
      <p:sp>
        <p:nvSpPr>
          <p:cNvPr id="2008" name="Google Shape;2008;g6da06bde0e_1_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9" name="Google Shape;2009;g6da06bde0e_1_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8" name="Shape 2018"/>
        <p:cNvGrpSpPr/>
        <p:nvPr/>
      </p:nvGrpSpPr>
      <p:grpSpPr>
        <a:xfrm>
          <a:off x="0" y="0"/>
          <a:ext cx="0" cy="0"/>
          <a:chOff x="0" y="0"/>
          <a:chExt cx="0" cy="0"/>
        </a:xfrm>
      </p:grpSpPr>
      <p:sp>
        <p:nvSpPr>
          <p:cNvPr id="2019" name="Google Shape;2019;g7c73b799d0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0" name="Google Shape;2020;g7c73b799d0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5" name="Shape 2025"/>
        <p:cNvGrpSpPr/>
        <p:nvPr/>
      </p:nvGrpSpPr>
      <p:grpSpPr>
        <a:xfrm>
          <a:off x="0" y="0"/>
          <a:ext cx="0" cy="0"/>
          <a:chOff x="0" y="0"/>
          <a:chExt cx="0" cy="0"/>
        </a:xfrm>
      </p:grpSpPr>
      <p:sp>
        <p:nvSpPr>
          <p:cNvPr id="2026" name="Google Shape;2026;g7c73b799d0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7" name="Google Shape;2027;g7c73b799d0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5" name="Shape 2045"/>
        <p:cNvGrpSpPr/>
        <p:nvPr/>
      </p:nvGrpSpPr>
      <p:grpSpPr>
        <a:xfrm>
          <a:off x="0" y="0"/>
          <a:ext cx="0" cy="0"/>
          <a:chOff x="0" y="0"/>
          <a:chExt cx="0" cy="0"/>
        </a:xfrm>
      </p:grpSpPr>
      <p:sp>
        <p:nvSpPr>
          <p:cNvPr id="2046" name="Google Shape;2046;g7c73b799d0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7" name="Google Shape;2047;g7c73b799d0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4" name="Shape 2384"/>
        <p:cNvGrpSpPr/>
        <p:nvPr/>
      </p:nvGrpSpPr>
      <p:grpSpPr>
        <a:xfrm>
          <a:off x="0" y="0"/>
          <a:ext cx="0" cy="0"/>
          <a:chOff x="0" y="0"/>
          <a:chExt cx="0" cy="0"/>
        </a:xfrm>
      </p:grpSpPr>
      <p:sp>
        <p:nvSpPr>
          <p:cNvPr id="2385" name="Google Shape;2385;g7c73b799d0_1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6" name="Google Shape;2386;g7c73b799d0_1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1" name="Shape 5171"/>
        <p:cNvGrpSpPr/>
        <p:nvPr/>
      </p:nvGrpSpPr>
      <p:grpSpPr>
        <a:xfrm>
          <a:off x="0" y="0"/>
          <a:ext cx="0" cy="0"/>
          <a:chOff x="0" y="0"/>
          <a:chExt cx="0" cy="0"/>
        </a:xfrm>
      </p:grpSpPr>
      <p:sp>
        <p:nvSpPr>
          <p:cNvPr id="5172" name="Google Shape;5172;g7c73b799d0_1_3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3" name="Google Shape;5173;g7c73b799d0_1_3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0" name="Shape 5590"/>
        <p:cNvGrpSpPr/>
        <p:nvPr/>
      </p:nvGrpSpPr>
      <p:grpSpPr>
        <a:xfrm>
          <a:off x="0" y="0"/>
          <a:ext cx="0" cy="0"/>
          <a:chOff x="0" y="0"/>
          <a:chExt cx="0" cy="0"/>
        </a:xfrm>
      </p:grpSpPr>
      <p:sp>
        <p:nvSpPr>
          <p:cNvPr id="5591" name="Google Shape;5591;g7c73b799d0_1_3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2" name="Google Shape;5592;g7c73b799d0_1_3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0" name="Shape 5760"/>
        <p:cNvGrpSpPr/>
        <p:nvPr/>
      </p:nvGrpSpPr>
      <p:grpSpPr>
        <a:xfrm>
          <a:off x="0" y="0"/>
          <a:ext cx="0" cy="0"/>
          <a:chOff x="0" y="0"/>
          <a:chExt cx="0" cy="0"/>
        </a:xfrm>
      </p:grpSpPr>
      <p:sp>
        <p:nvSpPr>
          <p:cNvPr id="5761" name="Google Shape;5761;g7c73b799d0_1_3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2" name="Google Shape;5762;g7c73b799d0_1_3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5" name="Shape 6165"/>
        <p:cNvGrpSpPr/>
        <p:nvPr/>
      </p:nvGrpSpPr>
      <p:grpSpPr>
        <a:xfrm>
          <a:off x="0" y="0"/>
          <a:ext cx="0" cy="0"/>
          <a:chOff x="0" y="0"/>
          <a:chExt cx="0" cy="0"/>
        </a:xfrm>
      </p:grpSpPr>
      <p:sp>
        <p:nvSpPr>
          <p:cNvPr id="6166" name="Google Shape;6166;g7c73b799d0_1_4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7" name="Google Shape;6167;g7c73b799d0_1_4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5" name="Shape 6545"/>
        <p:cNvGrpSpPr/>
        <p:nvPr/>
      </p:nvGrpSpPr>
      <p:grpSpPr>
        <a:xfrm>
          <a:off x="0" y="0"/>
          <a:ext cx="0" cy="0"/>
          <a:chOff x="0" y="0"/>
          <a:chExt cx="0" cy="0"/>
        </a:xfrm>
      </p:grpSpPr>
      <p:sp>
        <p:nvSpPr>
          <p:cNvPr id="6546" name="Google Shape;6546;g7c73b799d0_1_4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7" name="Google Shape;6547;g7c73b799d0_1_4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3" name="Shape 7313"/>
        <p:cNvGrpSpPr/>
        <p:nvPr/>
      </p:nvGrpSpPr>
      <p:grpSpPr>
        <a:xfrm>
          <a:off x="0" y="0"/>
          <a:ext cx="0" cy="0"/>
          <a:chOff x="0" y="0"/>
          <a:chExt cx="0" cy="0"/>
        </a:xfrm>
      </p:grpSpPr>
      <p:sp>
        <p:nvSpPr>
          <p:cNvPr id="7314" name="Google Shape;7314;g7c73b799d0_1_5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5" name="Google Shape;7315;g7c73b799d0_1_5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0" name="Shape 8720"/>
        <p:cNvGrpSpPr/>
        <p:nvPr/>
      </p:nvGrpSpPr>
      <p:grpSpPr>
        <a:xfrm>
          <a:off x="0" y="0"/>
          <a:ext cx="0" cy="0"/>
          <a:chOff x="0" y="0"/>
          <a:chExt cx="0" cy="0"/>
        </a:xfrm>
      </p:grpSpPr>
      <p:sp>
        <p:nvSpPr>
          <p:cNvPr id="8721" name="Google Shape;8721;g7c73b799d0_1_6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2" name="Google Shape;8722;g7c73b799d0_1_6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4" name="Shape 11114"/>
        <p:cNvGrpSpPr/>
        <p:nvPr/>
      </p:nvGrpSpPr>
      <p:grpSpPr>
        <a:xfrm>
          <a:off x="0" y="0"/>
          <a:ext cx="0" cy="0"/>
          <a:chOff x="0" y="0"/>
          <a:chExt cx="0" cy="0"/>
        </a:xfrm>
      </p:grpSpPr>
      <p:sp>
        <p:nvSpPr>
          <p:cNvPr id="11115" name="Google Shape;11115;g7c73b799d0_1_9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6" name="Google Shape;11116;g7c73b799d0_1_90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8" name="Shape 13128"/>
        <p:cNvGrpSpPr/>
        <p:nvPr/>
      </p:nvGrpSpPr>
      <p:grpSpPr>
        <a:xfrm>
          <a:off x="0" y="0"/>
          <a:ext cx="0" cy="0"/>
          <a:chOff x="0" y="0"/>
          <a:chExt cx="0" cy="0"/>
        </a:xfrm>
      </p:grpSpPr>
      <p:sp>
        <p:nvSpPr>
          <p:cNvPr id="13129" name="Google Shape;13129;g7c73b799d0_1_11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30" name="Google Shape;13130;g7c73b799d0_1_11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4" name="Shape 14764"/>
        <p:cNvGrpSpPr/>
        <p:nvPr/>
      </p:nvGrpSpPr>
      <p:grpSpPr>
        <a:xfrm>
          <a:off x="0" y="0"/>
          <a:ext cx="0" cy="0"/>
          <a:chOff x="0" y="0"/>
          <a:chExt cx="0" cy="0"/>
        </a:xfrm>
      </p:grpSpPr>
      <p:sp>
        <p:nvSpPr>
          <p:cNvPr id="14765" name="Google Shape;14765;g7c73b799d0_1_12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66" name="Google Shape;14766;g7c73b799d0_1_12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06" name="Shape 15806"/>
        <p:cNvGrpSpPr/>
        <p:nvPr/>
      </p:nvGrpSpPr>
      <p:grpSpPr>
        <a:xfrm>
          <a:off x="0" y="0"/>
          <a:ext cx="0" cy="0"/>
          <a:chOff x="0" y="0"/>
          <a:chExt cx="0" cy="0"/>
        </a:xfrm>
      </p:grpSpPr>
      <p:sp>
        <p:nvSpPr>
          <p:cNvPr id="15807" name="Google Shape;15807;g7c73b799d0_1_13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08" name="Google Shape;15808;g7c73b799d0_1_13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41" name="Shape 17341"/>
        <p:cNvGrpSpPr/>
        <p:nvPr/>
      </p:nvGrpSpPr>
      <p:grpSpPr>
        <a:xfrm>
          <a:off x="0" y="0"/>
          <a:ext cx="0" cy="0"/>
          <a:chOff x="0" y="0"/>
          <a:chExt cx="0" cy="0"/>
        </a:xfrm>
      </p:grpSpPr>
      <p:sp>
        <p:nvSpPr>
          <p:cNvPr id="17342" name="Google Shape;17342;g7c73b799d0_1_15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43" name="Google Shape;17343;g7c73b799d0_1_15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6365950" y="-2550"/>
            <a:ext cx="2777219" cy="5143520"/>
          </a:xfrm>
          <a:custGeom>
            <a:rect b="b" l="l" r="r" t="t"/>
            <a:pathLst>
              <a:path extrusionOk="0" h="160735" w="86822">
                <a:moveTo>
                  <a:pt x="1" y="1"/>
                </a:moveTo>
                <a:cubicBezTo>
                  <a:pt x="17146" y="23015"/>
                  <a:pt x="27302" y="51543"/>
                  <a:pt x="27302" y="82451"/>
                </a:cubicBezTo>
                <a:cubicBezTo>
                  <a:pt x="27302" y="111514"/>
                  <a:pt x="18325" y="138482"/>
                  <a:pt x="2989" y="160734"/>
                </a:cubicBezTo>
                <a:lnTo>
                  <a:pt x="86821" y="160734"/>
                </a:lnTo>
                <a:lnTo>
                  <a:pt x="86821" y="1"/>
                </a:ln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4445679" y="744575"/>
            <a:ext cx="4386600" cy="20526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5200"/>
            </a:lvl1pPr>
            <a:lvl2pPr lvl="1">
              <a:spcBef>
                <a:spcPts val="0"/>
              </a:spcBef>
              <a:spcAft>
                <a:spcPts val="0"/>
              </a:spcAft>
              <a:buSzPts val="5200"/>
              <a:buNone/>
              <a:defRPr sz="5200"/>
            </a:lvl2pPr>
            <a:lvl3pPr lvl="2">
              <a:spcBef>
                <a:spcPts val="0"/>
              </a:spcBef>
              <a:spcAft>
                <a:spcPts val="0"/>
              </a:spcAft>
              <a:buSzPts val="5200"/>
              <a:buNone/>
              <a:defRPr sz="5200"/>
            </a:lvl3pPr>
            <a:lvl4pPr lvl="3">
              <a:spcBef>
                <a:spcPts val="0"/>
              </a:spcBef>
              <a:spcAft>
                <a:spcPts val="0"/>
              </a:spcAft>
              <a:buSzPts val="5200"/>
              <a:buNone/>
              <a:defRPr sz="5200"/>
            </a:lvl4pPr>
            <a:lvl5pPr lvl="4">
              <a:spcBef>
                <a:spcPts val="0"/>
              </a:spcBef>
              <a:spcAft>
                <a:spcPts val="0"/>
              </a:spcAft>
              <a:buSzPts val="5200"/>
              <a:buNone/>
              <a:defRPr sz="5200"/>
            </a:lvl5pPr>
            <a:lvl6pPr lvl="5">
              <a:spcBef>
                <a:spcPts val="0"/>
              </a:spcBef>
              <a:spcAft>
                <a:spcPts val="0"/>
              </a:spcAft>
              <a:buSzPts val="5200"/>
              <a:buNone/>
              <a:defRPr sz="5200"/>
            </a:lvl6pPr>
            <a:lvl7pPr lvl="6">
              <a:spcBef>
                <a:spcPts val="0"/>
              </a:spcBef>
              <a:spcAft>
                <a:spcPts val="0"/>
              </a:spcAft>
              <a:buSzPts val="5200"/>
              <a:buNone/>
              <a:defRPr sz="5200"/>
            </a:lvl7pPr>
            <a:lvl8pPr lvl="7">
              <a:spcBef>
                <a:spcPts val="0"/>
              </a:spcBef>
              <a:spcAft>
                <a:spcPts val="0"/>
              </a:spcAft>
              <a:buSzPts val="5200"/>
              <a:buNone/>
              <a:defRPr sz="5200"/>
            </a:lvl8pPr>
            <a:lvl9pPr lvl="8">
              <a:spcBef>
                <a:spcPts val="0"/>
              </a:spcBef>
              <a:spcAft>
                <a:spcPts val="0"/>
              </a:spcAft>
              <a:buSzPts val="5200"/>
              <a:buNone/>
              <a:defRPr sz="5200"/>
            </a:lvl9pPr>
          </a:lstStyle>
          <a:p/>
        </p:txBody>
      </p:sp>
      <p:sp>
        <p:nvSpPr>
          <p:cNvPr id="11" name="Google Shape;11;p2"/>
          <p:cNvSpPr txBox="1"/>
          <p:nvPr>
            <p:ph idx="1" type="subTitle"/>
          </p:nvPr>
        </p:nvSpPr>
        <p:spPr>
          <a:xfrm>
            <a:off x="4445675" y="2834125"/>
            <a:ext cx="4386600" cy="145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800"/>
              <a:buNone/>
              <a:defRPr sz="2800"/>
            </a:lvl1pPr>
            <a:lvl2pPr lvl="1">
              <a:lnSpc>
                <a:spcPct val="100000"/>
              </a:lnSpc>
              <a:spcBef>
                <a:spcPts val="0"/>
              </a:spcBef>
              <a:spcAft>
                <a:spcPts val="0"/>
              </a:spcAft>
              <a:buSzPts val="2800"/>
              <a:buNone/>
              <a:defRPr sz="2800"/>
            </a:lvl2pPr>
            <a:lvl3pPr lvl="2">
              <a:lnSpc>
                <a:spcPct val="100000"/>
              </a:lnSpc>
              <a:spcBef>
                <a:spcPts val="0"/>
              </a:spcBef>
              <a:spcAft>
                <a:spcPts val="0"/>
              </a:spcAft>
              <a:buSzPts val="2800"/>
              <a:buNone/>
              <a:defRPr sz="2800"/>
            </a:lvl3pPr>
            <a:lvl4pPr lvl="3">
              <a:lnSpc>
                <a:spcPct val="100000"/>
              </a:lnSpc>
              <a:spcBef>
                <a:spcPts val="0"/>
              </a:spcBef>
              <a:spcAft>
                <a:spcPts val="0"/>
              </a:spcAft>
              <a:buSzPts val="2800"/>
              <a:buNone/>
              <a:defRPr sz="2800"/>
            </a:lvl4pPr>
            <a:lvl5pPr lvl="4">
              <a:lnSpc>
                <a:spcPct val="100000"/>
              </a:lnSpc>
              <a:spcBef>
                <a:spcPts val="0"/>
              </a:spcBef>
              <a:spcAft>
                <a:spcPts val="0"/>
              </a:spcAft>
              <a:buSzPts val="2800"/>
              <a:buNone/>
              <a:defRPr sz="2800"/>
            </a:lvl5pPr>
            <a:lvl6pPr lvl="5">
              <a:lnSpc>
                <a:spcPct val="100000"/>
              </a:lnSpc>
              <a:spcBef>
                <a:spcPts val="0"/>
              </a:spcBef>
              <a:spcAft>
                <a:spcPts val="0"/>
              </a:spcAft>
              <a:buSzPts val="2800"/>
              <a:buNone/>
              <a:defRPr sz="2800"/>
            </a:lvl6pPr>
            <a:lvl7pPr lvl="6">
              <a:lnSpc>
                <a:spcPct val="100000"/>
              </a:lnSpc>
              <a:spcBef>
                <a:spcPts val="0"/>
              </a:spcBef>
              <a:spcAft>
                <a:spcPts val="0"/>
              </a:spcAft>
              <a:buSzPts val="2800"/>
              <a:buNone/>
              <a:defRPr sz="2800"/>
            </a:lvl7pPr>
            <a:lvl8pPr lvl="7">
              <a:lnSpc>
                <a:spcPct val="100000"/>
              </a:lnSpc>
              <a:spcBef>
                <a:spcPts val="0"/>
              </a:spcBef>
              <a:spcAft>
                <a:spcPts val="0"/>
              </a:spcAft>
              <a:buSzPts val="2800"/>
              <a:buNone/>
              <a:defRPr sz="2800"/>
            </a:lvl8pPr>
            <a:lvl9pPr lvl="8">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TITLE_1">
    <p:spTree>
      <p:nvGrpSpPr>
        <p:cNvPr id="12" name="Shape 12"/>
        <p:cNvGrpSpPr/>
        <p:nvPr/>
      </p:nvGrpSpPr>
      <p:grpSpPr>
        <a:xfrm>
          <a:off x="0" y="0"/>
          <a:ext cx="0" cy="0"/>
          <a:chOff x="0" y="0"/>
          <a:chExt cx="0" cy="0"/>
        </a:xfrm>
      </p:grpSpPr>
      <p:sp>
        <p:nvSpPr>
          <p:cNvPr id="13" name="Google Shape;13;p3"/>
          <p:cNvSpPr txBox="1"/>
          <p:nvPr>
            <p:ph type="ctrTitle"/>
          </p:nvPr>
        </p:nvSpPr>
        <p:spPr>
          <a:xfrm>
            <a:off x="2895901" y="737800"/>
            <a:ext cx="33522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 name="Google Shape;14;p3"/>
          <p:cNvSpPr txBox="1"/>
          <p:nvPr>
            <p:ph idx="1" type="subTitle"/>
          </p:nvPr>
        </p:nvSpPr>
        <p:spPr>
          <a:xfrm>
            <a:off x="2895900" y="2834125"/>
            <a:ext cx="3352200" cy="145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5" name="Google Shape;15;p3"/>
          <p:cNvSpPr/>
          <p:nvPr/>
        </p:nvSpPr>
        <p:spPr>
          <a:xfrm>
            <a:off x="6566" y="-303"/>
            <a:ext cx="2294246" cy="5142314"/>
          </a:xfrm>
          <a:custGeom>
            <a:rect b="b" l="l" r="r" t="t"/>
            <a:pathLst>
              <a:path extrusionOk="0" h="160735" w="71712">
                <a:moveTo>
                  <a:pt x="0" y="1"/>
                </a:moveTo>
                <a:lnTo>
                  <a:pt x="0" y="160734"/>
                </a:lnTo>
                <a:lnTo>
                  <a:pt x="67151" y="160734"/>
                </a:lnTo>
                <a:cubicBezTo>
                  <a:pt x="46661" y="140946"/>
                  <a:pt x="33921" y="113181"/>
                  <a:pt x="33921" y="82451"/>
                </a:cubicBezTo>
                <a:cubicBezTo>
                  <a:pt x="33921" y="49495"/>
                  <a:pt x="48566" y="19955"/>
                  <a:pt x="71712" y="1"/>
                </a:cubicBezTo>
                <a:close/>
              </a:path>
            </a:pathLst>
          </a:custGeom>
          <a:gradFill>
            <a:gsLst>
              <a:gs pos="0">
                <a:srgbClr val="1F2B3A"/>
              </a:gs>
              <a:gs pos="100000">
                <a:srgbClr val="29332F">
                  <a:alpha val="784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p:nvPr/>
        </p:nvSpPr>
        <p:spPr>
          <a:xfrm>
            <a:off x="6843206" y="-303"/>
            <a:ext cx="2301125" cy="5142314"/>
          </a:xfrm>
          <a:custGeom>
            <a:rect b="b" l="l" r="r" t="t"/>
            <a:pathLst>
              <a:path extrusionOk="0" h="160735" w="71927">
                <a:moveTo>
                  <a:pt x="1" y="1"/>
                </a:moveTo>
                <a:cubicBezTo>
                  <a:pt x="23146" y="19955"/>
                  <a:pt x="37791" y="49495"/>
                  <a:pt x="37791" y="82451"/>
                </a:cubicBezTo>
                <a:cubicBezTo>
                  <a:pt x="37791" y="113181"/>
                  <a:pt x="25051" y="140946"/>
                  <a:pt x="4561" y="160734"/>
                </a:cubicBezTo>
                <a:lnTo>
                  <a:pt x="71926" y="160734"/>
                </a:lnTo>
                <a:lnTo>
                  <a:pt x="71926" y="1"/>
                </a:lnTo>
                <a:close/>
              </a:path>
            </a:pathLst>
          </a:custGeom>
          <a:gradFill>
            <a:gsLst>
              <a:gs pos="0">
                <a:srgbClr val="1F2B3A"/>
              </a:gs>
              <a:gs pos="100000">
                <a:srgbClr val="29332F">
                  <a:alpha val="784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p:nvPr/>
        </p:nvSpPr>
        <p:spPr>
          <a:xfrm>
            <a:off x="7024825" y="667828"/>
            <a:ext cx="1278004" cy="1277972"/>
          </a:xfrm>
          <a:custGeom>
            <a:rect b="b" l="l" r="r" t="t"/>
            <a:pathLst>
              <a:path extrusionOk="0" h="39946" w="39947">
                <a:moveTo>
                  <a:pt x="19968" y="0"/>
                </a:moveTo>
                <a:cubicBezTo>
                  <a:pt x="8942" y="0"/>
                  <a:pt x="1" y="8942"/>
                  <a:pt x="1" y="19979"/>
                </a:cubicBezTo>
                <a:cubicBezTo>
                  <a:pt x="1" y="31004"/>
                  <a:pt x="8942" y="39945"/>
                  <a:pt x="19968" y="39945"/>
                </a:cubicBezTo>
                <a:cubicBezTo>
                  <a:pt x="31005" y="39945"/>
                  <a:pt x="39946" y="31004"/>
                  <a:pt x="39946" y="19979"/>
                </a:cubicBezTo>
                <a:cubicBezTo>
                  <a:pt x="39946" y="8942"/>
                  <a:pt x="31005" y="0"/>
                  <a:pt x="19968" y="0"/>
                </a:cubicBezTo>
                <a:close/>
              </a:path>
            </a:pathLst>
          </a:custGeom>
          <a:gradFill>
            <a:gsLst>
              <a:gs pos="0">
                <a:srgbClr val="0AC668">
                  <a:alpha val="32549"/>
                </a:srgbClr>
              </a:gs>
              <a:gs pos="100000">
                <a:srgbClr val="0A94C6">
                  <a:alpha val="980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841507" y="3126196"/>
            <a:ext cx="992311" cy="991927"/>
          </a:xfrm>
          <a:custGeom>
            <a:rect b="b" l="l" r="r" t="t"/>
            <a:pathLst>
              <a:path extrusionOk="0" h="31005" w="31017">
                <a:moveTo>
                  <a:pt x="15503" y="1"/>
                </a:moveTo>
                <a:cubicBezTo>
                  <a:pt x="6942" y="1"/>
                  <a:pt x="1" y="6942"/>
                  <a:pt x="1" y="15503"/>
                </a:cubicBezTo>
                <a:cubicBezTo>
                  <a:pt x="1" y="24063"/>
                  <a:pt x="6942" y="31004"/>
                  <a:pt x="15503" y="31004"/>
                </a:cubicBezTo>
                <a:cubicBezTo>
                  <a:pt x="24075" y="31004"/>
                  <a:pt x="31016" y="24063"/>
                  <a:pt x="31016" y="15503"/>
                </a:cubicBezTo>
                <a:cubicBezTo>
                  <a:pt x="31016" y="6942"/>
                  <a:pt x="24075" y="1"/>
                  <a:pt x="15503" y="1"/>
                </a:cubicBezTo>
                <a:close/>
              </a:path>
            </a:pathLst>
          </a:custGeom>
          <a:gradFill>
            <a:gsLst>
              <a:gs pos="0">
                <a:srgbClr val="0AC668">
                  <a:alpha val="32549"/>
                </a:srgbClr>
              </a:gs>
              <a:gs pos="100000">
                <a:srgbClr val="0A94C6">
                  <a:alpha val="980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 name="Google Shape;19;p3"/>
          <p:cNvGrpSpPr/>
          <p:nvPr/>
        </p:nvGrpSpPr>
        <p:grpSpPr>
          <a:xfrm>
            <a:off x="3143" y="-1423"/>
            <a:ext cx="2280905" cy="1562898"/>
            <a:chOff x="3143" y="-1423"/>
            <a:chExt cx="2280905" cy="1562898"/>
          </a:xfrm>
        </p:grpSpPr>
        <p:sp>
          <p:nvSpPr>
            <p:cNvPr id="20" name="Google Shape;20;p3"/>
            <p:cNvSpPr/>
            <p:nvPr/>
          </p:nvSpPr>
          <p:spPr>
            <a:xfrm>
              <a:off x="3143" y="-1423"/>
              <a:ext cx="2280905" cy="1562898"/>
            </a:xfrm>
            <a:custGeom>
              <a:rect b="b" l="l" r="r" t="t"/>
              <a:pathLst>
                <a:path extrusionOk="0" h="48852" w="71295">
                  <a:moveTo>
                    <a:pt x="0" y="0"/>
                  </a:moveTo>
                  <a:lnTo>
                    <a:pt x="71" y="48851"/>
                  </a:lnTo>
                  <a:cubicBezTo>
                    <a:pt x="71" y="48851"/>
                    <a:pt x="9513" y="31063"/>
                    <a:pt x="31468" y="17431"/>
                  </a:cubicBezTo>
                  <a:cubicBezTo>
                    <a:pt x="50864" y="5394"/>
                    <a:pt x="71295" y="0"/>
                    <a:pt x="71295" y="0"/>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4647" y="-1423"/>
              <a:ext cx="1691284" cy="1134742"/>
            </a:xfrm>
            <a:custGeom>
              <a:rect b="b" l="l" r="r" t="t"/>
              <a:pathLst>
                <a:path extrusionOk="0" h="35469" w="52865">
                  <a:moveTo>
                    <a:pt x="44030" y="0"/>
                  </a:moveTo>
                  <a:cubicBezTo>
                    <a:pt x="39494" y="1929"/>
                    <a:pt x="34743" y="4167"/>
                    <a:pt x="30052" y="6739"/>
                  </a:cubicBezTo>
                  <a:cubicBezTo>
                    <a:pt x="13764" y="15669"/>
                    <a:pt x="4144" y="26539"/>
                    <a:pt x="1" y="31980"/>
                  </a:cubicBezTo>
                  <a:lnTo>
                    <a:pt x="1" y="35469"/>
                  </a:lnTo>
                  <a:cubicBezTo>
                    <a:pt x="4156" y="30027"/>
                    <a:pt x="13776" y="19145"/>
                    <a:pt x="30052" y="10227"/>
                  </a:cubicBezTo>
                  <a:cubicBezTo>
                    <a:pt x="37946" y="5905"/>
                    <a:pt x="45994" y="2512"/>
                    <a:pt x="52864" y="0"/>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3"/>
          <p:cNvGrpSpPr/>
          <p:nvPr/>
        </p:nvGrpSpPr>
        <p:grpSpPr>
          <a:xfrm>
            <a:off x="6863804" y="3577962"/>
            <a:ext cx="2280521" cy="1562898"/>
            <a:chOff x="6864479" y="3577962"/>
            <a:chExt cx="2280521" cy="1562898"/>
          </a:xfrm>
        </p:grpSpPr>
        <p:sp>
          <p:nvSpPr>
            <p:cNvPr id="23" name="Google Shape;23;p3"/>
            <p:cNvSpPr/>
            <p:nvPr/>
          </p:nvSpPr>
          <p:spPr>
            <a:xfrm>
              <a:off x="6864479" y="3577962"/>
              <a:ext cx="2280521" cy="1562898"/>
            </a:xfrm>
            <a:custGeom>
              <a:rect b="b" l="l" r="r" t="t"/>
              <a:pathLst>
                <a:path extrusionOk="0" h="48852" w="71283">
                  <a:moveTo>
                    <a:pt x="71212" y="0"/>
                  </a:moveTo>
                  <a:cubicBezTo>
                    <a:pt x="71212" y="0"/>
                    <a:pt x="61782" y="17788"/>
                    <a:pt x="39815" y="31421"/>
                  </a:cubicBezTo>
                  <a:cubicBezTo>
                    <a:pt x="20420" y="43458"/>
                    <a:pt x="0" y="48851"/>
                    <a:pt x="0" y="48851"/>
                  </a:cubicBezTo>
                  <a:lnTo>
                    <a:pt x="71283" y="48851"/>
                  </a:lnTo>
                  <a:lnTo>
                    <a:pt x="71212" y="0"/>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7452213" y="4006086"/>
              <a:ext cx="1691284" cy="1134774"/>
            </a:xfrm>
            <a:custGeom>
              <a:rect b="b" l="l" r="r" t="t"/>
              <a:pathLst>
                <a:path extrusionOk="0" h="35470" w="52865">
                  <a:moveTo>
                    <a:pt x="52864" y="1"/>
                  </a:moveTo>
                  <a:cubicBezTo>
                    <a:pt x="48721" y="5442"/>
                    <a:pt x="39089" y="16324"/>
                    <a:pt x="22813" y="25242"/>
                  </a:cubicBezTo>
                  <a:cubicBezTo>
                    <a:pt x="14931" y="29564"/>
                    <a:pt x="6871" y="32957"/>
                    <a:pt x="1" y="35469"/>
                  </a:cubicBezTo>
                  <a:lnTo>
                    <a:pt x="8835" y="35469"/>
                  </a:lnTo>
                  <a:cubicBezTo>
                    <a:pt x="13371" y="33553"/>
                    <a:pt x="18122" y="31302"/>
                    <a:pt x="22813" y="28731"/>
                  </a:cubicBezTo>
                  <a:cubicBezTo>
                    <a:pt x="39101" y="19801"/>
                    <a:pt x="48721" y="8931"/>
                    <a:pt x="52864" y="3489"/>
                  </a:cubicBezTo>
                  <a:lnTo>
                    <a:pt x="52864" y="1"/>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words">
  <p:cSld name="TITLE_1_1">
    <p:spTree>
      <p:nvGrpSpPr>
        <p:cNvPr id="25" name="Shape 25"/>
        <p:cNvGrpSpPr/>
        <p:nvPr/>
      </p:nvGrpSpPr>
      <p:grpSpPr>
        <a:xfrm>
          <a:off x="0" y="0"/>
          <a:ext cx="0" cy="0"/>
          <a:chOff x="0" y="0"/>
          <a:chExt cx="0" cy="0"/>
        </a:xfrm>
      </p:grpSpPr>
      <p:grpSp>
        <p:nvGrpSpPr>
          <p:cNvPr id="26" name="Google Shape;26;p4"/>
          <p:cNvGrpSpPr/>
          <p:nvPr/>
        </p:nvGrpSpPr>
        <p:grpSpPr>
          <a:xfrm>
            <a:off x="5376" y="-2012"/>
            <a:ext cx="9144032" cy="2451776"/>
            <a:chOff x="5376" y="-2012"/>
            <a:chExt cx="9144032" cy="2451776"/>
          </a:xfrm>
        </p:grpSpPr>
        <p:sp>
          <p:nvSpPr>
            <p:cNvPr id="27" name="Google Shape;27;p4"/>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 name="Google Shape;30;p4"/>
          <p:cNvSpPr txBox="1"/>
          <p:nvPr>
            <p:ph type="ctrTitle"/>
          </p:nvPr>
        </p:nvSpPr>
        <p:spPr>
          <a:xfrm>
            <a:off x="1025551" y="812350"/>
            <a:ext cx="3352200" cy="20526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2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31" name="Google Shape;31;p4"/>
          <p:cNvSpPr txBox="1"/>
          <p:nvPr>
            <p:ph idx="1" type="subTitle"/>
          </p:nvPr>
        </p:nvSpPr>
        <p:spPr>
          <a:xfrm>
            <a:off x="1025550" y="2834125"/>
            <a:ext cx="3352200" cy="145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grpSp>
        <p:nvGrpSpPr>
          <p:cNvPr id="32" name="Google Shape;32;p4"/>
          <p:cNvGrpSpPr/>
          <p:nvPr/>
        </p:nvGrpSpPr>
        <p:grpSpPr>
          <a:xfrm>
            <a:off x="-4446" y="4618322"/>
            <a:ext cx="9143786" cy="524283"/>
            <a:chOff x="1295125" y="5074300"/>
            <a:chExt cx="5021575" cy="287925"/>
          </a:xfrm>
        </p:grpSpPr>
        <p:sp>
          <p:nvSpPr>
            <p:cNvPr id="33" name="Google Shape;33;p4"/>
            <p:cNvSpPr/>
            <p:nvPr/>
          </p:nvSpPr>
          <p:spPr>
            <a:xfrm>
              <a:off x="1295125" y="5074300"/>
              <a:ext cx="5021575" cy="287925"/>
            </a:xfrm>
            <a:custGeom>
              <a:rect b="b" l="l" r="r" t="t"/>
              <a:pathLst>
                <a:path extrusionOk="0" h="11517" w="200863">
                  <a:moveTo>
                    <a:pt x="1" y="1"/>
                  </a:moveTo>
                  <a:lnTo>
                    <a:pt x="1" y="11517"/>
                  </a:lnTo>
                  <a:lnTo>
                    <a:pt x="200863" y="11517"/>
                  </a:lnTo>
                  <a:lnTo>
                    <a:pt x="200863"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1295125" y="5115100"/>
              <a:ext cx="5021575" cy="26600"/>
            </a:xfrm>
            <a:custGeom>
              <a:rect b="b" l="l" r="r" t="t"/>
              <a:pathLst>
                <a:path extrusionOk="0" h="1064" w="200863">
                  <a:moveTo>
                    <a:pt x="1" y="1"/>
                  </a:moveTo>
                  <a:lnTo>
                    <a:pt x="1" y="1063"/>
                  </a:lnTo>
                  <a:lnTo>
                    <a:pt x="200863" y="1063"/>
                  </a:lnTo>
                  <a:lnTo>
                    <a:pt x="20086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 name="Google Shape;35;p4"/>
          <p:cNvSpPr/>
          <p:nvPr/>
        </p:nvSpPr>
        <p:spPr>
          <a:xfrm>
            <a:off x="4598628" y="667819"/>
            <a:ext cx="3655450" cy="3655359"/>
          </a:xfrm>
          <a:custGeom>
            <a:rect b="b" l="l" r="r" t="t"/>
            <a:pathLst>
              <a:path extrusionOk="0" h="39946" w="39947">
                <a:moveTo>
                  <a:pt x="19968" y="0"/>
                </a:moveTo>
                <a:cubicBezTo>
                  <a:pt x="8942" y="0"/>
                  <a:pt x="1" y="8942"/>
                  <a:pt x="1" y="19979"/>
                </a:cubicBezTo>
                <a:cubicBezTo>
                  <a:pt x="1" y="31004"/>
                  <a:pt x="8942" y="39945"/>
                  <a:pt x="19968" y="39945"/>
                </a:cubicBezTo>
                <a:cubicBezTo>
                  <a:pt x="31005" y="39945"/>
                  <a:pt x="39946" y="31004"/>
                  <a:pt x="39946" y="19979"/>
                </a:cubicBezTo>
                <a:cubicBezTo>
                  <a:pt x="39946" y="8942"/>
                  <a:pt x="31005" y="0"/>
                  <a:pt x="19968" y="0"/>
                </a:cubicBezTo>
                <a:close/>
              </a:path>
            </a:pathLst>
          </a:custGeom>
          <a:gradFill>
            <a:gsLst>
              <a:gs pos="0">
                <a:srgbClr val="0AC668">
                  <a:alpha val="32549"/>
                </a:srgbClr>
              </a:gs>
              <a:gs pos="100000">
                <a:srgbClr val="0A94C6">
                  <a:alpha val="980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4377747" y="3241002"/>
            <a:ext cx="869347" cy="869347"/>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7595172" y="993927"/>
            <a:ext cx="869347" cy="869347"/>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 name="Shape 38"/>
        <p:cNvGrpSpPr/>
        <p:nvPr/>
      </p:nvGrpSpPr>
      <p:grpSpPr>
        <a:xfrm>
          <a:off x="0" y="0"/>
          <a:ext cx="0" cy="0"/>
          <a:chOff x="0" y="0"/>
          <a:chExt cx="0" cy="0"/>
        </a:xfrm>
      </p:grpSpPr>
      <p:sp>
        <p:nvSpPr>
          <p:cNvPr id="39" name="Google Shape;39;p5"/>
          <p:cNvSpPr/>
          <p:nvPr/>
        </p:nvSpPr>
        <p:spPr>
          <a:xfrm>
            <a:off x="7961275" y="-1352"/>
            <a:ext cx="1186464" cy="5143520"/>
          </a:xfrm>
          <a:custGeom>
            <a:rect b="b" l="l" r="r" t="t"/>
            <a:pathLst>
              <a:path extrusionOk="0" h="160735" w="37077">
                <a:moveTo>
                  <a:pt x="0" y="1"/>
                </a:moveTo>
                <a:cubicBezTo>
                  <a:pt x="17919" y="22849"/>
                  <a:pt x="28599" y="51650"/>
                  <a:pt x="28599" y="82939"/>
                </a:cubicBezTo>
                <a:cubicBezTo>
                  <a:pt x="28599" y="111931"/>
                  <a:pt x="19431" y="138767"/>
                  <a:pt x="3846" y="160734"/>
                </a:cubicBezTo>
                <a:lnTo>
                  <a:pt x="37076" y="160734"/>
                </a:lnTo>
                <a:lnTo>
                  <a:pt x="37076" y="1"/>
                </a:ln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txBox="1"/>
          <p:nvPr>
            <p:ph type="title"/>
          </p:nvPr>
        </p:nvSpPr>
        <p:spPr>
          <a:xfrm>
            <a:off x="5598275" y="1729975"/>
            <a:ext cx="2783400" cy="8418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41" name="Google Shape;41;p5"/>
          <p:cNvSpPr txBox="1"/>
          <p:nvPr>
            <p:ph idx="2" type="title"/>
          </p:nvPr>
        </p:nvSpPr>
        <p:spPr>
          <a:xfrm>
            <a:off x="5598275" y="2571775"/>
            <a:ext cx="2783400" cy="8418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1pPr>
            <a:lvl2pPr lvl="1"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2pPr>
            <a:lvl3pPr lvl="2"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3pPr>
            <a:lvl4pPr lvl="3"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4pPr>
            <a:lvl5pPr lvl="4"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5pPr>
            <a:lvl6pPr lvl="5"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6pPr>
            <a:lvl7pPr lvl="6"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7pPr>
            <a:lvl8pPr lvl="7"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8pPr>
            <a:lvl9pPr lvl="8"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9pPr>
          </a:lstStyle>
          <a:p/>
        </p:txBody>
      </p:sp>
      <p:sp>
        <p:nvSpPr>
          <p:cNvPr id="42" name="Google Shape;42;p5"/>
          <p:cNvSpPr txBox="1"/>
          <p:nvPr>
            <p:ph hasCustomPrompt="1" idx="3" type="title"/>
          </p:nvPr>
        </p:nvSpPr>
        <p:spPr>
          <a:xfrm>
            <a:off x="4216350" y="2019475"/>
            <a:ext cx="1091700" cy="110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2">
    <p:spTree>
      <p:nvGrpSpPr>
        <p:cNvPr id="43" name="Shape 43"/>
        <p:cNvGrpSpPr/>
        <p:nvPr/>
      </p:nvGrpSpPr>
      <p:grpSpPr>
        <a:xfrm>
          <a:off x="0" y="0"/>
          <a:ext cx="0" cy="0"/>
          <a:chOff x="0" y="0"/>
          <a:chExt cx="0" cy="0"/>
        </a:xfrm>
      </p:grpSpPr>
      <p:sp>
        <p:nvSpPr>
          <p:cNvPr id="44" name="Google Shape;44;p6"/>
          <p:cNvSpPr/>
          <p:nvPr/>
        </p:nvSpPr>
        <p:spPr>
          <a:xfrm>
            <a:off x="7961275" y="-1352"/>
            <a:ext cx="1186464" cy="5143520"/>
          </a:xfrm>
          <a:custGeom>
            <a:rect b="b" l="l" r="r" t="t"/>
            <a:pathLst>
              <a:path extrusionOk="0" h="160735" w="37077">
                <a:moveTo>
                  <a:pt x="0" y="1"/>
                </a:moveTo>
                <a:cubicBezTo>
                  <a:pt x="17919" y="22849"/>
                  <a:pt x="28599" y="51650"/>
                  <a:pt x="28599" y="82939"/>
                </a:cubicBezTo>
                <a:cubicBezTo>
                  <a:pt x="28599" y="111931"/>
                  <a:pt x="19431" y="138767"/>
                  <a:pt x="3846" y="160734"/>
                </a:cubicBezTo>
                <a:lnTo>
                  <a:pt x="37076" y="160734"/>
                </a:lnTo>
                <a:lnTo>
                  <a:pt x="37076" y="1"/>
                </a:ln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p:nvPr/>
        </p:nvSpPr>
        <p:spPr>
          <a:xfrm flipH="1">
            <a:off x="8" y="-1350"/>
            <a:ext cx="1178956" cy="5143520"/>
          </a:xfrm>
          <a:custGeom>
            <a:rect b="b" l="l" r="r" t="t"/>
            <a:pathLst>
              <a:path extrusionOk="0" h="160735" w="37077">
                <a:moveTo>
                  <a:pt x="0" y="1"/>
                </a:moveTo>
                <a:cubicBezTo>
                  <a:pt x="17919" y="22849"/>
                  <a:pt x="28599" y="51650"/>
                  <a:pt x="28599" y="82939"/>
                </a:cubicBezTo>
                <a:cubicBezTo>
                  <a:pt x="28599" y="111931"/>
                  <a:pt x="19431" y="138767"/>
                  <a:pt x="3846" y="160734"/>
                </a:cubicBezTo>
                <a:lnTo>
                  <a:pt x="37076" y="160734"/>
                </a:lnTo>
                <a:lnTo>
                  <a:pt x="37076" y="1"/>
                </a:ln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6"/>
          <p:cNvSpPr txBox="1"/>
          <p:nvPr>
            <p:ph type="title"/>
          </p:nvPr>
        </p:nvSpPr>
        <p:spPr>
          <a:xfrm>
            <a:off x="3180300" y="2217875"/>
            <a:ext cx="27834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47" name="Google Shape;47;p6"/>
          <p:cNvSpPr txBox="1"/>
          <p:nvPr>
            <p:ph hasCustomPrompt="1" idx="2" type="title"/>
          </p:nvPr>
        </p:nvSpPr>
        <p:spPr>
          <a:xfrm>
            <a:off x="4026150" y="826750"/>
            <a:ext cx="1091700" cy="110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9pPr>
          </a:lstStyle>
          <a:p>
            <a:r>
              <a:t>xx%</a:t>
            </a:r>
          </a:p>
        </p:txBody>
      </p:sp>
      <p:sp>
        <p:nvSpPr>
          <p:cNvPr id="48" name="Google Shape;48;p6"/>
          <p:cNvSpPr txBox="1"/>
          <p:nvPr>
            <p:ph idx="1" type="subTitle"/>
          </p:nvPr>
        </p:nvSpPr>
        <p:spPr>
          <a:xfrm>
            <a:off x="3180300" y="3059675"/>
            <a:ext cx="2783400" cy="8418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400"/>
            </a:lvl1pPr>
            <a:lvl2pPr lvl="1" algn="ctr">
              <a:spcBef>
                <a:spcPts val="1600"/>
              </a:spcBef>
              <a:spcAft>
                <a:spcPts val="0"/>
              </a:spcAft>
              <a:buNone/>
              <a:defRPr/>
            </a:lvl2pPr>
            <a:lvl3pPr lvl="2" algn="ctr">
              <a:spcBef>
                <a:spcPts val="1600"/>
              </a:spcBef>
              <a:spcAft>
                <a:spcPts val="0"/>
              </a:spcAft>
              <a:buNone/>
              <a:defRPr/>
            </a:lvl3pPr>
            <a:lvl4pPr lvl="3" algn="ctr">
              <a:spcBef>
                <a:spcPts val="1600"/>
              </a:spcBef>
              <a:spcAft>
                <a:spcPts val="0"/>
              </a:spcAft>
              <a:buNone/>
              <a:defRPr/>
            </a:lvl4pPr>
            <a:lvl5pPr lvl="4" algn="ctr">
              <a:spcBef>
                <a:spcPts val="1600"/>
              </a:spcBef>
              <a:spcAft>
                <a:spcPts val="0"/>
              </a:spcAft>
              <a:buNone/>
              <a:defRPr/>
            </a:lvl5pPr>
            <a:lvl6pPr lvl="5" algn="ctr">
              <a:spcBef>
                <a:spcPts val="1600"/>
              </a:spcBef>
              <a:spcAft>
                <a:spcPts val="0"/>
              </a:spcAft>
              <a:buNone/>
              <a:defRPr/>
            </a:lvl6pPr>
            <a:lvl7pPr lvl="6" algn="ctr">
              <a:spcBef>
                <a:spcPts val="1600"/>
              </a:spcBef>
              <a:spcAft>
                <a:spcPts val="0"/>
              </a:spcAft>
              <a:buNone/>
              <a:defRPr/>
            </a:lvl7pPr>
            <a:lvl8pPr lvl="7" algn="ctr">
              <a:spcBef>
                <a:spcPts val="1600"/>
              </a:spcBef>
              <a:spcAft>
                <a:spcPts val="0"/>
              </a:spcAft>
              <a:buNone/>
              <a:defRPr/>
            </a:lvl8pPr>
            <a:lvl9pPr lvl="8" algn="ctr">
              <a:spcBef>
                <a:spcPts val="1600"/>
              </a:spcBef>
              <a:spcAft>
                <a:spcPts val="1600"/>
              </a:spcAft>
              <a:buNone/>
              <a:defRPr/>
            </a:lvl9pPr>
          </a:lstStyle>
          <a:p/>
        </p:txBody>
      </p:sp>
      <p:sp>
        <p:nvSpPr>
          <p:cNvPr id="49" name="Google Shape;49;p6"/>
          <p:cNvSpPr/>
          <p:nvPr/>
        </p:nvSpPr>
        <p:spPr>
          <a:xfrm>
            <a:off x="5800850" y="3558677"/>
            <a:ext cx="3343224" cy="1584818"/>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flipH="1">
            <a:off x="-28301" y="3558675"/>
            <a:ext cx="3343224" cy="1584818"/>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a:off x="721348" y="3303651"/>
            <a:ext cx="607920" cy="607920"/>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a:off x="7050801" y="2336453"/>
            <a:ext cx="967187" cy="967187"/>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a:off x="7758402" y="2382250"/>
            <a:ext cx="147351" cy="146886"/>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a:off x="8076925" y="2111175"/>
            <a:ext cx="108949" cy="108603"/>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a:off x="2079575" y="2692788"/>
            <a:ext cx="108949" cy="108603"/>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p:nvPr/>
        </p:nvSpPr>
        <p:spPr>
          <a:xfrm>
            <a:off x="1484625" y="1924909"/>
            <a:ext cx="189223" cy="188602"/>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6"/>
          <p:cNvSpPr/>
          <p:nvPr/>
        </p:nvSpPr>
        <p:spPr>
          <a:xfrm>
            <a:off x="3136750" y="718138"/>
            <a:ext cx="108949" cy="108603"/>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5963700" y="1643575"/>
            <a:ext cx="108949" cy="108603"/>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SECTION_HEADER_1">
    <p:spTree>
      <p:nvGrpSpPr>
        <p:cNvPr id="59" name="Shape 59"/>
        <p:cNvGrpSpPr/>
        <p:nvPr/>
      </p:nvGrpSpPr>
      <p:grpSpPr>
        <a:xfrm>
          <a:off x="0" y="0"/>
          <a:ext cx="0" cy="0"/>
          <a:chOff x="0" y="0"/>
          <a:chExt cx="0" cy="0"/>
        </a:xfrm>
      </p:grpSpPr>
      <p:sp>
        <p:nvSpPr>
          <p:cNvPr id="60" name="Google Shape;60;p7"/>
          <p:cNvSpPr txBox="1"/>
          <p:nvPr>
            <p:ph hasCustomPrompt="1" type="title"/>
          </p:nvPr>
        </p:nvSpPr>
        <p:spPr>
          <a:xfrm>
            <a:off x="4820875" y="3045189"/>
            <a:ext cx="1091700" cy="110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9pPr>
          </a:lstStyle>
          <a:p>
            <a:r>
              <a:t>xx%</a:t>
            </a:r>
          </a:p>
        </p:txBody>
      </p:sp>
      <p:sp>
        <p:nvSpPr>
          <p:cNvPr id="61" name="Google Shape;61;p7"/>
          <p:cNvSpPr txBox="1"/>
          <p:nvPr>
            <p:ph idx="1" type="subTitle"/>
          </p:nvPr>
        </p:nvSpPr>
        <p:spPr>
          <a:xfrm>
            <a:off x="6202800" y="3043400"/>
            <a:ext cx="2178900" cy="470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defRPr>
            </a:lvl1pPr>
            <a:lvl2pPr lvl="1" rtl="0">
              <a:spcBef>
                <a:spcPts val="1600"/>
              </a:spcBef>
              <a:spcAft>
                <a:spcPts val="0"/>
              </a:spcAft>
              <a:buNone/>
              <a:defRPr>
                <a:solidFill>
                  <a:schemeClr val="accent5"/>
                </a:solidFill>
              </a:defRPr>
            </a:lvl2pPr>
            <a:lvl3pPr lvl="2" rtl="0">
              <a:spcBef>
                <a:spcPts val="1600"/>
              </a:spcBef>
              <a:spcAft>
                <a:spcPts val="0"/>
              </a:spcAft>
              <a:buNone/>
              <a:defRPr>
                <a:solidFill>
                  <a:schemeClr val="accent5"/>
                </a:solidFill>
              </a:defRPr>
            </a:lvl3pPr>
            <a:lvl4pPr lvl="3" rtl="0">
              <a:spcBef>
                <a:spcPts val="1600"/>
              </a:spcBef>
              <a:spcAft>
                <a:spcPts val="0"/>
              </a:spcAft>
              <a:buNone/>
              <a:defRPr>
                <a:solidFill>
                  <a:schemeClr val="accent5"/>
                </a:solidFill>
              </a:defRPr>
            </a:lvl4pPr>
            <a:lvl5pPr lvl="4" rtl="0">
              <a:spcBef>
                <a:spcPts val="1600"/>
              </a:spcBef>
              <a:spcAft>
                <a:spcPts val="0"/>
              </a:spcAft>
              <a:buNone/>
              <a:defRPr>
                <a:solidFill>
                  <a:schemeClr val="accent5"/>
                </a:solidFill>
              </a:defRPr>
            </a:lvl5pPr>
            <a:lvl6pPr lvl="5" rtl="0">
              <a:spcBef>
                <a:spcPts val="1600"/>
              </a:spcBef>
              <a:spcAft>
                <a:spcPts val="0"/>
              </a:spcAft>
              <a:buNone/>
              <a:defRPr>
                <a:solidFill>
                  <a:schemeClr val="accent5"/>
                </a:solidFill>
              </a:defRPr>
            </a:lvl6pPr>
            <a:lvl7pPr lvl="6" rtl="0">
              <a:spcBef>
                <a:spcPts val="1600"/>
              </a:spcBef>
              <a:spcAft>
                <a:spcPts val="0"/>
              </a:spcAft>
              <a:buNone/>
              <a:defRPr>
                <a:solidFill>
                  <a:schemeClr val="accent5"/>
                </a:solidFill>
              </a:defRPr>
            </a:lvl7pPr>
            <a:lvl8pPr lvl="7" rtl="0">
              <a:spcBef>
                <a:spcPts val="1600"/>
              </a:spcBef>
              <a:spcAft>
                <a:spcPts val="0"/>
              </a:spcAft>
              <a:buNone/>
              <a:defRPr>
                <a:solidFill>
                  <a:schemeClr val="accent5"/>
                </a:solidFill>
              </a:defRPr>
            </a:lvl8pPr>
            <a:lvl9pPr lvl="8" rtl="0">
              <a:spcBef>
                <a:spcPts val="1600"/>
              </a:spcBef>
              <a:spcAft>
                <a:spcPts val="1600"/>
              </a:spcAft>
              <a:buNone/>
              <a:defRPr>
                <a:solidFill>
                  <a:schemeClr val="accent5"/>
                </a:solidFill>
              </a:defRPr>
            </a:lvl9pPr>
          </a:lstStyle>
          <a:p/>
        </p:txBody>
      </p:sp>
      <p:sp>
        <p:nvSpPr>
          <p:cNvPr id="62" name="Google Shape;62;p7"/>
          <p:cNvSpPr txBox="1"/>
          <p:nvPr>
            <p:ph idx="2" type="subTitle"/>
          </p:nvPr>
        </p:nvSpPr>
        <p:spPr>
          <a:xfrm>
            <a:off x="6202800" y="3514000"/>
            <a:ext cx="2178900" cy="605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63" name="Google Shape;63;p7"/>
          <p:cNvSpPr txBox="1"/>
          <p:nvPr>
            <p:ph hasCustomPrompt="1" idx="3" type="title"/>
          </p:nvPr>
        </p:nvSpPr>
        <p:spPr>
          <a:xfrm>
            <a:off x="4820875" y="1519289"/>
            <a:ext cx="1091700" cy="110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9pPr>
          </a:lstStyle>
          <a:p>
            <a:r>
              <a:t>xx%</a:t>
            </a:r>
          </a:p>
        </p:txBody>
      </p:sp>
      <p:sp>
        <p:nvSpPr>
          <p:cNvPr id="64" name="Google Shape;64;p7"/>
          <p:cNvSpPr txBox="1"/>
          <p:nvPr>
            <p:ph idx="4" type="subTitle"/>
          </p:nvPr>
        </p:nvSpPr>
        <p:spPr>
          <a:xfrm>
            <a:off x="6202800" y="1517500"/>
            <a:ext cx="2178900" cy="470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defRPr>
            </a:lvl1pPr>
            <a:lvl2pPr lvl="1" rtl="0">
              <a:spcBef>
                <a:spcPts val="1600"/>
              </a:spcBef>
              <a:spcAft>
                <a:spcPts val="0"/>
              </a:spcAft>
              <a:buNone/>
              <a:defRPr>
                <a:solidFill>
                  <a:schemeClr val="accent5"/>
                </a:solidFill>
              </a:defRPr>
            </a:lvl2pPr>
            <a:lvl3pPr lvl="2" rtl="0">
              <a:spcBef>
                <a:spcPts val="1600"/>
              </a:spcBef>
              <a:spcAft>
                <a:spcPts val="0"/>
              </a:spcAft>
              <a:buNone/>
              <a:defRPr>
                <a:solidFill>
                  <a:schemeClr val="accent5"/>
                </a:solidFill>
              </a:defRPr>
            </a:lvl3pPr>
            <a:lvl4pPr lvl="3" rtl="0">
              <a:spcBef>
                <a:spcPts val="1600"/>
              </a:spcBef>
              <a:spcAft>
                <a:spcPts val="0"/>
              </a:spcAft>
              <a:buNone/>
              <a:defRPr>
                <a:solidFill>
                  <a:schemeClr val="accent5"/>
                </a:solidFill>
              </a:defRPr>
            </a:lvl4pPr>
            <a:lvl5pPr lvl="4" rtl="0">
              <a:spcBef>
                <a:spcPts val="1600"/>
              </a:spcBef>
              <a:spcAft>
                <a:spcPts val="0"/>
              </a:spcAft>
              <a:buNone/>
              <a:defRPr>
                <a:solidFill>
                  <a:schemeClr val="accent5"/>
                </a:solidFill>
              </a:defRPr>
            </a:lvl5pPr>
            <a:lvl6pPr lvl="5" rtl="0">
              <a:spcBef>
                <a:spcPts val="1600"/>
              </a:spcBef>
              <a:spcAft>
                <a:spcPts val="0"/>
              </a:spcAft>
              <a:buNone/>
              <a:defRPr>
                <a:solidFill>
                  <a:schemeClr val="accent5"/>
                </a:solidFill>
              </a:defRPr>
            </a:lvl6pPr>
            <a:lvl7pPr lvl="6" rtl="0">
              <a:spcBef>
                <a:spcPts val="1600"/>
              </a:spcBef>
              <a:spcAft>
                <a:spcPts val="0"/>
              </a:spcAft>
              <a:buNone/>
              <a:defRPr>
                <a:solidFill>
                  <a:schemeClr val="accent5"/>
                </a:solidFill>
              </a:defRPr>
            </a:lvl7pPr>
            <a:lvl8pPr lvl="7" rtl="0">
              <a:spcBef>
                <a:spcPts val="1600"/>
              </a:spcBef>
              <a:spcAft>
                <a:spcPts val="0"/>
              </a:spcAft>
              <a:buNone/>
              <a:defRPr>
                <a:solidFill>
                  <a:schemeClr val="accent5"/>
                </a:solidFill>
              </a:defRPr>
            </a:lvl8pPr>
            <a:lvl9pPr lvl="8" rtl="0">
              <a:spcBef>
                <a:spcPts val="1600"/>
              </a:spcBef>
              <a:spcAft>
                <a:spcPts val="1600"/>
              </a:spcAft>
              <a:buNone/>
              <a:defRPr>
                <a:solidFill>
                  <a:schemeClr val="accent5"/>
                </a:solidFill>
              </a:defRPr>
            </a:lvl9pPr>
          </a:lstStyle>
          <a:p/>
        </p:txBody>
      </p:sp>
      <p:sp>
        <p:nvSpPr>
          <p:cNvPr id="65" name="Google Shape;65;p7"/>
          <p:cNvSpPr txBox="1"/>
          <p:nvPr>
            <p:ph idx="5" type="subTitle"/>
          </p:nvPr>
        </p:nvSpPr>
        <p:spPr>
          <a:xfrm>
            <a:off x="6202800" y="1988100"/>
            <a:ext cx="2178900" cy="605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66" name="Google Shape;66;p7"/>
          <p:cNvSpPr txBox="1"/>
          <p:nvPr>
            <p:ph hasCustomPrompt="1" idx="6" type="title"/>
          </p:nvPr>
        </p:nvSpPr>
        <p:spPr>
          <a:xfrm>
            <a:off x="721350" y="3045189"/>
            <a:ext cx="1091700" cy="110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9pPr>
          </a:lstStyle>
          <a:p>
            <a:r>
              <a:t>xx%</a:t>
            </a:r>
          </a:p>
        </p:txBody>
      </p:sp>
      <p:sp>
        <p:nvSpPr>
          <p:cNvPr id="67" name="Google Shape;67;p7"/>
          <p:cNvSpPr txBox="1"/>
          <p:nvPr>
            <p:ph idx="7" type="subTitle"/>
          </p:nvPr>
        </p:nvSpPr>
        <p:spPr>
          <a:xfrm>
            <a:off x="2103275" y="3043400"/>
            <a:ext cx="2178900" cy="470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defRPr>
            </a:lvl1pPr>
            <a:lvl2pPr lvl="1" rtl="0">
              <a:spcBef>
                <a:spcPts val="1600"/>
              </a:spcBef>
              <a:spcAft>
                <a:spcPts val="0"/>
              </a:spcAft>
              <a:buNone/>
              <a:defRPr>
                <a:solidFill>
                  <a:schemeClr val="accent5"/>
                </a:solidFill>
              </a:defRPr>
            </a:lvl2pPr>
            <a:lvl3pPr lvl="2" rtl="0">
              <a:spcBef>
                <a:spcPts val="1600"/>
              </a:spcBef>
              <a:spcAft>
                <a:spcPts val="0"/>
              </a:spcAft>
              <a:buNone/>
              <a:defRPr>
                <a:solidFill>
                  <a:schemeClr val="accent5"/>
                </a:solidFill>
              </a:defRPr>
            </a:lvl3pPr>
            <a:lvl4pPr lvl="3" rtl="0">
              <a:spcBef>
                <a:spcPts val="1600"/>
              </a:spcBef>
              <a:spcAft>
                <a:spcPts val="0"/>
              </a:spcAft>
              <a:buNone/>
              <a:defRPr>
                <a:solidFill>
                  <a:schemeClr val="accent5"/>
                </a:solidFill>
              </a:defRPr>
            </a:lvl4pPr>
            <a:lvl5pPr lvl="4" rtl="0">
              <a:spcBef>
                <a:spcPts val="1600"/>
              </a:spcBef>
              <a:spcAft>
                <a:spcPts val="0"/>
              </a:spcAft>
              <a:buNone/>
              <a:defRPr>
                <a:solidFill>
                  <a:schemeClr val="accent5"/>
                </a:solidFill>
              </a:defRPr>
            </a:lvl5pPr>
            <a:lvl6pPr lvl="5" rtl="0">
              <a:spcBef>
                <a:spcPts val="1600"/>
              </a:spcBef>
              <a:spcAft>
                <a:spcPts val="0"/>
              </a:spcAft>
              <a:buNone/>
              <a:defRPr>
                <a:solidFill>
                  <a:schemeClr val="accent5"/>
                </a:solidFill>
              </a:defRPr>
            </a:lvl6pPr>
            <a:lvl7pPr lvl="6" rtl="0">
              <a:spcBef>
                <a:spcPts val="1600"/>
              </a:spcBef>
              <a:spcAft>
                <a:spcPts val="0"/>
              </a:spcAft>
              <a:buNone/>
              <a:defRPr>
                <a:solidFill>
                  <a:schemeClr val="accent5"/>
                </a:solidFill>
              </a:defRPr>
            </a:lvl7pPr>
            <a:lvl8pPr lvl="7" rtl="0">
              <a:spcBef>
                <a:spcPts val="1600"/>
              </a:spcBef>
              <a:spcAft>
                <a:spcPts val="0"/>
              </a:spcAft>
              <a:buNone/>
              <a:defRPr>
                <a:solidFill>
                  <a:schemeClr val="accent5"/>
                </a:solidFill>
              </a:defRPr>
            </a:lvl8pPr>
            <a:lvl9pPr lvl="8" rtl="0">
              <a:spcBef>
                <a:spcPts val="1600"/>
              </a:spcBef>
              <a:spcAft>
                <a:spcPts val="1600"/>
              </a:spcAft>
              <a:buNone/>
              <a:defRPr>
                <a:solidFill>
                  <a:schemeClr val="accent5"/>
                </a:solidFill>
              </a:defRPr>
            </a:lvl9pPr>
          </a:lstStyle>
          <a:p/>
        </p:txBody>
      </p:sp>
      <p:sp>
        <p:nvSpPr>
          <p:cNvPr id="68" name="Google Shape;68;p7"/>
          <p:cNvSpPr txBox="1"/>
          <p:nvPr>
            <p:ph idx="8" type="subTitle"/>
          </p:nvPr>
        </p:nvSpPr>
        <p:spPr>
          <a:xfrm>
            <a:off x="2103275" y="3514000"/>
            <a:ext cx="2178900" cy="605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69" name="Google Shape;69;p7"/>
          <p:cNvSpPr txBox="1"/>
          <p:nvPr>
            <p:ph idx="9" type="title"/>
          </p:nvPr>
        </p:nvSpPr>
        <p:spPr>
          <a:xfrm>
            <a:off x="721200" y="594300"/>
            <a:ext cx="7660500" cy="672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70" name="Google Shape;70;p7"/>
          <p:cNvSpPr txBox="1"/>
          <p:nvPr>
            <p:ph hasCustomPrompt="1" idx="13" type="title"/>
          </p:nvPr>
        </p:nvSpPr>
        <p:spPr>
          <a:xfrm>
            <a:off x="721350" y="1519289"/>
            <a:ext cx="1091700" cy="1104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4800"/>
              <a:buFont typeface="Work Sans Regular"/>
              <a:buNone/>
              <a:defRPr sz="4800">
                <a:solidFill>
                  <a:schemeClr val="lt1"/>
                </a:solidFill>
                <a:latin typeface="Work Sans Regular"/>
                <a:ea typeface="Work Sans Regular"/>
                <a:cs typeface="Work Sans Regular"/>
                <a:sym typeface="Work Sans Regular"/>
              </a:defRPr>
            </a:lvl9pPr>
          </a:lstStyle>
          <a:p>
            <a:r>
              <a:t>xx%</a:t>
            </a:r>
          </a:p>
        </p:txBody>
      </p:sp>
      <p:sp>
        <p:nvSpPr>
          <p:cNvPr id="71" name="Google Shape;71;p7"/>
          <p:cNvSpPr txBox="1"/>
          <p:nvPr>
            <p:ph idx="14" type="subTitle"/>
          </p:nvPr>
        </p:nvSpPr>
        <p:spPr>
          <a:xfrm>
            <a:off x="2103275" y="1517500"/>
            <a:ext cx="2178900" cy="4707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chemeClr val="accent5"/>
                </a:solidFill>
              </a:defRPr>
            </a:lvl1pPr>
            <a:lvl2pPr lvl="1">
              <a:spcBef>
                <a:spcPts val="1600"/>
              </a:spcBef>
              <a:spcAft>
                <a:spcPts val="0"/>
              </a:spcAft>
              <a:buNone/>
              <a:defRPr>
                <a:solidFill>
                  <a:schemeClr val="accent5"/>
                </a:solidFill>
              </a:defRPr>
            </a:lvl2pPr>
            <a:lvl3pPr lvl="2">
              <a:spcBef>
                <a:spcPts val="1600"/>
              </a:spcBef>
              <a:spcAft>
                <a:spcPts val="0"/>
              </a:spcAft>
              <a:buNone/>
              <a:defRPr>
                <a:solidFill>
                  <a:schemeClr val="accent5"/>
                </a:solidFill>
              </a:defRPr>
            </a:lvl3pPr>
            <a:lvl4pPr lvl="3">
              <a:spcBef>
                <a:spcPts val="1600"/>
              </a:spcBef>
              <a:spcAft>
                <a:spcPts val="0"/>
              </a:spcAft>
              <a:buNone/>
              <a:defRPr>
                <a:solidFill>
                  <a:schemeClr val="accent5"/>
                </a:solidFill>
              </a:defRPr>
            </a:lvl4pPr>
            <a:lvl5pPr lvl="4">
              <a:spcBef>
                <a:spcPts val="1600"/>
              </a:spcBef>
              <a:spcAft>
                <a:spcPts val="0"/>
              </a:spcAft>
              <a:buNone/>
              <a:defRPr>
                <a:solidFill>
                  <a:schemeClr val="accent5"/>
                </a:solidFill>
              </a:defRPr>
            </a:lvl5pPr>
            <a:lvl6pPr lvl="5">
              <a:spcBef>
                <a:spcPts val="1600"/>
              </a:spcBef>
              <a:spcAft>
                <a:spcPts val="0"/>
              </a:spcAft>
              <a:buNone/>
              <a:defRPr>
                <a:solidFill>
                  <a:schemeClr val="accent5"/>
                </a:solidFill>
              </a:defRPr>
            </a:lvl6pPr>
            <a:lvl7pPr lvl="6">
              <a:spcBef>
                <a:spcPts val="1600"/>
              </a:spcBef>
              <a:spcAft>
                <a:spcPts val="0"/>
              </a:spcAft>
              <a:buNone/>
              <a:defRPr>
                <a:solidFill>
                  <a:schemeClr val="accent5"/>
                </a:solidFill>
              </a:defRPr>
            </a:lvl7pPr>
            <a:lvl8pPr lvl="7">
              <a:spcBef>
                <a:spcPts val="1600"/>
              </a:spcBef>
              <a:spcAft>
                <a:spcPts val="0"/>
              </a:spcAft>
              <a:buNone/>
              <a:defRPr>
                <a:solidFill>
                  <a:schemeClr val="accent5"/>
                </a:solidFill>
              </a:defRPr>
            </a:lvl8pPr>
            <a:lvl9pPr lvl="8">
              <a:spcBef>
                <a:spcPts val="1600"/>
              </a:spcBef>
              <a:spcAft>
                <a:spcPts val="1600"/>
              </a:spcAft>
              <a:buNone/>
              <a:defRPr>
                <a:solidFill>
                  <a:schemeClr val="accent5"/>
                </a:solidFill>
              </a:defRPr>
            </a:lvl9pPr>
          </a:lstStyle>
          <a:p/>
        </p:txBody>
      </p:sp>
      <p:sp>
        <p:nvSpPr>
          <p:cNvPr id="72" name="Google Shape;72;p7"/>
          <p:cNvSpPr txBox="1"/>
          <p:nvPr>
            <p:ph idx="15" type="subTitle"/>
          </p:nvPr>
        </p:nvSpPr>
        <p:spPr>
          <a:xfrm>
            <a:off x="2103275" y="1988100"/>
            <a:ext cx="2178900" cy="605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3" name="Shape 73"/>
        <p:cNvGrpSpPr/>
        <p:nvPr/>
      </p:nvGrpSpPr>
      <p:grpSpPr>
        <a:xfrm>
          <a:off x="0" y="0"/>
          <a:ext cx="0" cy="0"/>
          <a:chOff x="0" y="0"/>
          <a:chExt cx="0" cy="0"/>
        </a:xfrm>
      </p:grpSpPr>
      <p:sp>
        <p:nvSpPr>
          <p:cNvPr id="74" name="Google Shape;74;p8"/>
          <p:cNvSpPr txBox="1"/>
          <p:nvPr>
            <p:ph type="title"/>
          </p:nvPr>
        </p:nvSpPr>
        <p:spPr>
          <a:xfrm>
            <a:off x="721200" y="594300"/>
            <a:ext cx="7701600" cy="672900"/>
          </a:xfrm>
          <a:prstGeom prst="rect">
            <a:avLst/>
          </a:prstGeom>
        </p:spPr>
        <p:txBody>
          <a:bodyPr anchorCtr="0" anchor="t" bIns="91425" lIns="91425" spcFirstLastPara="1" rIns="91425" wrap="square" tIns="91425">
            <a:noAutofit/>
          </a:bodyPr>
          <a:lstStyle>
            <a:lvl1pPr lvl="0">
              <a:spcBef>
                <a:spcPts val="0"/>
              </a:spcBef>
              <a:spcAft>
                <a:spcPts val="0"/>
              </a:spcAft>
              <a:buClr>
                <a:schemeClr val="lt1"/>
              </a:buClr>
              <a:buSzPts val="2400"/>
              <a:buNone/>
              <a:defRPr sz="2400">
                <a:solidFill>
                  <a:schemeClr val="lt1"/>
                </a:solidFill>
              </a:defRPr>
            </a:lvl1pPr>
            <a:lvl2pPr lvl="1">
              <a:spcBef>
                <a:spcPts val="0"/>
              </a:spcBef>
              <a:spcAft>
                <a:spcPts val="0"/>
              </a:spcAft>
              <a:buClr>
                <a:schemeClr val="lt1"/>
              </a:buClr>
              <a:buSzPts val="2400"/>
              <a:buNone/>
              <a:defRPr sz="2400">
                <a:solidFill>
                  <a:schemeClr val="lt1"/>
                </a:solidFill>
              </a:defRPr>
            </a:lvl2pPr>
            <a:lvl3pPr lvl="2">
              <a:spcBef>
                <a:spcPts val="0"/>
              </a:spcBef>
              <a:spcAft>
                <a:spcPts val="0"/>
              </a:spcAft>
              <a:buClr>
                <a:schemeClr val="lt1"/>
              </a:buClr>
              <a:buSzPts val="2400"/>
              <a:buNone/>
              <a:defRPr sz="2400">
                <a:solidFill>
                  <a:schemeClr val="lt1"/>
                </a:solidFill>
              </a:defRPr>
            </a:lvl3pPr>
            <a:lvl4pPr lvl="3">
              <a:spcBef>
                <a:spcPts val="0"/>
              </a:spcBef>
              <a:spcAft>
                <a:spcPts val="0"/>
              </a:spcAft>
              <a:buClr>
                <a:schemeClr val="lt1"/>
              </a:buClr>
              <a:buSzPts val="2400"/>
              <a:buNone/>
              <a:defRPr sz="2400">
                <a:solidFill>
                  <a:schemeClr val="lt1"/>
                </a:solidFill>
              </a:defRPr>
            </a:lvl4pPr>
            <a:lvl5pPr lvl="4">
              <a:spcBef>
                <a:spcPts val="0"/>
              </a:spcBef>
              <a:spcAft>
                <a:spcPts val="0"/>
              </a:spcAft>
              <a:buClr>
                <a:schemeClr val="lt1"/>
              </a:buClr>
              <a:buSzPts val="2400"/>
              <a:buNone/>
              <a:defRPr sz="2400">
                <a:solidFill>
                  <a:schemeClr val="lt1"/>
                </a:solidFill>
              </a:defRPr>
            </a:lvl5pPr>
            <a:lvl6pPr lvl="5">
              <a:spcBef>
                <a:spcPts val="0"/>
              </a:spcBef>
              <a:spcAft>
                <a:spcPts val="0"/>
              </a:spcAft>
              <a:buClr>
                <a:schemeClr val="lt1"/>
              </a:buClr>
              <a:buSzPts val="2400"/>
              <a:buNone/>
              <a:defRPr sz="2400">
                <a:solidFill>
                  <a:schemeClr val="lt1"/>
                </a:solidFill>
              </a:defRPr>
            </a:lvl6pPr>
            <a:lvl7pPr lvl="6">
              <a:spcBef>
                <a:spcPts val="0"/>
              </a:spcBef>
              <a:spcAft>
                <a:spcPts val="0"/>
              </a:spcAft>
              <a:buClr>
                <a:schemeClr val="lt1"/>
              </a:buClr>
              <a:buSzPts val="2400"/>
              <a:buNone/>
              <a:defRPr sz="2400">
                <a:solidFill>
                  <a:schemeClr val="lt1"/>
                </a:solidFill>
              </a:defRPr>
            </a:lvl7pPr>
            <a:lvl8pPr lvl="7">
              <a:spcBef>
                <a:spcPts val="0"/>
              </a:spcBef>
              <a:spcAft>
                <a:spcPts val="0"/>
              </a:spcAft>
              <a:buClr>
                <a:schemeClr val="lt1"/>
              </a:buClr>
              <a:buSzPts val="2400"/>
              <a:buNone/>
              <a:defRPr sz="2400">
                <a:solidFill>
                  <a:schemeClr val="lt1"/>
                </a:solidFill>
              </a:defRPr>
            </a:lvl8pPr>
            <a:lvl9pPr lvl="8">
              <a:spcBef>
                <a:spcPts val="0"/>
              </a:spcBef>
              <a:spcAft>
                <a:spcPts val="0"/>
              </a:spcAft>
              <a:buClr>
                <a:schemeClr val="lt1"/>
              </a:buClr>
              <a:buSzPts val="2400"/>
              <a:buNone/>
              <a:defRPr sz="2400">
                <a:solidFill>
                  <a:schemeClr val="lt1"/>
                </a:solidFill>
              </a:defRPr>
            </a:lvl9pPr>
          </a:lstStyle>
          <a:p/>
        </p:txBody>
      </p:sp>
      <p:sp>
        <p:nvSpPr>
          <p:cNvPr id="75" name="Google Shape;75;p8"/>
          <p:cNvSpPr txBox="1"/>
          <p:nvPr>
            <p:ph idx="1" type="body"/>
          </p:nvPr>
        </p:nvSpPr>
        <p:spPr>
          <a:xfrm>
            <a:off x="721200" y="1667125"/>
            <a:ext cx="7701600" cy="29961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grpSp>
        <p:nvGrpSpPr>
          <p:cNvPr id="76" name="Google Shape;76;p8"/>
          <p:cNvGrpSpPr/>
          <p:nvPr/>
        </p:nvGrpSpPr>
        <p:grpSpPr>
          <a:xfrm>
            <a:off x="5376" y="-2012"/>
            <a:ext cx="9144032" cy="2451776"/>
            <a:chOff x="5376" y="-2012"/>
            <a:chExt cx="9144032" cy="2451776"/>
          </a:xfrm>
        </p:grpSpPr>
        <p:sp>
          <p:nvSpPr>
            <p:cNvPr id="77" name="Google Shape;77;p8"/>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1">
    <p:spTree>
      <p:nvGrpSpPr>
        <p:cNvPr id="80" name="Shape 80"/>
        <p:cNvGrpSpPr/>
        <p:nvPr/>
      </p:nvGrpSpPr>
      <p:grpSpPr>
        <a:xfrm>
          <a:off x="0" y="0"/>
          <a:ext cx="0" cy="0"/>
          <a:chOff x="0" y="0"/>
          <a:chExt cx="0" cy="0"/>
        </a:xfrm>
      </p:grpSpPr>
      <p:grpSp>
        <p:nvGrpSpPr>
          <p:cNvPr id="81" name="Google Shape;81;p9"/>
          <p:cNvGrpSpPr/>
          <p:nvPr/>
        </p:nvGrpSpPr>
        <p:grpSpPr>
          <a:xfrm>
            <a:off x="5376" y="-2012"/>
            <a:ext cx="9144032" cy="2451776"/>
            <a:chOff x="5376" y="-2012"/>
            <a:chExt cx="9144032" cy="2451776"/>
          </a:xfrm>
        </p:grpSpPr>
        <p:sp>
          <p:nvSpPr>
            <p:cNvPr id="82" name="Google Shape;82;p9"/>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9"/>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9"/>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 name="Google Shape;85;p9"/>
          <p:cNvSpPr/>
          <p:nvPr/>
        </p:nvSpPr>
        <p:spPr>
          <a:xfrm>
            <a:off x="5787345" y="978439"/>
            <a:ext cx="3356660" cy="4165070"/>
          </a:xfrm>
          <a:custGeom>
            <a:rect b="b" l="l" r="r" t="t"/>
            <a:pathLst>
              <a:path extrusionOk="0" h="44927" w="36207">
                <a:moveTo>
                  <a:pt x="33581" y="0"/>
                </a:moveTo>
                <a:cubicBezTo>
                  <a:pt x="31491" y="0"/>
                  <a:pt x="28468" y="574"/>
                  <a:pt x="25711" y="3239"/>
                </a:cubicBezTo>
                <a:cubicBezTo>
                  <a:pt x="20874" y="7926"/>
                  <a:pt x="23711" y="12772"/>
                  <a:pt x="19535" y="18689"/>
                </a:cubicBezTo>
                <a:cubicBezTo>
                  <a:pt x="15350" y="24606"/>
                  <a:pt x="6378" y="22179"/>
                  <a:pt x="3190" y="29460"/>
                </a:cubicBezTo>
                <a:cubicBezTo>
                  <a:pt x="1" y="36750"/>
                  <a:pt x="3625" y="44927"/>
                  <a:pt x="3625" y="44927"/>
                </a:cubicBezTo>
                <a:lnTo>
                  <a:pt x="36206" y="44927"/>
                </a:lnTo>
                <a:lnTo>
                  <a:pt x="36206" y="327"/>
                </a:lnTo>
                <a:cubicBezTo>
                  <a:pt x="36206" y="327"/>
                  <a:pt x="35159" y="0"/>
                  <a:pt x="33581" y="0"/>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9"/>
          <p:cNvSpPr/>
          <p:nvPr/>
        </p:nvSpPr>
        <p:spPr>
          <a:xfrm>
            <a:off x="5362930" y="3351473"/>
            <a:ext cx="3780241" cy="1792036"/>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9"/>
          <p:cNvSpPr/>
          <p:nvPr/>
        </p:nvSpPr>
        <p:spPr>
          <a:xfrm>
            <a:off x="4901340" y="4"/>
            <a:ext cx="3137036" cy="1025160"/>
          </a:xfrm>
          <a:custGeom>
            <a:rect b="b" l="l" r="r" t="t"/>
            <a:pathLst>
              <a:path extrusionOk="0" h="11058" w="33838">
                <a:moveTo>
                  <a:pt x="0" y="1"/>
                </a:moveTo>
                <a:cubicBezTo>
                  <a:pt x="0" y="1"/>
                  <a:pt x="1741" y="8814"/>
                  <a:pt x="9223" y="10680"/>
                </a:cubicBezTo>
                <a:cubicBezTo>
                  <a:pt x="10278" y="10945"/>
                  <a:pt x="11131" y="11058"/>
                  <a:pt x="11840" y="11058"/>
                </a:cubicBezTo>
                <a:cubicBezTo>
                  <a:pt x="16045" y="11058"/>
                  <a:pt x="15187" y="7073"/>
                  <a:pt x="21416" y="7073"/>
                </a:cubicBezTo>
                <a:cubicBezTo>
                  <a:pt x="21576" y="7073"/>
                  <a:pt x="21741" y="7076"/>
                  <a:pt x="21911" y="7081"/>
                </a:cubicBezTo>
                <a:cubicBezTo>
                  <a:pt x="22048" y="7086"/>
                  <a:pt x="22183" y="7088"/>
                  <a:pt x="22318" y="7088"/>
                </a:cubicBezTo>
                <a:cubicBezTo>
                  <a:pt x="29926" y="7088"/>
                  <a:pt x="33837" y="1"/>
                  <a:pt x="33837"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9"/>
          <p:cNvSpPr/>
          <p:nvPr/>
        </p:nvSpPr>
        <p:spPr>
          <a:xfrm>
            <a:off x="6515100" y="3790650"/>
            <a:ext cx="247825" cy="247047"/>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9"/>
          <p:cNvSpPr/>
          <p:nvPr/>
        </p:nvSpPr>
        <p:spPr>
          <a:xfrm>
            <a:off x="8468727" y="2723050"/>
            <a:ext cx="147351" cy="146886"/>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9"/>
          <p:cNvSpPr/>
          <p:nvPr/>
        </p:nvSpPr>
        <p:spPr>
          <a:xfrm>
            <a:off x="7959650" y="1366679"/>
            <a:ext cx="147351" cy="146892"/>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9"/>
          <p:cNvSpPr txBox="1"/>
          <p:nvPr>
            <p:ph type="title"/>
          </p:nvPr>
        </p:nvSpPr>
        <p:spPr>
          <a:xfrm>
            <a:off x="721200" y="594300"/>
            <a:ext cx="7701600" cy="672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None/>
              <a:defRPr sz="2400">
                <a:solidFill>
                  <a:schemeClr val="lt1"/>
                </a:solidFill>
              </a:defRPr>
            </a:lvl1pPr>
            <a:lvl2pPr lvl="1" rtl="0">
              <a:spcBef>
                <a:spcPts val="0"/>
              </a:spcBef>
              <a:spcAft>
                <a:spcPts val="0"/>
              </a:spcAft>
              <a:buClr>
                <a:schemeClr val="lt1"/>
              </a:buClr>
              <a:buSzPts val="2400"/>
              <a:buNone/>
              <a:defRPr sz="2400">
                <a:solidFill>
                  <a:schemeClr val="lt1"/>
                </a:solidFill>
              </a:defRPr>
            </a:lvl2pPr>
            <a:lvl3pPr lvl="2" rtl="0">
              <a:spcBef>
                <a:spcPts val="0"/>
              </a:spcBef>
              <a:spcAft>
                <a:spcPts val="0"/>
              </a:spcAft>
              <a:buClr>
                <a:schemeClr val="lt1"/>
              </a:buClr>
              <a:buSzPts val="2400"/>
              <a:buNone/>
              <a:defRPr sz="2400">
                <a:solidFill>
                  <a:schemeClr val="lt1"/>
                </a:solidFill>
              </a:defRPr>
            </a:lvl3pPr>
            <a:lvl4pPr lvl="3" rtl="0">
              <a:spcBef>
                <a:spcPts val="0"/>
              </a:spcBef>
              <a:spcAft>
                <a:spcPts val="0"/>
              </a:spcAft>
              <a:buClr>
                <a:schemeClr val="lt1"/>
              </a:buClr>
              <a:buSzPts val="2400"/>
              <a:buNone/>
              <a:defRPr sz="2400">
                <a:solidFill>
                  <a:schemeClr val="lt1"/>
                </a:solidFill>
              </a:defRPr>
            </a:lvl4pPr>
            <a:lvl5pPr lvl="4" rtl="0">
              <a:spcBef>
                <a:spcPts val="0"/>
              </a:spcBef>
              <a:spcAft>
                <a:spcPts val="0"/>
              </a:spcAft>
              <a:buClr>
                <a:schemeClr val="lt1"/>
              </a:buClr>
              <a:buSzPts val="2400"/>
              <a:buNone/>
              <a:defRPr sz="2400">
                <a:solidFill>
                  <a:schemeClr val="lt1"/>
                </a:solidFill>
              </a:defRPr>
            </a:lvl5pPr>
            <a:lvl6pPr lvl="5" rtl="0">
              <a:spcBef>
                <a:spcPts val="0"/>
              </a:spcBef>
              <a:spcAft>
                <a:spcPts val="0"/>
              </a:spcAft>
              <a:buClr>
                <a:schemeClr val="lt1"/>
              </a:buClr>
              <a:buSzPts val="2400"/>
              <a:buNone/>
              <a:defRPr sz="2400">
                <a:solidFill>
                  <a:schemeClr val="lt1"/>
                </a:solidFill>
              </a:defRPr>
            </a:lvl6pPr>
            <a:lvl7pPr lvl="6" rtl="0">
              <a:spcBef>
                <a:spcPts val="0"/>
              </a:spcBef>
              <a:spcAft>
                <a:spcPts val="0"/>
              </a:spcAft>
              <a:buClr>
                <a:schemeClr val="lt1"/>
              </a:buClr>
              <a:buSzPts val="2400"/>
              <a:buNone/>
              <a:defRPr sz="2400">
                <a:solidFill>
                  <a:schemeClr val="lt1"/>
                </a:solidFill>
              </a:defRPr>
            </a:lvl7pPr>
            <a:lvl8pPr lvl="7" rtl="0">
              <a:spcBef>
                <a:spcPts val="0"/>
              </a:spcBef>
              <a:spcAft>
                <a:spcPts val="0"/>
              </a:spcAft>
              <a:buClr>
                <a:schemeClr val="lt1"/>
              </a:buClr>
              <a:buSzPts val="2400"/>
              <a:buNone/>
              <a:defRPr sz="2400">
                <a:solidFill>
                  <a:schemeClr val="lt1"/>
                </a:solidFill>
              </a:defRPr>
            </a:lvl8pPr>
            <a:lvl9pPr lvl="8" rtl="0">
              <a:spcBef>
                <a:spcPts val="0"/>
              </a:spcBef>
              <a:spcAft>
                <a:spcPts val="0"/>
              </a:spcAft>
              <a:buClr>
                <a:schemeClr val="lt1"/>
              </a:buClr>
              <a:buSzPts val="2400"/>
              <a:buNone/>
              <a:defRPr sz="2400">
                <a:solidFill>
                  <a:schemeClr val="lt1"/>
                </a:solidFill>
              </a:defRPr>
            </a:lvl9pPr>
          </a:lstStyle>
          <a:p/>
        </p:txBody>
      </p:sp>
      <p:sp>
        <p:nvSpPr>
          <p:cNvPr id="92" name="Google Shape;92;p9"/>
          <p:cNvSpPr txBox="1"/>
          <p:nvPr>
            <p:ph idx="1" type="body"/>
          </p:nvPr>
        </p:nvSpPr>
        <p:spPr>
          <a:xfrm>
            <a:off x="721200" y="1667125"/>
            <a:ext cx="7701600" cy="2996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3" name="Shape 93"/>
        <p:cNvGrpSpPr/>
        <p:nvPr/>
      </p:nvGrpSpPr>
      <p:grpSpPr>
        <a:xfrm>
          <a:off x="0" y="0"/>
          <a:ext cx="0" cy="0"/>
          <a:chOff x="0" y="0"/>
          <a:chExt cx="0" cy="0"/>
        </a:xfrm>
      </p:grpSpPr>
      <p:grpSp>
        <p:nvGrpSpPr>
          <p:cNvPr id="94" name="Google Shape;94;p10"/>
          <p:cNvGrpSpPr/>
          <p:nvPr/>
        </p:nvGrpSpPr>
        <p:grpSpPr>
          <a:xfrm>
            <a:off x="5376" y="-2012"/>
            <a:ext cx="9144032" cy="2451776"/>
            <a:chOff x="5376" y="-2012"/>
            <a:chExt cx="9144032" cy="2451776"/>
          </a:xfrm>
        </p:grpSpPr>
        <p:sp>
          <p:nvSpPr>
            <p:cNvPr id="95" name="Google Shape;95;p10"/>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0"/>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0"/>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 name="Google Shape;98;p10"/>
          <p:cNvSpPr txBox="1"/>
          <p:nvPr>
            <p:ph type="title"/>
          </p:nvPr>
        </p:nvSpPr>
        <p:spPr>
          <a:xfrm>
            <a:off x="721200" y="3333900"/>
            <a:ext cx="3072600" cy="1329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1pPr>
            <a:lvl2pPr lvl="1"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2pPr>
            <a:lvl3pPr lvl="2"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3pPr>
            <a:lvl4pPr lvl="3"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4pPr>
            <a:lvl5pPr lvl="4"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5pPr>
            <a:lvl6pPr lvl="5"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6pPr>
            <a:lvl7pPr lvl="6"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7pPr>
            <a:lvl8pPr lvl="7"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8pPr>
            <a:lvl9pPr lvl="8"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9pPr>
          </a:lstStyle>
          <a:p/>
        </p:txBody>
      </p:sp>
      <p:sp>
        <p:nvSpPr>
          <p:cNvPr id="99" name="Google Shape;99;p10"/>
          <p:cNvSpPr txBox="1"/>
          <p:nvPr>
            <p:ph idx="2" type="title"/>
          </p:nvPr>
        </p:nvSpPr>
        <p:spPr>
          <a:xfrm>
            <a:off x="4288825" y="3333900"/>
            <a:ext cx="3072600" cy="1329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1pPr>
            <a:lvl2pPr lvl="1"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2pPr>
            <a:lvl3pPr lvl="2"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3pPr>
            <a:lvl4pPr lvl="3"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4pPr>
            <a:lvl5pPr lvl="4"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5pPr>
            <a:lvl6pPr lvl="5"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6pPr>
            <a:lvl7pPr lvl="6"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7pPr>
            <a:lvl8pPr lvl="7"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8pPr>
            <a:lvl9pPr lvl="8" rtl="0">
              <a:spcBef>
                <a:spcPts val="0"/>
              </a:spcBef>
              <a:spcAft>
                <a:spcPts val="0"/>
              </a:spcAft>
              <a:buClr>
                <a:schemeClr val="lt1"/>
              </a:buClr>
              <a:buSzPts val="1000"/>
              <a:buFont typeface="Karla"/>
              <a:buNone/>
              <a:defRPr sz="1000">
                <a:solidFill>
                  <a:schemeClr val="lt1"/>
                </a:solidFill>
                <a:latin typeface="Karla"/>
                <a:ea typeface="Karla"/>
                <a:cs typeface="Karla"/>
                <a:sym typeface="Karla"/>
              </a:defRPr>
            </a:lvl9pPr>
          </a:lstStyle>
          <a:p/>
        </p:txBody>
      </p:sp>
      <p:sp>
        <p:nvSpPr>
          <p:cNvPr id="100" name="Google Shape;100;p10"/>
          <p:cNvSpPr txBox="1"/>
          <p:nvPr>
            <p:ph idx="3" type="title"/>
          </p:nvPr>
        </p:nvSpPr>
        <p:spPr>
          <a:xfrm>
            <a:off x="726725" y="594300"/>
            <a:ext cx="77457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01" name="Google Shape;101;p10"/>
          <p:cNvSpPr txBox="1"/>
          <p:nvPr>
            <p:ph idx="1" type="subTitle"/>
          </p:nvPr>
        </p:nvSpPr>
        <p:spPr>
          <a:xfrm>
            <a:off x="734725" y="2914650"/>
            <a:ext cx="30726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chemeClr val="accent5"/>
                </a:solidFill>
                <a:latin typeface="Work Sans"/>
                <a:ea typeface="Work Sans"/>
                <a:cs typeface="Work Sans"/>
                <a:sym typeface="Work Sans"/>
              </a:defRPr>
            </a:lvl1pPr>
            <a:lvl2pPr lvl="1">
              <a:spcBef>
                <a:spcPts val="1600"/>
              </a:spcBef>
              <a:spcAft>
                <a:spcPts val="0"/>
              </a:spcAft>
              <a:buNone/>
              <a:defRPr>
                <a:solidFill>
                  <a:schemeClr val="accent5"/>
                </a:solidFill>
                <a:latin typeface="Work Sans"/>
                <a:ea typeface="Work Sans"/>
                <a:cs typeface="Work Sans"/>
                <a:sym typeface="Work Sans"/>
              </a:defRPr>
            </a:lvl2pPr>
            <a:lvl3pPr lvl="2">
              <a:spcBef>
                <a:spcPts val="1600"/>
              </a:spcBef>
              <a:spcAft>
                <a:spcPts val="0"/>
              </a:spcAft>
              <a:buNone/>
              <a:defRPr>
                <a:solidFill>
                  <a:schemeClr val="accent5"/>
                </a:solidFill>
                <a:latin typeface="Work Sans"/>
                <a:ea typeface="Work Sans"/>
                <a:cs typeface="Work Sans"/>
                <a:sym typeface="Work Sans"/>
              </a:defRPr>
            </a:lvl3pPr>
            <a:lvl4pPr lvl="3">
              <a:spcBef>
                <a:spcPts val="1600"/>
              </a:spcBef>
              <a:spcAft>
                <a:spcPts val="0"/>
              </a:spcAft>
              <a:buNone/>
              <a:defRPr>
                <a:solidFill>
                  <a:schemeClr val="accent5"/>
                </a:solidFill>
                <a:latin typeface="Work Sans"/>
                <a:ea typeface="Work Sans"/>
                <a:cs typeface="Work Sans"/>
                <a:sym typeface="Work Sans"/>
              </a:defRPr>
            </a:lvl4pPr>
            <a:lvl5pPr lvl="4">
              <a:spcBef>
                <a:spcPts val="1600"/>
              </a:spcBef>
              <a:spcAft>
                <a:spcPts val="0"/>
              </a:spcAft>
              <a:buNone/>
              <a:defRPr>
                <a:solidFill>
                  <a:schemeClr val="accent5"/>
                </a:solidFill>
                <a:latin typeface="Work Sans"/>
                <a:ea typeface="Work Sans"/>
                <a:cs typeface="Work Sans"/>
                <a:sym typeface="Work Sans"/>
              </a:defRPr>
            </a:lvl5pPr>
            <a:lvl6pPr lvl="5">
              <a:spcBef>
                <a:spcPts val="1600"/>
              </a:spcBef>
              <a:spcAft>
                <a:spcPts val="0"/>
              </a:spcAft>
              <a:buNone/>
              <a:defRPr>
                <a:solidFill>
                  <a:schemeClr val="accent5"/>
                </a:solidFill>
                <a:latin typeface="Work Sans"/>
                <a:ea typeface="Work Sans"/>
                <a:cs typeface="Work Sans"/>
                <a:sym typeface="Work Sans"/>
              </a:defRPr>
            </a:lvl6pPr>
            <a:lvl7pPr lvl="6">
              <a:spcBef>
                <a:spcPts val="1600"/>
              </a:spcBef>
              <a:spcAft>
                <a:spcPts val="0"/>
              </a:spcAft>
              <a:buNone/>
              <a:defRPr>
                <a:solidFill>
                  <a:schemeClr val="accent5"/>
                </a:solidFill>
                <a:latin typeface="Work Sans"/>
                <a:ea typeface="Work Sans"/>
                <a:cs typeface="Work Sans"/>
                <a:sym typeface="Work Sans"/>
              </a:defRPr>
            </a:lvl7pPr>
            <a:lvl8pPr lvl="7">
              <a:spcBef>
                <a:spcPts val="1600"/>
              </a:spcBef>
              <a:spcAft>
                <a:spcPts val="0"/>
              </a:spcAft>
              <a:buNone/>
              <a:defRPr>
                <a:solidFill>
                  <a:schemeClr val="accent5"/>
                </a:solidFill>
                <a:latin typeface="Work Sans"/>
                <a:ea typeface="Work Sans"/>
                <a:cs typeface="Work Sans"/>
                <a:sym typeface="Work Sans"/>
              </a:defRPr>
            </a:lvl8pPr>
            <a:lvl9pPr lvl="8">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02" name="Google Shape;102;p10"/>
          <p:cNvSpPr txBox="1"/>
          <p:nvPr>
            <p:ph idx="4" type="subTitle"/>
          </p:nvPr>
        </p:nvSpPr>
        <p:spPr>
          <a:xfrm>
            <a:off x="4288825" y="2914650"/>
            <a:ext cx="30726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ercentages">
  <p:cSld name="TITLE_AND_TWO_COLUMNS_4">
    <p:spTree>
      <p:nvGrpSpPr>
        <p:cNvPr id="103" name="Shape 103"/>
        <p:cNvGrpSpPr/>
        <p:nvPr/>
      </p:nvGrpSpPr>
      <p:grpSpPr>
        <a:xfrm>
          <a:off x="0" y="0"/>
          <a:ext cx="0" cy="0"/>
          <a:chOff x="0" y="0"/>
          <a:chExt cx="0" cy="0"/>
        </a:xfrm>
      </p:grpSpPr>
      <p:grpSp>
        <p:nvGrpSpPr>
          <p:cNvPr id="104" name="Google Shape;104;p11"/>
          <p:cNvGrpSpPr/>
          <p:nvPr/>
        </p:nvGrpSpPr>
        <p:grpSpPr>
          <a:xfrm>
            <a:off x="5376" y="-2012"/>
            <a:ext cx="9144032" cy="2451776"/>
            <a:chOff x="5376" y="-2012"/>
            <a:chExt cx="9144032" cy="2451776"/>
          </a:xfrm>
        </p:grpSpPr>
        <p:sp>
          <p:nvSpPr>
            <p:cNvPr id="105" name="Google Shape;105;p11"/>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1"/>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1"/>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 name="Google Shape;108;p11"/>
          <p:cNvSpPr txBox="1"/>
          <p:nvPr>
            <p:ph type="title"/>
          </p:nvPr>
        </p:nvSpPr>
        <p:spPr>
          <a:xfrm>
            <a:off x="726725" y="594300"/>
            <a:ext cx="77457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09" name="Google Shape;109;p11"/>
          <p:cNvSpPr txBox="1"/>
          <p:nvPr>
            <p:ph idx="1" type="subTitle"/>
          </p:nvPr>
        </p:nvSpPr>
        <p:spPr>
          <a:xfrm>
            <a:off x="1449250" y="1415775"/>
            <a:ext cx="1490400" cy="365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solidFill>
                  <a:schemeClr val="accent5"/>
                </a:solidFill>
                <a:latin typeface="Work Sans"/>
                <a:ea typeface="Work Sans"/>
                <a:cs typeface="Work Sans"/>
                <a:sym typeface="Work Sans"/>
              </a:defRPr>
            </a:lvl1pPr>
            <a:lvl2pPr lvl="1" rtl="0" algn="ctr">
              <a:spcBef>
                <a:spcPts val="1600"/>
              </a:spcBef>
              <a:spcAft>
                <a:spcPts val="0"/>
              </a:spcAft>
              <a:buNone/>
              <a:defRPr sz="1600">
                <a:solidFill>
                  <a:schemeClr val="accent5"/>
                </a:solidFill>
                <a:latin typeface="Work Sans"/>
                <a:ea typeface="Work Sans"/>
                <a:cs typeface="Work Sans"/>
                <a:sym typeface="Work Sans"/>
              </a:defRPr>
            </a:lvl2pPr>
            <a:lvl3pPr lvl="2" rtl="0" algn="ctr">
              <a:spcBef>
                <a:spcPts val="1600"/>
              </a:spcBef>
              <a:spcAft>
                <a:spcPts val="0"/>
              </a:spcAft>
              <a:buNone/>
              <a:defRPr sz="1600">
                <a:solidFill>
                  <a:schemeClr val="accent5"/>
                </a:solidFill>
                <a:latin typeface="Work Sans"/>
                <a:ea typeface="Work Sans"/>
                <a:cs typeface="Work Sans"/>
                <a:sym typeface="Work Sans"/>
              </a:defRPr>
            </a:lvl3pPr>
            <a:lvl4pPr lvl="3" rtl="0" algn="ctr">
              <a:spcBef>
                <a:spcPts val="1600"/>
              </a:spcBef>
              <a:spcAft>
                <a:spcPts val="0"/>
              </a:spcAft>
              <a:buNone/>
              <a:defRPr sz="1600">
                <a:solidFill>
                  <a:schemeClr val="accent5"/>
                </a:solidFill>
                <a:latin typeface="Work Sans"/>
                <a:ea typeface="Work Sans"/>
                <a:cs typeface="Work Sans"/>
                <a:sym typeface="Work Sans"/>
              </a:defRPr>
            </a:lvl4pPr>
            <a:lvl5pPr lvl="4" rtl="0" algn="ctr">
              <a:spcBef>
                <a:spcPts val="1600"/>
              </a:spcBef>
              <a:spcAft>
                <a:spcPts val="0"/>
              </a:spcAft>
              <a:buNone/>
              <a:defRPr sz="1600">
                <a:solidFill>
                  <a:schemeClr val="accent5"/>
                </a:solidFill>
                <a:latin typeface="Work Sans"/>
                <a:ea typeface="Work Sans"/>
                <a:cs typeface="Work Sans"/>
                <a:sym typeface="Work Sans"/>
              </a:defRPr>
            </a:lvl5pPr>
            <a:lvl6pPr lvl="5" rtl="0" algn="ctr">
              <a:spcBef>
                <a:spcPts val="1600"/>
              </a:spcBef>
              <a:spcAft>
                <a:spcPts val="0"/>
              </a:spcAft>
              <a:buNone/>
              <a:defRPr sz="1600">
                <a:solidFill>
                  <a:schemeClr val="accent5"/>
                </a:solidFill>
                <a:latin typeface="Work Sans"/>
                <a:ea typeface="Work Sans"/>
                <a:cs typeface="Work Sans"/>
                <a:sym typeface="Work Sans"/>
              </a:defRPr>
            </a:lvl6pPr>
            <a:lvl7pPr lvl="6" rtl="0" algn="ctr">
              <a:spcBef>
                <a:spcPts val="1600"/>
              </a:spcBef>
              <a:spcAft>
                <a:spcPts val="0"/>
              </a:spcAft>
              <a:buNone/>
              <a:defRPr sz="1600">
                <a:solidFill>
                  <a:schemeClr val="accent5"/>
                </a:solidFill>
                <a:latin typeface="Work Sans"/>
                <a:ea typeface="Work Sans"/>
                <a:cs typeface="Work Sans"/>
                <a:sym typeface="Work Sans"/>
              </a:defRPr>
            </a:lvl7pPr>
            <a:lvl8pPr lvl="7" rtl="0" algn="ctr">
              <a:spcBef>
                <a:spcPts val="1600"/>
              </a:spcBef>
              <a:spcAft>
                <a:spcPts val="0"/>
              </a:spcAft>
              <a:buNone/>
              <a:defRPr sz="1600">
                <a:solidFill>
                  <a:schemeClr val="accent5"/>
                </a:solidFill>
                <a:latin typeface="Work Sans"/>
                <a:ea typeface="Work Sans"/>
                <a:cs typeface="Work Sans"/>
                <a:sym typeface="Work Sans"/>
              </a:defRPr>
            </a:lvl8pPr>
            <a:lvl9pPr lvl="8" rtl="0" algn="ctr">
              <a:spcBef>
                <a:spcPts val="1600"/>
              </a:spcBef>
              <a:spcAft>
                <a:spcPts val="1600"/>
              </a:spcAft>
              <a:buNone/>
              <a:defRPr sz="1600">
                <a:solidFill>
                  <a:schemeClr val="accent5"/>
                </a:solidFill>
                <a:latin typeface="Work Sans"/>
                <a:ea typeface="Work Sans"/>
                <a:cs typeface="Work Sans"/>
                <a:sym typeface="Work Sans"/>
              </a:defRPr>
            </a:lvl9pPr>
          </a:lstStyle>
          <a:p/>
        </p:txBody>
      </p:sp>
      <p:sp>
        <p:nvSpPr>
          <p:cNvPr id="110" name="Google Shape;110;p11"/>
          <p:cNvSpPr/>
          <p:nvPr/>
        </p:nvSpPr>
        <p:spPr>
          <a:xfrm>
            <a:off x="801850" y="3177826"/>
            <a:ext cx="1343318" cy="1343284"/>
          </a:xfrm>
          <a:custGeom>
            <a:rect b="b" l="l" r="r" t="t"/>
            <a:pathLst>
              <a:path extrusionOk="0" h="39946" w="39947">
                <a:moveTo>
                  <a:pt x="19968" y="0"/>
                </a:moveTo>
                <a:cubicBezTo>
                  <a:pt x="8942" y="0"/>
                  <a:pt x="1" y="8942"/>
                  <a:pt x="1" y="19979"/>
                </a:cubicBezTo>
                <a:cubicBezTo>
                  <a:pt x="1" y="31004"/>
                  <a:pt x="8942" y="39945"/>
                  <a:pt x="19968" y="39945"/>
                </a:cubicBezTo>
                <a:cubicBezTo>
                  <a:pt x="31005" y="39945"/>
                  <a:pt x="39946" y="31004"/>
                  <a:pt x="39946" y="19979"/>
                </a:cubicBezTo>
                <a:cubicBezTo>
                  <a:pt x="39946" y="8942"/>
                  <a:pt x="31005" y="0"/>
                  <a:pt x="19968"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1"/>
          <p:cNvSpPr/>
          <p:nvPr/>
        </p:nvSpPr>
        <p:spPr>
          <a:xfrm>
            <a:off x="6998824" y="2481650"/>
            <a:ext cx="2145265" cy="2661812"/>
          </a:xfrm>
          <a:custGeom>
            <a:rect b="b" l="l" r="r" t="t"/>
            <a:pathLst>
              <a:path extrusionOk="0" h="44927" w="36207">
                <a:moveTo>
                  <a:pt x="33581" y="0"/>
                </a:moveTo>
                <a:cubicBezTo>
                  <a:pt x="31491" y="0"/>
                  <a:pt x="28468" y="574"/>
                  <a:pt x="25711" y="3239"/>
                </a:cubicBezTo>
                <a:cubicBezTo>
                  <a:pt x="20874" y="7926"/>
                  <a:pt x="23711" y="12772"/>
                  <a:pt x="19535" y="18689"/>
                </a:cubicBezTo>
                <a:cubicBezTo>
                  <a:pt x="15350" y="24606"/>
                  <a:pt x="6378" y="22179"/>
                  <a:pt x="3190" y="29460"/>
                </a:cubicBezTo>
                <a:cubicBezTo>
                  <a:pt x="1" y="36750"/>
                  <a:pt x="3625" y="44927"/>
                  <a:pt x="3625" y="44927"/>
                </a:cubicBezTo>
                <a:lnTo>
                  <a:pt x="36206" y="44927"/>
                </a:lnTo>
                <a:lnTo>
                  <a:pt x="36206" y="327"/>
                </a:lnTo>
                <a:cubicBezTo>
                  <a:pt x="36206" y="327"/>
                  <a:pt x="35159" y="0"/>
                  <a:pt x="33581" y="0"/>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1"/>
          <p:cNvSpPr txBox="1"/>
          <p:nvPr>
            <p:ph idx="2" type="subTitle"/>
          </p:nvPr>
        </p:nvSpPr>
        <p:spPr>
          <a:xfrm>
            <a:off x="3828150" y="1415775"/>
            <a:ext cx="1490400" cy="365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solidFill>
                  <a:schemeClr val="accent5"/>
                </a:solidFill>
                <a:latin typeface="Work Sans"/>
                <a:ea typeface="Work Sans"/>
                <a:cs typeface="Work Sans"/>
                <a:sym typeface="Work Sans"/>
              </a:defRPr>
            </a:lvl1pPr>
            <a:lvl2pPr lvl="1" rtl="0" algn="ctr">
              <a:spcBef>
                <a:spcPts val="1600"/>
              </a:spcBef>
              <a:spcAft>
                <a:spcPts val="0"/>
              </a:spcAft>
              <a:buNone/>
              <a:defRPr sz="1600">
                <a:solidFill>
                  <a:schemeClr val="accent5"/>
                </a:solidFill>
                <a:latin typeface="Work Sans"/>
                <a:ea typeface="Work Sans"/>
                <a:cs typeface="Work Sans"/>
                <a:sym typeface="Work Sans"/>
              </a:defRPr>
            </a:lvl2pPr>
            <a:lvl3pPr lvl="2" rtl="0" algn="ctr">
              <a:spcBef>
                <a:spcPts val="1600"/>
              </a:spcBef>
              <a:spcAft>
                <a:spcPts val="0"/>
              </a:spcAft>
              <a:buNone/>
              <a:defRPr sz="1600">
                <a:solidFill>
                  <a:schemeClr val="accent5"/>
                </a:solidFill>
                <a:latin typeface="Work Sans"/>
                <a:ea typeface="Work Sans"/>
                <a:cs typeface="Work Sans"/>
                <a:sym typeface="Work Sans"/>
              </a:defRPr>
            </a:lvl3pPr>
            <a:lvl4pPr lvl="3" rtl="0" algn="ctr">
              <a:spcBef>
                <a:spcPts val="1600"/>
              </a:spcBef>
              <a:spcAft>
                <a:spcPts val="0"/>
              </a:spcAft>
              <a:buNone/>
              <a:defRPr sz="1600">
                <a:solidFill>
                  <a:schemeClr val="accent5"/>
                </a:solidFill>
                <a:latin typeface="Work Sans"/>
                <a:ea typeface="Work Sans"/>
                <a:cs typeface="Work Sans"/>
                <a:sym typeface="Work Sans"/>
              </a:defRPr>
            </a:lvl4pPr>
            <a:lvl5pPr lvl="4" rtl="0" algn="ctr">
              <a:spcBef>
                <a:spcPts val="1600"/>
              </a:spcBef>
              <a:spcAft>
                <a:spcPts val="0"/>
              </a:spcAft>
              <a:buNone/>
              <a:defRPr sz="1600">
                <a:solidFill>
                  <a:schemeClr val="accent5"/>
                </a:solidFill>
                <a:latin typeface="Work Sans"/>
                <a:ea typeface="Work Sans"/>
                <a:cs typeface="Work Sans"/>
                <a:sym typeface="Work Sans"/>
              </a:defRPr>
            </a:lvl5pPr>
            <a:lvl6pPr lvl="5" rtl="0" algn="ctr">
              <a:spcBef>
                <a:spcPts val="1600"/>
              </a:spcBef>
              <a:spcAft>
                <a:spcPts val="0"/>
              </a:spcAft>
              <a:buNone/>
              <a:defRPr sz="1600">
                <a:solidFill>
                  <a:schemeClr val="accent5"/>
                </a:solidFill>
                <a:latin typeface="Work Sans"/>
                <a:ea typeface="Work Sans"/>
                <a:cs typeface="Work Sans"/>
                <a:sym typeface="Work Sans"/>
              </a:defRPr>
            </a:lvl6pPr>
            <a:lvl7pPr lvl="6" rtl="0" algn="ctr">
              <a:spcBef>
                <a:spcPts val="1600"/>
              </a:spcBef>
              <a:spcAft>
                <a:spcPts val="0"/>
              </a:spcAft>
              <a:buNone/>
              <a:defRPr sz="1600">
                <a:solidFill>
                  <a:schemeClr val="accent5"/>
                </a:solidFill>
                <a:latin typeface="Work Sans"/>
                <a:ea typeface="Work Sans"/>
                <a:cs typeface="Work Sans"/>
                <a:sym typeface="Work Sans"/>
              </a:defRPr>
            </a:lvl7pPr>
            <a:lvl8pPr lvl="7" rtl="0" algn="ctr">
              <a:spcBef>
                <a:spcPts val="1600"/>
              </a:spcBef>
              <a:spcAft>
                <a:spcPts val="0"/>
              </a:spcAft>
              <a:buNone/>
              <a:defRPr sz="1600">
                <a:solidFill>
                  <a:schemeClr val="accent5"/>
                </a:solidFill>
                <a:latin typeface="Work Sans"/>
                <a:ea typeface="Work Sans"/>
                <a:cs typeface="Work Sans"/>
                <a:sym typeface="Work Sans"/>
              </a:defRPr>
            </a:lvl8pPr>
            <a:lvl9pPr lvl="8" rtl="0" algn="ctr">
              <a:spcBef>
                <a:spcPts val="1600"/>
              </a:spcBef>
              <a:spcAft>
                <a:spcPts val="1600"/>
              </a:spcAft>
              <a:buNone/>
              <a:defRPr sz="1600">
                <a:solidFill>
                  <a:schemeClr val="accent5"/>
                </a:solidFill>
                <a:latin typeface="Work Sans"/>
                <a:ea typeface="Work Sans"/>
                <a:cs typeface="Work Sans"/>
                <a:sym typeface="Work Sans"/>
              </a:defRPr>
            </a:lvl9pPr>
          </a:lstStyle>
          <a:p/>
        </p:txBody>
      </p:sp>
      <p:sp>
        <p:nvSpPr>
          <p:cNvPr id="113" name="Google Shape;113;p11"/>
          <p:cNvSpPr txBox="1"/>
          <p:nvPr>
            <p:ph idx="3" type="subTitle"/>
          </p:nvPr>
        </p:nvSpPr>
        <p:spPr>
          <a:xfrm>
            <a:off x="6207038" y="1415775"/>
            <a:ext cx="1490400" cy="365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solidFill>
                  <a:schemeClr val="accent5"/>
                </a:solidFill>
                <a:latin typeface="Work Sans"/>
                <a:ea typeface="Work Sans"/>
                <a:cs typeface="Work Sans"/>
                <a:sym typeface="Work Sans"/>
              </a:defRPr>
            </a:lvl1pPr>
            <a:lvl2pPr lvl="1" rtl="0" algn="ctr">
              <a:spcBef>
                <a:spcPts val="1600"/>
              </a:spcBef>
              <a:spcAft>
                <a:spcPts val="0"/>
              </a:spcAft>
              <a:buNone/>
              <a:defRPr sz="1600">
                <a:solidFill>
                  <a:schemeClr val="accent5"/>
                </a:solidFill>
                <a:latin typeface="Work Sans"/>
                <a:ea typeface="Work Sans"/>
                <a:cs typeface="Work Sans"/>
                <a:sym typeface="Work Sans"/>
              </a:defRPr>
            </a:lvl2pPr>
            <a:lvl3pPr lvl="2" rtl="0" algn="ctr">
              <a:spcBef>
                <a:spcPts val="1600"/>
              </a:spcBef>
              <a:spcAft>
                <a:spcPts val="0"/>
              </a:spcAft>
              <a:buNone/>
              <a:defRPr sz="1600">
                <a:solidFill>
                  <a:schemeClr val="accent5"/>
                </a:solidFill>
                <a:latin typeface="Work Sans"/>
                <a:ea typeface="Work Sans"/>
                <a:cs typeface="Work Sans"/>
                <a:sym typeface="Work Sans"/>
              </a:defRPr>
            </a:lvl3pPr>
            <a:lvl4pPr lvl="3" rtl="0" algn="ctr">
              <a:spcBef>
                <a:spcPts val="1600"/>
              </a:spcBef>
              <a:spcAft>
                <a:spcPts val="0"/>
              </a:spcAft>
              <a:buNone/>
              <a:defRPr sz="1600">
                <a:solidFill>
                  <a:schemeClr val="accent5"/>
                </a:solidFill>
                <a:latin typeface="Work Sans"/>
                <a:ea typeface="Work Sans"/>
                <a:cs typeface="Work Sans"/>
                <a:sym typeface="Work Sans"/>
              </a:defRPr>
            </a:lvl4pPr>
            <a:lvl5pPr lvl="4" rtl="0" algn="ctr">
              <a:spcBef>
                <a:spcPts val="1600"/>
              </a:spcBef>
              <a:spcAft>
                <a:spcPts val="0"/>
              </a:spcAft>
              <a:buNone/>
              <a:defRPr sz="1600">
                <a:solidFill>
                  <a:schemeClr val="accent5"/>
                </a:solidFill>
                <a:latin typeface="Work Sans"/>
                <a:ea typeface="Work Sans"/>
                <a:cs typeface="Work Sans"/>
                <a:sym typeface="Work Sans"/>
              </a:defRPr>
            </a:lvl5pPr>
            <a:lvl6pPr lvl="5" rtl="0" algn="ctr">
              <a:spcBef>
                <a:spcPts val="1600"/>
              </a:spcBef>
              <a:spcAft>
                <a:spcPts val="0"/>
              </a:spcAft>
              <a:buNone/>
              <a:defRPr sz="1600">
                <a:solidFill>
                  <a:schemeClr val="accent5"/>
                </a:solidFill>
                <a:latin typeface="Work Sans"/>
                <a:ea typeface="Work Sans"/>
                <a:cs typeface="Work Sans"/>
                <a:sym typeface="Work Sans"/>
              </a:defRPr>
            </a:lvl6pPr>
            <a:lvl7pPr lvl="6" rtl="0" algn="ctr">
              <a:spcBef>
                <a:spcPts val="1600"/>
              </a:spcBef>
              <a:spcAft>
                <a:spcPts val="0"/>
              </a:spcAft>
              <a:buNone/>
              <a:defRPr sz="1600">
                <a:solidFill>
                  <a:schemeClr val="accent5"/>
                </a:solidFill>
                <a:latin typeface="Work Sans"/>
                <a:ea typeface="Work Sans"/>
                <a:cs typeface="Work Sans"/>
                <a:sym typeface="Work Sans"/>
              </a:defRPr>
            </a:lvl7pPr>
            <a:lvl8pPr lvl="7" rtl="0" algn="ctr">
              <a:spcBef>
                <a:spcPts val="1600"/>
              </a:spcBef>
              <a:spcAft>
                <a:spcPts val="0"/>
              </a:spcAft>
              <a:buNone/>
              <a:defRPr sz="1600">
                <a:solidFill>
                  <a:schemeClr val="accent5"/>
                </a:solidFill>
                <a:latin typeface="Work Sans"/>
                <a:ea typeface="Work Sans"/>
                <a:cs typeface="Work Sans"/>
                <a:sym typeface="Work Sans"/>
              </a:defRPr>
            </a:lvl8pPr>
            <a:lvl9pPr lvl="8" rtl="0" algn="ctr">
              <a:spcBef>
                <a:spcPts val="1600"/>
              </a:spcBef>
              <a:spcAft>
                <a:spcPts val="1600"/>
              </a:spcAft>
              <a:buNone/>
              <a:defRPr sz="1600">
                <a:solidFill>
                  <a:schemeClr val="accent5"/>
                </a:solidFill>
                <a:latin typeface="Work Sans"/>
                <a:ea typeface="Work Sans"/>
                <a:cs typeface="Work Sans"/>
                <a:sym typeface="Work Sans"/>
              </a:defRPr>
            </a:lvl9pPr>
          </a:lstStyle>
          <a:p/>
        </p:txBody>
      </p:sp>
      <p:sp>
        <p:nvSpPr>
          <p:cNvPr id="114" name="Google Shape;114;p11"/>
          <p:cNvSpPr txBox="1"/>
          <p:nvPr>
            <p:ph idx="4" type="subTitle"/>
          </p:nvPr>
        </p:nvSpPr>
        <p:spPr>
          <a:xfrm>
            <a:off x="1363150" y="3754650"/>
            <a:ext cx="1659900" cy="8019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200"/>
            </a:lvl1pPr>
            <a:lvl2pPr lvl="1" algn="ctr">
              <a:spcBef>
                <a:spcPts val="1600"/>
              </a:spcBef>
              <a:spcAft>
                <a:spcPts val="0"/>
              </a:spcAft>
              <a:buNone/>
              <a:defRPr sz="1200"/>
            </a:lvl2pPr>
            <a:lvl3pPr lvl="2" algn="ctr">
              <a:spcBef>
                <a:spcPts val="1600"/>
              </a:spcBef>
              <a:spcAft>
                <a:spcPts val="0"/>
              </a:spcAft>
              <a:buNone/>
              <a:defRPr sz="1200"/>
            </a:lvl3pPr>
            <a:lvl4pPr lvl="3" algn="ctr">
              <a:spcBef>
                <a:spcPts val="1600"/>
              </a:spcBef>
              <a:spcAft>
                <a:spcPts val="0"/>
              </a:spcAft>
              <a:buNone/>
              <a:defRPr sz="1200"/>
            </a:lvl4pPr>
            <a:lvl5pPr lvl="4" algn="ctr">
              <a:spcBef>
                <a:spcPts val="1600"/>
              </a:spcBef>
              <a:spcAft>
                <a:spcPts val="0"/>
              </a:spcAft>
              <a:buNone/>
              <a:defRPr sz="1200"/>
            </a:lvl5pPr>
            <a:lvl6pPr lvl="5" algn="ctr">
              <a:spcBef>
                <a:spcPts val="1600"/>
              </a:spcBef>
              <a:spcAft>
                <a:spcPts val="0"/>
              </a:spcAft>
              <a:buNone/>
              <a:defRPr sz="1200"/>
            </a:lvl6pPr>
            <a:lvl7pPr lvl="6" algn="ctr">
              <a:spcBef>
                <a:spcPts val="1600"/>
              </a:spcBef>
              <a:spcAft>
                <a:spcPts val="0"/>
              </a:spcAft>
              <a:buNone/>
              <a:defRPr sz="1200"/>
            </a:lvl7pPr>
            <a:lvl8pPr lvl="7" algn="ctr">
              <a:spcBef>
                <a:spcPts val="1600"/>
              </a:spcBef>
              <a:spcAft>
                <a:spcPts val="0"/>
              </a:spcAft>
              <a:buNone/>
              <a:defRPr sz="1200"/>
            </a:lvl8pPr>
            <a:lvl9pPr lvl="8" algn="ctr">
              <a:spcBef>
                <a:spcPts val="1600"/>
              </a:spcBef>
              <a:spcAft>
                <a:spcPts val="1600"/>
              </a:spcAft>
              <a:buNone/>
              <a:defRPr sz="1200"/>
            </a:lvl9pPr>
          </a:lstStyle>
          <a:p/>
        </p:txBody>
      </p:sp>
      <p:sp>
        <p:nvSpPr>
          <p:cNvPr id="115" name="Google Shape;115;p11"/>
          <p:cNvSpPr txBox="1"/>
          <p:nvPr>
            <p:ph idx="5" type="subTitle"/>
          </p:nvPr>
        </p:nvSpPr>
        <p:spPr>
          <a:xfrm>
            <a:off x="3742038" y="3754650"/>
            <a:ext cx="1659900" cy="801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lvl1pPr>
            <a:lvl2pPr lvl="1" rtl="0" algn="ctr">
              <a:spcBef>
                <a:spcPts val="1600"/>
              </a:spcBef>
              <a:spcAft>
                <a:spcPts val="0"/>
              </a:spcAft>
              <a:buNone/>
              <a:defRPr sz="1200"/>
            </a:lvl2pPr>
            <a:lvl3pPr lvl="2" rtl="0" algn="ctr">
              <a:spcBef>
                <a:spcPts val="1600"/>
              </a:spcBef>
              <a:spcAft>
                <a:spcPts val="0"/>
              </a:spcAft>
              <a:buNone/>
              <a:defRPr sz="1200"/>
            </a:lvl3pPr>
            <a:lvl4pPr lvl="3" rtl="0" algn="ctr">
              <a:spcBef>
                <a:spcPts val="1600"/>
              </a:spcBef>
              <a:spcAft>
                <a:spcPts val="0"/>
              </a:spcAft>
              <a:buNone/>
              <a:defRPr sz="1200"/>
            </a:lvl4pPr>
            <a:lvl5pPr lvl="4" rtl="0" algn="ctr">
              <a:spcBef>
                <a:spcPts val="1600"/>
              </a:spcBef>
              <a:spcAft>
                <a:spcPts val="0"/>
              </a:spcAft>
              <a:buNone/>
              <a:defRPr sz="1200"/>
            </a:lvl5pPr>
            <a:lvl6pPr lvl="5" rtl="0" algn="ctr">
              <a:spcBef>
                <a:spcPts val="1600"/>
              </a:spcBef>
              <a:spcAft>
                <a:spcPts val="0"/>
              </a:spcAft>
              <a:buNone/>
              <a:defRPr sz="1200"/>
            </a:lvl6pPr>
            <a:lvl7pPr lvl="6" rtl="0" algn="ctr">
              <a:spcBef>
                <a:spcPts val="1600"/>
              </a:spcBef>
              <a:spcAft>
                <a:spcPts val="0"/>
              </a:spcAft>
              <a:buNone/>
              <a:defRPr sz="1200"/>
            </a:lvl7pPr>
            <a:lvl8pPr lvl="7" rtl="0" algn="ctr">
              <a:spcBef>
                <a:spcPts val="1600"/>
              </a:spcBef>
              <a:spcAft>
                <a:spcPts val="0"/>
              </a:spcAft>
              <a:buNone/>
              <a:defRPr sz="1200"/>
            </a:lvl8pPr>
            <a:lvl9pPr lvl="8" rtl="0" algn="ctr">
              <a:spcBef>
                <a:spcPts val="1600"/>
              </a:spcBef>
              <a:spcAft>
                <a:spcPts val="1600"/>
              </a:spcAft>
              <a:buNone/>
              <a:defRPr sz="1200"/>
            </a:lvl9pPr>
          </a:lstStyle>
          <a:p/>
        </p:txBody>
      </p:sp>
      <p:sp>
        <p:nvSpPr>
          <p:cNvPr id="116" name="Google Shape;116;p11"/>
          <p:cNvSpPr txBox="1"/>
          <p:nvPr>
            <p:ph idx="6" type="subTitle"/>
          </p:nvPr>
        </p:nvSpPr>
        <p:spPr>
          <a:xfrm>
            <a:off x="6120938" y="3754650"/>
            <a:ext cx="1659900" cy="801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lvl1pPr>
            <a:lvl2pPr lvl="1" rtl="0" algn="ctr">
              <a:spcBef>
                <a:spcPts val="1600"/>
              </a:spcBef>
              <a:spcAft>
                <a:spcPts val="0"/>
              </a:spcAft>
              <a:buNone/>
              <a:defRPr sz="1200"/>
            </a:lvl2pPr>
            <a:lvl3pPr lvl="2" rtl="0" algn="ctr">
              <a:spcBef>
                <a:spcPts val="1600"/>
              </a:spcBef>
              <a:spcAft>
                <a:spcPts val="0"/>
              </a:spcAft>
              <a:buNone/>
              <a:defRPr sz="1200"/>
            </a:lvl3pPr>
            <a:lvl4pPr lvl="3" rtl="0" algn="ctr">
              <a:spcBef>
                <a:spcPts val="1600"/>
              </a:spcBef>
              <a:spcAft>
                <a:spcPts val="0"/>
              </a:spcAft>
              <a:buNone/>
              <a:defRPr sz="1200"/>
            </a:lvl4pPr>
            <a:lvl5pPr lvl="4" rtl="0" algn="ctr">
              <a:spcBef>
                <a:spcPts val="1600"/>
              </a:spcBef>
              <a:spcAft>
                <a:spcPts val="0"/>
              </a:spcAft>
              <a:buNone/>
              <a:defRPr sz="1200"/>
            </a:lvl5pPr>
            <a:lvl6pPr lvl="5" rtl="0" algn="ctr">
              <a:spcBef>
                <a:spcPts val="1600"/>
              </a:spcBef>
              <a:spcAft>
                <a:spcPts val="0"/>
              </a:spcAft>
              <a:buNone/>
              <a:defRPr sz="1200"/>
            </a:lvl6pPr>
            <a:lvl7pPr lvl="6" rtl="0" algn="ctr">
              <a:spcBef>
                <a:spcPts val="1600"/>
              </a:spcBef>
              <a:spcAft>
                <a:spcPts val="0"/>
              </a:spcAft>
              <a:buNone/>
              <a:defRPr sz="1200"/>
            </a:lvl7pPr>
            <a:lvl8pPr lvl="7" rtl="0" algn="ctr">
              <a:spcBef>
                <a:spcPts val="1600"/>
              </a:spcBef>
              <a:spcAft>
                <a:spcPts val="0"/>
              </a:spcAft>
              <a:buNone/>
              <a:defRPr sz="1200"/>
            </a:lvl8pPr>
            <a:lvl9pPr lvl="8" rtl="0" algn="ctr">
              <a:spcBef>
                <a:spcPts val="1600"/>
              </a:spcBef>
              <a:spcAft>
                <a:spcPts val="1600"/>
              </a:spcAft>
              <a:buNone/>
              <a:defRPr sz="1200"/>
            </a:lvl9pPr>
          </a:lstStyle>
          <a:p/>
        </p:txBody>
      </p:sp>
      <p:sp>
        <p:nvSpPr>
          <p:cNvPr id="117" name="Google Shape;117;p11"/>
          <p:cNvSpPr txBox="1"/>
          <p:nvPr>
            <p:ph hasCustomPrompt="1" idx="7" type="title"/>
          </p:nvPr>
        </p:nvSpPr>
        <p:spPr>
          <a:xfrm>
            <a:off x="1764700" y="2546250"/>
            <a:ext cx="859500" cy="539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9pPr>
          </a:lstStyle>
          <a:p>
            <a:r>
              <a:t>xx%</a:t>
            </a:r>
          </a:p>
        </p:txBody>
      </p:sp>
      <p:sp>
        <p:nvSpPr>
          <p:cNvPr id="118" name="Google Shape;118;p11"/>
          <p:cNvSpPr txBox="1"/>
          <p:nvPr>
            <p:ph hasCustomPrompt="1" idx="8" type="title"/>
          </p:nvPr>
        </p:nvSpPr>
        <p:spPr>
          <a:xfrm>
            <a:off x="4168488" y="2546250"/>
            <a:ext cx="859500" cy="539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9pPr>
          </a:lstStyle>
          <a:p>
            <a:r>
              <a:t>xx%</a:t>
            </a:r>
          </a:p>
        </p:txBody>
      </p:sp>
      <p:sp>
        <p:nvSpPr>
          <p:cNvPr id="119" name="Google Shape;119;p11"/>
          <p:cNvSpPr txBox="1"/>
          <p:nvPr>
            <p:ph hasCustomPrompt="1" idx="9" type="title"/>
          </p:nvPr>
        </p:nvSpPr>
        <p:spPr>
          <a:xfrm>
            <a:off x="6522494" y="2546250"/>
            <a:ext cx="859500" cy="539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1pPr>
            <a:lvl2pPr lvl="1"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2pPr>
            <a:lvl3pPr lvl="2"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3pPr>
            <a:lvl4pPr lvl="3"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4pPr>
            <a:lvl5pPr lvl="4"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5pPr>
            <a:lvl6pPr lvl="5"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6pPr>
            <a:lvl7pPr lvl="6"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7pPr>
            <a:lvl8pPr lvl="7"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8pPr>
            <a:lvl9pPr lvl="8" rtl="0" algn="ctr">
              <a:spcBef>
                <a:spcPts val="0"/>
              </a:spcBef>
              <a:spcAft>
                <a:spcPts val="0"/>
              </a:spcAft>
              <a:buClr>
                <a:schemeClr val="lt1"/>
              </a:buClr>
              <a:buSzPts val="2400"/>
              <a:buFont typeface="Work Sans Regular"/>
              <a:buNone/>
              <a:defRPr>
                <a:solidFill>
                  <a:schemeClr val="lt1"/>
                </a:solidFill>
                <a:latin typeface="Work Sans Regular"/>
                <a:ea typeface="Work Sans Regular"/>
                <a:cs typeface="Work Sans Regular"/>
                <a:sym typeface="Work Sans Regular"/>
              </a:defRPr>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3">
    <p:spTree>
      <p:nvGrpSpPr>
        <p:cNvPr id="120" name="Shape 120"/>
        <p:cNvGrpSpPr/>
        <p:nvPr/>
      </p:nvGrpSpPr>
      <p:grpSpPr>
        <a:xfrm>
          <a:off x="0" y="0"/>
          <a:ext cx="0" cy="0"/>
          <a:chOff x="0" y="0"/>
          <a:chExt cx="0" cy="0"/>
        </a:xfrm>
      </p:grpSpPr>
      <p:grpSp>
        <p:nvGrpSpPr>
          <p:cNvPr id="121" name="Google Shape;121;p12"/>
          <p:cNvGrpSpPr/>
          <p:nvPr/>
        </p:nvGrpSpPr>
        <p:grpSpPr>
          <a:xfrm>
            <a:off x="5376" y="-2012"/>
            <a:ext cx="9144032" cy="2451776"/>
            <a:chOff x="5376" y="-2012"/>
            <a:chExt cx="9144032" cy="2451776"/>
          </a:xfrm>
        </p:grpSpPr>
        <p:sp>
          <p:nvSpPr>
            <p:cNvPr id="122" name="Google Shape;122;p12"/>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2"/>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2"/>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 name="Google Shape;125;p12"/>
          <p:cNvSpPr txBox="1"/>
          <p:nvPr>
            <p:ph type="title"/>
          </p:nvPr>
        </p:nvSpPr>
        <p:spPr>
          <a:xfrm>
            <a:off x="726725" y="594300"/>
            <a:ext cx="774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
        <p:nvSpPr>
          <p:cNvPr id="126" name="Google Shape;126;p12"/>
          <p:cNvSpPr txBox="1"/>
          <p:nvPr>
            <p:ph idx="1" type="subTitle"/>
          </p:nvPr>
        </p:nvSpPr>
        <p:spPr>
          <a:xfrm>
            <a:off x="726725" y="2035538"/>
            <a:ext cx="24108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solidFill>
                  <a:schemeClr val="accent5"/>
                </a:solidFill>
                <a:latin typeface="Work Sans"/>
                <a:ea typeface="Work Sans"/>
                <a:cs typeface="Work Sans"/>
                <a:sym typeface="Work Sans"/>
              </a:defRPr>
            </a:lvl1pPr>
            <a:lvl2pPr lvl="1" algn="ctr">
              <a:spcBef>
                <a:spcPts val="1600"/>
              </a:spcBef>
              <a:spcAft>
                <a:spcPts val="0"/>
              </a:spcAft>
              <a:buNone/>
              <a:defRPr>
                <a:solidFill>
                  <a:schemeClr val="accent5"/>
                </a:solidFill>
                <a:latin typeface="Work Sans"/>
                <a:ea typeface="Work Sans"/>
                <a:cs typeface="Work Sans"/>
                <a:sym typeface="Work Sans"/>
              </a:defRPr>
            </a:lvl2pPr>
            <a:lvl3pPr lvl="2" algn="ctr">
              <a:spcBef>
                <a:spcPts val="1600"/>
              </a:spcBef>
              <a:spcAft>
                <a:spcPts val="0"/>
              </a:spcAft>
              <a:buNone/>
              <a:defRPr>
                <a:solidFill>
                  <a:schemeClr val="accent5"/>
                </a:solidFill>
                <a:latin typeface="Work Sans"/>
                <a:ea typeface="Work Sans"/>
                <a:cs typeface="Work Sans"/>
                <a:sym typeface="Work Sans"/>
              </a:defRPr>
            </a:lvl3pPr>
            <a:lvl4pPr lvl="3" algn="ctr">
              <a:spcBef>
                <a:spcPts val="1600"/>
              </a:spcBef>
              <a:spcAft>
                <a:spcPts val="0"/>
              </a:spcAft>
              <a:buNone/>
              <a:defRPr>
                <a:solidFill>
                  <a:schemeClr val="accent5"/>
                </a:solidFill>
                <a:latin typeface="Work Sans"/>
                <a:ea typeface="Work Sans"/>
                <a:cs typeface="Work Sans"/>
                <a:sym typeface="Work Sans"/>
              </a:defRPr>
            </a:lvl4pPr>
            <a:lvl5pPr lvl="4" algn="ctr">
              <a:spcBef>
                <a:spcPts val="1600"/>
              </a:spcBef>
              <a:spcAft>
                <a:spcPts val="0"/>
              </a:spcAft>
              <a:buNone/>
              <a:defRPr>
                <a:solidFill>
                  <a:schemeClr val="accent5"/>
                </a:solidFill>
                <a:latin typeface="Work Sans"/>
                <a:ea typeface="Work Sans"/>
                <a:cs typeface="Work Sans"/>
                <a:sym typeface="Work Sans"/>
              </a:defRPr>
            </a:lvl5pPr>
            <a:lvl6pPr lvl="5" algn="ctr">
              <a:spcBef>
                <a:spcPts val="1600"/>
              </a:spcBef>
              <a:spcAft>
                <a:spcPts val="0"/>
              </a:spcAft>
              <a:buNone/>
              <a:defRPr>
                <a:solidFill>
                  <a:schemeClr val="accent5"/>
                </a:solidFill>
                <a:latin typeface="Work Sans"/>
                <a:ea typeface="Work Sans"/>
                <a:cs typeface="Work Sans"/>
                <a:sym typeface="Work Sans"/>
              </a:defRPr>
            </a:lvl6pPr>
            <a:lvl7pPr lvl="6" algn="ctr">
              <a:spcBef>
                <a:spcPts val="1600"/>
              </a:spcBef>
              <a:spcAft>
                <a:spcPts val="0"/>
              </a:spcAft>
              <a:buNone/>
              <a:defRPr>
                <a:solidFill>
                  <a:schemeClr val="accent5"/>
                </a:solidFill>
                <a:latin typeface="Work Sans"/>
                <a:ea typeface="Work Sans"/>
                <a:cs typeface="Work Sans"/>
                <a:sym typeface="Work Sans"/>
              </a:defRPr>
            </a:lvl7pPr>
            <a:lvl8pPr lvl="7" algn="ctr">
              <a:spcBef>
                <a:spcPts val="1600"/>
              </a:spcBef>
              <a:spcAft>
                <a:spcPts val="0"/>
              </a:spcAft>
              <a:buNone/>
              <a:defRPr>
                <a:solidFill>
                  <a:schemeClr val="accent5"/>
                </a:solidFill>
                <a:latin typeface="Work Sans"/>
                <a:ea typeface="Work Sans"/>
                <a:cs typeface="Work Sans"/>
                <a:sym typeface="Work Sans"/>
              </a:defRPr>
            </a:lvl8pPr>
            <a:lvl9pPr lvl="8" algn="ctr">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27" name="Google Shape;127;p12"/>
          <p:cNvSpPr txBox="1"/>
          <p:nvPr>
            <p:ph idx="2" type="subTitle"/>
          </p:nvPr>
        </p:nvSpPr>
        <p:spPr>
          <a:xfrm>
            <a:off x="726725" y="2454788"/>
            <a:ext cx="2410800" cy="1329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
        <p:nvSpPr>
          <p:cNvPr id="128" name="Google Shape;128;p12"/>
          <p:cNvSpPr txBox="1"/>
          <p:nvPr>
            <p:ph idx="3" type="subTitle"/>
          </p:nvPr>
        </p:nvSpPr>
        <p:spPr>
          <a:xfrm>
            <a:off x="6061625" y="2035538"/>
            <a:ext cx="241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chemeClr val="accent5"/>
                </a:solidFill>
                <a:latin typeface="Work Sans"/>
                <a:ea typeface="Work Sans"/>
                <a:cs typeface="Work Sans"/>
                <a:sym typeface="Work Sans"/>
              </a:defRPr>
            </a:lvl1pPr>
            <a:lvl2pPr lvl="1" rtl="0" algn="ctr">
              <a:spcBef>
                <a:spcPts val="1600"/>
              </a:spcBef>
              <a:spcAft>
                <a:spcPts val="0"/>
              </a:spcAft>
              <a:buNone/>
              <a:defRPr>
                <a:solidFill>
                  <a:schemeClr val="accent5"/>
                </a:solidFill>
                <a:latin typeface="Work Sans"/>
                <a:ea typeface="Work Sans"/>
                <a:cs typeface="Work Sans"/>
                <a:sym typeface="Work Sans"/>
              </a:defRPr>
            </a:lvl2pPr>
            <a:lvl3pPr lvl="2" rtl="0" algn="ctr">
              <a:spcBef>
                <a:spcPts val="1600"/>
              </a:spcBef>
              <a:spcAft>
                <a:spcPts val="0"/>
              </a:spcAft>
              <a:buNone/>
              <a:defRPr>
                <a:solidFill>
                  <a:schemeClr val="accent5"/>
                </a:solidFill>
                <a:latin typeface="Work Sans"/>
                <a:ea typeface="Work Sans"/>
                <a:cs typeface="Work Sans"/>
                <a:sym typeface="Work Sans"/>
              </a:defRPr>
            </a:lvl3pPr>
            <a:lvl4pPr lvl="3" rtl="0" algn="ctr">
              <a:spcBef>
                <a:spcPts val="1600"/>
              </a:spcBef>
              <a:spcAft>
                <a:spcPts val="0"/>
              </a:spcAft>
              <a:buNone/>
              <a:defRPr>
                <a:solidFill>
                  <a:schemeClr val="accent5"/>
                </a:solidFill>
                <a:latin typeface="Work Sans"/>
                <a:ea typeface="Work Sans"/>
                <a:cs typeface="Work Sans"/>
                <a:sym typeface="Work Sans"/>
              </a:defRPr>
            </a:lvl4pPr>
            <a:lvl5pPr lvl="4" rtl="0" algn="ctr">
              <a:spcBef>
                <a:spcPts val="1600"/>
              </a:spcBef>
              <a:spcAft>
                <a:spcPts val="0"/>
              </a:spcAft>
              <a:buNone/>
              <a:defRPr>
                <a:solidFill>
                  <a:schemeClr val="accent5"/>
                </a:solidFill>
                <a:latin typeface="Work Sans"/>
                <a:ea typeface="Work Sans"/>
                <a:cs typeface="Work Sans"/>
                <a:sym typeface="Work Sans"/>
              </a:defRPr>
            </a:lvl5pPr>
            <a:lvl6pPr lvl="5" rtl="0" algn="ctr">
              <a:spcBef>
                <a:spcPts val="1600"/>
              </a:spcBef>
              <a:spcAft>
                <a:spcPts val="0"/>
              </a:spcAft>
              <a:buNone/>
              <a:defRPr>
                <a:solidFill>
                  <a:schemeClr val="accent5"/>
                </a:solidFill>
                <a:latin typeface="Work Sans"/>
                <a:ea typeface="Work Sans"/>
                <a:cs typeface="Work Sans"/>
                <a:sym typeface="Work Sans"/>
              </a:defRPr>
            </a:lvl6pPr>
            <a:lvl7pPr lvl="6" rtl="0" algn="ctr">
              <a:spcBef>
                <a:spcPts val="1600"/>
              </a:spcBef>
              <a:spcAft>
                <a:spcPts val="0"/>
              </a:spcAft>
              <a:buNone/>
              <a:defRPr>
                <a:solidFill>
                  <a:schemeClr val="accent5"/>
                </a:solidFill>
                <a:latin typeface="Work Sans"/>
                <a:ea typeface="Work Sans"/>
                <a:cs typeface="Work Sans"/>
                <a:sym typeface="Work Sans"/>
              </a:defRPr>
            </a:lvl7pPr>
            <a:lvl8pPr lvl="7" rtl="0" algn="ctr">
              <a:spcBef>
                <a:spcPts val="1600"/>
              </a:spcBef>
              <a:spcAft>
                <a:spcPts val="0"/>
              </a:spcAft>
              <a:buNone/>
              <a:defRPr>
                <a:solidFill>
                  <a:schemeClr val="accent5"/>
                </a:solidFill>
                <a:latin typeface="Work Sans"/>
                <a:ea typeface="Work Sans"/>
                <a:cs typeface="Work Sans"/>
                <a:sym typeface="Work Sans"/>
              </a:defRPr>
            </a:lvl8pPr>
            <a:lvl9pPr lvl="8" rtl="0" algn="ctr">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29" name="Google Shape;129;p12"/>
          <p:cNvSpPr txBox="1"/>
          <p:nvPr>
            <p:ph idx="4" type="subTitle"/>
          </p:nvPr>
        </p:nvSpPr>
        <p:spPr>
          <a:xfrm>
            <a:off x="6061625" y="2454788"/>
            <a:ext cx="2410800" cy="1329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AND_TWO_COLUMNS_2">
    <p:spTree>
      <p:nvGrpSpPr>
        <p:cNvPr id="130" name="Shape 130"/>
        <p:cNvGrpSpPr/>
        <p:nvPr/>
      </p:nvGrpSpPr>
      <p:grpSpPr>
        <a:xfrm>
          <a:off x="0" y="0"/>
          <a:ext cx="0" cy="0"/>
          <a:chOff x="0" y="0"/>
          <a:chExt cx="0" cy="0"/>
        </a:xfrm>
      </p:grpSpPr>
      <p:grpSp>
        <p:nvGrpSpPr>
          <p:cNvPr id="131" name="Google Shape;131;p13"/>
          <p:cNvGrpSpPr/>
          <p:nvPr/>
        </p:nvGrpSpPr>
        <p:grpSpPr>
          <a:xfrm>
            <a:off x="5376" y="-2012"/>
            <a:ext cx="9144032" cy="2451776"/>
            <a:chOff x="5376" y="-2012"/>
            <a:chExt cx="9144032" cy="2451776"/>
          </a:xfrm>
        </p:grpSpPr>
        <p:sp>
          <p:nvSpPr>
            <p:cNvPr id="132" name="Google Shape;132;p13"/>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3"/>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3"/>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 name="Google Shape;135;p13"/>
          <p:cNvSpPr/>
          <p:nvPr/>
        </p:nvSpPr>
        <p:spPr>
          <a:xfrm>
            <a:off x="6168826" y="1451799"/>
            <a:ext cx="2975220" cy="3691652"/>
          </a:xfrm>
          <a:custGeom>
            <a:rect b="b" l="l" r="r" t="t"/>
            <a:pathLst>
              <a:path extrusionOk="0" h="44927" w="36207">
                <a:moveTo>
                  <a:pt x="33581" y="0"/>
                </a:moveTo>
                <a:cubicBezTo>
                  <a:pt x="31491" y="0"/>
                  <a:pt x="28468" y="574"/>
                  <a:pt x="25711" y="3239"/>
                </a:cubicBezTo>
                <a:cubicBezTo>
                  <a:pt x="20874" y="7926"/>
                  <a:pt x="23711" y="12772"/>
                  <a:pt x="19535" y="18689"/>
                </a:cubicBezTo>
                <a:cubicBezTo>
                  <a:pt x="15350" y="24606"/>
                  <a:pt x="6378" y="22179"/>
                  <a:pt x="3190" y="29460"/>
                </a:cubicBezTo>
                <a:cubicBezTo>
                  <a:pt x="1" y="36750"/>
                  <a:pt x="3625" y="44927"/>
                  <a:pt x="3625" y="44927"/>
                </a:cubicBezTo>
                <a:lnTo>
                  <a:pt x="36206" y="44927"/>
                </a:lnTo>
                <a:lnTo>
                  <a:pt x="36206" y="327"/>
                </a:lnTo>
                <a:cubicBezTo>
                  <a:pt x="36206" y="327"/>
                  <a:pt x="35159" y="0"/>
                  <a:pt x="33581" y="0"/>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3"/>
          <p:cNvSpPr/>
          <p:nvPr/>
        </p:nvSpPr>
        <p:spPr>
          <a:xfrm>
            <a:off x="8586175" y="1381025"/>
            <a:ext cx="247825" cy="247047"/>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3"/>
          <p:cNvSpPr/>
          <p:nvPr/>
        </p:nvSpPr>
        <p:spPr>
          <a:xfrm>
            <a:off x="7914252" y="1020125"/>
            <a:ext cx="147351" cy="146886"/>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3"/>
          <p:cNvSpPr txBox="1"/>
          <p:nvPr>
            <p:ph type="title"/>
          </p:nvPr>
        </p:nvSpPr>
        <p:spPr>
          <a:xfrm>
            <a:off x="721200" y="2101400"/>
            <a:ext cx="1803000" cy="419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1400"/>
              <a:buNone/>
              <a:defRPr sz="1400">
                <a:solidFill>
                  <a:schemeClr val="accent5"/>
                </a:solidFill>
              </a:defRPr>
            </a:lvl1pPr>
            <a:lvl2pPr lvl="1" rtl="0">
              <a:spcBef>
                <a:spcPts val="0"/>
              </a:spcBef>
              <a:spcAft>
                <a:spcPts val="0"/>
              </a:spcAft>
              <a:buClr>
                <a:schemeClr val="accent5"/>
              </a:buClr>
              <a:buSzPts val="1400"/>
              <a:buNone/>
              <a:defRPr sz="1400">
                <a:solidFill>
                  <a:schemeClr val="accent5"/>
                </a:solidFill>
              </a:defRPr>
            </a:lvl2pPr>
            <a:lvl3pPr lvl="2" rtl="0">
              <a:spcBef>
                <a:spcPts val="0"/>
              </a:spcBef>
              <a:spcAft>
                <a:spcPts val="0"/>
              </a:spcAft>
              <a:buClr>
                <a:schemeClr val="accent5"/>
              </a:buClr>
              <a:buSzPts val="1400"/>
              <a:buNone/>
              <a:defRPr sz="1400">
                <a:solidFill>
                  <a:schemeClr val="accent5"/>
                </a:solidFill>
              </a:defRPr>
            </a:lvl3pPr>
            <a:lvl4pPr lvl="3" rtl="0">
              <a:spcBef>
                <a:spcPts val="0"/>
              </a:spcBef>
              <a:spcAft>
                <a:spcPts val="0"/>
              </a:spcAft>
              <a:buClr>
                <a:schemeClr val="accent5"/>
              </a:buClr>
              <a:buSzPts val="1400"/>
              <a:buNone/>
              <a:defRPr sz="1400">
                <a:solidFill>
                  <a:schemeClr val="accent5"/>
                </a:solidFill>
              </a:defRPr>
            </a:lvl4pPr>
            <a:lvl5pPr lvl="4" rtl="0">
              <a:spcBef>
                <a:spcPts val="0"/>
              </a:spcBef>
              <a:spcAft>
                <a:spcPts val="0"/>
              </a:spcAft>
              <a:buClr>
                <a:schemeClr val="accent5"/>
              </a:buClr>
              <a:buSzPts val="1400"/>
              <a:buNone/>
              <a:defRPr sz="1400">
                <a:solidFill>
                  <a:schemeClr val="accent5"/>
                </a:solidFill>
              </a:defRPr>
            </a:lvl5pPr>
            <a:lvl6pPr lvl="5" rtl="0">
              <a:spcBef>
                <a:spcPts val="0"/>
              </a:spcBef>
              <a:spcAft>
                <a:spcPts val="0"/>
              </a:spcAft>
              <a:buClr>
                <a:schemeClr val="accent5"/>
              </a:buClr>
              <a:buSzPts val="1400"/>
              <a:buNone/>
              <a:defRPr sz="1400">
                <a:solidFill>
                  <a:schemeClr val="accent5"/>
                </a:solidFill>
              </a:defRPr>
            </a:lvl6pPr>
            <a:lvl7pPr lvl="6" rtl="0">
              <a:spcBef>
                <a:spcPts val="0"/>
              </a:spcBef>
              <a:spcAft>
                <a:spcPts val="0"/>
              </a:spcAft>
              <a:buClr>
                <a:schemeClr val="accent5"/>
              </a:buClr>
              <a:buSzPts val="1400"/>
              <a:buNone/>
              <a:defRPr sz="1400">
                <a:solidFill>
                  <a:schemeClr val="accent5"/>
                </a:solidFill>
              </a:defRPr>
            </a:lvl7pPr>
            <a:lvl8pPr lvl="7" rtl="0">
              <a:spcBef>
                <a:spcPts val="0"/>
              </a:spcBef>
              <a:spcAft>
                <a:spcPts val="0"/>
              </a:spcAft>
              <a:buClr>
                <a:schemeClr val="accent5"/>
              </a:buClr>
              <a:buSzPts val="1400"/>
              <a:buNone/>
              <a:defRPr sz="1400">
                <a:solidFill>
                  <a:schemeClr val="accent5"/>
                </a:solidFill>
              </a:defRPr>
            </a:lvl8pPr>
            <a:lvl9pPr lvl="8" rtl="0">
              <a:spcBef>
                <a:spcPts val="0"/>
              </a:spcBef>
              <a:spcAft>
                <a:spcPts val="0"/>
              </a:spcAft>
              <a:buClr>
                <a:schemeClr val="accent5"/>
              </a:buClr>
              <a:buSzPts val="1400"/>
              <a:buNone/>
              <a:defRPr sz="1400">
                <a:solidFill>
                  <a:schemeClr val="accent5"/>
                </a:solidFill>
              </a:defRPr>
            </a:lvl9pPr>
          </a:lstStyle>
          <a:p/>
        </p:txBody>
      </p:sp>
      <p:sp>
        <p:nvSpPr>
          <p:cNvPr id="139" name="Google Shape;139;p13"/>
          <p:cNvSpPr txBox="1"/>
          <p:nvPr>
            <p:ph idx="2" type="title"/>
          </p:nvPr>
        </p:nvSpPr>
        <p:spPr>
          <a:xfrm>
            <a:off x="721200" y="594300"/>
            <a:ext cx="77514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None/>
              <a:defRPr>
                <a:solidFill>
                  <a:schemeClr val="lt1"/>
                </a:solidFill>
              </a:defRPr>
            </a:lvl1pPr>
            <a:lvl2pPr lvl="1" rtl="0">
              <a:spcBef>
                <a:spcPts val="0"/>
              </a:spcBef>
              <a:spcAft>
                <a:spcPts val="0"/>
              </a:spcAft>
              <a:buClr>
                <a:schemeClr val="lt1"/>
              </a:buClr>
              <a:buSzPts val="2400"/>
              <a:buNone/>
              <a:defRPr>
                <a:solidFill>
                  <a:schemeClr val="lt1"/>
                </a:solidFill>
              </a:defRPr>
            </a:lvl2pPr>
            <a:lvl3pPr lvl="2" rtl="0">
              <a:spcBef>
                <a:spcPts val="0"/>
              </a:spcBef>
              <a:spcAft>
                <a:spcPts val="0"/>
              </a:spcAft>
              <a:buClr>
                <a:schemeClr val="lt1"/>
              </a:buClr>
              <a:buSzPts val="2400"/>
              <a:buNone/>
              <a:defRPr>
                <a:solidFill>
                  <a:schemeClr val="lt1"/>
                </a:solidFill>
              </a:defRPr>
            </a:lvl3pPr>
            <a:lvl4pPr lvl="3" rtl="0">
              <a:spcBef>
                <a:spcPts val="0"/>
              </a:spcBef>
              <a:spcAft>
                <a:spcPts val="0"/>
              </a:spcAft>
              <a:buClr>
                <a:schemeClr val="lt1"/>
              </a:buClr>
              <a:buSzPts val="2400"/>
              <a:buNone/>
              <a:defRPr>
                <a:solidFill>
                  <a:schemeClr val="lt1"/>
                </a:solidFill>
              </a:defRPr>
            </a:lvl4pPr>
            <a:lvl5pPr lvl="4" rtl="0">
              <a:spcBef>
                <a:spcPts val="0"/>
              </a:spcBef>
              <a:spcAft>
                <a:spcPts val="0"/>
              </a:spcAft>
              <a:buClr>
                <a:schemeClr val="lt1"/>
              </a:buClr>
              <a:buSzPts val="2400"/>
              <a:buNone/>
              <a:defRPr>
                <a:solidFill>
                  <a:schemeClr val="lt1"/>
                </a:solidFill>
              </a:defRPr>
            </a:lvl5pPr>
            <a:lvl6pPr lvl="5" rtl="0">
              <a:spcBef>
                <a:spcPts val="0"/>
              </a:spcBef>
              <a:spcAft>
                <a:spcPts val="0"/>
              </a:spcAft>
              <a:buClr>
                <a:schemeClr val="lt1"/>
              </a:buClr>
              <a:buSzPts val="2400"/>
              <a:buNone/>
              <a:defRPr>
                <a:solidFill>
                  <a:schemeClr val="lt1"/>
                </a:solidFill>
              </a:defRPr>
            </a:lvl6pPr>
            <a:lvl7pPr lvl="6" rtl="0">
              <a:spcBef>
                <a:spcPts val="0"/>
              </a:spcBef>
              <a:spcAft>
                <a:spcPts val="0"/>
              </a:spcAft>
              <a:buClr>
                <a:schemeClr val="lt1"/>
              </a:buClr>
              <a:buSzPts val="2400"/>
              <a:buNone/>
              <a:defRPr>
                <a:solidFill>
                  <a:schemeClr val="lt1"/>
                </a:solidFill>
              </a:defRPr>
            </a:lvl7pPr>
            <a:lvl8pPr lvl="7" rtl="0">
              <a:spcBef>
                <a:spcPts val="0"/>
              </a:spcBef>
              <a:spcAft>
                <a:spcPts val="0"/>
              </a:spcAft>
              <a:buClr>
                <a:schemeClr val="lt1"/>
              </a:buClr>
              <a:buSzPts val="2400"/>
              <a:buNone/>
              <a:defRPr>
                <a:solidFill>
                  <a:schemeClr val="lt1"/>
                </a:solidFill>
              </a:defRPr>
            </a:lvl8pPr>
            <a:lvl9pPr lvl="8" rtl="0">
              <a:spcBef>
                <a:spcPts val="0"/>
              </a:spcBef>
              <a:spcAft>
                <a:spcPts val="0"/>
              </a:spcAft>
              <a:buClr>
                <a:schemeClr val="lt1"/>
              </a:buClr>
              <a:buSzPts val="2400"/>
              <a:buNone/>
              <a:defRPr>
                <a:solidFill>
                  <a:schemeClr val="lt1"/>
                </a:solidFill>
              </a:defRPr>
            </a:lvl9pPr>
          </a:lstStyle>
          <a:p/>
        </p:txBody>
      </p:sp>
      <p:sp>
        <p:nvSpPr>
          <p:cNvPr id="140" name="Google Shape;140;p13"/>
          <p:cNvSpPr txBox="1"/>
          <p:nvPr>
            <p:ph idx="3" type="title"/>
          </p:nvPr>
        </p:nvSpPr>
        <p:spPr>
          <a:xfrm>
            <a:off x="721200" y="2364200"/>
            <a:ext cx="18030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141" name="Google Shape;141;p13"/>
          <p:cNvSpPr txBox="1"/>
          <p:nvPr>
            <p:ph idx="4" type="title"/>
          </p:nvPr>
        </p:nvSpPr>
        <p:spPr>
          <a:xfrm>
            <a:off x="3223800" y="2101400"/>
            <a:ext cx="1803000" cy="419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1400"/>
              <a:buNone/>
              <a:defRPr sz="1400">
                <a:solidFill>
                  <a:schemeClr val="accent5"/>
                </a:solidFill>
              </a:defRPr>
            </a:lvl1pPr>
            <a:lvl2pPr lvl="1" rtl="0">
              <a:spcBef>
                <a:spcPts val="0"/>
              </a:spcBef>
              <a:spcAft>
                <a:spcPts val="0"/>
              </a:spcAft>
              <a:buClr>
                <a:schemeClr val="accent5"/>
              </a:buClr>
              <a:buSzPts val="1400"/>
              <a:buNone/>
              <a:defRPr sz="1400">
                <a:solidFill>
                  <a:schemeClr val="accent5"/>
                </a:solidFill>
              </a:defRPr>
            </a:lvl2pPr>
            <a:lvl3pPr lvl="2" rtl="0">
              <a:spcBef>
                <a:spcPts val="0"/>
              </a:spcBef>
              <a:spcAft>
                <a:spcPts val="0"/>
              </a:spcAft>
              <a:buClr>
                <a:schemeClr val="accent5"/>
              </a:buClr>
              <a:buSzPts val="1400"/>
              <a:buNone/>
              <a:defRPr sz="1400">
                <a:solidFill>
                  <a:schemeClr val="accent5"/>
                </a:solidFill>
              </a:defRPr>
            </a:lvl3pPr>
            <a:lvl4pPr lvl="3" rtl="0">
              <a:spcBef>
                <a:spcPts val="0"/>
              </a:spcBef>
              <a:spcAft>
                <a:spcPts val="0"/>
              </a:spcAft>
              <a:buClr>
                <a:schemeClr val="accent5"/>
              </a:buClr>
              <a:buSzPts val="1400"/>
              <a:buNone/>
              <a:defRPr sz="1400">
                <a:solidFill>
                  <a:schemeClr val="accent5"/>
                </a:solidFill>
              </a:defRPr>
            </a:lvl4pPr>
            <a:lvl5pPr lvl="4" rtl="0">
              <a:spcBef>
                <a:spcPts val="0"/>
              </a:spcBef>
              <a:spcAft>
                <a:spcPts val="0"/>
              </a:spcAft>
              <a:buClr>
                <a:schemeClr val="accent5"/>
              </a:buClr>
              <a:buSzPts val="1400"/>
              <a:buNone/>
              <a:defRPr sz="1400">
                <a:solidFill>
                  <a:schemeClr val="accent5"/>
                </a:solidFill>
              </a:defRPr>
            </a:lvl5pPr>
            <a:lvl6pPr lvl="5" rtl="0">
              <a:spcBef>
                <a:spcPts val="0"/>
              </a:spcBef>
              <a:spcAft>
                <a:spcPts val="0"/>
              </a:spcAft>
              <a:buClr>
                <a:schemeClr val="accent5"/>
              </a:buClr>
              <a:buSzPts val="1400"/>
              <a:buNone/>
              <a:defRPr sz="1400">
                <a:solidFill>
                  <a:schemeClr val="accent5"/>
                </a:solidFill>
              </a:defRPr>
            </a:lvl6pPr>
            <a:lvl7pPr lvl="6" rtl="0">
              <a:spcBef>
                <a:spcPts val="0"/>
              </a:spcBef>
              <a:spcAft>
                <a:spcPts val="0"/>
              </a:spcAft>
              <a:buClr>
                <a:schemeClr val="accent5"/>
              </a:buClr>
              <a:buSzPts val="1400"/>
              <a:buNone/>
              <a:defRPr sz="1400">
                <a:solidFill>
                  <a:schemeClr val="accent5"/>
                </a:solidFill>
              </a:defRPr>
            </a:lvl7pPr>
            <a:lvl8pPr lvl="7" rtl="0">
              <a:spcBef>
                <a:spcPts val="0"/>
              </a:spcBef>
              <a:spcAft>
                <a:spcPts val="0"/>
              </a:spcAft>
              <a:buClr>
                <a:schemeClr val="accent5"/>
              </a:buClr>
              <a:buSzPts val="1400"/>
              <a:buNone/>
              <a:defRPr sz="1400">
                <a:solidFill>
                  <a:schemeClr val="accent5"/>
                </a:solidFill>
              </a:defRPr>
            </a:lvl8pPr>
            <a:lvl9pPr lvl="8" rtl="0">
              <a:spcBef>
                <a:spcPts val="0"/>
              </a:spcBef>
              <a:spcAft>
                <a:spcPts val="0"/>
              </a:spcAft>
              <a:buClr>
                <a:schemeClr val="accent5"/>
              </a:buClr>
              <a:buSzPts val="1400"/>
              <a:buNone/>
              <a:defRPr sz="1400">
                <a:solidFill>
                  <a:schemeClr val="accent5"/>
                </a:solidFill>
              </a:defRPr>
            </a:lvl9pPr>
          </a:lstStyle>
          <a:p/>
        </p:txBody>
      </p:sp>
      <p:sp>
        <p:nvSpPr>
          <p:cNvPr id="142" name="Google Shape;142;p13"/>
          <p:cNvSpPr txBox="1"/>
          <p:nvPr>
            <p:ph idx="5" type="title"/>
          </p:nvPr>
        </p:nvSpPr>
        <p:spPr>
          <a:xfrm>
            <a:off x="3223800" y="2364200"/>
            <a:ext cx="18030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143" name="Google Shape;143;p13"/>
          <p:cNvSpPr txBox="1"/>
          <p:nvPr>
            <p:ph idx="6" type="title"/>
          </p:nvPr>
        </p:nvSpPr>
        <p:spPr>
          <a:xfrm>
            <a:off x="5726250" y="2101400"/>
            <a:ext cx="1803000" cy="419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1400"/>
              <a:buNone/>
              <a:defRPr sz="1400">
                <a:solidFill>
                  <a:schemeClr val="accent5"/>
                </a:solidFill>
              </a:defRPr>
            </a:lvl1pPr>
            <a:lvl2pPr lvl="1" rtl="0">
              <a:spcBef>
                <a:spcPts val="0"/>
              </a:spcBef>
              <a:spcAft>
                <a:spcPts val="0"/>
              </a:spcAft>
              <a:buClr>
                <a:schemeClr val="accent5"/>
              </a:buClr>
              <a:buSzPts val="1400"/>
              <a:buNone/>
              <a:defRPr sz="1400">
                <a:solidFill>
                  <a:schemeClr val="accent5"/>
                </a:solidFill>
              </a:defRPr>
            </a:lvl2pPr>
            <a:lvl3pPr lvl="2" rtl="0">
              <a:spcBef>
                <a:spcPts val="0"/>
              </a:spcBef>
              <a:spcAft>
                <a:spcPts val="0"/>
              </a:spcAft>
              <a:buClr>
                <a:schemeClr val="accent5"/>
              </a:buClr>
              <a:buSzPts val="1400"/>
              <a:buNone/>
              <a:defRPr sz="1400">
                <a:solidFill>
                  <a:schemeClr val="accent5"/>
                </a:solidFill>
              </a:defRPr>
            </a:lvl3pPr>
            <a:lvl4pPr lvl="3" rtl="0">
              <a:spcBef>
                <a:spcPts val="0"/>
              </a:spcBef>
              <a:spcAft>
                <a:spcPts val="0"/>
              </a:spcAft>
              <a:buClr>
                <a:schemeClr val="accent5"/>
              </a:buClr>
              <a:buSzPts val="1400"/>
              <a:buNone/>
              <a:defRPr sz="1400">
                <a:solidFill>
                  <a:schemeClr val="accent5"/>
                </a:solidFill>
              </a:defRPr>
            </a:lvl4pPr>
            <a:lvl5pPr lvl="4" rtl="0">
              <a:spcBef>
                <a:spcPts val="0"/>
              </a:spcBef>
              <a:spcAft>
                <a:spcPts val="0"/>
              </a:spcAft>
              <a:buClr>
                <a:schemeClr val="accent5"/>
              </a:buClr>
              <a:buSzPts val="1400"/>
              <a:buNone/>
              <a:defRPr sz="1400">
                <a:solidFill>
                  <a:schemeClr val="accent5"/>
                </a:solidFill>
              </a:defRPr>
            </a:lvl5pPr>
            <a:lvl6pPr lvl="5" rtl="0">
              <a:spcBef>
                <a:spcPts val="0"/>
              </a:spcBef>
              <a:spcAft>
                <a:spcPts val="0"/>
              </a:spcAft>
              <a:buClr>
                <a:schemeClr val="accent5"/>
              </a:buClr>
              <a:buSzPts val="1400"/>
              <a:buNone/>
              <a:defRPr sz="1400">
                <a:solidFill>
                  <a:schemeClr val="accent5"/>
                </a:solidFill>
              </a:defRPr>
            </a:lvl6pPr>
            <a:lvl7pPr lvl="6" rtl="0">
              <a:spcBef>
                <a:spcPts val="0"/>
              </a:spcBef>
              <a:spcAft>
                <a:spcPts val="0"/>
              </a:spcAft>
              <a:buClr>
                <a:schemeClr val="accent5"/>
              </a:buClr>
              <a:buSzPts val="1400"/>
              <a:buNone/>
              <a:defRPr sz="1400">
                <a:solidFill>
                  <a:schemeClr val="accent5"/>
                </a:solidFill>
              </a:defRPr>
            </a:lvl7pPr>
            <a:lvl8pPr lvl="7" rtl="0">
              <a:spcBef>
                <a:spcPts val="0"/>
              </a:spcBef>
              <a:spcAft>
                <a:spcPts val="0"/>
              </a:spcAft>
              <a:buClr>
                <a:schemeClr val="accent5"/>
              </a:buClr>
              <a:buSzPts val="1400"/>
              <a:buNone/>
              <a:defRPr sz="1400">
                <a:solidFill>
                  <a:schemeClr val="accent5"/>
                </a:solidFill>
              </a:defRPr>
            </a:lvl8pPr>
            <a:lvl9pPr lvl="8" rtl="0">
              <a:spcBef>
                <a:spcPts val="0"/>
              </a:spcBef>
              <a:spcAft>
                <a:spcPts val="0"/>
              </a:spcAft>
              <a:buClr>
                <a:schemeClr val="accent5"/>
              </a:buClr>
              <a:buSzPts val="1400"/>
              <a:buNone/>
              <a:defRPr sz="1400">
                <a:solidFill>
                  <a:schemeClr val="accent5"/>
                </a:solidFill>
              </a:defRPr>
            </a:lvl9pPr>
          </a:lstStyle>
          <a:p/>
        </p:txBody>
      </p:sp>
      <p:sp>
        <p:nvSpPr>
          <p:cNvPr id="144" name="Google Shape;144;p13"/>
          <p:cNvSpPr txBox="1"/>
          <p:nvPr>
            <p:ph idx="7" type="title"/>
          </p:nvPr>
        </p:nvSpPr>
        <p:spPr>
          <a:xfrm>
            <a:off x="5726250" y="2364200"/>
            <a:ext cx="18030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145" name="Google Shape;145;p13"/>
          <p:cNvSpPr txBox="1"/>
          <p:nvPr>
            <p:ph idx="8" type="title"/>
          </p:nvPr>
        </p:nvSpPr>
        <p:spPr>
          <a:xfrm>
            <a:off x="721200" y="3643000"/>
            <a:ext cx="1803000" cy="419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1400"/>
              <a:buNone/>
              <a:defRPr sz="1400">
                <a:solidFill>
                  <a:schemeClr val="accent5"/>
                </a:solidFill>
              </a:defRPr>
            </a:lvl1pPr>
            <a:lvl2pPr lvl="1" rtl="0">
              <a:spcBef>
                <a:spcPts val="0"/>
              </a:spcBef>
              <a:spcAft>
                <a:spcPts val="0"/>
              </a:spcAft>
              <a:buClr>
                <a:schemeClr val="accent5"/>
              </a:buClr>
              <a:buSzPts val="1400"/>
              <a:buNone/>
              <a:defRPr sz="1400">
                <a:solidFill>
                  <a:schemeClr val="accent5"/>
                </a:solidFill>
              </a:defRPr>
            </a:lvl2pPr>
            <a:lvl3pPr lvl="2" rtl="0">
              <a:spcBef>
                <a:spcPts val="0"/>
              </a:spcBef>
              <a:spcAft>
                <a:spcPts val="0"/>
              </a:spcAft>
              <a:buClr>
                <a:schemeClr val="accent5"/>
              </a:buClr>
              <a:buSzPts val="1400"/>
              <a:buNone/>
              <a:defRPr sz="1400">
                <a:solidFill>
                  <a:schemeClr val="accent5"/>
                </a:solidFill>
              </a:defRPr>
            </a:lvl3pPr>
            <a:lvl4pPr lvl="3" rtl="0">
              <a:spcBef>
                <a:spcPts val="0"/>
              </a:spcBef>
              <a:spcAft>
                <a:spcPts val="0"/>
              </a:spcAft>
              <a:buClr>
                <a:schemeClr val="accent5"/>
              </a:buClr>
              <a:buSzPts val="1400"/>
              <a:buNone/>
              <a:defRPr sz="1400">
                <a:solidFill>
                  <a:schemeClr val="accent5"/>
                </a:solidFill>
              </a:defRPr>
            </a:lvl4pPr>
            <a:lvl5pPr lvl="4" rtl="0">
              <a:spcBef>
                <a:spcPts val="0"/>
              </a:spcBef>
              <a:spcAft>
                <a:spcPts val="0"/>
              </a:spcAft>
              <a:buClr>
                <a:schemeClr val="accent5"/>
              </a:buClr>
              <a:buSzPts val="1400"/>
              <a:buNone/>
              <a:defRPr sz="1400">
                <a:solidFill>
                  <a:schemeClr val="accent5"/>
                </a:solidFill>
              </a:defRPr>
            </a:lvl5pPr>
            <a:lvl6pPr lvl="5" rtl="0">
              <a:spcBef>
                <a:spcPts val="0"/>
              </a:spcBef>
              <a:spcAft>
                <a:spcPts val="0"/>
              </a:spcAft>
              <a:buClr>
                <a:schemeClr val="accent5"/>
              </a:buClr>
              <a:buSzPts val="1400"/>
              <a:buNone/>
              <a:defRPr sz="1400">
                <a:solidFill>
                  <a:schemeClr val="accent5"/>
                </a:solidFill>
              </a:defRPr>
            </a:lvl6pPr>
            <a:lvl7pPr lvl="6" rtl="0">
              <a:spcBef>
                <a:spcPts val="0"/>
              </a:spcBef>
              <a:spcAft>
                <a:spcPts val="0"/>
              </a:spcAft>
              <a:buClr>
                <a:schemeClr val="accent5"/>
              </a:buClr>
              <a:buSzPts val="1400"/>
              <a:buNone/>
              <a:defRPr sz="1400">
                <a:solidFill>
                  <a:schemeClr val="accent5"/>
                </a:solidFill>
              </a:defRPr>
            </a:lvl7pPr>
            <a:lvl8pPr lvl="7" rtl="0">
              <a:spcBef>
                <a:spcPts val="0"/>
              </a:spcBef>
              <a:spcAft>
                <a:spcPts val="0"/>
              </a:spcAft>
              <a:buClr>
                <a:schemeClr val="accent5"/>
              </a:buClr>
              <a:buSzPts val="1400"/>
              <a:buNone/>
              <a:defRPr sz="1400">
                <a:solidFill>
                  <a:schemeClr val="accent5"/>
                </a:solidFill>
              </a:defRPr>
            </a:lvl8pPr>
            <a:lvl9pPr lvl="8" rtl="0">
              <a:spcBef>
                <a:spcPts val="0"/>
              </a:spcBef>
              <a:spcAft>
                <a:spcPts val="0"/>
              </a:spcAft>
              <a:buClr>
                <a:schemeClr val="accent5"/>
              </a:buClr>
              <a:buSzPts val="1400"/>
              <a:buNone/>
              <a:defRPr sz="1400">
                <a:solidFill>
                  <a:schemeClr val="accent5"/>
                </a:solidFill>
              </a:defRPr>
            </a:lvl9pPr>
          </a:lstStyle>
          <a:p/>
        </p:txBody>
      </p:sp>
      <p:sp>
        <p:nvSpPr>
          <p:cNvPr id="146" name="Google Shape;146;p13"/>
          <p:cNvSpPr txBox="1"/>
          <p:nvPr>
            <p:ph idx="9" type="title"/>
          </p:nvPr>
        </p:nvSpPr>
        <p:spPr>
          <a:xfrm>
            <a:off x="721200" y="3905800"/>
            <a:ext cx="18030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147" name="Google Shape;147;p13"/>
          <p:cNvSpPr txBox="1"/>
          <p:nvPr>
            <p:ph idx="13" type="title"/>
          </p:nvPr>
        </p:nvSpPr>
        <p:spPr>
          <a:xfrm>
            <a:off x="3223800" y="3643000"/>
            <a:ext cx="1803000" cy="419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1400"/>
              <a:buNone/>
              <a:defRPr sz="1400">
                <a:solidFill>
                  <a:schemeClr val="accent5"/>
                </a:solidFill>
              </a:defRPr>
            </a:lvl1pPr>
            <a:lvl2pPr lvl="1" rtl="0">
              <a:spcBef>
                <a:spcPts val="0"/>
              </a:spcBef>
              <a:spcAft>
                <a:spcPts val="0"/>
              </a:spcAft>
              <a:buClr>
                <a:schemeClr val="accent5"/>
              </a:buClr>
              <a:buSzPts val="1400"/>
              <a:buNone/>
              <a:defRPr sz="1400">
                <a:solidFill>
                  <a:schemeClr val="accent5"/>
                </a:solidFill>
              </a:defRPr>
            </a:lvl2pPr>
            <a:lvl3pPr lvl="2" rtl="0">
              <a:spcBef>
                <a:spcPts val="0"/>
              </a:spcBef>
              <a:spcAft>
                <a:spcPts val="0"/>
              </a:spcAft>
              <a:buClr>
                <a:schemeClr val="accent5"/>
              </a:buClr>
              <a:buSzPts val="1400"/>
              <a:buNone/>
              <a:defRPr sz="1400">
                <a:solidFill>
                  <a:schemeClr val="accent5"/>
                </a:solidFill>
              </a:defRPr>
            </a:lvl3pPr>
            <a:lvl4pPr lvl="3" rtl="0">
              <a:spcBef>
                <a:spcPts val="0"/>
              </a:spcBef>
              <a:spcAft>
                <a:spcPts val="0"/>
              </a:spcAft>
              <a:buClr>
                <a:schemeClr val="accent5"/>
              </a:buClr>
              <a:buSzPts val="1400"/>
              <a:buNone/>
              <a:defRPr sz="1400">
                <a:solidFill>
                  <a:schemeClr val="accent5"/>
                </a:solidFill>
              </a:defRPr>
            </a:lvl4pPr>
            <a:lvl5pPr lvl="4" rtl="0">
              <a:spcBef>
                <a:spcPts val="0"/>
              </a:spcBef>
              <a:spcAft>
                <a:spcPts val="0"/>
              </a:spcAft>
              <a:buClr>
                <a:schemeClr val="accent5"/>
              </a:buClr>
              <a:buSzPts val="1400"/>
              <a:buNone/>
              <a:defRPr sz="1400">
                <a:solidFill>
                  <a:schemeClr val="accent5"/>
                </a:solidFill>
              </a:defRPr>
            </a:lvl5pPr>
            <a:lvl6pPr lvl="5" rtl="0">
              <a:spcBef>
                <a:spcPts val="0"/>
              </a:spcBef>
              <a:spcAft>
                <a:spcPts val="0"/>
              </a:spcAft>
              <a:buClr>
                <a:schemeClr val="accent5"/>
              </a:buClr>
              <a:buSzPts val="1400"/>
              <a:buNone/>
              <a:defRPr sz="1400">
                <a:solidFill>
                  <a:schemeClr val="accent5"/>
                </a:solidFill>
              </a:defRPr>
            </a:lvl6pPr>
            <a:lvl7pPr lvl="6" rtl="0">
              <a:spcBef>
                <a:spcPts val="0"/>
              </a:spcBef>
              <a:spcAft>
                <a:spcPts val="0"/>
              </a:spcAft>
              <a:buClr>
                <a:schemeClr val="accent5"/>
              </a:buClr>
              <a:buSzPts val="1400"/>
              <a:buNone/>
              <a:defRPr sz="1400">
                <a:solidFill>
                  <a:schemeClr val="accent5"/>
                </a:solidFill>
              </a:defRPr>
            </a:lvl7pPr>
            <a:lvl8pPr lvl="7" rtl="0">
              <a:spcBef>
                <a:spcPts val="0"/>
              </a:spcBef>
              <a:spcAft>
                <a:spcPts val="0"/>
              </a:spcAft>
              <a:buClr>
                <a:schemeClr val="accent5"/>
              </a:buClr>
              <a:buSzPts val="1400"/>
              <a:buNone/>
              <a:defRPr sz="1400">
                <a:solidFill>
                  <a:schemeClr val="accent5"/>
                </a:solidFill>
              </a:defRPr>
            </a:lvl8pPr>
            <a:lvl9pPr lvl="8" rtl="0">
              <a:spcBef>
                <a:spcPts val="0"/>
              </a:spcBef>
              <a:spcAft>
                <a:spcPts val="0"/>
              </a:spcAft>
              <a:buClr>
                <a:schemeClr val="accent5"/>
              </a:buClr>
              <a:buSzPts val="1400"/>
              <a:buNone/>
              <a:defRPr sz="1400">
                <a:solidFill>
                  <a:schemeClr val="accent5"/>
                </a:solidFill>
              </a:defRPr>
            </a:lvl9pPr>
          </a:lstStyle>
          <a:p/>
        </p:txBody>
      </p:sp>
      <p:sp>
        <p:nvSpPr>
          <p:cNvPr id="148" name="Google Shape;148;p13"/>
          <p:cNvSpPr txBox="1"/>
          <p:nvPr>
            <p:ph idx="14" type="title"/>
          </p:nvPr>
        </p:nvSpPr>
        <p:spPr>
          <a:xfrm>
            <a:off x="3223800" y="3905800"/>
            <a:ext cx="18030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149" name="Google Shape;149;p13"/>
          <p:cNvSpPr txBox="1"/>
          <p:nvPr>
            <p:ph idx="15" type="title"/>
          </p:nvPr>
        </p:nvSpPr>
        <p:spPr>
          <a:xfrm>
            <a:off x="5726250" y="3643000"/>
            <a:ext cx="1803000" cy="419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1400"/>
              <a:buNone/>
              <a:defRPr sz="1400">
                <a:solidFill>
                  <a:schemeClr val="accent5"/>
                </a:solidFill>
              </a:defRPr>
            </a:lvl1pPr>
            <a:lvl2pPr lvl="1" rtl="0">
              <a:spcBef>
                <a:spcPts val="0"/>
              </a:spcBef>
              <a:spcAft>
                <a:spcPts val="0"/>
              </a:spcAft>
              <a:buClr>
                <a:schemeClr val="accent5"/>
              </a:buClr>
              <a:buSzPts val="1400"/>
              <a:buNone/>
              <a:defRPr sz="1400">
                <a:solidFill>
                  <a:schemeClr val="accent5"/>
                </a:solidFill>
              </a:defRPr>
            </a:lvl2pPr>
            <a:lvl3pPr lvl="2" rtl="0">
              <a:spcBef>
                <a:spcPts val="0"/>
              </a:spcBef>
              <a:spcAft>
                <a:spcPts val="0"/>
              </a:spcAft>
              <a:buClr>
                <a:schemeClr val="accent5"/>
              </a:buClr>
              <a:buSzPts val="1400"/>
              <a:buNone/>
              <a:defRPr sz="1400">
                <a:solidFill>
                  <a:schemeClr val="accent5"/>
                </a:solidFill>
              </a:defRPr>
            </a:lvl3pPr>
            <a:lvl4pPr lvl="3" rtl="0">
              <a:spcBef>
                <a:spcPts val="0"/>
              </a:spcBef>
              <a:spcAft>
                <a:spcPts val="0"/>
              </a:spcAft>
              <a:buClr>
                <a:schemeClr val="accent5"/>
              </a:buClr>
              <a:buSzPts val="1400"/>
              <a:buNone/>
              <a:defRPr sz="1400">
                <a:solidFill>
                  <a:schemeClr val="accent5"/>
                </a:solidFill>
              </a:defRPr>
            </a:lvl4pPr>
            <a:lvl5pPr lvl="4" rtl="0">
              <a:spcBef>
                <a:spcPts val="0"/>
              </a:spcBef>
              <a:spcAft>
                <a:spcPts val="0"/>
              </a:spcAft>
              <a:buClr>
                <a:schemeClr val="accent5"/>
              </a:buClr>
              <a:buSzPts val="1400"/>
              <a:buNone/>
              <a:defRPr sz="1400">
                <a:solidFill>
                  <a:schemeClr val="accent5"/>
                </a:solidFill>
              </a:defRPr>
            </a:lvl5pPr>
            <a:lvl6pPr lvl="5" rtl="0">
              <a:spcBef>
                <a:spcPts val="0"/>
              </a:spcBef>
              <a:spcAft>
                <a:spcPts val="0"/>
              </a:spcAft>
              <a:buClr>
                <a:schemeClr val="accent5"/>
              </a:buClr>
              <a:buSzPts val="1400"/>
              <a:buNone/>
              <a:defRPr sz="1400">
                <a:solidFill>
                  <a:schemeClr val="accent5"/>
                </a:solidFill>
              </a:defRPr>
            </a:lvl6pPr>
            <a:lvl7pPr lvl="6" rtl="0">
              <a:spcBef>
                <a:spcPts val="0"/>
              </a:spcBef>
              <a:spcAft>
                <a:spcPts val="0"/>
              </a:spcAft>
              <a:buClr>
                <a:schemeClr val="accent5"/>
              </a:buClr>
              <a:buSzPts val="1400"/>
              <a:buNone/>
              <a:defRPr sz="1400">
                <a:solidFill>
                  <a:schemeClr val="accent5"/>
                </a:solidFill>
              </a:defRPr>
            </a:lvl7pPr>
            <a:lvl8pPr lvl="7" rtl="0">
              <a:spcBef>
                <a:spcPts val="0"/>
              </a:spcBef>
              <a:spcAft>
                <a:spcPts val="0"/>
              </a:spcAft>
              <a:buClr>
                <a:schemeClr val="accent5"/>
              </a:buClr>
              <a:buSzPts val="1400"/>
              <a:buNone/>
              <a:defRPr sz="1400">
                <a:solidFill>
                  <a:schemeClr val="accent5"/>
                </a:solidFill>
              </a:defRPr>
            </a:lvl8pPr>
            <a:lvl9pPr lvl="8" rtl="0">
              <a:spcBef>
                <a:spcPts val="0"/>
              </a:spcBef>
              <a:spcAft>
                <a:spcPts val="0"/>
              </a:spcAft>
              <a:buClr>
                <a:schemeClr val="accent5"/>
              </a:buClr>
              <a:buSzPts val="1400"/>
              <a:buNone/>
              <a:defRPr sz="1400">
                <a:solidFill>
                  <a:schemeClr val="accent5"/>
                </a:solidFill>
              </a:defRPr>
            </a:lvl9pPr>
          </a:lstStyle>
          <a:p/>
        </p:txBody>
      </p:sp>
      <p:sp>
        <p:nvSpPr>
          <p:cNvPr id="150" name="Google Shape;150;p13"/>
          <p:cNvSpPr txBox="1"/>
          <p:nvPr>
            <p:ph idx="16" type="title"/>
          </p:nvPr>
        </p:nvSpPr>
        <p:spPr>
          <a:xfrm>
            <a:off x="5726250" y="3905800"/>
            <a:ext cx="18030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
    <p:spTree>
      <p:nvGrpSpPr>
        <p:cNvPr id="151" name="Shape 151"/>
        <p:cNvGrpSpPr/>
        <p:nvPr/>
      </p:nvGrpSpPr>
      <p:grpSpPr>
        <a:xfrm>
          <a:off x="0" y="0"/>
          <a:ext cx="0" cy="0"/>
          <a:chOff x="0" y="0"/>
          <a:chExt cx="0" cy="0"/>
        </a:xfrm>
      </p:grpSpPr>
      <p:grpSp>
        <p:nvGrpSpPr>
          <p:cNvPr id="152" name="Google Shape;152;p14"/>
          <p:cNvGrpSpPr/>
          <p:nvPr/>
        </p:nvGrpSpPr>
        <p:grpSpPr>
          <a:xfrm>
            <a:off x="5376" y="-2012"/>
            <a:ext cx="9144032" cy="2451776"/>
            <a:chOff x="5376" y="-2012"/>
            <a:chExt cx="9144032" cy="2451776"/>
          </a:xfrm>
        </p:grpSpPr>
        <p:sp>
          <p:nvSpPr>
            <p:cNvPr id="153" name="Google Shape;153;p14"/>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4"/>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4"/>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 name="Google Shape;156;p14"/>
          <p:cNvSpPr txBox="1"/>
          <p:nvPr>
            <p:ph idx="1" type="subTitle"/>
          </p:nvPr>
        </p:nvSpPr>
        <p:spPr>
          <a:xfrm>
            <a:off x="5055150" y="1058650"/>
            <a:ext cx="3072600" cy="659400"/>
          </a:xfrm>
          <a:prstGeom prst="rect">
            <a:avLst/>
          </a:prstGeom>
        </p:spPr>
        <p:txBody>
          <a:bodyPr anchorCtr="0" anchor="t" bIns="91425" lIns="91425" spcFirstLastPara="1" rIns="91425" wrap="square" tIns="91425">
            <a:noAutofit/>
          </a:bodyPr>
          <a:lstStyle>
            <a:lvl1pPr lvl="0">
              <a:spcBef>
                <a:spcPts val="0"/>
              </a:spcBef>
              <a:spcAft>
                <a:spcPts val="0"/>
              </a:spcAft>
              <a:buNone/>
              <a:defRPr sz="1200"/>
            </a:lvl1pPr>
            <a:lvl2pPr lvl="1">
              <a:spcBef>
                <a:spcPts val="1600"/>
              </a:spcBef>
              <a:spcAft>
                <a:spcPts val="0"/>
              </a:spcAft>
              <a:buNone/>
              <a:defRPr sz="1200"/>
            </a:lvl2pPr>
            <a:lvl3pPr lvl="2">
              <a:spcBef>
                <a:spcPts val="1600"/>
              </a:spcBef>
              <a:spcAft>
                <a:spcPts val="0"/>
              </a:spcAft>
              <a:buNone/>
              <a:defRPr sz="1200"/>
            </a:lvl3pPr>
            <a:lvl4pPr lvl="3">
              <a:spcBef>
                <a:spcPts val="1600"/>
              </a:spcBef>
              <a:spcAft>
                <a:spcPts val="0"/>
              </a:spcAft>
              <a:buNone/>
              <a:defRPr sz="1200"/>
            </a:lvl4pPr>
            <a:lvl5pPr lvl="4">
              <a:spcBef>
                <a:spcPts val="1600"/>
              </a:spcBef>
              <a:spcAft>
                <a:spcPts val="0"/>
              </a:spcAft>
              <a:buNone/>
              <a:defRPr sz="1200"/>
            </a:lvl5pPr>
            <a:lvl6pPr lvl="5">
              <a:spcBef>
                <a:spcPts val="1600"/>
              </a:spcBef>
              <a:spcAft>
                <a:spcPts val="0"/>
              </a:spcAft>
              <a:buNone/>
              <a:defRPr sz="1200"/>
            </a:lvl6pPr>
            <a:lvl7pPr lvl="6">
              <a:spcBef>
                <a:spcPts val="1600"/>
              </a:spcBef>
              <a:spcAft>
                <a:spcPts val="0"/>
              </a:spcAft>
              <a:buNone/>
              <a:defRPr sz="1200"/>
            </a:lvl7pPr>
            <a:lvl8pPr lvl="7">
              <a:spcBef>
                <a:spcPts val="1600"/>
              </a:spcBef>
              <a:spcAft>
                <a:spcPts val="0"/>
              </a:spcAft>
              <a:buNone/>
              <a:defRPr sz="1200"/>
            </a:lvl8pPr>
            <a:lvl9pPr lvl="8">
              <a:spcBef>
                <a:spcPts val="1600"/>
              </a:spcBef>
              <a:spcAft>
                <a:spcPts val="1600"/>
              </a:spcAft>
              <a:buNone/>
              <a:defRPr sz="1200"/>
            </a:lvl9pPr>
          </a:lstStyle>
          <a:p/>
        </p:txBody>
      </p:sp>
      <p:sp>
        <p:nvSpPr>
          <p:cNvPr id="157" name="Google Shape;157;p14"/>
          <p:cNvSpPr txBox="1"/>
          <p:nvPr>
            <p:ph type="title"/>
          </p:nvPr>
        </p:nvSpPr>
        <p:spPr>
          <a:xfrm>
            <a:off x="721200" y="1905150"/>
            <a:ext cx="2992200" cy="13332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2400"/>
              <a:buNone/>
              <a:defRPr>
                <a:solidFill>
                  <a:schemeClr val="lt1"/>
                </a:solidFill>
              </a:defRPr>
            </a:lvl1pPr>
            <a:lvl2pPr lvl="1" rtl="0">
              <a:spcBef>
                <a:spcPts val="0"/>
              </a:spcBef>
              <a:spcAft>
                <a:spcPts val="0"/>
              </a:spcAft>
              <a:buClr>
                <a:schemeClr val="lt1"/>
              </a:buClr>
              <a:buSzPts val="2400"/>
              <a:buNone/>
              <a:defRPr>
                <a:solidFill>
                  <a:schemeClr val="lt1"/>
                </a:solidFill>
              </a:defRPr>
            </a:lvl2pPr>
            <a:lvl3pPr lvl="2" rtl="0">
              <a:spcBef>
                <a:spcPts val="0"/>
              </a:spcBef>
              <a:spcAft>
                <a:spcPts val="0"/>
              </a:spcAft>
              <a:buClr>
                <a:schemeClr val="lt1"/>
              </a:buClr>
              <a:buSzPts val="2400"/>
              <a:buNone/>
              <a:defRPr>
                <a:solidFill>
                  <a:schemeClr val="lt1"/>
                </a:solidFill>
              </a:defRPr>
            </a:lvl3pPr>
            <a:lvl4pPr lvl="3" rtl="0">
              <a:spcBef>
                <a:spcPts val="0"/>
              </a:spcBef>
              <a:spcAft>
                <a:spcPts val="0"/>
              </a:spcAft>
              <a:buClr>
                <a:schemeClr val="lt1"/>
              </a:buClr>
              <a:buSzPts val="2400"/>
              <a:buNone/>
              <a:defRPr>
                <a:solidFill>
                  <a:schemeClr val="lt1"/>
                </a:solidFill>
              </a:defRPr>
            </a:lvl4pPr>
            <a:lvl5pPr lvl="4" rtl="0">
              <a:spcBef>
                <a:spcPts val="0"/>
              </a:spcBef>
              <a:spcAft>
                <a:spcPts val="0"/>
              </a:spcAft>
              <a:buClr>
                <a:schemeClr val="lt1"/>
              </a:buClr>
              <a:buSzPts val="2400"/>
              <a:buNone/>
              <a:defRPr>
                <a:solidFill>
                  <a:schemeClr val="lt1"/>
                </a:solidFill>
              </a:defRPr>
            </a:lvl5pPr>
            <a:lvl6pPr lvl="5" rtl="0">
              <a:spcBef>
                <a:spcPts val="0"/>
              </a:spcBef>
              <a:spcAft>
                <a:spcPts val="0"/>
              </a:spcAft>
              <a:buClr>
                <a:schemeClr val="lt1"/>
              </a:buClr>
              <a:buSzPts val="2400"/>
              <a:buNone/>
              <a:defRPr>
                <a:solidFill>
                  <a:schemeClr val="lt1"/>
                </a:solidFill>
              </a:defRPr>
            </a:lvl6pPr>
            <a:lvl7pPr lvl="6" rtl="0">
              <a:spcBef>
                <a:spcPts val="0"/>
              </a:spcBef>
              <a:spcAft>
                <a:spcPts val="0"/>
              </a:spcAft>
              <a:buClr>
                <a:schemeClr val="lt1"/>
              </a:buClr>
              <a:buSzPts val="2400"/>
              <a:buNone/>
              <a:defRPr>
                <a:solidFill>
                  <a:schemeClr val="lt1"/>
                </a:solidFill>
              </a:defRPr>
            </a:lvl7pPr>
            <a:lvl8pPr lvl="7" rtl="0">
              <a:spcBef>
                <a:spcPts val="0"/>
              </a:spcBef>
              <a:spcAft>
                <a:spcPts val="0"/>
              </a:spcAft>
              <a:buClr>
                <a:schemeClr val="lt1"/>
              </a:buClr>
              <a:buSzPts val="2400"/>
              <a:buNone/>
              <a:defRPr>
                <a:solidFill>
                  <a:schemeClr val="lt1"/>
                </a:solidFill>
              </a:defRPr>
            </a:lvl8pPr>
            <a:lvl9pPr lvl="8" rtl="0">
              <a:spcBef>
                <a:spcPts val="0"/>
              </a:spcBef>
              <a:spcAft>
                <a:spcPts val="0"/>
              </a:spcAft>
              <a:buClr>
                <a:schemeClr val="lt1"/>
              </a:buClr>
              <a:buSzPts val="2400"/>
              <a:buNone/>
              <a:defRPr>
                <a:solidFill>
                  <a:schemeClr val="lt1"/>
                </a:solidFill>
              </a:defRPr>
            </a:lvl9pPr>
          </a:lstStyle>
          <a:p/>
        </p:txBody>
      </p:sp>
      <p:sp>
        <p:nvSpPr>
          <p:cNvPr id="158" name="Google Shape;158;p14"/>
          <p:cNvSpPr txBox="1"/>
          <p:nvPr>
            <p:ph idx="2" type="subTitle"/>
          </p:nvPr>
        </p:nvSpPr>
        <p:spPr>
          <a:xfrm>
            <a:off x="5047575" y="646875"/>
            <a:ext cx="30726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chemeClr val="accent5"/>
                </a:solidFill>
                <a:latin typeface="Work Sans"/>
                <a:ea typeface="Work Sans"/>
                <a:cs typeface="Work Sans"/>
                <a:sym typeface="Work Sans"/>
              </a:defRPr>
            </a:lvl1pPr>
            <a:lvl2pPr lvl="1">
              <a:spcBef>
                <a:spcPts val="1600"/>
              </a:spcBef>
              <a:spcAft>
                <a:spcPts val="0"/>
              </a:spcAft>
              <a:buNone/>
              <a:defRPr>
                <a:solidFill>
                  <a:schemeClr val="accent5"/>
                </a:solidFill>
                <a:latin typeface="Work Sans"/>
                <a:ea typeface="Work Sans"/>
                <a:cs typeface="Work Sans"/>
                <a:sym typeface="Work Sans"/>
              </a:defRPr>
            </a:lvl2pPr>
            <a:lvl3pPr lvl="2">
              <a:spcBef>
                <a:spcPts val="1600"/>
              </a:spcBef>
              <a:spcAft>
                <a:spcPts val="0"/>
              </a:spcAft>
              <a:buNone/>
              <a:defRPr>
                <a:solidFill>
                  <a:schemeClr val="accent5"/>
                </a:solidFill>
                <a:latin typeface="Work Sans"/>
                <a:ea typeface="Work Sans"/>
                <a:cs typeface="Work Sans"/>
                <a:sym typeface="Work Sans"/>
              </a:defRPr>
            </a:lvl3pPr>
            <a:lvl4pPr lvl="3">
              <a:spcBef>
                <a:spcPts val="1600"/>
              </a:spcBef>
              <a:spcAft>
                <a:spcPts val="0"/>
              </a:spcAft>
              <a:buNone/>
              <a:defRPr>
                <a:solidFill>
                  <a:schemeClr val="accent5"/>
                </a:solidFill>
                <a:latin typeface="Work Sans"/>
                <a:ea typeface="Work Sans"/>
                <a:cs typeface="Work Sans"/>
                <a:sym typeface="Work Sans"/>
              </a:defRPr>
            </a:lvl4pPr>
            <a:lvl5pPr lvl="4">
              <a:spcBef>
                <a:spcPts val="1600"/>
              </a:spcBef>
              <a:spcAft>
                <a:spcPts val="0"/>
              </a:spcAft>
              <a:buNone/>
              <a:defRPr>
                <a:solidFill>
                  <a:schemeClr val="accent5"/>
                </a:solidFill>
                <a:latin typeface="Work Sans"/>
                <a:ea typeface="Work Sans"/>
                <a:cs typeface="Work Sans"/>
                <a:sym typeface="Work Sans"/>
              </a:defRPr>
            </a:lvl5pPr>
            <a:lvl6pPr lvl="5">
              <a:spcBef>
                <a:spcPts val="1600"/>
              </a:spcBef>
              <a:spcAft>
                <a:spcPts val="0"/>
              </a:spcAft>
              <a:buNone/>
              <a:defRPr>
                <a:solidFill>
                  <a:schemeClr val="accent5"/>
                </a:solidFill>
                <a:latin typeface="Work Sans"/>
                <a:ea typeface="Work Sans"/>
                <a:cs typeface="Work Sans"/>
                <a:sym typeface="Work Sans"/>
              </a:defRPr>
            </a:lvl6pPr>
            <a:lvl7pPr lvl="6">
              <a:spcBef>
                <a:spcPts val="1600"/>
              </a:spcBef>
              <a:spcAft>
                <a:spcPts val="0"/>
              </a:spcAft>
              <a:buNone/>
              <a:defRPr>
                <a:solidFill>
                  <a:schemeClr val="accent5"/>
                </a:solidFill>
                <a:latin typeface="Work Sans"/>
                <a:ea typeface="Work Sans"/>
                <a:cs typeface="Work Sans"/>
                <a:sym typeface="Work Sans"/>
              </a:defRPr>
            </a:lvl7pPr>
            <a:lvl8pPr lvl="7">
              <a:spcBef>
                <a:spcPts val="1600"/>
              </a:spcBef>
              <a:spcAft>
                <a:spcPts val="0"/>
              </a:spcAft>
              <a:buNone/>
              <a:defRPr>
                <a:solidFill>
                  <a:schemeClr val="accent5"/>
                </a:solidFill>
                <a:latin typeface="Work Sans"/>
                <a:ea typeface="Work Sans"/>
                <a:cs typeface="Work Sans"/>
                <a:sym typeface="Work Sans"/>
              </a:defRPr>
            </a:lvl8pPr>
            <a:lvl9pPr lvl="8">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59" name="Google Shape;159;p14"/>
          <p:cNvSpPr txBox="1"/>
          <p:nvPr>
            <p:ph idx="3" type="subTitle"/>
          </p:nvPr>
        </p:nvSpPr>
        <p:spPr>
          <a:xfrm>
            <a:off x="5047575" y="2063638"/>
            <a:ext cx="30726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60" name="Google Shape;160;p14"/>
          <p:cNvSpPr txBox="1"/>
          <p:nvPr>
            <p:ph idx="4" type="subTitle"/>
          </p:nvPr>
        </p:nvSpPr>
        <p:spPr>
          <a:xfrm>
            <a:off x="5047575" y="3476650"/>
            <a:ext cx="30726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61" name="Google Shape;161;p14"/>
          <p:cNvSpPr txBox="1"/>
          <p:nvPr>
            <p:ph idx="5" type="subTitle"/>
          </p:nvPr>
        </p:nvSpPr>
        <p:spPr>
          <a:xfrm>
            <a:off x="5055150" y="2482888"/>
            <a:ext cx="3072600" cy="659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162" name="Google Shape;162;p14"/>
          <p:cNvSpPr txBox="1"/>
          <p:nvPr>
            <p:ph idx="6" type="subTitle"/>
          </p:nvPr>
        </p:nvSpPr>
        <p:spPr>
          <a:xfrm>
            <a:off x="5055150" y="3895900"/>
            <a:ext cx="3072600" cy="659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TITLE_AND_TWO_COLUMNS_1_2">
    <p:spTree>
      <p:nvGrpSpPr>
        <p:cNvPr id="163" name="Shape 163"/>
        <p:cNvGrpSpPr/>
        <p:nvPr/>
      </p:nvGrpSpPr>
      <p:grpSpPr>
        <a:xfrm>
          <a:off x="0" y="0"/>
          <a:ext cx="0" cy="0"/>
          <a:chOff x="0" y="0"/>
          <a:chExt cx="0" cy="0"/>
        </a:xfrm>
      </p:grpSpPr>
      <p:grpSp>
        <p:nvGrpSpPr>
          <p:cNvPr id="164" name="Google Shape;164;p15"/>
          <p:cNvGrpSpPr/>
          <p:nvPr/>
        </p:nvGrpSpPr>
        <p:grpSpPr>
          <a:xfrm>
            <a:off x="5376" y="-2012"/>
            <a:ext cx="9144032" cy="2451776"/>
            <a:chOff x="5376" y="-2012"/>
            <a:chExt cx="9144032" cy="2451776"/>
          </a:xfrm>
        </p:grpSpPr>
        <p:sp>
          <p:nvSpPr>
            <p:cNvPr id="165" name="Google Shape;165;p15"/>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5"/>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5"/>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 name="Google Shape;168;p15"/>
          <p:cNvSpPr/>
          <p:nvPr/>
        </p:nvSpPr>
        <p:spPr>
          <a:xfrm>
            <a:off x="457923" y="2911309"/>
            <a:ext cx="3618680" cy="3618680"/>
          </a:xfrm>
          <a:custGeom>
            <a:rect b="b" l="l" r="r" t="t"/>
            <a:pathLst>
              <a:path extrusionOk="0" h="38826" w="38826">
                <a:moveTo>
                  <a:pt x="19409" y="0"/>
                </a:moveTo>
                <a:cubicBezTo>
                  <a:pt x="8688" y="0"/>
                  <a:pt x="1" y="8687"/>
                  <a:pt x="1" y="19408"/>
                </a:cubicBezTo>
                <a:cubicBezTo>
                  <a:pt x="1" y="30130"/>
                  <a:pt x="8688" y="38825"/>
                  <a:pt x="19409" y="38825"/>
                </a:cubicBezTo>
                <a:cubicBezTo>
                  <a:pt x="30130" y="38825"/>
                  <a:pt x="38826" y="30130"/>
                  <a:pt x="38826" y="19408"/>
                </a:cubicBezTo>
                <a:cubicBezTo>
                  <a:pt x="38826" y="8687"/>
                  <a:pt x="30130" y="0"/>
                  <a:pt x="19409" y="0"/>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 name="Google Shape;169;p15"/>
          <p:cNvGrpSpPr/>
          <p:nvPr/>
        </p:nvGrpSpPr>
        <p:grpSpPr>
          <a:xfrm flipH="1">
            <a:off x="3" y="3577945"/>
            <a:ext cx="2278469" cy="1562898"/>
            <a:chOff x="6864479" y="3577962"/>
            <a:chExt cx="2280521" cy="1562898"/>
          </a:xfrm>
        </p:grpSpPr>
        <p:sp>
          <p:nvSpPr>
            <p:cNvPr id="170" name="Google Shape;170;p15"/>
            <p:cNvSpPr/>
            <p:nvPr/>
          </p:nvSpPr>
          <p:spPr>
            <a:xfrm>
              <a:off x="6864479" y="3577962"/>
              <a:ext cx="2280521" cy="1562898"/>
            </a:xfrm>
            <a:custGeom>
              <a:rect b="b" l="l" r="r" t="t"/>
              <a:pathLst>
                <a:path extrusionOk="0" h="48852" w="71283">
                  <a:moveTo>
                    <a:pt x="71212" y="0"/>
                  </a:moveTo>
                  <a:cubicBezTo>
                    <a:pt x="71212" y="0"/>
                    <a:pt x="61782" y="17788"/>
                    <a:pt x="39815" y="31421"/>
                  </a:cubicBezTo>
                  <a:cubicBezTo>
                    <a:pt x="20420" y="43458"/>
                    <a:pt x="0" y="48851"/>
                    <a:pt x="0" y="48851"/>
                  </a:cubicBezTo>
                  <a:lnTo>
                    <a:pt x="71283" y="48851"/>
                  </a:lnTo>
                  <a:lnTo>
                    <a:pt x="71212" y="0"/>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5"/>
            <p:cNvSpPr/>
            <p:nvPr/>
          </p:nvSpPr>
          <p:spPr>
            <a:xfrm>
              <a:off x="7452213" y="4006086"/>
              <a:ext cx="1691284" cy="1134774"/>
            </a:xfrm>
            <a:custGeom>
              <a:rect b="b" l="l" r="r" t="t"/>
              <a:pathLst>
                <a:path extrusionOk="0" h="35470" w="52865">
                  <a:moveTo>
                    <a:pt x="52864" y="1"/>
                  </a:moveTo>
                  <a:cubicBezTo>
                    <a:pt x="48721" y="5442"/>
                    <a:pt x="39089" y="16324"/>
                    <a:pt x="22813" y="25242"/>
                  </a:cubicBezTo>
                  <a:cubicBezTo>
                    <a:pt x="14931" y="29564"/>
                    <a:pt x="6871" y="32957"/>
                    <a:pt x="1" y="35469"/>
                  </a:cubicBezTo>
                  <a:lnTo>
                    <a:pt x="8835" y="35469"/>
                  </a:lnTo>
                  <a:cubicBezTo>
                    <a:pt x="13371" y="33553"/>
                    <a:pt x="18122" y="31302"/>
                    <a:pt x="22813" y="28731"/>
                  </a:cubicBezTo>
                  <a:cubicBezTo>
                    <a:pt x="39101" y="19801"/>
                    <a:pt x="48721" y="8931"/>
                    <a:pt x="52864" y="3489"/>
                  </a:cubicBezTo>
                  <a:lnTo>
                    <a:pt x="52864" y="1"/>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 name="Google Shape;172;p15"/>
          <p:cNvSpPr/>
          <p:nvPr/>
        </p:nvSpPr>
        <p:spPr>
          <a:xfrm>
            <a:off x="6817353" y="650473"/>
            <a:ext cx="1377741" cy="1377741"/>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5"/>
          <p:cNvSpPr/>
          <p:nvPr/>
        </p:nvSpPr>
        <p:spPr>
          <a:xfrm>
            <a:off x="647677" y="3218125"/>
            <a:ext cx="147351" cy="146886"/>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5"/>
          <p:cNvSpPr/>
          <p:nvPr/>
        </p:nvSpPr>
        <p:spPr>
          <a:xfrm>
            <a:off x="8348225" y="650479"/>
            <a:ext cx="147351" cy="146892"/>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5"/>
          <p:cNvSpPr/>
          <p:nvPr/>
        </p:nvSpPr>
        <p:spPr>
          <a:xfrm>
            <a:off x="1387351" y="3966425"/>
            <a:ext cx="93098" cy="92802"/>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5"/>
          <p:cNvSpPr/>
          <p:nvPr/>
        </p:nvSpPr>
        <p:spPr>
          <a:xfrm>
            <a:off x="7818426" y="1267200"/>
            <a:ext cx="93098" cy="92802"/>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5"/>
          <p:cNvSpPr/>
          <p:nvPr/>
        </p:nvSpPr>
        <p:spPr>
          <a:xfrm>
            <a:off x="8375351" y="2028225"/>
            <a:ext cx="93098" cy="92802"/>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5"/>
          <p:cNvSpPr txBox="1"/>
          <p:nvPr>
            <p:ph type="title"/>
          </p:nvPr>
        </p:nvSpPr>
        <p:spPr>
          <a:xfrm>
            <a:off x="721200" y="594300"/>
            <a:ext cx="7701600" cy="672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None/>
              <a:defRPr>
                <a:solidFill>
                  <a:schemeClr val="lt1"/>
                </a:solidFill>
              </a:defRPr>
            </a:lvl1pPr>
            <a:lvl2pPr lvl="1" rtl="0">
              <a:spcBef>
                <a:spcPts val="0"/>
              </a:spcBef>
              <a:spcAft>
                <a:spcPts val="0"/>
              </a:spcAft>
              <a:buClr>
                <a:schemeClr val="lt1"/>
              </a:buClr>
              <a:buSzPts val="2400"/>
              <a:buNone/>
              <a:defRPr>
                <a:solidFill>
                  <a:schemeClr val="lt1"/>
                </a:solidFill>
              </a:defRPr>
            </a:lvl2pPr>
            <a:lvl3pPr lvl="2" rtl="0">
              <a:spcBef>
                <a:spcPts val="0"/>
              </a:spcBef>
              <a:spcAft>
                <a:spcPts val="0"/>
              </a:spcAft>
              <a:buClr>
                <a:schemeClr val="lt1"/>
              </a:buClr>
              <a:buSzPts val="2400"/>
              <a:buNone/>
              <a:defRPr>
                <a:solidFill>
                  <a:schemeClr val="lt1"/>
                </a:solidFill>
              </a:defRPr>
            </a:lvl3pPr>
            <a:lvl4pPr lvl="3" rtl="0">
              <a:spcBef>
                <a:spcPts val="0"/>
              </a:spcBef>
              <a:spcAft>
                <a:spcPts val="0"/>
              </a:spcAft>
              <a:buClr>
                <a:schemeClr val="lt1"/>
              </a:buClr>
              <a:buSzPts val="2400"/>
              <a:buNone/>
              <a:defRPr>
                <a:solidFill>
                  <a:schemeClr val="lt1"/>
                </a:solidFill>
              </a:defRPr>
            </a:lvl4pPr>
            <a:lvl5pPr lvl="4" rtl="0">
              <a:spcBef>
                <a:spcPts val="0"/>
              </a:spcBef>
              <a:spcAft>
                <a:spcPts val="0"/>
              </a:spcAft>
              <a:buClr>
                <a:schemeClr val="lt1"/>
              </a:buClr>
              <a:buSzPts val="2400"/>
              <a:buNone/>
              <a:defRPr>
                <a:solidFill>
                  <a:schemeClr val="lt1"/>
                </a:solidFill>
              </a:defRPr>
            </a:lvl5pPr>
            <a:lvl6pPr lvl="5" rtl="0">
              <a:spcBef>
                <a:spcPts val="0"/>
              </a:spcBef>
              <a:spcAft>
                <a:spcPts val="0"/>
              </a:spcAft>
              <a:buClr>
                <a:schemeClr val="lt1"/>
              </a:buClr>
              <a:buSzPts val="2400"/>
              <a:buNone/>
              <a:defRPr>
                <a:solidFill>
                  <a:schemeClr val="lt1"/>
                </a:solidFill>
              </a:defRPr>
            </a:lvl6pPr>
            <a:lvl7pPr lvl="6" rtl="0">
              <a:spcBef>
                <a:spcPts val="0"/>
              </a:spcBef>
              <a:spcAft>
                <a:spcPts val="0"/>
              </a:spcAft>
              <a:buClr>
                <a:schemeClr val="lt1"/>
              </a:buClr>
              <a:buSzPts val="2400"/>
              <a:buNone/>
              <a:defRPr>
                <a:solidFill>
                  <a:schemeClr val="lt1"/>
                </a:solidFill>
              </a:defRPr>
            </a:lvl7pPr>
            <a:lvl8pPr lvl="7" rtl="0">
              <a:spcBef>
                <a:spcPts val="0"/>
              </a:spcBef>
              <a:spcAft>
                <a:spcPts val="0"/>
              </a:spcAft>
              <a:buClr>
                <a:schemeClr val="lt1"/>
              </a:buClr>
              <a:buSzPts val="2400"/>
              <a:buNone/>
              <a:defRPr>
                <a:solidFill>
                  <a:schemeClr val="lt1"/>
                </a:solidFill>
              </a:defRPr>
            </a:lvl8pPr>
            <a:lvl9pPr lvl="8" rtl="0">
              <a:spcBef>
                <a:spcPts val="0"/>
              </a:spcBef>
              <a:spcAft>
                <a:spcPts val="0"/>
              </a:spcAft>
              <a:buClr>
                <a:schemeClr val="lt1"/>
              </a:buClr>
              <a:buSzPts val="2400"/>
              <a:buNone/>
              <a:defRPr>
                <a:solidFill>
                  <a:schemeClr val="lt1"/>
                </a:solidFill>
              </a:defRPr>
            </a:lvl9pPr>
          </a:lstStyle>
          <a:p/>
        </p:txBody>
      </p:sp>
      <p:sp>
        <p:nvSpPr>
          <p:cNvPr id="179" name="Google Shape;179;p15"/>
          <p:cNvSpPr txBox="1"/>
          <p:nvPr>
            <p:ph idx="1" type="subTitle"/>
          </p:nvPr>
        </p:nvSpPr>
        <p:spPr>
          <a:xfrm>
            <a:off x="721200" y="1657050"/>
            <a:ext cx="2529300" cy="454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80" name="Google Shape;180;p15"/>
          <p:cNvSpPr txBox="1"/>
          <p:nvPr>
            <p:ph idx="2" type="subTitle"/>
          </p:nvPr>
        </p:nvSpPr>
        <p:spPr>
          <a:xfrm>
            <a:off x="727436" y="2068825"/>
            <a:ext cx="2529300" cy="659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181" name="Google Shape;181;p15"/>
          <p:cNvSpPr txBox="1"/>
          <p:nvPr>
            <p:ph idx="3" type="subTitle"/>
          </p:nvPr>
        </p:nvSpPr>
        <p:spPr>
          <a:xfrm>
            <a:off x="3597283" y="1657050"/>
            <a:ext cx="2529300" cy="454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82" name="Google Shape;182;p15"/>
          <p:cNvSpPr txBox="1"/>
          <p:nvPr>
            <p:ph idx="4" type="subTitle"/>
          </p:nvPr>
        </p:nvSpPr>
        <p:spPr>
          <a:xfrm>
            <a:off x="3603519" y="2068825"/>
            <a:ext cx="2529300" cy="659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183" name="Google Shape;183;p15"/>
          <p:cNvSpPr txBox="1"/>
          <p:nvPr>
            <p:ph idx="5" type="subTitle"/>
          </p:nvPr>
        </p:nvSpPr>
        <p:spPr>
          <a:xfrm>
            <a:off x="3011175" y="3529850"/>
            <a:ext cx="2529300" cy="454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84" name="Google Shape;184;p15"/>
          <p:cNvSpPr txBox="1"/>
          <p:nvPr>
            <p:ph idx="6" type="subTitle"/>
          </p:nvPr>
        </p:nvSpPr>
        <p:spPr>
          <a:xfrm>
            <a:off x="3017411" y="3941625"/>
            <a:ext cx="2529300" cy="659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185" name="Google Shape;185;p15"/>
          <p:cNvSpPr txBox="1"/>
          <p:nvPr>
            <p:ph idx="7" type="subTitle"/>
          </p:nvPr>
        </p:nvSpPr>
        <p:spPr>
          <a:xfrm>
            <a:off x="5887258" y="3529850"/>
            <a:ext cx="2529300" cy="454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chemeClr val="accent5"/>
                </a:solidFill>
                <a:latin typeface="Work Sans"/>
                <a:ea typeface="Work Sans"/>
                <a:cs typeface="Work Sans"/>
                <a:sym typeface="Work Sans"/>
              </a:defRPr>
            </a:lvl1pPr>
            <a:lvl2pPr lvl="1" rtl="0">
              <a:spcBef>
                <a:spcPts val="1600"/>
              </a:spcBef>
              <a:spcAft>
                <a:spcPts val="0"/>
              </a:spcAft>
              <a:buNone/>
              <a:defRPr>
                <a:solidFill>
                  <a:schemeClr val="accent5"/>
                </a:solidFill>
                <a:latin typeface="Work Sans"/>
                <a:ea typeface="Work Sans"/>
                <a:cs typeface="Work Sans"/>
                <a:sym typeface="Work Sans"/>
              </a:defRPr>
            </a:lvl2pPr>
            <a:lvl3pPr lvl="2" rtl="0">
              <a:spcBef>
                <a:spcPts val="1600"/>
              </a:spcBef>
              <a:spcAft>
                <a:spcPts val="0"/>
              </a:spcAft>
              <a:buNone/>
              <a:defRPr>
                <a:solidFill>
                  <a:schemeClr val="accent5"/>
                </a:solidFill>
                <a:latin typeface="Work Sans"/>
                <a:ea typeface="Work Sans"/>
                <a:cs typeface="Work Sans"/>
                <a:sym typeface="Work Sans"/>
              </a:defRPr>
            </a:lvl3pPr>
            <a:lvl4pPr lvl="3" rtl="0">
              <a:spcBef>
                <a:spcPts val="1600"/>
              </a:spcBef>
              <a:spcAft>
                <a:spcPts val="0"/>
              </a:spcAft>
              <a:buNone/>
              <a:defRPr>
                <a:solidFill>
                  <a:schemeClr val="accent5"/>
                </a:solidFill>
                <a:latin typeface="Work Sans"/>
                <a:ea typeface="Work Sans"/>
                <a:cs typeface="Work Sans"/>
                <a:sym typeface="Work Sans"/>
              </a:defRPr>
            </a:lvl4pPr>
            <a:lvl5pPr lvl="4" rtl="0">
              <a:spcBef>
                <a:spcPts val="1600"/>
              </a:spcBef>
              <a:spcAft>
                <a:spcPts val="0"/>
              </a:spcAft>
              <a:buNone/>
              <a:defRPr>
                <a:solidFill>
                  <a:schemeClr val="accent5"/>
                </a:solidFill>
                <a:latin typeface="Work Sans"/>
                <a:ea typeface="Work Sans"/>
                <a:cs typeface="Work Sans"/>
                <a:sym typeface="Work Sans"/>
              </a:defRPr>
            </a:lvl5pPr>
            <a:lvl6pPr lvl="5" rtl="0">
              <a:spcBef>
                <a:spcPts val="1600"/>
              </a:spcBef>
              <a:spcAft>
                <a:spcPts val="0"/>
              </a:spcAft>
              <a:buNone/>
              <a:defRPr>
                <a:solidFill>
                  <a:schemeClr val="accent5"/>
                </a:solidFill>
                <a:latin typeface="Work Sans"/>
                <a:ea typeface="Work Sans"/>
                <a:cs typeface="Work Sans"/>
                <a:sym typeface="Work Sans"/>
              </a:defRPr>
            </a:lvl6pPr>
            <a:lvl7pPr lvl="6" rtl="0">
              <a:spcBef>
                <a:spcPts val="1600"/>
              </a:spcBef>
              <a:spcAft>
                <a:spcPts val="0"/>
              </a:spcAft>
              <a:buNone/>
              <a:defRPr>
                <a:solidFill>
                  <a:schemeClr val="accent5"/>
                </a:solidFill>
                <a:latin typeface="Work Sans"/>
                <a:ea typeface="Work Sans"/>
                <a:cs typeface="Work Sans"/>
                <a:sym typeface="Work Sans"/>
              </a:defRPr>
            </a:lvl7pPr>
            <a:lvl8pPr lvl="7" rtl="0">
              <a:spcBef>
                <a:spcPts val="1600"/>
              </a:spcBef>
              <a:spcAft>
                <a:spcPts val="0"/>
              </a:spcAft>
              <a:buNone/>
              <a:defRPr>
                <a:solidFill>
                  <a:schemeClr val="accent5"/>
                </a:solidFill>
                <a:latin typeface="Work Sans"/>
                <a:ea typeface="Work Sans"/>
                <a:cs typeface="Work Sans"/>
                <a:sym typeface="Work Sans"/>
              </a:defRPr>
            </a:lvl8pPr>
            <a:lvl9pPr lvl="8" rtl="0">
              <a:spcBef>
                <a:spcPts val="1600"/>
              </a:spcBef>
              <a:spcAft>
                <a:spcPts val="1600"/>
              </a:spcAft>
              <a:buNone/>
              <a:defRPr>
                <a:solidFill>
                  <a:schemeClr val="accent5"/>
                </a:solidFill>
                <a:latin typeface="Work Sans"/>
                <a:ea typeface="Work Sans"/>
                <a:cs typeface="Work Sans"/>
                <a:sym typeface="Work Sans"/>
              </a:defRPr>
            </a:lvl9pPr>
          </a:lstStyle>
          <a:p/>
        </p:txBody>
      </p:sp>
      <p:sp>
        <p:nvSpPr>
          <p:cNvPr id="186" name="Google Shape;186;p15"/>
          <p:cNvSpPr txBox="1"/>
          <p:nvPr>
            <p:ph idx="8" type="subTitle"/>
          </p:nvPr>
        </p:nvSpPr>
        <p:spPr>
          <a:xfrm>
            <a:off x="5893494" y="3941625"/>
            <a:ext cx="2529300" cy="659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and image">
  <p:cSld name="TITLE_AND_TWO_COLUMNS_1_1">
    <p:spTree>
      <p:nvGrpSpPr>
        <p:cNvPr id="187" name="Shape 187"/>
        <p:cNvGrpSpPr/>
        <p:nvPr/>
      </p:nvGrpSpPr>
      <p:grpSpPr>
        <a:xfrm>
          <a:off x="0" y="0"/>
          <a:ext cx="0" cy="0"/>
          <a:chOff x="0" y="0"/>
          <a:chExt cx="0" cy="0"/>
        </a:xfrm>
      </p:grpSpPr>
      <p:sp>
        <p:nvSpPr>
          <p:cNvPr id="188" name="Google Shape;188;p16"/>
          <p:cNvSpPr txBox="1"/>
          <p:nvPr>
            <p:ph type="title"/>
          </p:nvPr>
        </p:nvSpPr>
        <p:spPr>
          <a:xfrm>
            <a:off x="721200" y="594300"/>
            <a:ext cx="2992200" cy="1333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2400"/>
              <a:buNone/>
              <a:defRPr>
                <a:solidFill>
                  <a:schemeClr val="lt1"/>
                </a:solidFill>
              </a:defRPr>
            </a:lvl1pPr>
            <a:lvl2pPr lvl="1" rtl="0">
              <a:spcBef>
                <a:spcPts val="0"/>
              </a:spcBef>
              <a:spcAft>
                <a:spcPts val="0"/>
              </a:spcAft>
              <a:buClr>
                <a:schemeClr val="lt1"/>
              </a:buClr>
              <a:buSzPts val="2400"/>
              <a:buNone/>
              <a:defRPr>
                <a:solidFill>
                  <a:schemeClr val="lt1"/>
                </a:solidFill>
              </a:defRPr>
            </a:lvl2pPr>
            <a:lvl3pPr lvl="2" rtl="0">
              <a:spcBef>
                <a:spcPts val="0"/>
              </a:spcBef>
              <a:spcAft>
                <a:spcPts val="0"/>
              </a:spcAft>
              <a:buClr>
                <a:schemeClr val="lt1"/>
              </a:buClr>
              <a:buSzPts val="2400"/>
              <a:buNone/>
              <a:defRPr>
                <a:solidFill>
                  <a:schemeClr val="lt1"/>
                </a:solidFill>
              </a:defRPr>
            </a:lvl3pPr>
            <a:lvl4pPr lvl="3" rtl="0">
              <a:spcBef>
                <a:spcPts val="0"/>
              </a:spcBef>
              <a:spcAft>
                <a:spcPts val="0"/>
              </a:spcAft>
              <a:buClr>
                <a:schemeClr val="lt1"/>
              </a:buClr>
              <a:buSzPts val="2400"/>
              <a:buNone/>
              <a:defRPr>
                <a:solidFill>
                  <a:schemeClr val="lt1"/>
                </a:solidFill>
              </a:defRPr>
            </a:lvl4pPr>
            <a:lvl5pPr lvl="4" rtl="0">
              <a:spcBef>
                <a:spcPts val="0"/>
              </a:spcBef>
              <a:spcAft>
                <a:spcPts val="0"/>
              </a:spcAft>
              <a:buClr>
                <a:schemeClr val="lt1"/>
              </a:buClr>
              <a:buSzPts val="2400"/>
              <a:buNone/>
              <a:defRPr>
                <a:solidFill>
                  <a:schemeClr val="lt1"/>
                </a:solidFill>
              </a:defRPr>
            </a:lvl5pPr>
            <a:lvl6pPr lvl="5" rtl="0">
              <a:spcBef>
                <a:spcPts val="0"/>
              </a:spcBef>
              <a:spcAft>
                <a:spcPts val="0"/>
              </a:spcAft>
              <a:buClr>
                <a:schemeClr val="lt1"/>
              </a:buClr>
              <a:buSzPts val="2400"/>
              <a:buNone/>
              <a:defRPr>
                <a:solidFill>
                  <a:schemeClr val="lt1"/>
                </a:solidFill>
              </a:defRPr>
            </a:lvl6pPr>
            <a:lvl7pPr lvl="6" rtl="0">
              <a:spcBef>
                <a:spcPts val="0"/>
              </a:spcBef>
              <a:spcAft>
                <a:spcPts val="0"/>
              </a:spcAft>
              <a:buClr>
                <a:schemeClr val="lt1"/>
              </a:buClr>
              <a:buSzPts val="2400"/>
              <a:buNone/>
              <a:defRPr>
                <a:solidFill>
                  <a:schemeClr val="lt1"/>
                </a:solidFill>
              </a:defRPr>
            </a:lvl7pPr>
            <a:lvl8pPr lvl="7" rtl="0">
              <a:spcBef>
                <a:spcPts val="0"/>
              </a:spcBef>
              <a:spcAft>
                <a:spcPts val="0"/>
              </a:spcAft>
              <a:buClr>
                <a:schemeClr val="lt1"/>
              </a:buClr>
              <a:buSzPts val="2400"/>
              <a:buNone/>
              <a:defRPr>
                <a:solidFill>
                  <a:schemeClr val="lt1"/>
                </a:solidFill>
              </a:defRPr>
            </a:lvl8pPr>
            <a:lvl9pPr lvl="8" rtl="0">
              <a:spcBef>
                <a:spcPts val="0"/>
              </a:spcBef>
              <a:spcAft>
                <a:spcPts val="0"/>
              </a:spcAft>
              <a:buClr>
                <a:schemeClr val="lt1"/>
              </a:buClr>
              <a:buSzPts val="2400"/>
              <a:buNone/>
              <a:defRPr>
                <a:solidFill>
                  <a:schemeClr val="lt1"/>
                </a:solidFill>
              </a:defRPr>
            </a:lvl9pPr>
          </a:lstStyle>
          <a:p/>
        </p:txBody>
      </p:sp>
      <p:grpSp>
        <p:nvGrpSpPr>
          <p:cNvPr id="189" name="Google Shape;189;p16"/>
          <p:cNvGrpSpPr/>
          <p:nvPr/>
        </p:nvGrpSpPr>
        <p:grpSpPr>
          <a:xfrm>
            <a:off x="5376" y="-2012"/>
            <a:ext cx="9144032" cy="2451776"/>
            <a:chOff x="5376" y="-2012"/>
            <a:chExt cx="9144032" cy="2451776"/>
          </a:xfrm>
        </p:grpSpPr>
        <p:sp>
          <p:nvSpPr>
            <p:cNvPr id="190" name="Google Shape;190;p16"/>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6"/>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6"/>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 name="Google Shape;193;p16"/>
          <p:cNvSpPr txBox="1"/>
          <p:nvPr>
            <p:ph idx="2" type="title"/>
          </p:nvPr>
        </p:nvSpPr>
        <p:spPr>
          <a:xfrm>
            <a:off x="721200" y="1986075"/>
            <a:ext cx="2992200" cy="65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1pPr>
            <a:lvl2pPr lvl="1"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2pPr>
            <a:lvl3pPr lvl="2"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3pPr>
            <a:lvl4pPr lvl="3"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4pPr>
            <a:lvl5pPr lvl="4"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5pPr>
            <a:lvl6pPr lvl="5"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6pPr>
            <a:lvl7pPr lvl="6"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7pPr>
            <a:lvl8pPr lvl="7"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8pPr>
            <a:lvl9pPr lvl="8" rtl="0">
              <a:spcBef>
                <a:spcPts val="0"/>
              </a:spcBef>
              <a:spcAft>
                <a:spcPts val="0"/>
              </a:spcAft>
              <a:buClr>
                <a:schemeClr val="lt1"/>
              </a:buClr>
              <a:buSzPts val="1400"/>
              <a:buFont typeface="Karla"/>
              <a:buNone/>
              <a:defRPr sz="1400">
                <a:solidFill>
                  <a:schemeClr val="lt1"/>
                </a:solidFill>
                <a:latin typeface="Karla"/>
                <a:ea typeface="Karla"/>
                <a:cs typeface="Karla"/>
                <a:sym typeface="Karla"/>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and image 2">
  <p:cSld name="TITLE_AND_TWO_COLUMNS_1_1_1">
    <p:spTree>
      <p:nvGrpSpPr>
        <p:cNvPr id="194" name="Shape 194"/>
        <p:cNvGrpSpPr/>
        <p:nvPr/>
      </p:nvGrpSpPr>
      <p:grpSpPr>
        <a:xfrm>
          <a:off x="0" y="0"/>
          <a:ext cx="0" cy="0"/>
          <a:chOff x="0" y="0"/>
          <a:chExt cx="0" cy="0"/>
        </a:xfrm>
      </p:grpSpPr>
      <p:sp>
        <p:nvSpPr>
          <p:cNvPr id="195" name="Google Shape;195;p17"/>
          <p:cNvSpPr txBox="1"/>
          <p:nvPr>
            <p:ph type="title"/>
          </p:nvPr>
        </p:nvSpPr>
        <p:spPr>
          <a:xfrm>
            <a:off x="5207325" y="1434600"/>
            <a:ext cx="2992200" cy="1333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2400"/>
              <a:buNone/>
              <a:defRPr>
                <a:solidFill>
                  <a:schemeClr val="lt1"/>
                </a:solidFill>
              </a:defRPr>
            </a:lvl1pPr>
            <a:lvl2pPr lvl="1" rtl="0">
              <a:spcBef>
                <a:spcPts val="0"/>
              </a:spcBef>
              <a:spcAft>
                <a:spcPts val="0"/>
              </a:spcAft>
              <a:buClr>
                <a:schemeClr val="lt1"/>
              </a:buClr>
              <a:buSzPts val="2400"/>
              <a:buNone/>
              <a:defRPr>
                <a:solidFill>
                  <a:schemeClr val="lt1"/>
                </a:solidFill>
              </a:defRPr>
            </a:lvl2pPr>
            <a:lvl3pPr lvl="2" rtl="0">
              <a:spcBef>
                <a:spcPts val="0"/>
              </a:spcBef>
              <a:spcAft>
                <a:spcPts val="0"/>
              </a:spcAft>
              <a:buClr>
                <a:schemeClr val="lt1"/>
              </a:buClr>
              <a:buSzPts val="2400"/>
              <a:buNone/>
              <a:defRPr>
                <a:solidFill>
                  <a:schemeClr val="lt1"/>
                </a:solidFill>
              </a:defRPr>
            </a:lvl3pPr>
            <a:lvl4pPr lvl="3" rtl="0">
              <a:spcBef>
                <a:spcPts val="0"/>
              </a:spcBef>
              <a:spcAft>
                <a:spcPts val="0"/>
              </a:spcAft>
              <a:buClr>
                <a:schemeClr val="lt1"/>
              </a:buClr>
              <a:buSzPts val="2400"/>
              <a:buNone/>
              <a:defRPr>
                <a:solidFill>
                  <a:schemeClr val="lt1"/>
                </a:solidFill>
              </a:defRPr>
            </a:lvl4pPr>
            <a:lvl5pPr lvl="4" rtl="0">
              <a:spcBef>
                <a:spcPts val="0"/>
              </a:spcBef>
              <a:spcAft>
                <a:spcPts val="0"/>
              </a:spcAft>
              <a:buClr>
                <a:schemeClr val="lt1"/>
              </a:buClr>
              <a:buSzPts val="2400"/>
              <a:buNone/>
              <a:defRPr>
                <a:solidFill>
                  <a:schemeClr val="lt1"/>
                </a:solidFill>
              </a:defRPr>
            </a:lvl5pPr>
            <a:lvl6pPr lvl="5" rtl="0">
              <a:spcBef>
                <a:spcPts val="0"/>
              </a:spcBef>
              <a:spcAft>
                <a:spcPts val="0"/>
              </a:spcAft>
              <a:buClr>
                <a:schemeClr val="lt1"/>
              </a:buClr>
              <a:buSzPts val="2400"/>
              <a:buNone/>
              <a:defRPr>
                <a:solidFill>
                  <a:schemeClr val="lt1"/>
                </a:solidFill>
              </a:defRPr>
            </a:lvl6pPr>
            <a:lvl7pPr lvl="6" rtl="0">
              <a:spcBef>
                <a:spcPts val="0"/>
              </a:spcBef>
              <a:spcAft>
                <a:spcPts val="0"/>
              </a:spcAft>
              <a:buClr>
                <a:schemeClr val="lt1"/>
              </a:buClr>
              <a:buSzPts val="2400"/>
              <a:buNone/>
              <a:defRPr>
                <a:solidFill>
                  <a:schemeClr val="lt1"/>
                </a:solidFill>
              </a:defRPr>
            </a:lvl7pPr>
            <a:lvl8pPr lvl="7" rtl="0">
              <a:spcBef>
                <a:spcPts val="0"/>
              </a:spcBef>
              <a:spcAft>
                <a:spcPts val="0"/>
              </a:spcAft>
              <a:buClr>
                <a:schemeClr val="lt1"/>
              </a:buClr>
              <a:buSzPts val="2400"/>
              <a:buNone/>
              <a:defRPr>
                <a:solidFill>
                  <a:schemeClr val="lt1"/>
                </a:solidFill>
              </a:defRPr>
            </a:lvl8pPr>
            <a:lvl9pPr lvl="8" rtl="0">
              <a:spcBef>
                <a:spcPts val="0"/>
              </a:spcBef>
              <a:spcAft>
                <a:spcPts val="0"/>
              </a:spcAft>
              <a:buClr>
                <a:schemeClr val="lt1"/>
              </a:buClr>
              <a:buSzPts val="2400"/>
              <a:buNone/>
              <a:defRPr>
                <a:solidFill>
                  <a:schemeClr val="lt1"/>
                </a:solidFill>
              </a:defRPr>
            </a:lvl9pPr>
          </a:lstStyle>
          <a:p/>
        </p:txBody>
      </p:sp>
      <p:grpSp>
        <p:nvGrpSpPr>
          <p:cNvPr id="196" name="Google Shape;196;p17"/>
          <p:cNvGrpSpPr/>
          <p:nvPr/>
        </p:nvGrpSpPr>
        <p:grpSpPr>
          <a:xfrm>
            <a:off x="5376" y="-2012"/>
            <a:ext cx="9144032" cy="2451776"/>
            <a:chOff x="5376" y="-2012"/>
            <a:chExt cx="9144032" cy="2451776"/>
          </a:xfrm>
        </p:grpSpPr>
        <p:sp>
          <p:nvSpPr>
            <p:cNvPr id="197" name="Google Shape;197;p17"/>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7"/>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7"/>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 name="Google Shape;200;p17"/>
          <p:cNvSpPr txBox="1"/>
          <p:nvPr>
            <p:ph idx="1" type="subTitle"/>
          </p:nvPr>
        </p:nvSpPr>
        <p:spPr>
          <a:xfrm>
            <a:off x="5207325" y="2826375"/>
            <a:ext cx="2992200" cy="1057500"/>
          </a:xfrm>
          <a:prstGeom prst="rect">
            <a:avLst/>
          </a:prstGeom>
        </p:spPr>
        <p:txBody>
          <a:bodyPr anchorCtr="0" anchor="t" bIns="91425" lIns="91425" spcFirstLastPara="1" rIns="91425" wrap="square" tIns="91425">
            <a:noAutofit/>
          </a:bodyPr>
          <a:lstStyle>
            <a:lvl1pPr lvl="0">
              <a:spcBef>
                <a:spcPts val="0"/>
              </a:spcBef>
              <a:spcAft>
                <a:spcPts val="0"/>
              </a:spcAft>
              <a:buNone/>
              <a:defRPr sz="1400"/>
            </a:lvl1pPr>
            <a:lvl2pPr lvl="1">
              <a:spcBef>
                <a:spcPts val="1600"/>
              </a:spcBef>
              <a:spcAft>
                <a:spcPts val="0"/>
              </a:spcAft>
              <a:buNone/>
              <a:defRPr sz="1400"/>
            </a:lvl2pPr>
            <a:lvl3pPr lvl="2">
              <a:spcBef>
                <a:spcPts val="1600"/>
              </a:spcBef>
              <a:spcAft>
                <a:spcPts val="0"/>
              </a:spcAft>
              <a:buNone/>
              <a:defRPr sz="1400"/>
            </a:lvl3pPr>
            <a:lvl4pPr lvl="3">
              <a:spcBef>
                <a:spcPts val="1600"/>
              </a:spcBef>
              <a:spcAft>
                <a:spcPts val="0"/>
              </a:spcAft>
              <a:buNone/>
              <a:defRPr sz="1400"/>
            </a:lvl4pPr>
            <a:lvl5pPr lvl="4">
              <a:spcBef>
                <a:spcPts val="1600"/>
              </a:spcBef>
              <a:spcAft>
                <a:spcPts val="0"/>
              </a:spcAft>
              <a:buNone/>
              <a:defRPr sz="1400"/>
            </a:lvl5pPr>
            <a:lvl6pPr lvl="5">
              <a:spcBef>
                <a:spcPts val="1600"/>
              </a:spcBef>
              <a:spcAft>
                <a:spcPts val="0"/>
              </a:spcAft>
              <a:buNone/>
              <a:defRPr sz="1400"/>
            </a:lvl6pPr>
            <a:lvl7pPr lvl="6">
              <a:spcBef>
                <a:spcPts val="1600"/>
              </a:spcBef>
              <a:spcAft>
                <a:spcPts val="0"/>
              </a:spcAft>
              <a:buNone/>
              <a:defRPr sz="1400"/>
            </a:lvl7pPr>
            <a:lvl8pPr lvl="7">
              <a:spcBef>
                <a:spcPts val="1600"/>
              </a:spcBef>
              <a:spcAft>
                <a:spcPts val="0"/>
              </a:spcAft>
              <a:buNone/>
              <a:defRPr sz="1400"/>
            </a:lvl8pPr>
            <a:lvl9pPr lvl="8">
              <a:spcBef>
                <a:spcPts val="1600"/>
              </a:spcBef>
              <a:spcAft>
                <a:spcPts val="1600"/>
              </a:spcAft>
              <a:buNone/>
              <a:defRPr sz="1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01" name="Shape 201"/>
        <p:cNvGrpSpPr/>
        <p:nvPr/>
      </p:nvGrpSpPr>
      <p:grpSpPr>
        <a:xfrm>
          <a:off x="0" y="0"/>
          <a:ext cx="0" cy="0"/>
          <a:chOff x="0" y="0"/>
          <a:chExt cx="0" cy="0"/>
        </a:xfrm>
      </p:grpSpPr>
      <p:sp>
        <p:nvSpPr>
          <p:cNvPr id="202" name="Google Shape;202;p18"/>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grpSp>
        <p:nvGrpSpPr>
          <p:cNvPr id="203" name="Google Shape;203;p18"/>
          <p:cNvGrpSpPr/>
          <p:nvPr/>
        </p:nvGrpSpPr>
        <p:grpSpPr>
          <a:xfrm>
            <a:off x="5376" y="-2012"/>
            <a:ext cx="9144032" cy="2451776"/>
            <a:chOff x="5376" y="-2012"/>
            <a:chExt cx="9144032" cy="2451776"/>
          </a:xfrm>
        </p:grpSpPr>
        <p:sp>
          <p:nvSpPr>
            <p:cNvPr id="204" name="Google Shape;204;p18"/>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8"/>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8"/>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
    <p:spTree>
      <p:nvGrpSpPr>
        <p:cNvPr id="207" name="Shape 207"/>
        <p:cNvGrpSpPr/>
        <p:nvPr/>
      </p:nvGrpSpPr>
      <p:grpSpPr>
        <a:xfrm>
          <a:off x="0" y="0"/>
          <a:ext cx="0" cy="0"/>
          <a:chOff x="0" y="0"/>
          <a:chExt cx="0" cy="0"/>
        </a:xfrm>
      </p:grpSpPr>
      <p:sp>
        <p:nvSpPr>
          <p:cNvPr id="208" name="Google Shape;208;p19"/>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grpSp>
        <p:nvGrpSpPr>
          <p:cNvPr id="209" name="Google Shape;209;p19"/>
          <p:cNvGrpSpPr/>
          <p:nvPr/>
        </p:nvGrpSpPr>
        <p:grpSpPr>
          <a:xfrm>
            <a:off x="5376" y="-2012"/>
            <a:ext cx="9144032" cy="2451776"/>
            <a:chOff x="5376" y="-2012"/>
            <a:chExt cx="9144032" cy="2451776"/>
          </a:xfrm>
        </p:grpSpPr>
        <p:sp>
          <p:nvSpPr>
            <p:cNvPr id="210" name="Google Shape;210;p19"/>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9"/>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9"/>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19"/>
          <p:cNvSpPr/>
          <p:nvPr/>
        </p:nvSpPr>
        <p:spPr>
          <a:xfrm>
            <a:off x="6168826" y="1451799"/>
            <a:ext cx="2975220" cy="3691652"/>
          </a:xfrm>
          <a:custGeom>
            <a:rect b="b" l="l" r="r" t="t"/>
            <a:pathLst>
              <a:path extrusionOk="0" h="44927" w="36207">
                <a:moveTo>
                  <a:pt x="33581" y="0"/>
                </a:moveTo>
                <a:cubicBezTo>
                  <a:pt x="31491" y="0"/>
                  <a:pt x="28468" y="574"/>
                  <a:pt x="25711" y="3239"/>
                </a:cubicBezTo>
                <a:cubicBezTo>
                  <a:pt x="20874" y="7926"/>
                  <a:pt x="23711" y="12772"/>
                  <a:pt x="19535" y="18689"/>
                </a:cubicBezTo>
                <a:cubicBezTo>
                  <a:pt x="15350" y="24606"/>
                  <a:pt x="6378" y="22179"/>
                  <a:pt x="3190" y="29460"/>
                </a:cubicBezTo>
                <a:cubicBezTo>
                  <a:pt x="1" y="36750"/>
                  <a:pt x="3625" y="44927"/>
                  <a:pt x="3625" y="44927"/>
                </a:cubicBezTo>
                <a:lnTo>
                  <a:pt x="36206" y="44927"/>
                </a:lnTo>
                <a:lnTo>
                  <a:pt x="36206" y="327"/>
                </a:lnTo>
                <a:cubicBezTo>
                  <a:pt x="36206" y="327"/>
                  <a:pt x="35159" y="0"/>
                  <a:pt x="33581"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9"/>
          <p:cNvSpPr/>
          <p:nvPr/>
        </p:nvSpPr>
        <p:spPr>
          <a:xfrm rot="10800000">
            <a:off x="5970633" y="3593171"/>
            <a:ext cx="3137036" cy="1025160"/>
          </a:xfrm>
          <a:custGeom>
            <a:rect b="b" l="l" r="r" t="t"/>
            <a:pathLst>
              <a:path extrusionOk="0" h="11058" w="33838">
                <a:moveTo>
                  <a:pt x="0" y="1"/>
                </a:moveTo>
                <a:cubicBezTo>
                  <a:pt x="0" y="1"/>
                  <a:pt x="1741" y="8814"/>
                  <a:pt x="9223" y="10680"/>
                </a:cubicBezTo>
                <a:cubicBezTo>
                  <a:pt x="10278" y="10945"/>
                  <a:pt x="11131" y="11058"/>
                  <a:pt x="11840" y="11058"/>
                </a:cubicBezTo>
                <a:cubicBezTo>
                  <a:pt x="16045" y="11058"/>
                  <a:pt x="15187" y="7073"/>
                  <a:pt x="21416" y="7073"/>
                </a:cubicBezTo>
                <a:cubicBezTo>
                  <a:pt x="21576" y="7073"/>
                  <a:pt x="21741" y="7076"/>
                  <a:pt x="21911" y="7081"/>
                </a:cubicBezTo>
                <a:cubicBezTo>
                  <a:pt x="22048" y="7086"/>
                  <a:pt x="22183" y="7088"/>
                  <a:pt x="22318" y="7088"/>
                </a:cubicBezTo>
                <a:cubicBezTo>
                  <a:pt x="29926" y="7088"/>
                  <a:pt x="33837" y="1"/>
                  <a:pt x="33837" y="1"/>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 name="Google Shape;215;p19"/>
          <p:cNvGrpSpPr/>
          <p:nvPr/>
        </p:nvGrpSpPr>
        <p:grpSpPr>
          <a:xfrm>
            <a:off x="-4446" y="4618322"/>
            <a:ext cx="9143786" cy="524283"/>
            <a:chOff x="1295125" y="5074300"/>
            <a:chExt cx="5021575" cy="287925"/>
          </a:xfrm>
        </p:grpSpPr>
        <p:sp>
          <p:nvSpPr>
            <p:cNvPr id="216" name="Google Shape;216;p19"/>
            <p:cNvSpPr/>
            <p:nvPr/>
          </p:nvSpPr>
          <p:spPr>
            <a:xfrm>
              <a:off x="1295125" y="5074300"/>
              <a:ext cx="5021575" cy="287925"/>
            </a:xfrm>
            <a:custGeom>
              <a:rect b="b" l="l" r="r" t="t"/>
              <a:pathLst>
                <a:path extrusionOk="0" h="11517" w="200863">
                  <a:moveTo>
                    <a:pt x="1" y="1"/>
                  </a:moveTo>
                  <a:lnTo>
                    <a:pt x="1" y="11517"/>
                  </a:lnTo>
                  <a:lnTo>
                    <a:pt x="200863" y="11517"/>
                  </a:lnTo>
                  <a:lnTo>
                    <a:pt x="200863"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9"/>
            <p:cNvSpPr/>
            <p:nvPr/>
          </p:nvSpPr>
          <p:spPr>
            <a:xfrm>
              <a:off x="1295125" y="5115100"/>
              <a:ext cx="5021575" cy="26600"/>
            </a:xfrm>
            <a:custGeom>
              <a:rect b="b" l="l" r="r" t="t"/>
              <a:pathLst>
                <a:path extrusionOk="0" h="1064" w="200863">
                  <a:moveTo>
                    <a:pt x="1" y="1"/>
                  </a:moveTo>
                  <a:lnTo>
                    <a:pt x="1" y="1063"/>
                  </a:lnTo>
                  <a:lnTo>
                    <a:pt x="200863" y="1063"/>
                  </a:lnTo>
                  <a:lnTo>
                    <a:pt x="20086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
    <p:spTree>
      <p:nvGrpSpPr>
        <p:cNvPr id="218" name="Shape 218"/>
        <p:cNvGrpSpPr/>
        <p:nvPr/>
      </p:nvGrpSpPr>
      <p:grpSpPr>
        <a:xfrm>
          <a:off x="0" y="0"/>
          <a:ext cx="0" cy="0"/>
          <a:chOff x="0" y="0"/>
          <a:chExt cx="0" cy="0"/>
        </a:xfrm>
      </p:grpSpPr>
      <p:sp>
        <p:nvSpPr>
          <p:cNvPr id="219" name="Google Shape;219;p20"/>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grpSp>
        <p:nvGrpSpPr>
          <p:cNvPr id="220" name="Google Shape;220;p20"/>
          <p:cNvGrpSpPr/>
          <p:nvPr/>
        </p:nvGrpSpPr>
        <p:grpSpPr>
          <a:xfrm>
            <a:off x="5376" y="-2012"/>
            <a:ext cx="9144032" cy="2451776"/>
            <a:chOff x="5376" y="-2012"/>
            <a:chExt cx="9144032" cy="2451776"/>
          </a:xfrm>
        </p:grpSpPr>
        <p:sp>
          <p:nvSpPr>
            <p:cNvPr id="221" name="Google Shape;221;p20"/>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0"/>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0"/>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 name="Google Shape;224;p20"/>
          <p:cNvSpPr/>
          <p:nvPr/>
        </p:nvSpPr>
        <p:spPr>
          <a:xfrm>
            <a:off x="6459949" y="2567549"/>
            <a:ext cx="2683265" cy="1272011"/>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0"/>
          <p:cNvSpPr/>
          <p:nvPr/>
        </p:nvSpPr>
        <p:spPr>
          <a:xfrm>
            <a:off x="-4450" y="3802576"/>
            <a:ext cx="9143786" cy="1340032"/>
          </a:xfrm>
          <a:custGeom>
            <a:rect b="b" l="l" r="r" t="t"/>
            <a:pathLst>
              <a:path extrusionOk="0" h="11517" w="200863">
                <a:moveTo>
                  <a:pt x="1" y="1"/>
                </a:moveTo>
                <a:lnTo>
                  <a:pt x="1" y="11517"/>
                </a:lnTo>
                <a:lnTo>
                  <a:pt x="200863" y="11517"/>
                </a:lnTo>
                <a:lnTo>
                  <a:pt x="200863"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p:nvPr/>
        </p:nvSpPr>
        <p:spPr>
          <a:xfrm>
            <a:off x="-4446" y="3894365"/>
            <a:ext cx="9143786" cy="48436"/>
          </a:xfrm>
          <a:custGeom>
            <a:rect b="b" l="l" r="r" t="t"/>
            <a:pathLst>
              <a:path extrusionOk="0" h="1064" w="200863">
                <a:moveTo>
                  <a:pt x="1" y="1"/>
                </a:moveTo>
                <a:lnTo>
                  <a:pt x="1" y="1063"/>
                </a:lnTo>
                <a:lnTo>
                  <a:pt x="200863" y="1063"/>
                </a:lnTo>
                <a:lnTo>
                  <a:pt x="20086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27" name="Shape 227"/>
        <p:cNvGrpSpPr/>
        <p:nvPr/>
      </p:nvGrpSpPr>
      <p:grpSpPr>
        <a:xfrm>
          <a:off x="0" y="0"/>
          <a:ext cx="0" cy="0"/>
          <a:chOff x="0" y="0"/>
          <a:chExt cx="0" cy="0"/>
        </a:xfrm>
      </p:grpSpPr>
      <p:sp>
        <p:nvSpPr>
          <p:cNvPr id="228" name="Google Shape;228;p21"/>
          <p:cNvSpPr/>
          <p:nvPr/>
        </p:nvSpPr>
        <p:spPr>
          <a:xfrm>
            <a:off x="4727644" y="-1990"/>
            <a:ext cx="4421662" cy="4415495"/>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 name="Google Shape;229;p21"/>
          <p:cNvGrpSpPr/>
          <p:nvPr/>
        </p:nvGrpSpPr>
        <p:grpSpPr>
          <a:xfrm>
            <a:off x="5374" y="-1979"/>
            <a:ext cx="2931770" cy="2931662"/>
            <a:chOff x="5376" y="-2012"/>
            <a:chExt cx="1080160" cy="1080160"/>
          </a:xfrm>
        </p:grpSpPr>
        <p:sp>
          <p:nvSpPr>
            <p:cNvPr id="230" name="Google Shape;230;p21"/>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1"/>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 name="Google Shape;232;p21"/>
          <p:cNvSpPr/>
          <p:nvPr/>
        </p:nvSpPr>
        <p:spPr>
          <a:xfrm>
            <a:off x="6507799" y="3894203"/>
            <a:ext cx="2635353" cy="1249298"/>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1"/>
          <p:cNvSpPr txBox="1"/>
          <p:nvPr>
            <p:ph idx="1" type="body"/>
          </p:nvPr>
        </p:nvSpPr>
        <p:spPr>
          <a:xfrm>
            <a:off x="721200" y="1389600"/>
            <a:ext cx="7751400" cy="3179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234" name="Google Shape;234;p21"/>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None/>
              <a:defRPr>
                <a:solidFill>
                  <a:schemeClr val="lt1"/>
                </a:solidFill>
              </a:defRPr>
            </a:lvl1pPr>
            <a:lvl2pPr lvl="1" rtl="0">
              <a:spcBef>
                <a:spcPts val="0"/>
              </a:spcBef>
              <a:spcAft>
                <a:spcPts val="0"/>
              </a:spcAft>
              <a:buClr>
                <a:schemeClr val="lt1"/>
              </a:buClr>
              <a:buSzPts val="2400"/>
              <a:buNone/>
              <a:defRPr>
                <a:solidFill>
                  <a:schemeClr val="lt1"/>
                </a:solidFill>
              </a:defRPr>
            </a:lvl2pPr>
            <a:lvl3pPr lvl="2" rtl="0">
              <a:spcBef>
                <a:spcPts val="0"/>
              </a:spcBef>
              <a:spcAft>
                <a:spcPts val="0"/>
              </a:spcAft>
              <a:buClr>
                <a:schemeClr val="lt1"/>
              </a:buClr>
              <a:buSzPts val="2400"/>
              <a:buNone/>
              <a:defRPr>
                <a:solidFill>
                  <a:schemeClr val="lt1"/>
                </a:solidFill>
              </a:defRPr>
            </a:lvl3pPr>
            <a:lvl4pPr lvl="3" rtl="0">
              <a:spcBef>
                <a:spcPts val="0"/>
              </a:spcBef>
              <a:spcAft>
                <a:spcPts val="0"/>
              </a:spcAft>
              <a:buClr>
                <a:schemeClr val="lt1"/>
              </a:buClr>
              <a:buSzPts val="2400"/>
              <a:buNone/>
              <a:defRPr>
                <a:solidFill>
                  <a:schemeClr val="lt1"/>
                </a:solidFill>
              </a:defRPr>
            </a:lvl4pPr>
            <a:lvl5pPr lvl="4" rtl="0">
              <a:spcBef>
                <a:spcPts val="0"/>
              </a:spcBef>
              <a:spcAft>
                <a:spcPts val="0"/>
              </a:spcAft>
              <a:buClr>
                <a:schemeClr val="lt1"/>
              </a:buClr>
              <a:buSzPts val="2400"/>
              <a:buNone/>
              <a:defRPr>
                <a:solidFill>
                  <a:schemeClr val="lt1"/>
                </a:solidFill>
              </a:defRPr>
            </a:lvl5pPr>
            <a:lvl6pPr lvl="5" rtl="0">
              <a:spcBef>
                <a:spcPts val="0"/>
              </a:spcBef>
              <a:spcAft>
                <a:spcPts val="0"/>
              </a:spcAft>
              <a:buClr>
                <a:schemeClr val="lt1"/>
              </a:buClr>
              <a:buSzPts val="2400"/>
              <a:buNone/>
              <a:defRPr>
                <a:solidFill>
                  <a:schemeClr val="lt1"/>
                </a:solidFill>
              </a:defRPr>
            </a:lvl6pPr>
            <a:lvl7pPr lvl="6" rtl="0">
              <a:spcBef>
                <a:spcPts val="0"/>
              </a:spcBef>
              <a:spcAft>
                <a:spcPts val="0"/>
              </a:spcAft>
              <a:buClr>
                <a:schemeClr val="lt1"/>
              </a:buClr>
              <a:buSzPts val="2400"/>
              <a:buNone/>
              <a:defRPr>
                <a:solidFill>
                  <a:schemeClr val="lt1"/>
                </a:solidFill>
              </a:defRPr>
            </a:lvl7pPr>
            <a:lvl8pPr lvl="7" rtl="0">
              <a:spcBef>
                <a:spcPts val="0"/>
              </a:spcBef>
              <a:spcAft>
                <a:spcPts val="0"/>
              </a:spcAft>
              <a:buClr>
                <a:schemeClr val="lt1"/>
              </a:buClr>
              <a:buSzPts val="2400"/>
              <a:buNone/>
              <a:defRPr>
                <a:solidFill>
                  <a:schemeClr val="lt1"/>
                </a:solidFill>
              </a:defRPr>
            </a:lvl8pPr>
            <a:lvl9pPr lvl="8" rtl="0">
              <a:spcBef>
                <a:spcPts val="0"/>
              </a:spcBef>
              <a:spcAft>
                <a:spcPts val="0"/>
              </a:spcAft>
              <a:buClr>
                <a:schemeClr val="lt1"/>
              </a:buClr>
              <a:buSzPts val="2400"/>
              <a:buNone/>
              <a:defRPr>
                <a:solidFill>
                  <a:schemeClr val="lt1"/>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35" name="Shape 235"/>
        <p:cNvGrpSpPr/>
        <p:nvPr/>
      </p:nvGrpSpPr>
      <p:grpSpPr>
        <a:xfrm>
          <a:off x="0" y="0"/>
          <a:ext cx="0" cy="0"/>
          <a:chOff x="0" y="0"/>
          <a:chExt cx="0" cy="0"/>
        </a:xfrm>
      </p:grpSpPr>
      <p:sp>
        <p:nvSpPr>
          <p:cNvPr id="236" name="Google Shape;236;p22"/>
          <p:cNvSpPr txBox="1"/>
          <p:nvPr>
            <p:ph type="title"/>
          </p:nvPr>
        </p:nvSpPr>
        <p:spPr>
          <a:xfrm>
            <a:off x="3367350" y="1619700"/>
            <a:ext cx="2404800" cy="1902000"/>
          </a:xfrm>
          <a:prstGeom prst="rect">
            <a:avLst/>
          </a:prstGeom>
        </p:spPr>
        <p:txBody>
          <a:bodyPr anchorCtr="0" anchor="ctr" bIns="91425" lIns="91425" spcFirstLastPara="1" rIns="91425" wrap="square" tIns="91425">
            <a:noAutofit/>
          </a:bodyPr>
          <a:lstStyle>
            <a:lvl1pPr lvl="0" algn="ctr">
              <a:spcBef>
                <a:spcPts val="0"/>
              </a:spcBef>
              <a:spcAft>
                <a:spcPts val="0"/>
              </a:spcAft>
              <a:buSzPts val="2400"/>
              <a:buNone/>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37" name="Shape 237"/>
        <p:cNvGrpSpPr/>
        <p:nvPr/>
      </p:nvGrpSpPr>
      <p:grpSpPr>
        <a:xfrm>
          <a:off x="0" y="0"/>
          <a:ext cx="0" cy="0"/>
          <a:chOff x="0" y="0"/>
          <a:chExt cx="0" cy="0"/>
        </a:xfrm>
      </p:grpSpPr>
      <p:sp>
        <p:nvSpPr>
          <p:cNvPr id="238" name="Google Shape;238;p23"/>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39" name="Google Shape;239;p23"/>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40" name="Google Shape;240;p23"/>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41" name="Shape 241"/>
        <p:cNvGrpSpPr/>
        <p:nvPr/>
      </p:nvGrpSpPr>
      <p:grpSpPr>
        <a:xfrm>
          <a:off x="0" y="0"/>
          <a:ext cx="0" cy="0"/>
          <a:chOff x="0" y="0"/>
          <a:chExt cx="0" cy="0"/>
        </a:xfrm>
      </p:grpSpPr>
      <p:sp>
        <p:nvSpPr>
          <p:cNvPr id="242" name="Google Shape;242;p24"/>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None/>
              <a:defRPr/>
            </a:lvl1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43" name="Shape 243"/>
        <p:cNvGrpSpPr/>
        <p:nvPr/>
      </p:nvGrpSpPr>
      <p:grpSpPr>
        <a:xfrm>
          <a:off x="0" y="0"/>
          <a:ext cx="0" cy="0"/>
          <a:chOff x="0" y="0"/>
          <a:chExt cx="0" cy="0"/>
        </a:xfrm>
      </p:grpSpPr>
      <p:sp>
        <p:nvSpPr>
          <p:cNvPr id="244" name="Google Shape;244;p25"/>
          <p:cNvSpPr txBox="1"/>
          <p:nvPr>
            <p:ph hasCustomPrompt="1" type="title"/>
          </p:nvPr>
        </p:nvSpPr>
        <p:spPr>
          <a:xfrm>
            <a:off x="1875825" y="1106125"/>
            <a:ext cx="53925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9000"/>
              <a:buNone/>
              <a:defRPr sz="9000"/>
            </a:lvl1pPr>
            <a:lvl2pPr lvl="1" algn="ctr">
              <a:spcBef>
                <a:spcPts val="0"/>
              </a:spcBef>
              <a:spcAft>
                <a:spcPts val="0"/>
              </a:spcAft>
              <a:buSzPts val="9000"/>
              <a:buNone/>
              <a:defRPr sz="9000"/>
            </a:lvl2pPr>
            <a:lvl3pPr lvl="2" algn="ctr">
              <a:spcBef>
                <a:spcPts val="0"/>
              </a:spcBef>
              <a:spcAft>
                <a:spcPts val="0"/>
              </a:spcAft>
              <a:buSzPts val="9000"/>
              <a:buNone/>
              <a:defRPr sz="9000"/>
            </a:lvl3pPr>
            <a:lvl4pPr lvl="3" algn="ctr">
              <a:spcBef>
                <a:spcPts val="0"/>
              </a:spcBef>
              <a:spcAft>
                <a:spcPts val="0"/>
              </a:spcAft>
              <a:buSzPts val="9000"/>
              <a:buNone/>
              <a:defRPr sz="9000"/>
            </a:lvl4pPr>
            <a:lvl5pPr lvl="4" algn="ctr">
              <a:spcBef>
                <a:spcPts val="0"/>
              </a:spcBef>
              <a:spcAft>
                <a:spcPts val="0"/>
              </a:spcAft>
              <a:buSzPts val="9000"/>
              <a:buNone/>
              <a:defRPr sz="9000"/>
            </a:lvl5pPr>
            <a:lvl6pPr lvl="5" algn="ctr">
              <a:spcBef>
                <a:spcPts val="0"/>
              </a:spcBef>
              <a:spcAft>
                <a:spcPts val="0"/>
              </a:spcAft>
              <a:buSzPts val="9000"/>
              <a:buNone/>
              <a:defRPr sz="9000"/>
            </a:lvl6pPr>
            <a:lvl7pPr lvl="6" algn="ctr">
              <a:spcBef>
                <a:spcPts val="0"/>
              </a:spcBef>
              <a:spcAft>
                <a:spcPts val="0"/>
              </a:spcAft>
              <a:buSzPts val="9000"/>
              <a:buNone/>
              <a:defRPr sz="9000"/>
            </a:lvl7pPr>
            <a:lvl8pPr lvl="7" algn="ctr">
              <a:spcBef>
                <a:spcPts val="0"/>
              </a:spcBef>
              <a:spcAft>
                <a:spcPts val="0"/>
              </a:spcAft>
              <a:buSzPts val="9000"/>
              <a:buNone/>
              <a:defRPr sz="9000"/>
            </a:lvl8pPr>
            <a:lvl9pPr lvl="8" algn="ctr">
              <a:spcBef>
                <a:spcPts val="0"/>
              </a:spcBef>
              <a:spcAft>
                <a:spcPts val="0"/>
              </a:spcAft>
              <a:buSzPts val="9000"/>
              <a:buNone/>
              <a:defRPr sz="9000"/>
            </a:lvl9pPr>
          </a:lstStyle>
          <a:p>
            <a:r>
              <a:t>xx%</a:t>
            </a:r>
          </a:p>
        </p:txBody>
      </p:sp>
      <p:sp>
        <p:nvSpPr>
          <p:cNvPr id="245" name="Google Shape;245;p25"/>
          <p:cNvSpPr txBox="1"/>
          <p:nvPr>
            <p:ph idx="2" type="title"/>
          </p:nvPr>
        </p:nvSpPr>
        <p:spPr>
          <a:xfrm>
            <a:off x="1875825" y="2955125"/>
            <a:ext cx="5392500" cy="659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1pPr>
            <a:lvl2pPr lvl="1"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2pPr>
            <a:lvl3pPr lvl="2"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3pPr>
            <a:lvl4pPr lvl="3"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4pPr>
            <a:lvl5pPr lvl="4"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5pPr>
            <a:lvl6pPr lvl="5"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6pPr>
            <a:lvl7pPr lvl="6"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7pPr>
            <a:lvl8pPr lvl="7"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8pPr>
            <a:lvl9pPr lvl="8" rtl="0" algn="ctr">
              <a:spcBef>
                <a:spcPts val="0"/>
              </a:spcBef>
              <a:spcAft>
                <a:spcPts val="0"/>
              </a:spcAft>
              <a:buClr>
                <a:schemeClr val="lt1"/>
              </a:buClr>
              <a:buSzPts val="1800"/>
              <a:buFont typeface="Karla"/>
              <a:buNone/>
              <a:defRPr sz="1800">
                <a:solidFill>
                  <a:schemeClr val="lt1"/>
                </a:solidFill>
                <a:latin typeface="Karla"/>
                <a:ea typeface="Karla"/>
                <a:cs typeface="Karla"/>
                <a:sym typeface="Karla"/>
              </a:defRPr>
            </a:lvl9pPr>
          </a:lstStyle>
          <a:p/>
        </p:txBody>
      </p:sp>
      <p:grpSp>
        <p:nvGrpSpPr>
          <p:cNvPr id="246" name="Google Shape;246;p25"/>
          <p:cNvGrpSpPr/>
          <p:nvPr/>
        </p:nvGrpSpPr>
        <p:grpSpPr>
          <a:xfrm>
            <a:off x="5376" y="-12"/>
            <a:ext cx="9144032" cy="2451776"/>
            <a:chOff x="5376" y="-2012"/>
            <a:chExt cx="9144032" cy="2451776"/>
          </a:xfrm>
        </p:grpSpPr>
        <p:sp>
          <p:nvSpPr>
            <p:cNvPr id="247" name="Google Shape;247;p25"/>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5"/>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5"/>
            <p:cNvSpPr/>
            <p:nvPr/>
          </p:nvSpPr>
          <p:spPr>
            <a:xfrm>
              <a:off x="6694208" y="-2012"/>
              <a:ext cx="2455200" cy="2451776"/>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BIG_NUMBER_1">
    <p:spTree>
      <p:nvGrpSpPr>
        <p:cNvPr id="250" name="Shape 250"/>
        <p:cNvGrpSpPr/>
        <p:nvPr/>
      </p:nvGrpSpPr>
      <p:grpSpPr>
        <a:xfrm>
          <a:off x="0" y="0"/>
          <a:ext cx="0" cy="0"/>
          <a:chOff x="0" y="0"/>
          <a:chExt cx="0" cy="0"/>
        </a:xfrm>
      </p:grpSpPr>
      <p:sp>
        <p:nvSpPr>
          <p:cNvPr id="251" name="Google Shape;251;p26"/>
          <p:cNvSpPr/>
          <p:nvPr/>
        </p:nvSpPr>
        <p:spPr>
          <a:xfrm>
            <a:off x="5375" y="-1976"/>
            <a:ext cx="2451794" cy="2451794"/>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6"/>
          <p:cNvSpPr/>
          <p:nvPr/>
        </p:nvSpPr>
        <p:spPr>
          <a:xfrm>
            <a:off x="6692200" y="-2000"/>
            <a:ext cx="2451747" cy="2448328"/>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9C3218">
                  <a:alpha val="41568"/>
                </a:srgbClr>
              </a:gs>
              <a:gs pos="100000">
                <a:srgbClr val="9C3218">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6"/>
          <p:cNvSpPr txBox="1"/>
          <p:nvPr>
            <p:ph hasCustomPrompt="1" type="title"/>
          </p:nvPr>
        </p:nvSpPr>
        <p:spPr>
          <a:xfrm>
            <a:off x="532600" y="1067875"/>
            <a:ext cx="2869800" cy="65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sz="3200"/>
            </a:lvl2pPr>
            <a:lvl3pPr lvl="2" rtl="0" algn="ctr">
              <a:spcBef>
                <a:spcPts val="0"/>
              </a:spcBef>
              <a:spcAft>
                <a:spcPts val="0"/>
              </a:spcAft>
              <a:buSzPts val="3200"/>
              <a:buNone/>
              <a:defRPr sz="3200"/>
            </a:lvl3pPr>
            <a:lvl4pPr lvl="3" rtl="0" algn="ctr">
              <a:spcBef>
                <a:spcPts val="0"/>
              </a:spcBef>
              <a:spcAft>
                <a:spcPts val="0"/>
              </a:spcAft>
              <a:buSzPts val="3200"/>
              <a:buNone/>
              <a:defRPr sz="3200"/>
            </a:lvl4pPr>
            <a:lvl5pPr lvl="4" rtl="0" algn="ctr">
              <a:spcBef>
                <a:spcPts val="0"/>
              </a:spcBef>
              <a:spcAft>
                <a:spcPts val="0"/>
              </a:spcAft>
              <a:buSzPts val="3200"/>
              <a:buNone/>
              <a:defRPr sz="3200"/>
            </a:lvl5pPr>
            <a:lvl6pPr lvl="5" rtl="0" algn="ctr">
              <a:spcBef>
                <a:spcPts val="0"/>
              </a:spcBef>
              <a:spcAft>
                <a:spcPts val="0"/>
              </a:spcAft>
              <a:buSzPts val="3200"/>
              <a:buNone/>
              <a:defRPr sz="3200"/>
            </a:lvl6pPr>
            <a:lvl7pPr lvl="6" rtl="0" algn="ctr">
              <a:spcBef>
                <a:spcPts val="0"/>
              </a:spcBef>
              <a:spcAft>
                <a:spcPts val="0"/>
              </a:spcAft>
              <a:buSzPts val="3200"/>
              <a:buNone/>
              <a:defRPr sz="3200"/>
            </a:lvl7pPr>
            <a:lvl8pPr lvl="7" rtl="0" algn="ctr">
              <a:spcBef>
                <a:spcPts val="0"/>
              </a:spcBef>
              <a:spcAft>
                <a:spcPts val="0"/>
              </a:spcAft>
              <a:buSzPts val="3200"/>
              <a:buNone/>
              <a:defRPr sz="3200"/>
            </a:lvl8pPr>
            <a:lvl9pPr lvl="8" rtl="0" algn="ctr">
              <a:spcBef>
                <a:spcPts val="0"/>
              </a:spcBef>
              <a:spcAft>
                <a:spcPts val="0"/>
              </a:spcAft>
              <a:buSzPts val="3200"/>
              <a:buNone/>
              <a:defRPr sz="3200"/>
            </a:lvl9pPr>
          </a:lstStyle>
          <a:p>
            <a:r>
              <a:t>xx%</a:t>
            </a:r>
          </a:p>
        </p:txBody>
      </p:sp>
      <p:sp>
        <p:nvSpPr>
          <p:cNvPr id="254" name="Google Shape;254;p26"/>
          <p:cNvSpPr txBox="1"/>
          <p:nvPr>
            <p:ph idx="2" type="title"/>
          </p:nvPr>
        </p:nvSpPr>
        <p:spPr>
          <a:xfrm>
            <a:off x="532600" y="1632025"/>
            <a:ext cx="2869800" cy="659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255" name="Google Shape;255;p26"/>
          <p:cNvSpPr txBox="1"/>
          <p:nvPr>
            <p:ph hasCustomPrompt="1" idx="3" type="title"/>
          </p:nvPr>
        </p:nvSpPr>
        <p:spPr>
          <a:xfrm>
            <a:off x="5741675" y="1067875"/>
            <a:ext cx="2869800" cy="65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sz="3200"/>
            </a:lvl2pPr>
            <a:lvl3pPr lvl="2" rtl="0" algn="ctr">
              <a:spcBef>
                <a:spcPts val="0"/>
              </a:spcBef>
              <a:spcAft>
                <a:spcPts val="0"/>
              </a:spcAft>
              <a:buSzPts val="3200"/>
              <a:buNone/>
              <a:defRPr sz="3200"/>
            </a:lvl3pPr>
            <a:lvl4pPr lvl="3" rtl="0" algn="ctr">
              <a:spcBef>
                <a:spcPts val="0"/>
              </a:spcBef>
              <a:spcAft>
                <a:spcPts val="0"/>
              </a:spcAft>
              <a:buSzPts val="3200"/>
              <a:buNone/>
              <a:defRPr sz="3200"/>
            </a:lvl4pPr>
            <a:lvl5pPr lvl="4" rtl="0" algn="ctr">
              <a:spcBef>
                <a:spcPts val="0"/>
              </a:spcBef>
              <a:spcAft>
                <a:spcPts val="0"/>
              </a:spcAft>
              <a:buSzPts val="3200"/>
              <a:buNone/>
              <a:defRPr sz="3200"/>
            </a:lvl5pPr>
            <a:lvl6pPr lvl="5" rtl="0" algn="ctr">
              <a:spcBef>
                <a:spcPts val="0"/>
              </a:spcBef>
              <a:spcAft>
                <a:spcPts val="0"/>
              </a:spcAft>
              <a:buSzPts val="3200"/>
              <a:buNone/>
              <a:defRPr sz="3200"/>
            </a:lvl6pPr>
            <a:lvl7pPr lvl="6" rtl="0" algn="ctr">
              <a:spcBef>
                <a:spcPts val="0"/>
              </a:spcBef>
              <a:spcAft>
                <a:spcPts val="0"/>
              </a:spcAft>
              <a:buSzPts val="3200"/>
              <a:buNone/>
              <a:defRPr sz="3200"/>
            </a:lvl7pPr>
            <a:lvl8pPr lvl="7" rtl="0" algn="ctr">
              <a:spcBef>
                <a:spcPts val="0"/>
              </a:spcBef>
              <a:spcAft>
                <a:spcPts val="0"/>
              </a:spcAft>
              <a:buSzPts val="3200"/>
              <a:buNone/>
              <a:defRPr sz="3200"/>
            </a:lvl8pPr>
            <a:lvl9pPr lvl="8" rtl="0" algn="ctr">
              <a:spcBef>
                <a:spcPts val="0"/>
              </a:spcBef>
              <a:spcAft>
                <a:spcPts val="0"/>
              </a:spcAft>
              <a:buSzPts val="3200"/>
              <a:buNone/>
              <a:defRPr sz="3200"/>
            </a:lvl9pPr>
          </a:lstStyle>
          <a:p>
            <a:r>
              <a:t>xx%</a:t>
            </a:r>
          </a:p>
        </p:txBody>
      </p:sp>
      <p:sp>
        <p:nvSpPr>
          <p:cNvPr id="256" name="Google Shape;256;p26"/>
          <p:cNvSpPr txBox="1"/>
          <p:nvPr>
            <p:ph idx="4" type="title"/>
          </p:nvPr>
        </p:nvSpPr>
        <p:spPr>
          <a:xfrm>
            <a:off x="5741675" y="1632025"/>
            <a:ext cx="2869800" cy="659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257" name="Google Shape;257;p26"/>
          <p:cNvSpPr txBox="1"/>
          <p:nvPr>
            <p:ph hasCustomPrompt="1" idx="5" type="title"/>
          </p:nvPr>
        </p:nvSpPr>
        <p:spPr>
          <a:xfrm>
            <a:off x="3139788" y="2236550"/>
            <a:ext cx="2869800" cy="65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sz="3200"/>
            </a:lvl2pPr>
            <a:lvl3pPr lvl="2" rtl="0" algn="ctr">
              <a:spcBef>
                <a:spcPts val="0"/>
              </a:spcBef>
              <a:spcAft>
                <a:spcPts val="0"/>
              </a:spcAft>
              <a:buSzPts val="3200"/>
              <a:buNone/>
              <a:defRPr sz="3200"/>
            </a:lvl3pPr>
            <a:lvl4pPr lvl="3" rtl="0" algn="ctr">
              <a:spcBef>
                <a:spcPts val="0"/>
              </a:spcBef>
              <a:spcAft>
                <a:spcPts val="0"/>
              </a:spcAft>
              <a:buSzPts val="3200"/>
              <a:buNone/>
              <a:defRPr sz="3200"/>
            </a:lvl4pPr>
            <a:lvl5pPr lvl="4" rtl="0" algn="ctr">
              <a:spcBef>
                <a:spcPts val="0"/>
              </a:spcBef>
              <a:spcAft>
                <a:spcPts val="0"/>
              </a:spcAft>
              <a:buSzPts val="3200"/>
              <a:buNone/>
              <a:defRPr sz="3200"/>
            </a:lvl5pPr>
            <a:lvl6pPr lvl="5" rtl="0" algn="ctr">
              <a:spcBef>
                <a:spcPts val="0"/>
              </a:spcBef>
              <a:spcAft>
                <a:spcPts val="0"/>
              </a:spcAft>
              <a:buSzPts val="3200"/>
              <a:buNone/>
              <a:defRPr sz="3200"/>
            </a:lvl6pPr>
            <a:lvl7pPr lvl="6" rtl="0" algn="ctr">
              <a:spcBef>
                <a:spcPts val="0"/>
              </a:spcBef>
              <a:spcAft>
                <a:spcPts val="0"/>
              </a:spcAft>
              <a:buSzPts val="3200"/>
              <a:buNone/>
              <a:defRPr sz="3200"/>
            </a:lvl7pPr>
            <a:lvl8pPr lvl="7" rtl="0" algn="ctr">
              <a:spcBef>
                <a:spcPts val="0"/>
              </a:spcBef>
              <a:spcAft>
                <a:spcPts val="0"/>
              </a:spcAft>
              <a:buSzPts val="3200"/>
              <a:buNone/>
              <a:defRPr sz="3200"/>
            </a:lvl8pPr>
            <a:lvl9pPr lvl="8" rtl="0" algn="ctr">
              <a:spcBef>
                <a:spcPts val="0"/>
              </a:spcBef>
              <a:spcAft>
                <a:spcPts val="0"/>
              </a:spcAft>
              <a:buSzPts val="3200"/>
              <a:buNone/>
              <a:defRPr sz="3200"/>
            </a:lvl9pPr>
          </a:lstStyle>
          <a:p>
            <a:r>
              <a:t>xx%</a:t>
            </a:r>
          </a:p>
        </p:txBody>
      </p:sp>
      <p:sp>
        <p:nvSpPr>
          <p:cNvPr id="258" name="Google Shape;258;p26"/>
          <p:cNvSpPr txBox="1"/>
          <p:nvPr>
            <p:ph idx="6" type="title"/>
          </p:nvPr>
        </p:nvSpPr>
        <p:spPr>
          <a:xfrm>
            <a:off x="3139788" y="2800700"/>
            <a:ext cx="2869800" cy="6594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1pPr>
            <a:lvl2pPr lvl="1"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2pPr>
            <a:lvl3pPr lvl="2"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3pPr>
            <a:lvl4pPr lvl="3"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4pPr>
            <a:lvl5pPr lvl="4"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5pPr>
            <a:lvl6pPr lvl="5"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6pPr>
            <a:lvl7pPr lvl="6"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7pPr>
            <a:lvl8pPr lvl="7"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8pPr>
            <a:lvl9pPr lvl="8" rtl="0" algn="ctr">
              <a:spcBef>
                <a:spcPts val="0"/>
              </a:spcBef>
              <a:spcAft>
                <a:spcPts val="0"/>
              </a:spcAft>
              <a:buClr>
                <a:schemeClr val="lt1"/>
              </a:buClr>
              <a:buSzPts val="1200"/>
              <a:buFont typeface="Karla"/>
              <a:buNone/>
              <a:defRPr sz="1200">
                <a:solidFill>
                  <a:schemeClr val="lt1"/>
                </a:solidFill>
                <a:latin typeface="Karla"/>
                <a:ea typeface="Karla"/>
                <a:cs typeface="Karla"/>
                <a:sym typeface="Karla"/>
              </a:defRPr>
            </a:lvl9pPr>
          </a:lstStyle>
          <a:p/>
        </p:txBody>
      </p:sp>
      <p:sp>
        <p:nvSpPr>
          <p:cNvPr id="259" name="Google Shape;259;p26"/>
          <p:cNvSpPr/>
          <p:nvPr/>
        </p:nvSpPr>
        <p:spPr>
          <a:xfrm>
            <a:off x="6006899" y="2957242"/>
            <a:ext cx="3136286" cy="1486767"/>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9C3218">
                  <a:alpha val="41568"/>
                </a:srgbClr>
              </a:gs>
              <a:gs pos="100000">
                <a:srgbClr val="9C3218">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6"/>
          <p:cNvSpPr/>
          <p:nvPr/>
        </p:nvSpPr>
        <p:spPr>
          <a:xfrm flipH="1">
            <a:off x="824" y="2957238"/>
            <a:ext cx="3136286" cy="1486767"/>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9C3218">
                  <a:alpha val="41568"/>
                </a:srgbClr>
              </a:gs>
              <a:gs pos="100000">
                <a:srgbClr val="9C3218">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6"/>
          <p:cNvSpPr/>
          <p:nvPr/>
        </p:nvSpPr>
        <p:spPr>
          <a:xfrm>
            <a:off x="-4450" y="4208973"/>
            <a:ext cx="9143786" cy="933626"/>
          </a:xfrm>
          <a:custGeom>
            <a:rect b="b" l="l" r="r" t="t"/>
            <a:pathLst>
              <a:path extrusionOk="0" h="11517" w="200863">
                <a:moveTo>
                  <a:pt x="1" y="1"/>
                </a:moveTo>
                <a:lnTo>
                  <a:pt x="1" y="11517"/>
                </a:lnTo>
                <a:lnTo>
                  <a:pt x="200863" y="11517"/>
                </a:lnTo>
                <a:lnTo>
                  <a:pt x="200863"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6"/>
          <p:cNvSpPr/>
          <p:nvPr/>
        </p:nvSpPr>
        <p:spPr>
          <a:xfrm>
            <a:off x="-4446" y="4314515"/>
            <a:ext cx="9143786" cy="48436"/>
          </a:xfrm>
          <a:custGeom>
            <a:rect b="b" l="l" r="r" t="t"/>
            <a:pathLst>
              <a:path extrusionOk="0" h="1064" w="200863">
                <a:moveTo>
                  <a:pt x="1" y="1"/>
                </a:moveTo>
                <a:lnTo>
                  <a:pt x="1" y="1063"/>
                </a:lnTo>
                <a:lnTo>
                  <a:pt x="200863" y="1063"/>
                </a:lnTo>
                <a:lnTo>
                  <a:pt x="20086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263" name="Shape 263"/>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spTree>
      <p:nvGrpSpPr>
        <p:cNvPr id="264" name="Shape 264"/>
        <p:cNvGrpSpPr/>
        <p:nvPr/>
      </p:nvGrpSpPr>
      <p:grpSpPr>
        <a:xfrm>
          <a:off x="0" y="0"/>
          <a:ext cx="0" cy="0"/>
          <a:chOff x="0" y="0"/>
          <a:chExt cx="0" cy="0"/>
        </a:xfrm>
      </p:grpSpPr>
      <p:sp>
        <p:nvSpPr>
          <p:cNvPr id="265" name="Google Shape;265;p28"/>
          <p:cNvSpPr txBox="1"/>
          <p:nvPr>
            <p:ph type="title"/>
          </p:nvPr>
        </p:nvSpPr>
        <p:spPr>
          <a:xfrm>
            <a:off x="2252075" y="1470675"/>
            <a:ext cx="4639800" cy="21561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2400">
                <a:solidFill>
                  <a:schemeClr val="lt1"/>
                </a:solidFill>
                <a:latin typeface="Karla"/>
                <a:ea typeface="Karla"/>
                <a:cs typeface="Karla"/>
                <a:sym typeface="Karla"/>
              </a:defRPr>
            </a:lvl1pPr>
            <a:lvl2pPr lvl="1" algn="ctr">
              <a:spcBef>
                <a:spcPts val="0"/>
              </a:spcBef>
              <a:spcAft>
                <a:spcPts val="0"/>
              </a:spcAft>
              <a:buNone/>
              <a:defRPr sz="2400">
                <a:solidFill>
                  <a:schemeClr val="lt1"/>
                </a:solidFill>
                <a:latin typeface="Karla"/>
                <a:ea typeface="Karla"/>
                <a:cs typeface="Karla"/>
                <a:sym typeface="Karla"/>
              </a:defRPr>
            </a:lvl2pPr>
            <a:lvl3pPr lvl="2" algn="ctr">
              <a:spcBef>
                <a:spcPts val="0"/>
              </a:spcBef>
              <a:spcAft>
                <a:spcPts val="0"/>
              </a:spcAft>
              <a:buNone/>
              <a:defRPr sz="2400">
                <a:solidFill>
                  <a:schemeClr val="lt1"/>
                </a:solidFill>
                <a:latin typeface="Karla"/>
                <a:ea typeface="Karla"/>
                <a:cs typeface="Karla"/>
                <a:sym typeface="Karla"/>
              </a:defRPr>
            </a:lvl3pPr>
            <a:lvl4pPr lvl="3" algn="ctr">
              <a:spcBef>
                <a:spcPts val="0"/>
              </a:spcBef>
              <a:spcAft>
                <a:spcPts val="0"/>
              </a:spcAft>
              <a:buNone/>
              <a:defRPr sz="2400">
                <a:solidFill>
                  <a:schemeClr val="lt1"/>
                </a:solidFill>
                <a:latin typeface="Karla"/>
                <a:ea typeface="Karla"/>
                <a:cs typeface="Karla"/>
                <a:sym typeface="Karla"/>
              </a:defRPr>
            </a:lvl4pPr>
            <a:lvl5pPr lvl="4" algn="ctr">
              <a:spcBef>
                <a:spcPts val="0"/>
              </a:spcBef>
              <a:spcAft>
                <a:spcPts val="0"/>
              </a:spcAft>
              <a:buNone/>
              <a:defRPr sz="2400">
                <a:solidFill>
                  <a:schemeClr val="lt1"/>
                </a:solidFill>
                <a:latin typeface="Karla"/>
                <a:ea typeface="Karla"/>
                <a:cs typeface="Karla"/>
                <a:sym typeface="Karla"/>
              </a:defRPr>
            </a:lvl5pPr>
            <a:lvl6pPr lvl="5" algn="ctr">
              <a:spcBef>
                <a:spcPts val="0"/>
              </a:spcBef>
              <a:spcAft>
                <a:spcPts val="0"/>
              </a:spcAft>
              <a:buNone/>
              <a:defRPr sz="2400">
                <a:solidFill>
                  <a:schemeClr val="lt1"/>
                </a:solidFill>
                <a:latin typeface="Karla"/>
                <a:ea typeface="Karla"/>
                <a:cs typeface="Karla"/>
                <a:sym typeface="Karla"/>
              </a:defRPr>
            </a:lvl6pPr>
            <a:lvl7pPr lvl="6" algn="ctr">
              <a:spcBef>
                <a:spcPts val="0"/>
              </a:spcBef>
              <a:spcAft>
                <a:spcPts val="0"/>
              </a:spcAft>
              <a:buNone/>
              <a:defRPr sz="2400">
                <a:solidFill>
                  <a:schemeClr val="lt1"/>
                </a:solidFill>
                <a:latin typeface="Karla"/>
                <a:ea typeface="Karla"/>
                <a:cs typeface="Karla"/>
                <a:sym typeface="Karla"/>
              </a:defRPr>
            </a:lvl7pPr>
            <a:lvl8pPr lvl="7" algn="ctr">
              <a:spcBef>
                <a:spcPts val="0"/>
              </a:spcBef>
              <a:spcAft>
                <a:spcPts val="0"/>
              </a:spcAft>
              <a:buNone/>
              <a:defRPr sz="2400">
                <a:solidFill>
                  <a:schemeClr val="lt1"/>
                </a:solidFill>
                <a:latin typeface="Karla"/>
                <a:ea typeface="Karla"/>
                <a:cs typeface="Karla"/>
                <a:sym typeface="Karla"/>
              </a:defRPr>
            </a:lvl8pPr>
            <a:lvl9pPr lvl="8" algn="ctr">
              <a:spcBef>
                <a:spcPts val="0"/>
              </a:spcBef>
              <a:spcAft>
                <a:spcPts val="0"/>
              </a:spcAft>
              <a:buNone/>
              <a:defRPr sz="2400">
                <a:solidFill>
                  <a:schemeClr val="lt1"/>
                </a:solidFill>
                <a:latin typeface="Karla"/>
                <a:ea typeface="Karla"/>
                <a:cs typeface="Karla"/>
                <a:sym typeface="Karla"/>
              </a:defRPr>
            </a:lvl9pPr>
          </a:lstStyle>
          <a:p/>
        </p:txBody>
      </p:sp>
      <p:sp>
        <p:nvSpPr>
          <p:cNvPr id="266" name="Google Shape;266;p28"/>
          <p:cNvSpPr txBox="1"/>
          <p:nvPr>
            <p:ph idx="2" type="title"/>
          </p:nvPr>
        </p:nvSpPr>
        <p:spPr>
          <a:xfrm>
            <a:off x="3087250" y="3783650"/>
            <a:ext cx="2973600" cy="517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1400">
                <a:solidFill>
                  <a:schemeClr val="lt1"/>
                </a:solidFill>
              </a:defRPr>
            </a:lvl1pPr>
            <a:lvl2pPr lvl="1" rtl="0" algn="ctr">
              <a:spcBef>
                <a:spcPts val="0"/>
              </a:spcBef>
              <a:spcAft>
                <a:spcPts val="0"/>
              </a:spcAft>
              <a:buNone/>
              <a:defRPr b="1" sz="1400">
                <a:solidFill>
                  <a:schemeClr val="lt1"/>
                </a:solidFill>
              </a:defRPr>
            </a:lvl2pPr>
            <a:lvl3pPr lvl="2" rtl="0" algn="ctr">
              <a:spcBef>
                <a:spcPts val="0"/>
              </a:spcBef>
              <a:spcAft>
                <a:spcPts val="0"/>
              </a:spcAft>
              <a:buNone/>
              <a:defRPr b="1" sz="1400">
                <a:solidFill>
                  <a:schemeClr val="lt1"/>
                </a:solidFill>
              </a:defRPr>
            </a:lvl3pPr>
            <a:lvl4pPr lvl="3" rtl="0" algn="ctr">
              <a:spcBef>
                <a:spcPts val="0"/>
              </a:spcBef>
              <a:spcAft>
                <a:spcPts val="0"/>
              </a:spcAft>
              <a:buNone/>
              <a:defRPr b="1" sz="1400">
                <a:solidFill>
                  <a:schemeClr val="lt1"/>
                </a:solidFill>
              </a:defRPr>
            </a:lvl4pPr>
            <a:lvl5pPr lvl="4" rtl="0" algn="ctr">
              <a:spcBef>
                <a:spcPts val="0"/>
              </a:spcBef>
              <a:spcAft>
                <a:spcPts val="0"/>
              </a:spcAft>
              <a:buNone/>
              <a:defRPr b="1" sz="1400">
                <a:solidFill>
                  <a:schemeClr val="lt1"/>
                </a:solidFill>
              </a:defRPr>
            </a:lvl5pPr>
            <a:lvl6pPr lvl="5" rtl="0" algn="ctr">
              <a:spcBef>
                <a:spcPts val="0"/>
              </a:spcBef>
              <a:spcAft>
                <a:spcPts val="0"/>
              </a:spcAft>
              <a:buNone/>
              <a:defRPr b="1" sz="1400">
                <a:solidFill>
                  <a:schemeClr val="lt1"/>
                </a:solidFill>
              </a:defRPr>
            </a:lvl6pPr>
            <a:lvl7pPr lvl="6" rtl="0" algn="ctr">
              <a:spcBef>
                <a:spcPts val="0"/>
              </a:spcBef>
              <a:spcAft>
                <a:spcPts val="0"/>
              </a:spcAft>
              <a:buNone/>
              <a:defRPr b="1" sz="1400">
                <a:solidFill>
                  <a:schemeClr val="lt1"/>
                </a:solidFill>
              </a:defRPr>
            </a:lvl7pPr>
            <a:lvl8pPr lvl="7" rtl="0" algn="ctr">
              <a:spcBef>
                <a:spcPts val="0"/>
              </a:spcBef>
              <a:spcAft>
                <a:spcPts val="0"/>
              </a:spcAft>
              <a:buNone/>
              <a:defRPr b="1" sz="1400">
                <a:solidFill>
                  <a:schemeClr val="lt1"/>
                </a:solidFill>
              </a:defRPr>
            </a:lvl8pPr>
            <a:lvl9pPr lvl="8" rtl="0" algn="ctr">
              <a:spcBef>
                <a:spcPts val="0"/>
              </a:spcBef>
              <a:spcAft>
                <a:spcPts val="0"/>
              </a:spcAft>
              <a:buNone/>
              <a:defRPr b="1" sz="1400">
                <a:solidFill>
                  <a:schemeClr val="lt1"/>
                </a:solidFill>
              </a:defRPr>
            </a:lvl9pPr>
          </a:lstStyle>
          <a:p/>
        </p:txBody>
      </p:sp>
      <p:grpSp>
        <p:nvGrpSpPr>
          <p:cNvPr id="267" name="Google Shape;267;p28"/>
          <p:cNvGrpSpPr/>
          <p:nvPr/>
        </p:nvGrpSpPr>
        <p:grpSpPr>
          <a:xfrm>
            <a:off x="2043" y="-563"/>
            <a:ext cx="962816" cy="5143136"/>
            <a:chOff x="2043" y="-563"/>
            <a:chExt cx="962816" cy="5143136"/>
          </a:xfrm>
        </p:grpSpPr>
        <p:sp>
          <p:nvSpPr>
            <p:cNvPr id="268" name="Google Shape;268;p28"/>
            <p:cNvSpPr/>
            <p:nvPr/>
          </p:nvSpPr>
          <p:spPr>
            <a:xfrm>
              <a:off x="2043" y="-563"/>
              <a:ext cx="962816" cy="3411360"/>
            </a:xfrm>
            <a:custGeom>
              <a:rect b="b" l="l" r="r" t="t"/>
              <a:pathLst>
                <a:path extrusionOk="0" h="106605" w="30088">
                  <a:moveTo>
                    <a:pt x="0" y="1"/>
                  </a:moveTo>
                  <a:lnTo>
                    <a:pt x="0" y="106597"/>
                  </a:lnTo>
                  <a:cubicBezTo>
                    <a:pt x="0" y="106597"/>
                    <a:pt x="95" y="106604"/>
                    <a:pt x="271" y="106604"/>
                  </a:cubicBezTo>
                  <a:cubicBezTo>
                    <a:pt x="2164" y="106604"/>
                    <a:pt x="13462" y="105767"/>
                    <a:pt x="18264" y="86154"/>
                  </a:cubicBezTo>
                  <a:cubicBezTo>
                    <a:pt x="23515" y="64711"/>
                    <a:pt x="30087" y="1"/>
                    <a:pt x="30087"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2043" y="3336973"/>
              <a:ext cx="534944" cy="1805600"/>
            </a:xfrm>
            <a:custGeom>
              <a:rect b="b" l="l" r="r" t="t"/>
              <a:pathLst>
                <a:path extrusionOk="0" h="56425" w="16717">
                  <a:moveTo>
                    <a:pt x="0" y="1"/>
                  </a:moveTo>
                  <a:lnTo>
                    <a:pt x="0" y="56424"/>
                  </a:lnTo>
                  <a:lnTo>
                    <a:pt x="16716" y="56424"/>
                  </a:lnTo>
                  <a:cubicBezTo>
                    <a:pt x="16716" y="56424"/>
                    <a:pt x="15871" y="22277"/>
                    <a:pt x="12263" y="13788"/>
                  </a:cubicBezTo>
                  <a:cubicBezTo>
                    <a:pt x="8656" y="5299"/>
                    <a:pt x="0" y="1"/>
                    <a:pt x="0"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2043" y="3379277"/>
              <a:ext cx="194720" cy="81568"/>
            </a:xfrm>
            <a:custGeom>
              <a:rect b="b" l="l" r="r" t="t"/>
              <a:pathLst>
                <a:path extrusionOk="0" h="2549" w="6085">
                  <a:moveTo>
                    <a:pt x="0" y="0"/>
                  </a:moveTo>
                  <a:lnTo>
                    <a:pt x="0" y="2548"/>
                  </a:lnTo>
                  <a:lnTo>
                    <a:pt x="4798" y="2548"/>
                  </a:lnTo>
                  <a:cubicBezTo>
                    <a:pt x="5501" y="2548"/>
                    <a:pt x="6072" y="1977"/>
                    <a:pt x="6072" y="1286"/>
                  </a:cubicBezTo>
                  <a:cubicBezTo>
                    <a:pt x="6084" y="572"/>
                    <a:pt x="5513" y="0"/>
                    <a:pt x="4798"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63003" y="-563"/>
              <a:ext cx="739168" cy="3380256"/>
            </a:xfrm>
            <a:custGeom>
              <a:rect b="b" l="l" r="r" t="t"/>
              <a:pathLst>
                <a:path extrusionOk="0" h="105633" w="23099">
                  <a:moveTo>
                    <a:pt x="11156" y="1"/>
                  </a:moveTo>
                  <a:cubicBezTo>
                    <a:pt x="11156" y="1"/>
                    <a:pt x="9561" y="66949"/>
                    <a:pt x="8287" y="83023"/>
                  </a:cubicBezTo>
                  <a:cubicBezTo>
                    <a:pt x="7025" y="99096"/>
                    <a:pt x="0" y="105632"/>
                    <a:pt x="0" y="105632"/>
                  </a:cubicBezTo>
                  <a:lnTo>
                    <a:pt x="1131" y="105632"/>
                  </a:lnTo>
                  <a:cubicBezTo>
                    <a:pt x="1131" y="105632"/>
                    <a:pt x="4120" y="105061"/>
                    <a:pt x="9406" y="90512"/>
                  </a:cubicBezTo>
                  <a:cubicBezTo>
                    <a:pt x="14692" y="75950"/>
                    <a:pt x="23098" y="1"/>
                    <a:pt x="23098" y="1"/>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63003" y="3460813"/>
              <a:ext cx="292992" cy="1680992"/>
            </a:xfrm>
            <a:custGeom>
              <a:rect b="b" l="l" r="r" t="t"/>
              <a:pathLst>
                <a:path extrusionOk="0" h="52531" w="9156">
                  <a:moveTo>
                    <a:pt x="0" y="0"/>
                  </a:moveTo>
                  <a:cubicBezTo>
                    <a:pt x="0" y="0"/>
                    <a:pt x="3715" y="7489"/>
                    <a:pt x="4167" y="17824"/>
                  </a:cubicBezTo>
                  <a:cubicBezTo>
                    <a:pt x="4620" y="28170"/>
                    <a:pt x="4167" y="52530"/>
                    <a:pt x="4167" y="52530"/>
                  </a:cubicBezTo>
                  <a:lnTo>
                    <a:pt x="9156" y="52530"/>
                  </a:lnTo>
                  <a:cubicBezTo>
                    <a:pt x="9156" y="52530"/>
                    <a:pt x="7501" y="17669"/>
                    <a:pt x="5263" y="10347"/>
                  </a:cubicBezTo>
                  <a:cubicBezTo>
                    <a:pt x="3036" y="3025"/>
                    <a:pt x="1131" y="0"/>
                    <a:pt x="1131" y="0"/>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 name="Google Shape;273;p28"/>
          <p:cNvGrpSpPr/>
          <p:nvPr/>
        </p:nvGrpSpPr>
        <p:grpSpPr>
          <a:xfrm>
            <a:off x="8183227" y="-563"/>
            <a:ext cx="962816" cy="5143136"/>
            <a:chOff x="8183227" y="-563"/>
            <a:chExt cx="962816" cy="5143136"/>
          </a:xfrm>
        </p:grpSpPr>
        <p:sp>
          <p:nvSpPr>
            <p:cNvPr id="274" name="Google Shape;274;p28"/>
            <p:cNvSpPr/>
            <p:nvPr/>
          </p:nvSpPr>
          <p:spPr>
            <a:xfrm>
              <a:off x="8183227" y="-563"/>
              <a:ext cx="962816" cy="3411360"/>
            </a:xfrm>
            <a:custGeom>
              <a:rect b="b" l="l" r="r" t="t"/>
              <a:pathLst>
                <a:path extrusionOk="0" h="106605" w="30088">
                  <a:moveTo>
                    <a:pt x="1" y="1"/>
                  </a:moveTo>
                  <a:cubicBezTo>
                    <a:pt x="1" y="1"/>
                    <a:pt x="6573" y="64711"/>
                    <a:pt x="11824" y="86154"/>
                  </a:cubicBezTo>
                  <a:cubicBezTo>
                    <a:pt x="16626" y="105767"/>
                    <a:pt x="27924" y="106604"/>
                    <a:pt x="29817" y="106604"/>
                  </a:cubicBezTo>
                  <a:cubicBezTo>
                    <a:pt x="29993" y="106604"/>
                    <a:pt x="30088" y="106597"/>
                    <a:pt x="30088" y="106597"/>
                  </a:cubicBezTo>
                  <a:lnTo>
                    <a:pt x="30088"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8611099" y="3336973"/>
              <a:ext cx="534944" cy="1805600"/>
            </a:xfrm>
            <a:custGeom>
              <a:rect b="b" l="l" r="r" t="t"/>
              <a:pathLst>
                <a:path extrusionOk="0" h="56425" w="16717">
                  <a:moveTo>
                    <a:pt x="16717" y="1"/>
                  </a:moveTo>
                  <a:cubicBezTo>
                    <a:pt x="16717" y="1"/>
                    <a:pt x="8061" y="5299"/>
                    <a:pt x="4454" y="13788"/>
                  </a:cubicBezTo>
                  <a:cubicBezTo>
                    <a:pt x="846" y="22277"/>
                    <a:pt x="1" y="56424"/>
                    <a:pt x="1" y="56424"/>
                  </a:cubicBezTo>
                  <a:lnTo>
                    <a:pt x="16717" y="56424"/>
                  </a:lnTo>
                  <a:lnTo>
                    <a:pt x="16717"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8"/>
            <p:cNvSpPr/>
            <p:nvPr/>
          </p:nvSpPr>
          <p:spPr>
            <a:xfrm>
              <a:off x="8951707" y="3379661"/>
              <a:ext cx="194336" cy="81568"/>
            </a:xfrm>
            <a:custGeom>
              <a:rect b="b" l="l" r="r" t="t"/>
              <a:pathLst>
                <a:path extrusionOk="0" h="2549" w="6073">
                  <a:moveTo>
                    <a:pt x="1275" y="0"/>
                  </a:moveTo>
                  <a:cubicBezTo>
                    <a:pt x="572" y="0"/>
                    <a:pt x="1" y="572"/>
                    <a:pt x="1" y="1274"/>
                  </a:cubicBezTo>
                  <a:cubicBezTo>
                    <a:pt x="1" y="1977"/>
                    <a:pt x="572" y="2548"/>
                    <a:pt x="1275" y="2548"/>
                  </a:cubicBezTo>
                  <a:lnTo>
                    <a:pt x="6073" y="2548"/>
                  </a:lnTo>
                  <a:lnTo>
                    <a:pt x="6073"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8346299" y="-563"/>
              <a:ext cx="738784" cy="3380256"/>
            </a:xfrm>
            <a:custGeom>
              <a:rect b="b" l="l" r="r" t="t"/>
              <a:pathLst>
                <a:path extrusionOk="0" h="105633" w="23087">
                  <a:moveTo>
                    <a:pt x="1" y="1"/>
                  </a:moveTo>
                  <a:cubicBezTo>
                    <a:pt x="1" y="1"/>
                    <a:pt x="8395" y="75950"/>
                    <a:pt x="13693" y="90512"/>
                  </a:cubicBezTo>
                  <a:cubicBezTo>
                    <a:pt x="18979" y="105061"/>
                    <a:pt x="21956" y="105632"/>
                    <a:pt x="21956" y="105632"/>
                  </a:cubicBezTo>
                  <a:lnTo>
                    <a:pt x="23087" y="105632"/>
                  </a:lnTo>
                  <a:cubicBezTo>
                    <a:pt x="23087" y="105632"/>
                    <a:pt x="16074" y="99108"/>
                    <a:pt x="14800" y="83034"/>
                  </a:cubicBezTo>
                  <a:cubicBezTo>
                    <a:pt x="13526" y="66961"/>
                    <a:pt x="11931" y="1"/>
                    <a:pt x="11931" y="1"/>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8792091" y="3460813"/>
              <a:ext cx="292992" cy="1680992"/>
            </a:xfrm>
            <a:custGeom>
              <a:rect b="b" l="l" r="r" t="t"/>
              <a:pathLst>
                <a:path extrusionOk="0" h="52531" w="9156">
                  <a:moveTo>
                    <a:pt x="8025" y="0"/>
                  </a:moveTo>
                  <a:cubicBezTo>
                    <a:pt x="8025" y="0"/>
                    <a:pt x="6120" y="3025"/>
                    <a:pt x="3893" y="10347"/>
                  </a:cubicBezTo>
                  <a:cubicBezTo>
                    <a:pt x="1667" y="17669"/>
                    <a:pt x="0" y="52530"/>
                    <a:pt x="0" y="52530"/>
                  </a:cubicBezTo>
                  <a:lnTo>
                    <a:pt x="4989" y="52530"/>
                  </a:lnTo>
                  <a:cubicBezTo>
                    <a:pt x="4989" y="52530"/>
                    <a:pt x="4536" y="28170"/>
                    <a:pt x="4989" y="17824"/>
                  </a:cubicBezTo>
                  <a:cubicBezTo>
                    <a:pt x="5441" y="7489"/>
                    <a:pt x="9156" y="0"/>
                    <a:pt x="9156" y="0"/>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layout 1">
  <p:cSld name="CUSTOM_1">
    <p:spTree>
      <p:nvGrpSpPr>
        <p:cNvPr id="279" name="Shape 279"/>
        <p:cNvGrpSpPr/>
        <p:nvPr/>
      </p:nvGrpSpPr>
      <p:grpSpPr>
        <a:xfrm>
          <a:off x="0" y="0"/>
          <a:ext cx="0" cy="0"/>
          <a:chOff x="0" y="0"/>
          <a:chExt cx="0" cy="0"/>
        </a:xfrm>
      </p:grpSpPr>
      <p:sp>
        <p:nvSpPr>
          <p:cNvPr id="280" name="Google Shape;280;p29"/>
          <p:cNvSpPr/>
          <p:nvPr/>
        </p:nvSpPr>
        <p:spPr>
          <a:xfrm rot="5400000">
            <a:off x="5472971" y="1480472"/>
            <a:ext cx="3673593" cy="3668470"/>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txBox="1"/>
          <p:nvPr>
            <p:ph idx="1" type="subTitle"/>
          </p:nvPr>
        </p:nvSpPr>
        <p:spPr>
          <a:xfrm>
            <a:off x="6253050" y="3294736"/>
            <a:ext cx="2015400" cy="950400"/>
          </a:xfrm>
          <a:prstGeom prst="rect">
            <a:avLst/>
          </a:prstGeom>
        </p:spPr>
        <p:txBody>
          <a:bodyPr anchorCtr="0" anchor="t" bIns="91425" lIns="91425" spcFirstLastPara="1" rIns="91425" wrap="square" tIns="91425">
            <a:noAutofit/>
          </a:bodyPr>
          <a:lstStyle>
            <a:lvl1pPr lvl="0">
              <a:spcBef>
                <a:spcPts val="0"/>
              </a:spcBef>
              <a:spcAft>
                <a:spcPts val="0"/>
              </a:spcAft>
              <a:buNone/>
              <a:defRPr sz="1200"/>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sp>
        <p:nvSpPr>
          <p:cNvPr id="282" name="Google Shape;282;p29"/>
          <p:cNvSpPr/>
          <p:nvPr/>
        </p:nvSpPr>
        <p:spPr>
          <a:xfrm>
            <a:off x="5374" y="-1968"/>
            <a:ext cx="3922753" cy="3922753"/>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5374" y="-1968"/>
            <a:ext cx="2458824" cy="2460219"/>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txBox="1"/>
          <p:nvPr>
            <p:ph type="title"/>
          </p:nvPr>
        </p:nvSpPr>
        <p:spPr>
          <a:xfrm>
            <a:off x="6237875" y="1938075"/>
            <a:ext cx="2030700" cy="1286700"/>
          </a:xfrm>
          <a:prstGeom prst="rect">
            <a:avLst/>
          </a:prstGeom>
        </p:spPr>
        <p:txBody>
          <a:bodyPr anchorCtr="0" anchor="b"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layout 2">
  <p:cSld name="CUSTOM_1_1">
    <p:spTree>
      <p:nvGrpSpPr>
        <p:cNvPr id="285" name="Shape 285"/>
        <p:cNvGrpSpPr/>
        <p:nvPr/>
      </p:nvGrpSpPr>
      <p:grpSpPr>
        <a:xfrm>
          <a:off x="0" y="0"/>
          <a:ext cx="0" cy="0"/>
          <a:chOff x="0" y="0"/>
          <a:chExt cx="0" cy="0"/>
        </a:xfrm>
      </p:grpSpPr>
      <p:sp>
        <p:nvSpPr>
          <p:cNvPr id="286" name="Google Shape;286;p30"/>
          <p:cNvSpPr/>
          <p:nvPr/>
        </p:nvSpPr>
        <p:spPr>
          <a:xfrm rot="5400000">
            <a:off x="5472971" y="1472486"/>
            <a:ext cx="3673593" cy="3668470"/>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a:off x="5374" y="-1968"/>
            <a:ext cx="3922753" cy="3922753"/>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0"/>
          <p:cNvSpPr/>
          <p:nvPr/>
        </p:nvSpPr>
        <p:spPr>
          <a:xfrm>
            <a:off x="5374" y="-1968"/>
            <a:ext cx="2458824" cy="2460219"/>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0"/>
          <p:cNvSpPr txBox="1"/>
          <p:nvPr>
            <p:ph type="title"/>
          </p:nvPr>
        </p:nvSpPr>
        <p:spPr>
          <a:xfrm>
            <a:off x="951400" y="1928400"/>
            <a:ext cx="2030700" cy="12867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a:lvl1pPr>
            <a:lvl2pPr lvl="1" rtl="0" algn="r">
              <a:spcBef>
                <a:spcPts val="0"/>
              </a:spcBef>
              <a:spcAft>
                <a:spcPts val="0"/>
              </a:spcAft>
              <a:buNone/>
              <a:defRPr/>
            </a:lvl2pPr>
            <a:lvl3pPr lvl="2" rtl="0" algn="r">
              <a:spcBef>
                <a:spcPts val="0"/>
              </a:spcBef>
              <a:spcAft>
                <a:spcPts val="0"/>
              </a:spcAft>
              <a:buNone/>
              <a:defRPr/>
            </a:lvl3pPr>
            <a:lvl4pPr lvl="3" rtl="0" algn="r">
              <a:spcBef>
                <a:spcPts val="0"/>
              </a:spcBef>
              <a:spcAft>
                <a:spcPts val="0"/>
              </a:spcAft>
              <a:buNone/>
              <a:defRPr/>
            </a:lvl4pPr>
            <a:lvl5pPr lvl="4" rtl="0" algn="r">
              <a:spcBef>
                <a:spcPts val="0"/>
              </a:spcBef>
              <a:spcAft>
                <a:spcPts val="0"/>
              </a:spcAft>
              <a:buNone/>
              <a:defRPr/>
            </a:lvl5pPr>
            <a:lvl6pPr lvl="5" rtl="0" algn="r">
              <a:spcBef>
                <a:spcPts val="0"/>
              </a:spcBef>
              <a:spcAft>
                <a:spcPts val="0"/>
              </a:spcAft>
              <a:buNone/>
              <a:defRPr/>
            </a:lvl6pPr>
            <a:lvl7pPr lvl="6" rtl="0" algn="r">
              <a:spcBef>
                <a:spcPts val="0"/>
              </a:spcBef>
              <a:spcAft>
                <a:spcPts val="0"/>
              </a:spcAft>
              <a:buNone/>
              <a:defRPr/>
            </a:lvl7pPr>
            <a:lvl8pPr lvl="7" rtl="0" algn="r">
              <a:spcBef>
                <a:spcPts val="0"/>
              </a:spcBef>
              <a:spcAft>
                <a:spcPts val="0"/>
              </a:spcAft>
              <a:buNone/>
              <a:defRPr/>
            </a:lvl8pPr>
            <a:lvl9pPr lvl="8" rtl="0" algn="r">
              <a:spcBef>
                <a:spcPts val="0"/>
              </a:spcBef>
              <a:spcAft>
                <a:spcPts val="0"/>
              </a:spcAft>
              <a:buNone/>
              <a:defRPr/>
            </a:lvl9pPr>
          </a:lstStyle>
          <a:p/>
        </p:txBody>
      </p:sp>
      <p:sp>
        <p:nvSpPr>
          <p:cNvPr id="290" name="Google Shape;290;p30"/>
          <p:cNvSpPr txBox="1"/>
          <p:nvPr>
            <p:ph idx="1" type="subTitle"/>
          </p:nvPr>
        </p:nvSpPr>
        <p:spPr>
          <a:xfrm>
            <a:off x="6237750" y="1928400"/>
            <a:ext cx="2030700" cy="1286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layout 3">
  <p:cSld name="CUSTOM_1_1_1">
    <p:spTree>
      <p:nvGrpSpPr>
        <p:cNvPr id="291" name="Shape 291"/>
        <p:cNvGrpSpPr/>
        <p:nvPr/>
      </p:nvGrpSpPr>
      <p:grpSpPr>
        <a:xfrm>
          <a:off x="0" y="0"/>
          <a:ext cx="0" cy="0"/>
          <a:chOff x="0" y="0"/>
          <a:chExt cx="0" cy="0"/>
        </a:xfrm>
      </p:grpSpPr>
      <p:sp>
        <p:nvSpPr>
          <p:cNvPr id="292" name="Google Shape;292;p31"/>
          <p:cNvSpPr/>
          <p:nvPr/>
        </p:nvSpPr>
        <p:spPr>
          <a:xfrm rot="5400000">
            <a:off x="5472971" y="1472486"/>
            <a:ext cx="3673593" cy="3668470"/>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1"/>
          <p:cNvSpPr/>
          <p:nvPr/>
        </p:nvSpPr>
        <p:spPr>
          <a:xfrm>
            <a:off x="5374" y="-1968"/>
            <a:ext cx="3922753" cy="3922753"/>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1"/>
          <p:cNvSpPr/>
          <p:nvPr/>
        </p:nvSpPr>
        <p:spPr>
          <a:xfrm>
            <a:off x="5374" y="-1968"/>
            <a:ext cx="2458824" cy="2460219"/>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1"/>
          <p:cNvSpPr txBox="1"/>
          <p:nvPr>
            <p:ph type="title"/>
          </p:nvPr>
        </p:nvSpPr>
        <p:spPr>
          <a:xfrm>
            <a:off x="1263150" y="1088100"/>
            <a:ext cx="2030700" cy="12867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a:lvl1pPr>
            <a:lvl2pPr lvl="1" rtl="0" algn="r">
              <a:spcBef>
                <a:spcPts val="0"/>
              </a:spcBef>
              <a:spcAft>
                <a:spcPts val="0"/>
              </a:spcAft>
              <a:buNone/>
              <a:defRPr/>
            </a:lvl2pPr>
            <a:lvl3pPr lvl="2" rtl="0" algn="r">
              <a:spcBef>
                <a:spcPts val="0"/>
              </a:spcBef>
              <a:spcAft>
                <a:spcPts val="0"/>
              </a:spcAft>
              <a:buNone/>
              <a:defRPr/>
            </a:lvl3pPr>
            <a:lvl4pPr lvl="3" rtl="0" algn="r">
              <a:spcBef>
                <a:spcPts val="0"/>
              </a:spcBef>
              <a:spcAft>
                <a:spcPts val="0"/>
              </a:spcAft>
              <a:buNone/>
              <a:defRPr/>
            </a:lvl4pPr>
            <a:lvl5pPr lvl="4" rtl="0" algn="r">
              <a:spcBef>
                <a:spcPts val="0"/>
              </a:spcBef>
              <a:spcAft>
                <a:spcPts val="0"/>
              </a:spcAft>
              <a:buNone/>
              <a:defRPr/>
            </a:lvl5pPr>
            <a:lvl6pPr lvl="5" rtl="0" algn="r">
              <a:spcBef>
                <a:spcPts val="0"/>
              </a:spcBef>
              <a:spcAft>
                <a:spcPts val="0"/>
              </a:spcAft>
              <a:buNone/>
              <a:defRPr/>
            </a:lvl6pPr>
            <a:lvl7pPr lvl="6" rtl="0" algn="r">
              <a:spcBef>
                <a:spcPts val="0"/>
              </a:spcBef>
              <a:spcAft>
                <a:spcPts val="0"/>
              </a:spcAft>
              <a:buNone/>
              <a:defRPr/>
            </a:lvl7pPr>
            <a:lvl8pPr lvl="7" rtl="0" algn="r">
              <a:spcBef>
                <a:spcPts val="0"/>
              </a:spcBef>
              <a:spcAft>
                <a:spcPts val="0"/>
              </a:spcAft>
              <a:buNone/>
              <a:defRPr/>
            </a:lvl8pPr>
            <a:lvl9pPr lvl="8" rtl="0" algn="r">
              <a:spcBef>
                <a:spcPts val="0"/>
              </a:spcBef>
              <a:spcAft>
                <a:spcPts val="0"/>
              </a:spcAft>
              <a:buNone/>
              <a:defRPr/>
            </a:lvl9pPr>
          </a:lstStyle>
          <a:p/>
        </p:txBody>
      </p:sp>
      <p:sp>
        <p:nvSpPr>
          <p:cNvPr id="296" name="Google Shape;296;p31"/>
          <p:cNvSpPr txBox="1"/>
          <p:nvPr>
            <p:ph idx="1" type="subTitle"/>
          </p:nvPr>
        </p:nvSpPr>
        <p:spPr>
          <a:xfrm>
            <a:off x="5769575" y="3215100"/>
            <a:ext cx="2015400" cy="1286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 you">
  <p:cSld name="CUSTOM_2">
    <p:spTree>
      <p:nvGrpSpPr>
        <p:cNvPr id="297" name="Shape 297"/>
        <p:cNvGrpSpPr/>
        <p:nvPr/>
      </p:nvGrpSpPr>
      <p:grpSpPr>
        <a:xfrm>
          <a:off x="0" y="0"/>
          <a:ext cx="0" cy="0"/>
          <a:chOff x="0" y="0"/>
          <a:chExt cx="0" cy="0"/>
        </a:xfrm>
      </p:grpSpPr>
      <p:sp>
        <p:nvSpPr>
          <p:cNvPr id="298" name="Google Shape;298;p32"/>
          <p:cNvSpPr/>
          <p:nvPr/>
        </p:nvSpPr>
        <p:spPr>
          <a:xfrm>
            <a:off x="5375" y="-1973"/>
            <a:ext cx="2899386" cy="2899386"/>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2"/>
          <p:cNvSpPr/>
          <p:nvPr/>
        </p:nvSpPr>
        <p:spPr>
          <a:xfrm>
            <a:off x="5375" y="-1973"/>
            <a:ext cx="1817366" cy="1818397"/>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2"/>
          <p:cNvSpPr/>
          <p:nvPr/>
        </p:nvSpPr>
        <p:spPr>
          <a:xfrm rot="5400000">
            <a:off x="6354500" y="2354095"/>
            <a:ext cx="2791447" cy="2787554"/>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2"/>
          <p:cNvSpPr txBox="1"/>
          <p:nvPr>
            <p:ph type="ctrTitle"/>
          </p:nvPr>
        </p:nvSpPr>
        <p:spPr>
          <a:xfrm>
            <a:off x="4445675" y="890950"/>
            <a:ext cx="3510000" cy="12456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2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302" name="Google Shape;302;p32"/>
          <p:cNvSpPr txBox="1"/>
          <p:nvPr/>
        </p:nvSpPr>
        <p:spPr>
          <a:xfrm>
            <a:off x="4445675" y="3767709"/>
            <a:ext cx="3636300" cy="6705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FFFFFF"/>
                </a:solidFill>
                <a:latin typeface="Karla"/>
                <a:ea typeface="Karla"/>
                <a:cs typeface="Karla"/>
                <a:sym typeface="Karla"/>
              </a:rPr>
              <a:t>CREDITS: This presentation template was created by </a:t>
            </a:r>
            <a:r>
              <a:rPr lang="en" sz="900">
                <a:solidFill>
                  <a:srgbClr val="FFFFFF"/>
                </a:solidFill>
                <a:uFill>
                  <a:noFill/>
                </a:uFill>
                <a:latin typeface="Karla"/>
                <a:ea typeface="Karla"/>
                <a:cs typeface="Karla"/>
                <a:sym typeface="Karla"/>
                <a:hlinkClick r:id="rId2">
                  <a:extLst>
                    <a:ext uri="{A12FA001-AC4F-418D-AE19-62706E023703}">
                      <ahyp:hlinkClr val="tx"/>
                    </a:ext>
                  </a:extLst>
                </a:hlinkClick>
              </a:rPr>
              <a:t>Slidesgo</a:t>
            </a:r>
            <a:r>
              <a:rPr lang="en" sz="900">
                <a:solidFill>
                  <a:srgbClr val="FFFFFF"/>
                </a:solidFill>
                <a:latin typeface="Karla"/>
                <a:ea typeface="Karla"/>
                <a:cs typeface="Karla"/>
                <a:sym typeface="Karla"/>
              </a:rPr>
              <a:t>, including icons by </a:t>
            </a:r>
            <a:r>
              <a:rPr lang="en" sz="900">
                <a:solidFill>
                  <a:srgbClr val="FFFFFF"/>
                </a:solidFill>
                <a:uFill>
                  <a:noFill/>
                </a:uFill>
                <a:latin typeface="Karla"/>
                <a:ea typeface="Karla"/>
                <a:cs typeface="Karla"/>
                <a:sym typeface="Karla"/>
                <a:hlinkClick r:id="rId3">
                  <a:extLst>
                    <a:ext uri="{A12FA001-AC4F-418D-AE19-62706E023703}">
                      <ahyp:hlinkClr val="tx"/>
                    </a:ext>
                  </a:extLst>
                </a:hlinkClick>
              </a:rPr>
              <a:t>Flaticon</a:t>
            </a:r>
            <a:r>
              <a:rPr lang="en" sz="900">
                <a:solidFill>
                  <a:srgbClr val="FFFFFF"/>
                </a:solidFill>
                <a:latin typeface="Karla"/>
                <a:ea typeface="Karla"/>
                <a:cs typeface="Karla"/>
                <a:sym typeface="Karla"/>
              </a:rPr>
              <a:t>, and infographics &amp; images by </a:t>
            </a:r>
            <a:r>
              <a:rPr lang="en" sz="900">
                <a:solidFill>
                  <a:srgbClr val="FFFFFF"/>
                </a:solidFill>
                <a:uFill>
                  <a:noFill/>
                </a:uFill>
                <a:latin typeface="Karla"/>
                <a:ea typeface="Karla"/>
                <a:cs typeface="Karla"/>
                <a:sym typeface="Karla"/>
                <a:hlinkClick r:id="rId4">
                  <a:extLst>
                    <a:ext uri="{A12FA001-AC4F-418D-AE19-62706E023703}">
                      <ahyp:hlinkClr val="tx"/>
                    </a:ext>
                  </a:extLst>
                </a:hlinkClick>
              </a:rPr>
              <a:t>Freepik</a:t>
            </a:r>
            <a:r>
              <a:rPr lang="en" sz="900">
                <a:solidFill>
                  <a:srgbClr val="FFFFFF"/>
                </a:solidFill>
                <a:latin typeface="Karla"/>
                <a:ea typeface="Karla"/>
                <a:cs typeface="Karla"/>
                <a:sym typeface="Karla"/>
              </a:rPr>
              <a:t>. </a:t>
            </a:r>
            <a:endParaRPr>
              <a:solidFill>
                <a:srgbClr val="FFFFFF"/>
              </a:solidFill>
              <a:latin typeface="Karla"/>
              <a:ea typeface="Karla"/>
              <a:cs typeface="Karla"/>
              <a:sym typeface="Karla"/>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6" name="Shape 30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1200" y="594300"/>
            <a:ext cx="77514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1pPr>
            <a:lvl2pPr lvl="1">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2pPr>
            <a:lvl3pPr lvl="2">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3pPr>
            <a:lvl4pPr lvl="3">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4pPr>
            <a:lvl5pPr lvl="4">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5pPr>
            <a:lvl6pPr lvl="5">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6pPr>
            <a:lvl7pPr lvl="6">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7pPr>
            <a:lvl8pPr lvl="7">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8pPr>
            <a:lvl9pPr lvl="8">
              <a:spcBef>
                <a:spcPts val="0"/>
              </a:spcBef>
              <a:spcAft>
                <a:spcPts val="0"/>
              </a:spcAft>
              <a:buClr>
                <a:srgbClr val="FFFFFF"/>
              </a:buClr>
              <a:buSzPts val="2400"/>
              <a:buFont typeface="Work Sans"/>
              <a:buNone/>
              <a:defRPr sz="2400">
                <a:solidFill>
                  <a:srgbClr val="FFFFFF"/>
                </a:solidFill>
                <a:latin typeface="Work Sans"/>
                <a:ea typeface="Work Sans"/>
                <a:cs typeface="Work Sans"/>
                <a:sym typeface="Work Sa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lt1"/>
              </a:buClr>
              <a:buSzPts val="1800"/>
              <a:buFont typeface="Karla"/>
              <a:buChar char="●"/>
              <a:defRPr sz="1800">
                <a:solidFill>
                  <a:schemeClr val="lt1"/>
                </a:solidFill>
                <a:latin typeface="Karla"/>
                <a:ea typeface="Karla"/>
                <a:cs typeface="Karla"/>
                <a:sym typeface="Karla"/>
              </a:defRPr>
            </a:lvl1pPr>
            <a:lvl2pPr indent="-317500" lvl="1" marL="9144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2pPr>
            <a:lvl3pPr indent="-317500" lvl="2" marL="13716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3pPr>
            <a:lvl4pPr indent="-317500" lvl="3" marL="18288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4pPr>
            <a:lvl5pPr indent="-317500" lvl="4" marL="22860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5pPr>
            <a:lvl6pPr indent="-317500" lvl="5" marL="27432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6pPr>
            <a:lvl7pPr indent="-317500" lvl="6" marL="32004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7pPr>
            <a:lvl8pPr indent="-317500" lvl="7" marL="3657600">
              <a:lnSpc>
                <a:spcPct val="115000"/>
              </a:lnSpc>
              <a:spcBef>
                <a:spcPts val="1600"/>
              </a:spcBef>
              <a:spcAft>
                <a:spcPts val="0"/>
              </a:spcAft>
              <a:buClr>
                <a:schemeClr val="lt1"/>
              </a:buClr>
              <a:buSzPts val="1400"/>
              <a:buFont typeface="Karla"/>
              <a:buChar char="○"/>
              <a:defRPr>
                <a:solidFill>
                  <a:schemeClr val="lt1"/>
                </a:solidFill>
                <a:latin typeface="Karla"/>
                <a:ea typeface="Karla"/>
                <a:cs typeface="Karla"/>
                <a:sym typeface="Karla"/>
              </a:defRPr>
            </a:lvl8pPr>
            <a:lvl9pPr indent="-317500" lvl="8" marL="4114800">
              <a:lnSpc>
                <a:spcPct val="115000"/>
              </a:lnSpc>
              <a:spcBef>
                <a:spcPts val="1600"/>
              </a:spcBef>
              <a:spcAft>
                <a:spcPts val="1600"/>
              </a:spcAft>
              <a:buClr>
                <a:schemeClr val="lt1"/>
              </a:buClr>
              <a:buSzPts val="1400"/>
              <a:buFont typeface="Karla"/>
              <a:buChar char="■"/>
              <a:defRPr>
                <a:solidFill>
                  <a:schemeClr val="lt1"/>
                </a:solidFill>
                <a:latin typeface="Karla"/>
                <a:ea typeface="Karla"/>
                <a:cs typeface="Karla"/>
                <a:sym typeface="Karl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03" name="Shape 303"/>
        <p:cNvGrpSpPr/>
        <p:nvPr/>
      </p:nvGrpSpPr>
      <p:grpSpPr>
        <a:xfrm>
          <a:off x="0" y="0"/>
          <a:ext cx="0" cy="0"/>
          <a:chOff x="0" y="0"/>
          <a:chExt cx="0" cy="0"/>
        </a:xfrm>
      </p:grpSpPr>
      <p:sp>
        <p:nvSpPr>
          <p:cNvPr id="304" name="Google Shape;304;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05" name="Google Shape;305;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31.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33.xml"/><Relationship Id="rId8" Type="http://schemas.openxmlformats.org/officeDocument/2006/relationships/slide" Target="/ppt/slides/slide31.xml"/><Relationship Id="rId11" Type="http://schemas.openxmlformats.org/officeDocument/2006/relationships/slide" Target="/ppt/slides/slide34.xml"/><Relationship Id="rId10" Type="http://schemas.openxmlformats.org/officeDocument/2006/relationships/slide" Target="/ppt/slides/slide34.xml"/><Relationship Id="rId13" Type="http://schemas.openxmlformats.org/officeDocument/2006/relationships/slide" Target="/ppt/slides/slide35.xml"/><Relationship Id="rId12" Type="http://schemas.openxmlformats.org/officeDocument/2006/relationships/slide" Target="/ppt/slides/slide35.xml"/><Relationship Id="rId15" Type="http://schemas.openxmlformats.org/officeDocument/2006/relationships/slide" Target="/ppt/slides/slide36.xml"/><Relationship Id="rId14" Type="http://schemas.openxmlformats.org/officeDocument/2006/relationships/slide" Target="/ppt/slides/slide36.xml"/><Relationship Id="rId17" Type="http://schemas.openxmlformats.org/officeDocument/2006/relationships/slide" Target="/ppt/slides/slide37.xml"/><Relationship Id="rId16" Type="http://schemas.openxmlformats.org/officeDocument/2006/relationships/slide" Target="/ppt/slides/slide37.xml"/><Relationship Id="rId18" Type="http://schemas.openxmlformats.org/officeDocument/2006/relationships/slide" Target="/ppt/slides/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 Id="rId3" Type="http://schemas.openxmlformats.org/officeDocument/2006/relationships/image" Target="../media/image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 Id="rId3" Type="http://schemas.openxmlformats.org/officeDocument/2006/relationships/image" Target="../media/image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 Id="rId3" Type="http://schemas.openxmlformats.org/officeDocument/2006/relationships/hyperlink" Target="https://docs.google.com/spreadsheets/d/1QYCJmfzA8zHkyO7J3T1gwGgNjYRTUnpSZOjedDXE_ZI/copy" TargetMode="External"/><Relationship Id="rId4"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 Id="rId3" Type="http://schemas.openxmlformats.org/officeDocument/2006/relationships/hyperlink" Target="https://docs.google.com/spreadsheets/d/1QYCJmfzA8zHkyO7J3T1gwGgNjYRTUnpSZOjedDXE_ZI/copy" TargetMode="External"/><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4.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image" Target="../media/image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9.xml"/><Relationship Id="rId3" Type="http://schemas.openxmlformats.org/officeDocument/2006/relationships/image" Target="../media/image7.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 Id="rId3" Type="http://schemas.openxmlformats.org/officeDocument/2006/relationships/image" Target="../media/image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hyperlink" Target="https://www.freepik.com/free-vector/red-carpet-design-with-woman-wearing-red-dress_1818512.htm/?utm_source=slidesgo_template&amp;utm_medium=referral-link&amp;utm_campaign=sg_resources&amp;utm_content=freepik" TargetMode="External"/><Relationship Id="rId4" Type="http://schemas.openxmlformats.org/officeDocument/2006/relationships/hyperlink" Target="https://www.freepik.com/free-photo/young-man-suit-red-curtain-background_5949813.htm/?utm_source=slidesgo_template&amp;utm_medium=referral-link&amp;utm_campaign=sg_resources&amp;utm_content=freepik" TargetMode="External"/><Relationship Id="rId5" Type="http://schemas.openxmlformats.org/officeDocument/2006/relationships/hyperlink" Target="https://www.freepik.com/free-photo/sad-female-mime-artist-sitting-alone-auditorium_2914499.htm/?utm_source=slidesgo_template&amp;utm_medium=referral-link&amp;utm_campaign=sg_resources&amp;utm_content=freepik" TargetMode="External"/><Relationship Id="rId6" Type="http://schemas.openxmlformats.org/officeDocument/2006/relationships/hyperlink" Target="https://www.freepik.com/free-photo/beautiful-woman-smiling-dancing-red-curtain-background_5949781.htm/?utm_source=slidesgo_template&amp;utm_medium=referral-link&amp;utm_campaign=sg_resources&amp;utm_content=freepik" TargetMode="External"/><Relationship Id="rId7" Type="http://schemas.openxmlformats.org/officeDocument/2006/relationships/hyperlink" Target="https://www.flaticon.com/packs/film-industry-17/?utm_source=slidesgo_template&amp;utm_medium=referral-link&amp;utm_campaign=sg_resources&amp;utm_content=flaticon"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fonts.google.com/specimen/Work+Sans" TargetMode="External"/><Relationship Id="rId4" Type="http://schemas.openxmlformats.org/officeDocument/2006/relationships/hyperlink" Target="https://fonts.google.com/specimen/Karla"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 name="Shape 310"/>
        <p:cNvGrpSpPr/>
        <p:nvPr/>
      </p:nvGrpSpPr>
      <p:grpSpPr>
        <a:xfrm>
          <a:off x="0" y="0"/>
          <a:ext cx="0" cy="0"/>
          <a:chOff x="0" y="0"/>
          <a:chExt cx="0" cy="0"/>
        </a:xfrm>
      </p:grpSpPr>
      <p:sp>
        <p:nvSpPr>
          <p:cNvPr id="311" name="Google Shape;311;p35"/>
          <p:cNvSpPr/>
          <p:nvPr/>
        </p:nvSpPr>
        <p:spPr>
          <a:xfrm>
            <a:off x="472277" y="286136"/>
            <a:ext cx="4697460" cy="4697428"/>
          </a:xfrm>
          <a:custGeom>
            <a:rect b="b" l="l" r="r" t="t"/>
            <a:pathLst>
              <a:path extrusionOk="0" h="146852" w="146853">
                <a:moveTo>
                  <a:pt x="73426" y="1"/>
                </a:moveTo>
                <a:cubicBezTo>
                  <a:pt x="53948" y="1"/>
                  <a:pt x="35279" y="7740"/>
                  <a:pt x="21503" y="21503"/>
                </a:cubicBezTo>
                <a:cubicBezTo>
                  <a:pt x="7740" y="35279"/>
                  <a:pt x="1" y="53948"/>
                  <a:pt x="1" y="73426"/>
                </a:cubicBezTo>
                <a:cubicBezTo>
                  <a:pt x="1" y="92893"/>
                  <a:pt x="7740" y="111573"/>
                  <a:pt x="21503" y="125349"/>
                </a:cubicBezTo>
                <a:cubicBezTo>
                  <a:pt x="35279" y="139112"/>
                  <a:pt x="53948" y="146851"/>
                  <a:pt x="73426" y="146851"/>
                </a:cubicBezTo>
                <a:cubicBezTo>
                  <a:pt x="92893" y="146851"/>
                  <a:pt x="111574" y="139112"/>
                  <a:pt x="125338" y="125349"/>
                </a:cubicBezTo>
                <a:cubicBezTo>
                  <a:pt x="139113" y="111573"/>
                  <a:pt x="146852" y="92893"/>
                  <a:pt x="146852" y="73426"/>
                </a:cubicBezTo>
                <a:cubicBezTo>
                  <a:pt x="146852" y="53948"/>
                  <a:pt x="139113" y="35279"/>
                  <a:pt x="125338" y="21503"/>
                </a:cubicBezTo>
                <a:cubicBezTo>
                  <a:pt x="111574" y="7740"/>
                  <a:pt x="92893" y="1"/>
                  <a:pt x="73426"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1454101" y="3452131"/>
            <a:ext cx="2733780" cy="1511633"/>
          </a:xfrm>
          <a:custGeom>
            <a:rect b="b" l="l" r="r" t="t"/>
            <a:pathLst>
              <a:path extrusionOk="0" h="47257" w="85464">
                <a:moveTo>
                  <a:pt x="42732" y="1"/>
                </a:moveTo>
                <a:cubicBezTo>
                  <a:pt x="19134" y="1"/>
                  <a:pt x="1" y="19134"/>
                  <a:pt x="1" y="42732"/>
                </a:cubicBezTo>
                <a:cubicBezTo>
                  <a:pt x="1" y="44244"/>
                  <a:pt x="72" y="45756"/>
                  <a:pt x="239" y="47256"/>
                </a:cubicBezTo>
                <a:lnTo>
                  <a:pt x="85226" y="47256"/>
                </a:lnTo>
                <a:cubicBezTo>
                  <a:pt x="85381" y="45756"/>
                  <a:pt x="85464" y="44244"/>
                  <a:pt x="85464" y="42732"/>
                </a:cubicBezTo>
                <a:cubicBezTo>
                  <a:pt x="85464" y="19134"/>
                  <a:pt x="66331" y="1"/>
                  <a:pt x="42732" y="1"/>
                </a:cubicBezTo>
                <a:close/>
              </a:path>
            </a:pathLst>
          </a:custGeom>
          <a:gradFill>
            <a:gsLst>
              <a:gs pos="0">
                <a:srgbClr val="FEC659">
                  <a:alpha val="55294"/>
                </a:srgbClr>
              </a:gs>
              <a:gs pos="100000">
                <a:srgbClr val="4AFFC3">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1303312" y="1117140"/>
            <a:ext cx="3035006" cy="3035038"/>
          </a:xfrm>
          <a:custGeom>
            <a:rect b="b" l="l" r="r" t="t"/>
            <a:pathLst>
              <a:path extrusionOk="0" h="94882" w="94881">
                <a:moveTo>
                  <a:pt x="94881" y="47447"/>
                </a:moveTo>
                <a:cubicBezTo>
                  <a:pt x="94881" y="73641"/>
                  <a:pt x="73640" y="94881"/>
                  <a:pt x="47446" y="94881"/>
                </a:cubicBezTo>
                <a:cubicBezTo>
                  <a:pt x="21241" y="94881"/>
                  <a:pt x="0" y="73641"/>
                  <a:pt x="0" y="47447"/>
                </a:cubicBezTo>
                <a:cubicBezTo>
                  <a:pt x="0" y="21242"/>
                  <a:pt x="21241" y="1"/>
                  <a:pt x="47446" y="1"/>
                </a:cubicBezTo>
                <a:cubicBezTo>
                  <a:pt x="73640" y="1"/>
                  <a:pt x="94881" y="21242"/>
                  <a:pt x="94881" y="47447"/>
                </a:cubicBezTo>
                <a:close/>
              </a:path>
            </a:pathLst>
          </a:custGeom>
          <a:gradFill>
            <a:gsLst>
              <a:gs pos="0">
                <a:srgbClr val="252C3A">
                  <a:alpha val="71764"/>
                </a:srgbClr>
              </a:gs>
              <a:gs pos="100000">
                <a:srgbClr val="252C3A">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 name="Google Shape;314;p35"/>
          <p:cNvGrpSpPr/>
          <p:nvPr/>
        </p:nvGrpSpPr>
        <p:grpSpPr>
          <a:xfrm>
            <a:off x="739244" y="740871"/>
            <a:ext cx="4163493" cy="3734253"/>
            <a:chOff x="739244" y="740871"/>
            <a:chExt cx="4163493" cy="3734253"/>
          </a:xfrm>
        </p:grpSpPr>
        <p:sp>
          <p:nvSpPr>
            <p:cNvPr id="315" name="Google Shape;315;p35"/>
            <p:cNvSpPr/>
            <p:nvPr/>
          </p:nvSpPr>
          <p:spPr>
            <a:xfrm>
              <a:off x="2939824" y="2225410"/>
              <a:ext cx="1962913" cy="2249713"/>
            </a:xfrm>
            <a:custGeom>
              <a:rect b="b" l="l" r="r" t="t"/>
              <a:pathLst>
                <a:path extrusionOk="0" h="70331" w="61365">
                  <a:moveTo>
                    <a:pt x="14133" y="1"/>
                  </a:moveTo>
                  <a:lnTo>
                    <a:pt x="0" y="70331"/>
                  </a:lnTo>
                  <a:lnTo>
                    <a:pt x="18276" y="70331"/>
                  </a:lnTo>
                  <a:lnTo>
                    <a:pt x="61365"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739244" y="2225410"/>
              <a:ext cx="1962561" cy="2249713"/>
            </a:xfrm>
            <a:custGeom>
              <a:rect b="b" l="l" r="r" t="t"/>
              <a:pathLst>
                <a:path extrusionOk="0" h="70331" w="61354">
                  <a:moveTo>
                    <a:pt x="1" y="1"/>
                  </a:moveTo>
                  <a:lnTo>
                    <a:pt x="43078" y="70331"/>
                  </a:lnTo>
                  <a:lnTo>
                    <a:pt x="61354" y="70331"/>
                  </a:lnTo>
                  <a:lnTo>
                    <a:pt x="47233"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1237801" y="740871"/>
              <a:ext cx="3166411" cy="3734253"/>
            </a:xfrm>
            <a:custGeom>
              <a:rect b="b" l="l" r="r" t="t"/>
              <a:pathLst>
                <a:path extrusionOk="0" h="116741" w="98989">
                  <a:moveTo>
                    <a:pt x="0" y="1"/>
                  </a:moveTo>
                  <a:lnTo>
                    <a:pt x="33159" y="116741"/>
                  </a:lnTo>
                  <a:lnTo>
                    <a:pt x="65818" y="116741"/>
                  </a:lnTo>
                  <a:lnTo>
                    <a:pt x="98989"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35"/>
          <p:cNvSpPr/>
          <p:nvPr/>
        </p:nvSpPr>
        <p:spPr>
          <a:xfrm>
            <a:off x="861117" y="4470133"/>
            <a:ext cx="3919396" cy="301290"/>
          </a:xfrm>
          <a:custGeom>
            <a:rect b="b" l="l" r="r" t="t"/>
            <a:pathLst>
              <a:path extrusionOk="0" h="9419" w="122529">
                <a:moveTo>
                  <a:pt x="1" y="1"/>
                </a:moveTo>
                <a:lnTo>
                  <a:pt x="122528" y="1"/>
                </a:lnTo>
                <a:lnTo>
                  <a:pt x="122528" y="9419"/>
                </a:lnTo>
                <a:lnTo>
                  <a:pt x="1" y="9419"/>
                </a:lnTo>
                <a:close/>
              </a:path>
            </a:pathLst>
          </a:custGeom>
          <a:gradFill>
            <a:gsLst>
              <a:gs pos="0">
                <a:srgbClr val="29332F"/>
              </a:gs>
              <a:gs pos="100000">
                <a:srgbClr val="1F2B3A"/>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0" y="4760750"/>
            <a:ext cx="5661422" cy="378191"/>
          </a:xfrm>
          <a:custGeom>
            <a:rect b="b" l="l" r="r" t="t"/>
            <a:pathLst>
              <a:path extrusionOk="0" h="11824" w="285750">
                <a:moveTo>
                  <a:pt x="0" y="1"/>
                </a:moveTo>
                <a:lnTo>
                  <a:pt x="285750" y="1"/>
                </a:lnTo>
                <a:lnTo>
                  <a:pt x="285750" y="11824"/>
                </a:lnTo>
                <a:lnTo>
                  <a:pt x="0" y="11824"/>
                </a:lnTo>
                <a:close/>
              </a:path>
            </a:pathLst>
          </a:custGeom>
          <a:gradFill>
            <a:gsLst>
              <a:gs pos="0">
                <a:srgbClr val="29332F"/>
              </a:gs>
              <a:gs pos="100000">
                <a:srgbClr val="1F2B3A"/>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 name="Google Shape;320;p35"/>
          <p:cNvGrpSpPr/>
          <p:nvPr/>
        </p:nvGrpSpPr>
        <p:grpSpPr>
          <a:xfrm>
            <a:off x="1559244" y="4470133"/>
            <a:ext cx="2523142" cy="668827"/>
            <a:chOff x="1559244" y="4470133"/>
            <a:chExt cx="2523142" cy="668827"/>
          </a:xfrm>
        </p:grpSpPr>
        <p:sp>
          <p:nvSpPr>
            <p:cNvPr id="321" name="Google Shape;321;p35"/>
            <p:cNvSpPr/>
            <p:nvPr/>
          </p:nvSpPr>
          <p:spPr>
            <a:xfrm>
              <a:off x="1941590" y="4470133"/>
              <a:ext cx="1758801" cy="301290"/>
            </a:xfrm>
            <a:custGeom>
              <a:rect b="b" l="l" r="r" t="t"/>
              <a:pathLst>
                <a:path extrusionOk="0" h="9419" w="54984">
                  <a:moveTo>
                    <a:pt x="1" y="1"/>
                  </a:moveTo>
                  <a:lnTo>
                    <a:pt x="1" y="9419"/>
                  </a:lnTo>
                  <a:lnTo>
                    <a:pt x="54984" y="9419"/>
                  </a:lnTo>
                  <a:lnTo>
                    <a:pt x="54984" y="1"/>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1559244" y="4771392"/>
              <a:ext cx="2523142" cy="367568"/>
            </a:xfrm>
            <a:custGeom>
              <a:rect b="b" l="l" r="r" t="t"/>
              <a:pathLst>
                <a:path extrusionOk="0" h="11491" w="78879">
                  <a:moveTo>
                    <a:pt x="11954" y="1"/>
                  </a:moveTo>
                  <a:lnTo>
                    <a:pt x="0" y="11490"/>
                  </a:lnTo>
                  <a:lnTo>
                    <a:pt x="78879" y="11490"/>
                  </a:lnTo>
                  <a:lnTo>
                    <a:pt x="66937"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3486715" y="4470133"/>
              <a:ext cx="365649" cy="668827"/>
            </a:xfrm>
            <a:custGeom>
              <a:rect b="b" l="l" r="r" t="t"/>
              <a:pathLst>
                <a:path extrusionOk="0" h="20909" w="11431">
                  <a:moveTo>
                    <a:pt x="1" y="1"/>
                  </a:moveTo>
                  <a:lnTo>
                    <a:pt x="1" y="10252"/>
                  </a:lnTo>
                  <a:lnTo>
                    <a:pt x="9442" y="20908"/>
                  </a:lnTo>
                  <a:lnTo>
                    <a:pt x="11431" y="20908"/>
                  </a:lnTo>
                  <a:lnTo>
                    <a:pt x="1489" y="9693"/>
                  </a:lnTo>
                  <a:lnTo>
                    <a:pt x="1489"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1789650" y="4470133"/>
              <a:ext cx="365265" cy="668827"/>
            </a:xfrm>
            <a:custGeom>
              <a:rect b="b" l="l" r="r" t="t"/>
              <a:pathLst>
                <a:path extrusionOk="0" h="20909" w="11419">
                  <a:moveTo>
                    <a:pt x="9930" y="1"/>
                  </a:moveTo>
                  <a:lnTo>
                    <a:pt x="9930" y="9693"/>
                  </a:lnTo>
                  <a:lnTo>
                    <a:pt x="0" y="20908"/>
                  </a:lnTo>
                  <a:lnTo>
                    <a:pt x="1989" y="20908"/>
                  </a:lnTo>
                  <a:lnTo>
                    <a:pt x="11418" y="10252"/>
                  </a:lnTo>
                  <a:lnTo>
                    <a:pt x="11418"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35"/>
          <p:cNvSpPr/>
          <p:nvPr/>
        </p:nvSpPr>
        <p:spPr>
          <a:xfrm>
            <a:off x="4494065" y="775161"/>
            <a:ext cx="887813" cy="887781"/>
          </a:xfrm>
          <a:custGeom>
            <a:rect b="b" l="l" r="r" t="t"/>
            <a:pathLst>
              <a:path extrusionOk="0" h="27754" w="27755">
                <a:moveTo>
                  <a:pt x="13871" y="0"/>
                </a:moveTo>
                <a:cubicBezTo>
                  <a:pt x="6204" y="0"/>
                  <a:pt x="1" y="6215"/>
                  <a:pt x="1" y="13871"/>
                </a:cubicBezTo>
                <a:cubicBezTo>
                  <a:pt x="1" y="21538"/>
                  <a:pt x="6204" y="27753"/>
                  <a:pt x="13871" y="27753"/>
                </a:cubicBezTo>
                <a:cubicBezTo>
                  <a:pt x="21539" y="27753"/>
                  <a:pt x="27754" y="21538"/>
                  <a:pt x="27754" y="13871"/>
                </a:cubicBezTo>
                <a:cubicBezTo>
                  <a:pt x="27754" y="6215"/>
                  <a:pt x="21539" y="0"/>
                  <a:pt x="13871" y="0"/>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395730" y="3350443"/>
            <a:ext cx="686708" cy="686708"/>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txBox="1"/>
          <p:nvPr>
            <p:ph type="ctrTitle"/>
          </p:nvPr>
        </p:nvSpPr>
        <p:spPr>
          <a:xfrm>
            <a:off x="4445679" y="525025"/>
            <a:ext cx="43866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lt1"/>
                </a:solidFill>
              </a:rPr>
              <a:t>Red Carpet </a:t>
            </a:r>
            <a:endParaRPr b="1">
              <a:solidFill>
                <a:schemeClr val="lt1"/>
              </a:solidFill>
            </a:endParaRPr>
          </a:p>
        </p:txBody>
      </p:sp>
      <p:sp>
        <p:nvSpPr>
          <p:cNvPr id="328" name="Google Shape;328;p35"/>
          <p:cNvSpPr txBox="1"/>
          <p:nvPr>
            <p:ph idx="1" type="subTitle"/>
          </p:nvPr>
        </p:nvSpPr>
        <p:spPr>
          <a:xfrm>
            <a:off x="4445675" y="2387175"/>
            <a:ext cx="43866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Work Sans Regular"/>
                <a:ea typeface="Work Sans Regular"/>
                <a:cs typeface="Work Sans Regular"/>
                <a:sym typeface="Work Sans Regular"/>
              </a:rPr>
              <a:t>Event Report</a:t>
            </a:r>
            <a:endParaRPr>
              <a:solidFill>
                <a:schemeClr val="accent5"/>
              </a:solidFill>
              <a:latin typeface="Work Sans Regular"/>
              <a:ea typeface="Work Sans Regular"/>
              <a:cs typeface="Work Sans Regular"/>
              <a:sym typeface="Work Sans Regular"/>
            </a:endParaRPr>
          </a:p>
        </p:txBody>
      </p:sp>
      <p:sp>
        <p:nvSpPr>
          <p:cNvPr id="329" name="Google Shape;329;p35"/>
          <p:cNvSpPr txBox="1"/>
          <p:nvPr>
            <p:ph idx="1" type="subTitle"/>
          </p:nvPr>
        </p:nvSpPr>
        <p:spPr>
          <a:xfrm>
            <a:off x="4445675" y="3003075"/>
            <a:ext cx="43866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 is where your</a:t>
            </a:r>
            <a:endParaRPr sz="1400"/>
          </a:p>
          <a:p>
            <a:pPr indent="0" lvl="0" marL="0" rtl="0" algn="l">
              <a:spcBef>
                <a:spcPts val="0"/>
              </a:spcBef>
              <a:spcAft>
                <a:spcPts val="0"/>
              </a:spcAft>
              <a:buNone/>
            </a:pPr>
            <a:r>
              <a:rPr lang="en" sz="1400"/>
              <a:t>presentation begins</a:t>
            </a:r>
            <a:endParaRPr sz="1400"/>
          </a:p>
        </p:txBody>
      </p:sp>
      <p:grpSp>
        <p:nvGrpSpPr>
          <p:cNvPr id="330" name="Google Shape;330;p35"/>
          <p:cNvGrpSpPr/>
          <p:nvPr/>
        </p:nvGrpSpPr>
        <p:grpSpPr>
          <a:xfrm>
            <a:off x="2352918" y="1527699"/>
            <a:ext cx="936178" cy="2947424"/>
            <a:chOff x="2352918" y="1527699"/>
            <a:chExt cx="936178" cy="2947424"/>
          </a:xfrm>
        </p:grpSpPr>
        <p:sp>
          <p:nvSpPr>
            <p:cNvPr id="331" name="Google Shape;331;p35"/>
            <p:cNvSpPr/>
            <p:nvPr/>
          </p:nvSpPr>
          <p:spPr>
            <a:xfrm>
              <a:off x="2437461" y="1803815"/>
              <a:ext cx="766708" cy="2120227"/>
            </a:xfrm>
            <a:custGeom>
              <a:rect b="b" l="l" r="r" t="t"/>
              <a:pathLst>
                <a:path extrusionOk="0" h="66283" w="23969">
                  <a:moveTo>
                    <a:pt x="11990" y="1"/>
                  </a:moveTo>
                  <a:lnTo>
                    <a:pt x="10097" y="810"/>
                  </a:lnTo>
                  <a:cubicBezTo>
                    <a:pt x="10097" y="810"/>
                    <a:pt x="9538" y="3156"/>
                    <a:pt x="7871" y="4049"/>
                  </a:cubicBezTo>
                  <a:cubicBezTo>
                    <a:pt x="6192" y="4942"/>
                    <a:pt x="1025" y="6644"/>
                    <a:pt x="1025" y="6644"/>
                  </a:cubicBezTo>
                  <a:cubicBezTo>
                    <a:pt x="1025" y="6644"/>
                    <a:pt x="1" y="16372"/>
                    <a:pt x="2870" y="18884"/>
                  </a:cubicBezTo>
                  <a:cubicBezTo>
                    <a:pt x="4930" y="20682"/>
                    <a:pt x="5942" y="25480"/>
                    <a:pt x="6359" y="28052"/>
                  </a:cubicBezTo>
                  <a:cubicBezTo>
                    <a:pt x="5930" y="28861"/>
                    <a:pt x="5049" y="31016"/>
                    <a:pt x="5049" y="35148"/>
                  </a:cubicBezTo>
                  <a:cubicBezTo>
                    <a:pt x="5049" y="40625"/>
                    <a:pt x="8764" y="49030"/>
                    <a:pt x="8764" y="49030"/>
                  </a:cubicBezTo>
                  <a:cubicBezTo>
                    <a:pt x="8764" y="49030"/>
                    <a:pt x="7811" y="50400"/>
                    <a:pt x="7811" y="53317"/>
                  </a:cubicBezTo>
                  <a:cubicBezTo>
                    <a:pt x="7811" y="56234"/>
                    <a:pt x="9514" y="63723"/>
                    <a:pt x="9514" y="63723"/>
                  </a:cubicBezTo>
                  <a:cubicBezTo>
                    <a:pt x="9514" y="63723"/>
                    <a:pt x="8859" y="64020"/>
                    <a:pt x="7811" y="64580"/>
                  </a:cubicBezTo>
                  <a:cubicBezTo>
                    <a:pt x="6752" y="65128"/>
                    <a:pt x="5537" y="66282"/>
                    <a:pt x="5537" y="66282"/>
                  </a:cubicBezTo>
                  <a:lnTo>
                    <a:pt x="18432" y="66282"/>
                  </a:lnTo>
                  <a:cubicBezTo>
                    <a:pt x="18432" y="66282"/>
                    <a:pt x="17217" y="65128"/>
                    <a:pt x="16158" y="64580"/>
                  </a:cubicBezTo>
                  <a:cubicBezTo>
                    <a:pt x="15110" y="64020"/>
                    <a:pt x="14455" y="63723"/>
                    <a:pt x="14455" y="63723"/>
                  </a:cubicBezTo>
                  <a:cubicBezTo>
                    <a:pt x="14455" y="63723"/>
                    <a:pt x="16158" y="56234"/>
                    <a:pt x="16158" y="53317"/>
                  </a:cubicBezTo>
                  <a:cubicBezTo>
                    <a:pt x="16158" y="50388"/>
                    <a:pt x="15205" y="49018"/>
                    <a:pt x="15205" y="49018"/>
                  </a:cubicBezTo>
                  <a:cubicBezTo>
                    <a:pt x="15205" y="49018"/>
                    <a:pt x="18920" y="40625"/>
                    <a:pt x="18920" y="35148"/>
                  </a:cubicBezTo>
                  <a:cubicBezTo>
                    <a:pt x="18920" y="31016"/>
                    <a:pt x="18039" y="28861"/>
                    <a:pt x="17610" y="28052"/>
                  </a:cubicBezTo>
                  <a:cubicBezTo>
                    <a:pt x="18027" y="25468"/>
                    <a:pt x="19051" y="20682"/>
                    <a:pt x="21099" y="18884"/>
                  </a:cubicBezTo>
                  <a:cubicBezTo>
                    <a:pt x="23968" y="16372"/>
                    <a:pt x="22956" y="6644"/>
                    <a:pt x="22956" y="6644"/>
                  </a:cubicBezTo>
                  <a:cubicBezTo>
                    <a:pt x="22956" y="6644"/>
                    <a:pt x="17765" y="4942"/>
                    <a:pt x="16110" y="4049"/>
                  </a:cubicBezTo>
                  <a:cubicBezTo>
                    <a:pt x="14443" y="3156"/>
                    <a:pt x="13884" y="810"/>
                    <a:pt x="13884" y="810"/>
                  </a:cubicBezTo>
                  <a:lnTo>
                    <a:pt x="1199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2724261" y="1803815"/>
              <a:ext cx="314213" cy="180921"/>
            </a:xfrm>
            <a:custGeom>
              <a:rect b="b" l="l" r="r" t="t"/>
              <a:pathLst>
                <a:path extrusionOk="0" h="5656" w="9823">
                  <a:moveTo>
                    <a:pt x="3024" y="1"/>
                  </a:moveTo>
                  <a:lnTo>
                    <a:pt x="1131" y="810"/>
                  </a:lnTo>
                  <a:cubicBezTo>
                    <a:pt x="905" y="1644"/>
                    <a:pt x="524" y="2430"/>
                    <a:pt x="0" y="3120"/>
                  </a:cubicBezTo>
                  <a:cubicBezTo>
                    <a:pt x="774" y="3775"/>
                    <a:pt x="2012" y="4597"/>
                    <a:pt x="3894" y="5299"/>
                  </a:cubicBezTo>
                  <a:cubicBezTo>
                    <a:pt x="4587" y="5558"/>
                    <a:pt x="5378" y="5655"/>
                    <a:pt x="6187" y="5655"/>
                  </a:cubicBezTo>
                  <a:cubicBezTo>
                    <a:pt x="7463" y="5655"/>
                    <a:pt x="8781" y="5413"/>
                    <a:pt x="9823" y="5180"/>
                  </a:cubicBezTo>
                  <a:cubicBezTo>
                    <a:pt x="8906" y="4858"/>
                    <a:pt x="8013" y="4477"/>
                    <a:pt x="7144" y="4049"/>
                  </a:cubicBezTo>
                  <a:cubicBezTo>
                    <a:pt x="5477" y="3156"/>
                    <a:pt x="4918" y="810"/>
                    <a:pt x="4918" y="810"/>
                  </a:cubicBezTo>
                  <a:lnTo>
                    <a:pt x="3024"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2705580" y="1527699"/>
              <a:ext cx="230822" cy="373262"/>
            </a:xfrm>
            <a:custGeom>
              <a:rect b="b" l="l" r="r" t="t"/>
              <a:pathLst>
                <a:path extrusionOk="0" h="11669" w="7216">
                  <a:moveTo>
                    <a:pt x="3608" y="1"/>
                  </a:moveTo>
                  <a:cubicBezTo>
                    <a:pt x="1620" y="1"/>
                    <a:pt x="1" y="1608"/>
                    <a:pt x="1" y="3608"/>
                  </a:cubicBezTo>
                  <a:lnTo>
                    <a:pt x="1" y="7930"/>
                  </a:lnTo>
                  <a:cubicBezTo>
                    <a:pt x="1" y="8645"/>
                    <a:pt x="275" y="9323"/>
                    <a:pt x="751" y="9847"/>
                  </a:cubicBezTo>
                  <a:lnTo>
                    <a:pt x="1751" y="10931"/>
                  </a:lnTo>
                  <a:cubicBezTo>
                    <a:pt x="2192" y="11395"/>
                    <a:pt x="2811" y="11669"/>
                    <a:pt x="3454" y="11669"/>
                  </a:cubicBezTo>
                  <a:lnTo>
                    <a:pt x="3751" y="11669"/>
                  </a:lnTo>
                  <a:cubicBezTo>
                    <a:pt x="4406" y="11669"/>
                    <a:pt x="5025" y="11407"/>
                    <a:pt x="5478" y="10931"/>
                  </a:cubicBezTo>
                  <a:lnTo>
                    <a:pt x="6478" y="9847"/>
                  </a:lnTo>
                  <a:cubicBezTo>
                    <a:pt x="6954" y="9323"/>
                    <a:pt x="7216" y="8645"/>
                    <a:pt x="7216" y="7942"/>
                  </a:cubicBezTo>
                  <a:lnTo>
                    <a:pt x="7216" y="3608"/>
                  </a:lnTo>
                  <a:cubicBezTo>
                    <a:pt x="7216" y="1608"/>
                    <a:pt x="5609" y="1"/>
                    <a:pt x="360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2633608" y="2792133"/>
              <a:ext cx="72388" cy="470760"/>
            </a:xfrm>
            <a:custGeom>
              <a:rect b="b" l="l" r="r" t="t"/>
              <a:pathLst>
                <a:path extrusionOk="0" h="14717" w="2263">
                  <a:moveTo>
                    <a:pt x="905" y="0"/>
                  </a:moveTo>
                  <a:cubicBezTo>
                    <a:pt x="548" y="798"/>
                    <a:pt x="1" y="2477"/>
                    <a:pt x="1" y="5358"/>
                  </a:cubicBezTo>
                  <a:cubicBezTo>
                    <a:pt x="1" y="8347"/>
                    <a:pt x="1382" y="12430"/>
                    <a:pt x="2263" y="14716"/>
                  </a:cubicBezTo>
                  <a:cubicBezTo>
                    <a:pt x="2263" y="14704"/>
                    <a:pt x="1858" y="9168"/>
                    <a:pt x="1644" y="6442"/>
                  </a:cubicBezTo>
                  <a:cubicBezTo>
                    <a:pt x="1441" y="3703"/>
                    <a:pt x="905" y="0"/>
                    <a:pt x="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a:off x="2456525" y="3949153"/>
              <a:ext cx="728579" cy="73155"/>
            </a:xfrm>
            <a:custGeom>
              <a:rect b="b" l="l" r="r" t="t"/>
              <a:pathLst>
                <a:path extrusionOk="0" h="2287" w="22777">
                  <a:moveTo>
                    <a:pt x="0" y="0"/>
                  </a:moveTo>
                  <a:lnTo>
                    <a:pt x="0" y="2286"/>
                  </a:lnTo>
                  <a:lnTo>
                    <a:pt x="22777" y="2286"/>
                  </a:lnTo>
                  <a:lnTo>
                    <a:pt x="2277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a:off x="2533455" y="3949153"/>
              <a:ext cx="82272" cy="73155"/>
            </a:xfrm>
            <a:custGeom>
              <a:rect b="b" l="l" r="r" t="t"/>
              <a:pathLst>
                <a:path extrusionOk="0" h="2287" w="2572">
                  <a:moveTo>
                    <a:pt x="0" y="0"/>
                  </a:moveTo>
                  <a:lnTo>
                    <a:pt x="0" y="2286"/>
                  </a:lnTo>
                  <a:lnTo>
                    <a:pt x="2572" y="2286"/>
                  </a:lnTo>
                  <a:lnTo>
                    <a:pt x="25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a:off x="2456525" y="3949153"/>
              <a:ext cx="728579" cy="61736"/>
            </a:xfrm>
            <a:custGeom>
              <a:rect b="b" l="l" r="r" t="t"/>
              <a:pathLst>
                <a:path extrusionOk="0" h="1930" w="22777">
                  <a:moveTo>
                    <a:pt x="0" y="0"/>
                  </a:moveTo>
                  <a:lnTo>
                    <a:pt x="12" y="1143"/>
                  </a:lnTo>
                  <a:lnTo>
                    <a:pt x="22777" y="1929"/>
                  </a:lnTo>
                  <a:lnTo>
                    <a:pt x="2277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a:off x="2431383" y="3924011"/>
              <a:ext cx="778864" cy="50668"/>
            </a:xfrm>
            <a:custGeom>
              <a:rect b="b" l="l" r="r" t="t"/>
              <a:pathLst>
                <a:path extrusionOk="0" h="1584" w="24349">
                  <a:moveTo>
                    <a:pt x="798" y="0"/>
                  </a:moveTo>
                  <a:cubicBezTo>
                    <a:pt x="358" y="0"/>
                    <a:pt x="0" y="346"/>
                    <a:pt x="0" y="786"/>
                  </a:cubicBezTo>
                  <a:cubicBezTo>
                    <a:pt x="0" y="1227"/>
                    <a:pt x="358" y="1584"/>
                    <a:pt x="798" y="1584"/>
                  </a:cubicBezTo>
                  <a:lnTo>
                    <a:pt x="23563" y="1584"/>
                  </a:lnTo>
                  <a:cubicBezTo>
                    <a:pt x="23991" y="1584"/>
                    <a:pt x="24349" y="1227"/>
                    <a:pt x="24349" y="786"/>
                  </a:cubicBezTo>
                  <a:cubicBezTo>
                    <a:pt x="24349" y="346"/>
                    <a:pt x="23991" y="0"/>
                    <a:pt x="23563"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a:off x="2384905" y="4052728"/>
              <a:ext cx="872203" cy="391559"/>
            </a:xfrm>
            <a:custGeom>
              <a:rect b="b" l="l" r="r" t="t"/>
              <a:pathLst>
                <a:path extrusionOk="0" h="12241" w="27267">
                  <a:moveTo>
                    <a:pt x="1" y="1"/>
                  </a:moveTo>
                  <a:lnTo>
                    <a:pt x="1" y="12240"/>
                  </a:lnTo>
                  <a:lnTo>
                    <a:pt x="27266" y="12240"/>
                  </a:lnTo>
                  <a:lnTo>
                    <a:pt x="27266" y="1"/>
                  </a:ln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3055971" y="4072913"/>
              <a:ext cx="142856" cy="351191"/>
            </a:xfrm>
            <a:custGeom>
              <a:rect b="b" l="l" r="r" t="t"/>
              <a:pathLst>
                <a:path extrusionOk="0" h="10979" w="4466">
                  <a:moveTo>
                    <a:pt x="1" y="1"/>
                  </a:moveTo>
                  <a:lnTo>
                    <a:pt x="1" y="10978"/>
                  </a:lnTo>
                  <a:lnTo>
                    <a:pt x="4465" y="10978"/>
                  </a:lnTo>
                  <a:lnTo>
                    <a:pt x="4465"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2384905" y="4052728"/>
              <a:ext cx="872203" cy="84959"/>
            </a:xfrm>
            <a:custGeom>
              <a:rect b="b" l="l" r="r" t="t"/>
              <a:pathLst>
                <a:path extrusionOk="0" h="2656" w="27267">
                  <a:moveTo>
                    <a:pt x="1" y="1"/>
                  </a:moveTo>
                  <a:lnTo>
                    <a:pt x="1" y="1394"/>
                  </a:lnTo>
                  <a:lnTo>
                    <a:pt x="27266" y="2656"/>
                  </a:lnTo>
                  <a:lnTo>
                    <a:pt x="27266"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a:off x="2543723" y="2120683"/>
              <a:ext cx="193524" cy="164576"/>
            </a:xfrm>
            <a:custGeom>
              <a:rect b="b" l="l" r="r" t="t"/>
              <a:pathLst>
                <a:path extrusionOk="0" h="5145" w="6050">
                  <a:moveTo>
                    <a:pt x="1" y="1"/>
                  </a:moveTo>
                  <a:lnTo>
                    <a:pt x="1775" y="4120"/>
                  </a:lnTo>
                  <a:lnTo>
                    <a:pt x="2906" y="5144"/>
                  </a:lnTo>
                  <a:lnTo>
                    <a:pt x="6049" y="4120"/>
                  </a:lnTo>
                  <a:cubicBezTo>
                    <a:pt x="5228" y="4120"/>
                    <a:pt x="4418" y="4013"/>
                    <a:pt x="3632" y="3775"/>
                  </a:cubicBezTo>
                  <a:cubicBezTo>
                    <a:pt x="2477" y="3406"/>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2479748" y="2070527"/>
              <a:ext cx="685556" cy="668699"/>
            </a:xfrm>
            <a:custGeom>
              <a:rect b="b" l="l" r="r" t="t"/>
              <a:pathLst>
                <a:path extrusionOk="0" h="20905" w="21432">
                  <a:moveTo>
                    <a:pt x="20853" y="0"/>
                  </a:moveTo>
                  <a:cubicBezTo>
                    <a:pt x="20675" y="0"/>
                    <a:pt x="20259" y="82"/>
                    <a:pt x="19836" y="747"/>
                  </a:cubicBezTo>
                  <a:lnTo>
                    <a:pt x="19896" y="592"/>
                  </a:lnTo>
                  <a:lnTo>
                    <a:pt x="17491" y="5069"/>
                  </a:lnTo>
                  <a:cubicBezTo>
                    <a:pt x="17104" y="5767"/>
                    <a:pt x="16374" y="6181"/>
                    <a:pt x="15613" y="6181"/>
                  </a:cubicBezTo>
                  <a:cubicBezTo>
                    <a:pt x="15414" y="6181"/>
                    <a:pt x="15212" y="6152"/>
                    <a:pt x="15014" y="6093"/>
                  </a:cubicBezTo>
                  <a:lnTo>
                    <a:pt x="10871" y="4843"/>
                  </a:lnTo>
                  <a:cubicBezTo>
                    <a:pt x="10805" y="4825"/>
                    <a:pt x="10737" y="4816"/>
                    <a:pt x="10668" y="4816"/>
                  </a:cubicBezTo>
                  <a:cubicBezTo>
                    <a:pt x="10600" y="4816"/>
                    <a:pt x="10531" y="4825"/>
                    <a:pt x="10466" y="4843"/>
                  </a:cubicBezTo>
                  <a:lnTo>
                    <a:pt x="6620" y="5998"/>
                  </a:lnTo>
                  <a:lnTo>
                    <a:pt x="6061" y="6153"/>
                  </a:lnTo>
                  <a:cubicBezTo>
                    <a:pt x="5946" y="6171"/>
                    <a:pt x="5832" y="6180"/>
                    <a:pt x="5719" y="6180"/>
                  </a:cubicBezTo>
                  <a:cubicBezTo>
                    <a:pt x="4947" y="6180"/>
                    <a:pt x="4220" y="5765"/>
                    <a:pt x="3846" y="5069"/>
                  </a:cubicBezTo>
                  <a:lnTo>
                    <a:pt x="2060" y="1771"/>
                  </a:lnTo>
                  <a:cubicBezTo>
                    <a:pt x="1507" y="151"/>
                    <a:pt x="804" y="1"/>
                    <a:pt x="563" y="1"/>
                  </a:cubicBezTo>
                  <a:cubicBezTo>
                    <a:pt x="508" y="1"/>
                    <a:pt x="477" y="9"/>
                    <a:pt x="477" y="9"/>
                  </a:cubicBezTo>
                  <a:lnTo>
                    <a:pt x="0" y="592"/>
                  </a:lnTo>
                  <a:lnTo>
                    <a:pt x="1858" y="7260"/>
                  </a:lnTo>
                  <a:lnTo>
                    <a:pt x="1167" y="7450"/>
                  </a:lnTo>
                  <a:cubicBezTo>
                    <a:pt x="1405" y="8117"/>
                    <a:pt x="2120" y="10141"/>
                    <a:pt x="2858" y="12296"/>
                  </a:cubicBezTo>
                  <a:cubicBezTo>
                    <a:pt x="3834" y="14118"/>
                    <a:pt x="4453" y="16582"/>
                    <a:pt x="4822" y="18487"/>
                  </a:cubicBezTo>
                  <a:cubicBezTo>
                    <a:pt x="4906" y="18456"/>
                    <a:pt x="4995" y="18441"/>
                    <a:pt x="5089" y="18441"/>
                  </a:cubicBezTo>
                  <a:cubicBezTo>
                    <a:pt x="6311" y="18441"/>
                    <a:pt x="8401" y="20904"/>
                    <a:pt x="10657" y="20904"/>
                  </a:cubicBezTo>
                  <a:cubicBezTo>
                    <a:pt x="12563" y="20904"/>
                    <a:pt x="14678" y="18222"/>
                    <a:pt x="16229" y="18222"/>
                  </a:cubicBezTo>
                  <a:cubicBezTo>
                    <a:pt x="16335" y="18222"/>
                    <a:pt x="16438" y="18235"/>
                    <a:pt x="16538" y="18261"/>
                  </a:cubicBezTo>
                  <a:cubicBezTo>
                    <a:pt x="16764" y="17118"/>
                    <a:pt x="17062" y="15987"/>
                    <a:pt x="17407" y="14880"/>
                  </a:cubicBezTo>
                  <a:lnTo>
                    <a:pt x="17431" y="14892"/>
                  </a:lnTo>
                  <a:lnTo>
                    <a:pt x="17538" y="14475"/>
                  </a:lnTo>
                  <a:cubicBezTo>
                    <a:pt x="17586" y="14332"/>
                    <a:pt x="17634" y="14201"/>
                    <a:pt x="17681" y="14070"/>
                  </a:cubicBezTo>
                  <a:cubicBezTo>
                    <a:pt x="18467" y="11356"/>
                    <a:pt x="19396" y="8212"/>
                    <a:pt x="19670" y="7450"/>
                  </a:cubicBezTo>
                  <a:lnTo>
                    <a:pt x="19515" y="7403"/>
                  </a:lnTo>
                  <a:lnTo>
                    <a:pt x="21432" y="592"/>
                  </a:lnTo>
                  <a:lnTo>
                    <a:pt x="20944" y="9"/>
                  </a:lnTo>
                  <a:cubicBezTo>
                    <a:pt x="20944" y="9"/>
                    <a:pt x="20911" y="0"/>
                    <a:pt x="2085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a:off x="2352918" y="2016340"/>
              <a:ext cx="270806" cy="588826"/>
            </a:xfrm>
            <a:custGeom>
              <a:rect b="b" l="l" r="r" t="t"/>
              <a:pathLst>
                <a:path extrusionOk="0" h="18408" w="8466">
                  <a:moveTo>
                    <a:pt x="3668" y="0"/>
                  </a:moveTo>
                  <a:cubicBezTo>
                    <a:pt x="3668" y="0"/>
                    <a:pt x="1298" y="1108"/>
                    <a:pt x="644" y="3834"/>
                  </a:cubicBezTo>
                  <a:cubicBezTo>
                    <a:pt x="1" y="6561"/>
                    <a:pt x="1572" y="10764"/>
                    <a:pt x="3144" y="14502"/>
                  </a:cubicBezTo>
                  <a:cubicBezTo>
                    <a:pt x="4025" y="16681"/>
                    <a:pt x="6049" y="18181"/>
                    <a:pt x="8395" y="18407"/>
                  </a:cubicBezTo>
                  <a:cubicBezTo>
                    <a:pt x="8395" y="18407"/>
                    <a:pt x="8466" y="16705"/>
                    <a:pt x="8049" y="15228"/>
                  </a:cubicBezTo>
                  <a:cubicBezTo>
                    <a:pt x="7633" y="13752"/>
                    <a:pt x="7025" y="11514"/>
                    <a:pt x="6370" y="7096"/>
                  </a:cubicBezTo>
                  <a:cubicBezTo>
                    <a:pt x="5728" y="2679"/>
                    <a:pt x="3668" y="0"/>
                    <a:pt x="3668"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3018258" y="2016340"/>
              <a:ext cx="270838" cy="588826"/>
            </a:xfrm>
            <a:custGeom>
              <a:rect b="b" l="l" r="r" t="t"/>
              <a:pathLst>
                <a:path extrusionOk="0" h="18408" w="8467">
                  <a:moveTo>
                    <a:pt x="4799" y="0"/>
                  </a:moveTo>
                  <a:cubicBezTo>
                    <a:pt x="4799" y="0"/>
                    <a:pt x="2739" y="2679"/>
                    <a:pt x="2096" y="7096"/>
                  </a:cubicBezTo>
                  <a:cubicBezTo>
                    <a:pt x="1442" y="11514"/>
                    <a:pt x="834" y="13752"/>
                    <a:pt x="418" y="15228"/>
                  </a:cubicBezTo>
                  <a:cubicBezTo>
                    <a:pt x="1" y="16705"/>
                    <a:pt x="72" y="18407"/>
                    <a:pt x="72" y="18407"/>
                  </a:cubicBezTo>
                  <a:cubicBezTo>
                    <a:pt x="72" y="18407"/>
                    <a:pt x="3751" y="18253"/>
                    <a:pt x="5323" y="14502"/>
                  </a:cubicBezTo>
                  <a:cubicBezTo>
                    <a:pt x="6895" y="10764"/>
                    <a:pt x="8466" y="6561"/>
                    <a:pt x="7823" y="3834"/>
                  </a:cubicBezTo>
                  <a:cubicBezTo>
                    <a:pt x="7168" y="1108"/>
                    <a:pt x="4799" y="0"/>
                    <a:pt x="479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3046822" y="2098996"/>
              <a:ext cx="79265" cy="346968"/>
            </a:xfrm>
            <a:custGeom>
              <a:rect b="b" l="l" r="r" t="t"/>
              <a:pathLst>
                <a:path extrusionOk="0" h="10847" w="2478">
                  <a:moveTo>
                    <a:pt x="2477" y="0"/>
                  </a:moveTo>
                  <a:cubicBezTo>
                    <a:pt x="1858" y="1441"/>
                    <a:pt x="1430" y="2965"/>
                    <a:pt x="1203" y="4512"/>
                  </a:cubicBezTo>
                  <a:cubicBezTo>
                    <a:pt x="763" y="7453"/>
                    <a:pt x="346" y="9430"/>
                    <a:pt x="1" y="10847"/>
                  </a:cubicBezTo>
                  <a:cubicBezTo>
                    <a:pt x="227" y="10751"/>
                    <a:pt x="1084" y="10323"/>
                    <a:pt x="1608" y="9608"/>
                  </a:cubicBezTo>
                  <a:cubicBezTo>
                    <a:pt x="2215" y="8775"/>
                    <a:pt x="2025" y="7239"/>
                    <a:pt x="1668" y="5822"/>
                  </a:cubicBezTo>
                  <a:cubicBezTo>
                    <a:pt x="1322" y="4405"/>
                    <a:pt x="2465" y="36"/>
                    <a:pt x="2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a:off x="2820991" y="2709861"/>
              <a:ext cx="99801" cy="1214182"/>
            </a:xfrm>
            <a:custGeom>
              <a:rect b="b" l="l" r="r" t="t"/>
              <a:pathLst>
                <a:path extrusionOk="0" h="37958" w="3120">
                  <a:moveTo>
                    <a:pt x="0" y="1"/>
                  </a:moveTo>
                  <a:lnTo>
                    <a:pt x="0" y="37660"/>
                  </a:lnTo>
                  <a:lnTo>
                    <a:pt x="298" y="37588"/>
                  </a:lnTo>
                  <a:lnTo>
                    <a:pt x="298" y="37957"/>
                  </a:lnTo>
                  <a:lnTo>
                    <a:pt x="3120" y="37957"/>
                  </a:lnTo>
                  <a:cubicBezTo>
                    <a:pt x="3120" y="37957"/>
                    <a:pt x="2679" y="36803"/>
                    <a:pt x="1858" y="36279"/>
                  </a:cubicBezTo>
                  <a:cubicBezTo>
                    <a:pt x="1465" y="36029"/>
                    <a:pt x="1060" y="35814"/>
                    <a:pt x="643" y="35624"/>
                  </a:cubicBezTo>
                  <a:cubicBezTo>
                    <a:pt x="1012" y="32528"/>
                    <a:pt x="1703" y="26647"/>
                    <a:pt x="1774" y="25134"/>
                  </a:cubicBezTo>
                  <a:cubicBezTo>
                    <a:pt x="1882" y="23075"/>
                    <a:pt x="1274" y="20729"/>
                    <a:pt x="1274" y="20729"/>
                  </a:cubicBezTo>
                  <a:cubicBezTo>
                    <a:pt x="1274" y="20729"/>
                    <a:pt x="2334" y="10073"/>
                    <a:pt x="2358" y="8216"/>
                  </a:cubicBezTo>
                  <a:cubicBezTo>
                    <a:pt x="2358" y="6942"/>
                    <a:pt x="2286" y="5668"/>
                    <a:pt x="2132" y="4406"/>
                  </a:cubicBezTo>
                  <a:lnTo>
                    <a:pt x="3120" y="1751"/>
                  </a:lnTo>
                  <a:lnTo>
                    <a:pt x="762" y="3465"/>
                  </a:lnTo>
                  <a:lnTo>
                    <a:pt x="0"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a:off x="2793577" y="2562847"/>
              <a:ext cx="54475" cy="1361196"/>
            </a:xfrm>
            <a:custGeom>
              <a:rect b="b" l="l" r="r" t="t"/>
              <a:pathLst>
                <a:path extrusionOk="0" h="42554" w="1703">
                  <a:moveTo>
                    <a:pt x="0" y="1"/>
                  </a:moveTo>
                  <a:lnTo>
                    <a:pt x="441" y="42137"/>
                  </a:lnTo>
                  <a:cubicBezTo>
                    <a:pt x="453" y="42363"/>
                    <a:pt x="631" y="42542"/>
                    <a:pt x="857" y="42553"/>
                  </a:cubicBezTo>
                  <a:cubicBezTo>
                    <a:pt x="1072" y="42542"/>
                    <a:pt x="1250" y="42363"/>
                    <a:pt x="1250" y="42137"/>
                  </a:cubicBezTo>
                  <a:lnTo>
                    <a:pt x="170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a:off x="2793577" y="2562847"/>
              <a:ext cx="27445" cy="1299108"/>
            </a:xfrm>
            <a:custGeom>
              <a:rect b="b" l="l" r="r" t="t"/>
              <a:pathLst>
                <a:path extrusionOk="0" h="40613" w="858">
                  <a:moveTo>
                    <a:pt x="0" y="1"/>
                  </a:moveTo>
                  <a:lnTo>
                    <a:pt x="429" y="40613"/>
                  </a:lnTo>
                  <a:lnTo>
                    <a:pt x="8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a:off x="2749403" y="2437072"/>
              <a:ext cx="391911" cy="170749"/>
            </a:xfrm>
            <a:custGeom>
              <a:rect b="b" l="l" r="r" t="t"/>
              <a:pathLst>
                <a:path extrusionOk="0" h="5338" w="12252">
                  <a:moveTo>
                    <a:pt x="9026" y="1"/>
                  </a:moveTo>
                  <a:cubicBezTo>
                    <a:pt x="7251" y="1"/>
                    <a:pt x="5692" y="1281"/>
                    <a:pt x="4810" y="1421"/>
                  </a:cubicBezTo>
                  <a:cubicBezTo>
                    <a:pt x="4726" y="1433"/>
                    <a:pt x="4643" y="1438"/>
                    <a:pt x="4562" y="1438"/>
                  </a:cubicBezTo>
                  <a:cubicBezTo>
                    <a:pt x="3768" y="1438"/>
                    <a:pt x="3162" y="905"/>
                    <a:pt x="2762" y="873"/>
                  </a:cubicBezTo>
                  <a:cubicBezTo>
                    <a:pt x="2744" y="871"/>
                    <a:pt x="2723" y="871"/>
                    <a:pt x="2700" y="871"/>
                  </a:cubicBezTo>
                  <a:cubicBezTo>
                    <a:pt x="2143" y="871"/>
                    <a:pt x="179" y="1266"/>
                    <a:pt x="179" y="1266"/>
                  </a:cubicBezTo>
                  <a:cubicBezTo>
                    <a:pt x="179" y="1266"/>
                    <a:pt x="0" y="2004"/>
                    <a:pt x="179" y="2516"/>
                  </a:cubicBezTo>
                  <a:cubicBezTo>
                    <a:pt x="369" y="3028"/>
                    <a:pt x="738" y="3504"/>
                    <a:pt x="774" y="4028"/>
                  </a:cubicBezTo>
                  <a:cubicBezTo>
                    <a:pt x="822" y="4564"/>
                    <a:pt x="1607" y="5338"/>
                    <a:pt x="1607" y="5338"/>
                  </a:cubicBezTo>
                  <a:cubicBezTo>
                    <a:pt x="1607" y="5338"/>
                    <a:pt x="3143" y="4957"/>
                    <a:pt x="3667" y="4766"/>
                  </a:cubicBezTo>
                  <a:cubicBezTo>
                    <a:pt x="3704" y="4754"/>
                    <a:pt x="3753" y="4748"/>
                    <a:pt x="3813" y="4748"/>
                  </a:cubicBezTo>
                  <a:cubicBezTo>
                    <a:pt x="4415" y="4748"/>
                    <a:pt x="6141" y="5299"/>
                    <a:pt x="7792" y="5299"/>
                  </a:cubicBezTo>
                  <a:cubicBezTo>
                    <a:pt x="8404" y="5299"/>
                    <a:pt x="9006" y="5223"/>
                    <a:pt x="9537" y="5016"/>
                  </a:cubicBezTo>
                  <a:cubicBezTo>
                    <a:pt x="11632" y="4195"/>
                    <a:pt x="12252" y="2397"/>
                    <a:pt x="12013" y="1456"/>
                  </a:cubicBezTo>
                  <a:cubicBezTo>
                    <a:pt x="11871" y="849"/>
                    <a:pt x="10990" y="87"/>
                    <a:pt x="9168" y="4"/>
                  </a:cubicBezTo>
                  <a:cubicBezTo>
                    <a:pt x="9120" y="2"/>
                    <a:pt x="9073" y="1"/>
                    <a:pt x="90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a:off x="2494590" y="2330777"/>
              <a:ext cx="362994" cy="275956"/>
            </a:xfrm>
            <a:custGeom>
              <a:rect b="b" l="l" r="r" t="t"/>
              <a:pathLst>
                <a:path extrusionOk="0" h="8627" w="11348">
                  <a:moveTo>
                    <a:pt x="10176" y="1"/>
                  </a:moveTo>
                  <a:cubicBezTo>
                    <a:pt x="10138" y="1"/>
                    <a:pt x="10100" y="6"/>
                    <a:pt x="10062" y="17"/>
                  </a:cubicBezTo>
                  <a:cubicBezTo>
                    <a:pt x="9466" y="219"/>
                    <a:pt x="8061" y="695"/>
                    <a:pt x="7740" y="898"/>
                  </a:cubicBezTo>
                  <a:cubicBezTo>
                    <a:pt x="7347" y="1160"/>
                    <a:pt x="7025" y="2077"/>
                    <a:pt x="6121" y="2410"/>
                  </a:cubicBezTo>
                  <a:cubicBezTo>
                    <a:pt x="5204" y="2743"/>
                    <a:pt x="3311" y="2362"/>
                    <a:pt x="1656" y="3362"/>
                  </a:cubicBezTo>
                  <a:cubicBezTo>
                    <a:pt x="1" y="4351"/>
                    <a:pt x="346" y="5756"/>
                    <a:pt x="501" y="6363"/>
                  </a:cubicBezTo>
                  <a:cubicBezTo>
                    <a:pt x="746" y="7284"/>
                    <a:pt x="2805" y="8627"/>
                    <a:pt x="3819" y="8627"/>
                  </a:cubicBezTo>
                  <a:cubicBezTo>
                    <a:pt x="3840" y="8627"/>
                    <a:pt x="3861" y="8626"/>
                    <a:pt x="3882" y="8625"/>
                  </a:cubicBezTo>
                  <a:cubicBezTo>
                    <a:pt x="6252" y="8458"/>
                    <a:pt x="8228" y="4875"/>
                    <a:pt x="8811" y="4767"/>
                  </a:cubicBezTo>
                  <a:cubicBezTo>
                    <a:pt x="9395" y="4660"/>
                    <a:pt x="11002" y="4220"/>
                    <a:pt x="11002" y="4220"/>
                  </a:cubicBezTo>
                  <a:cubicBezTo>
                    <a:pt x="11002" y="4220"/>
                    <a:pt x="11347" y="3136"/>
                    <a:pt x="11121" y="2660"/>
                  </a:cubicBezTo>
                  <a:cubicBezTo>
                    <a:pt x="10907" y="2172"/>
                    <a:pt x="11014" y="1577"/>
                    <a:pt x="10931" y="1029"/>
                  </a:cubicBezTo>
                  <a:cubicBezTo>
                    <a:pt x="10859" y="719"/>
                    <a:pt x="10716" y="422"/>
                    <a:pt x="10514" y="172"/>
                  </a:cubicBezTo>
                  <a:cubicBezTo>
                    <a:pt x="10431" y="61"/>
                    <a:pt x="10306" y="1"/>
                    <a:pt x="1017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a:off x="2729219" y="1685749"/>
              <a:ext cx="76962" cy="30132"/>
            </a:xfrm>
            <a:custGeom>
              <a:rect b="b" l="l" r="r" t="t"/>
              <a:pathLst>
                <a:path extrusionOk="0" h="942" w="2406">
                  <a:moveTo>
                    <a:pt x="0" y="1"/>
                  </a:moveTo>
                  <a:cubicBezTo>
                    <a:pt x="0" y="1"/>
                    <a:pt x="286" y="941"/>
                    <a:pt x="1203" y="941"/>
                  </a:cubicBezTo>
                  <a:cubicBezTo>
                    <a:pt x="2119" y="941"/>
                    <a:pt x="2405" y="1"/>
                    <a:pt x="2405"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a:off x="2835449" y="1685749"/>
              <a:ext cx="76962" cy="98298"/>
            </a:xfrm>
            <a:custGeom>
              <a:rect b="b" l="l" r="r" t="t"/>
              <a:pathLst>
                <a:path extrusionOk="0" h="3073" w="2406">
                  <a:moveTo>
                    <a:pt x="1" y="1"/>
                  </a:moveTo>
                  <a:lnTo>
                    <a:pt x="1" y="3073"/>
                  </a:lnTo>
                  <a:cubicBezTo>
                    <a:pt x="1" y="3073"/>
                    <a:pt x="846" y="2477"/>
                    <a:pt x="846" y="1846"/>
                  </a:cubicBezTo>
                  <a:cubicBezTo>
                    <a:pt x="822" y="1477"/>
                    <a:pt x="739" y="1108"/>
                    <a:pt x="584" y="763"/>
                  </a:cubicBezTo>
                  <a:lnTo>
                    <a:pt x="584" y="763"/>
                  </a:lnTo>
                  <a:cubicBezTo>
                    <a:pt x="775" y="882"/>
                    <a:pt x="989" y="941"/>
                    <a:pt x="1203" y="941"/>
                  </a:cubicBezTo>
                  <a:cubicBezTo>
                    <a:pt x="2132" y="941"/>
                    <a:pt x="2406" y="1"/>
                    <a:pt x="240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a:off x="2774129" y="1810213"/>
              <a:ext cx="93723" cy="12315"/>
            </a:xfrm>
            <a:custGeom>
              <a:rect b="b" l="l" r="r" t="t"/>
              <a:pathLst>
                <a:path extrusionOk="0" h="385" w="2930">
                  <a:moveTo>
                    <a:pt x="1242" y="0"/>
                  </a:moveTo>
                  <a:cubicBezTo>
                    <a:pt x="1233" y="0"/>
                    <a:pt x="1224" y="1"/>
                    <a:pt x="1215" y="3"/>
                  </a:cubicBezTo>
                  <a:cubicBezTo>
                    <a:pt x="942" y="3"/>
                    <a:pt x="1" y="384"/>
                    <a:pt x="1" y="384"/>
                  </a:cubicBezTo>
                  <a:lnTo>
                    <a:pt x="2930" y="384"/>
                  </a:lnTo>
                  <a:cubicBezTo>
                    <a:pt x="2930" y="384"/>
                    <a:pt x="1989" y="3"/>
                    <a:pt x="1727" y="3"/>
                  </a:cubicBezTo>
                  <a:cubicBezTo>
                    <a:pt x="1717" y="1"/>
                    <a:pt x="1706" y="0"/>
                    <a:pt x="1696" y="0"/>
                  </a:cubicBezTo>
                  <a:cubicBezTo>
                    <a:pt x="1647" y="0"/>
                    <a:pt x="1598" y="21"/>
                    <a:pt x="1549" y="51"/>
                  </a:cubicBezTo>
                  <a:cubicBezTo>
                    <a:pt x="1525" y="69"/>
                    <a:pt x="1495" y="78"/>
                    <a:pt x="1464" y="78"/>
                  </a:cubicBezTo>
                  <a:cubicBezTo>
                    <a:pt x="1433" y="78"/>
                    <a:pt x="1400" y="69"/>
                    <a:pt x="1370" y="51"/>
                  </a:cubicBezTo>
                  <a:cubicBezTo>
                    <a:pt x="1331" y="21"/>
                    <a:pt x="1284" y="0"/>
                    <a:pt x="1242"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a:off x="2377292" y="2056708"/>
              <a:ext cx="83807" cy="252157"/>
            </a:xfrm>
            <a:custGeom>
              <a:rect b="b" l="l" r="r" t="t"/>
              <a:pathLst>
                <a:path extrusionOk="0" h="7883" w="2620">
                  <a:moveTo>
                    <a:pt x="2620" y="0"/>
                  </a:moveTo>
                  <a:cubicBezTo>
                    <a:pt x="2620" y="1"/>
                    <a:pt x="524" y="1322"/>
                    <a:pt x="263" y="3656"/>
                  </a:cubicBezTo>
                  <a:cubicBezTo>
                    <a:pt x="1" y="5989"/>
                    <a:pt x="1513" y="7882"/>
                    <a:pt x="1513" y="7882"/>
                  </a:cubicBezTo>
                  <a:cubicBezTo>
                    <a:pt x="1513" y="7882"/>
                    <a:pt x="1108" y="6870"/>
                    <a:pt x="1275" y="4525"/>
                  </a:cubicBezTo>
                  <a:cubicBezTo>
                    <a:pt x="1429" y="2167"/>
                    <a:pt x="2620" y="1"/>
                    <a:pt x="2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a:off x="2505274" y="2399103"/>
              <a:ext cx="200338" cy="107414"/>
            </a:xfrm>
            <a:custGeom>
              <a:rect b="b" l="l" r="r" t="t"/>
              <a:pathLst>
                <a:path extrusionOk="0" h="3358" w="6263">
                  <a:moveTo>
                    <a:pt x="6263" y="0"/>
                  </a:moveTo>
                  <a:cubicBezTo>
                    <a:pt x="6120" y="107"/>
                    <a:pt x="5953" y="203"/>
                    <a:pt x="5775" y="274"/>
                  </a:cubicBezTo>
                  <a:cubicBezTo>
                    <a:pt x="4870" y="607"/>
                    <a:pt x="2977" y="226"/>
                    <a:pt x="1310" y="1226"/>
                  </a:cubicBezTo>
                  <a:cubicBezTo>
                    <a:pt x="238" y="1869"/>
                    <a:pt x="0" y="2691"/>
                    <a:pt x="24" y="3358"/>
                  </a:cubicBezTo>
                  <a:cubicBezTo>
                    <a:pt x="24" y="3358"/>
                    <a:pt x="1262" y="1691"/>
                    <a:pt x="2512" y="1441"/>
                  </a:cubicBezTo>
                  <a:cubicBezTo>
                    <a:pt x="3763" y="1203"/>
                    <a:pt x="5513" y="1000"/>
                    <a:pt x="5989" y="417"/>
                  </a:cubicBezTo>
                  <a:cubicBezTo>
                    <a:pt x="6096" y="286"/>
                    <a:pt x="6191" y="143"/>
                    <a:pt x="6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a:off x="2763477" y="2587221"/>
              <a:ext cx="115059" cy="25558"/>
            </a:xfrm>
            <a:custGeom>
              <a:rect b="b" l="l" r="r" t="t"/>
              <a:pathLst>
                <a:path extrusionOk="0" h="799" w="3597">
                  <a:moveTo>
                    <a:pt x="393" y="1"/>
                  </a:moveTo>
                  <a:cubicBezTo>
                    <a:pt x="179" y="1"/>
                    <a:pt x="1" y="179"/>
                    <a:pt x="1" y="394"/>
                  </a:cubicBezTo>
                  <a:cubicBezTo>
                    <a:pt x="1" y="620"/>
                    <a:pt x="179" y="798"/>
                    <a:pt x="393" y="798"/>
                  </a:cubicBezTo>
                  <a:lnTo>
                    <a:pt x="3191" y="798"/>
                  </a:lnTo>
                  <a:cubicBezTo>
                    <a:pt x="3418" y="798"/>
                    <a:pt x="3596" y="620"/>
                    <a:pt x="3596" y="394"/>
                  </a:cubicBezTo>
                  <a:cubicBezTo>
                    <a:pt x="3596" y="179"/>
                    <a:pt x="3418" y="1"/>
                    <a:pt x="3191"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a:off x="2381482" y="2087928"/>
              <a:ext cx="130669" cy="404898"/>
            </a:xfrm>
            <a:custGeom>
              <a:rect b="b" l="l" r="r" t="t"/>
              <a:pathLst>
                <a:path extrusionOk="0" h="12658" w="4085">
                  <a:moveTo>
                    <a:pt x="1394" y="1"/>
                  </a:moveTo>
                  <a:lnTo>
                    <a:pt x="1394" y="1"/>
                  </a:lnTo>
                  <a:cubicBezTo>
                    <a:pt x="608" y="870"/>
                    <a:pt x="155" y="1965"/>
                    <a:pt x="96" y="3132"/>
                  </a:cubicBezTo>
                  <a:cubicBezTo>
                    <a:pt x="1" y="5097"/>
                    <a:pt x="3072" y="12657"/>
                    <a:pt x="3072" y="12657"/>
                  </a:cubicBezTo>
                  <a:cubicBezTo>
                    <a:pt x="3072" y="12657"/>
                    <a:pt x="4084" y="10478"/>
                    <a:pt x="3739" y="9204"/>
                  </a:cubicBezTo>
                  <a:cubicBezTo>
                    <a:pt x="3394" y="7930"/>
                    <a:pt x="1560" y="7252"/>
                    <a:pt x="1298" y="6799"/>
                  </a:cubicBezTo>
                  <a:cubicBezTo>
                    <a:pt x="1025" y="6335"/>
                    <a:pt x="739" y="4561"/>
                    <a:pt x="739" y="4561"/>
                  </a:cubicBezTo>
                  <a:lnTo>
                    <a:pt x="13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a:off x="2789771" y="1844759"/>
              <a:ext cx="22487" cy="39824"/>
            </a:xfrm>
            <a:custGeom>
              <a:rect b="b" l="l" r="r" t="t"/>
              <a:pathLst>
                <a:path extrusionOk="0" h="1245" w="703">
                  <a:moveTo>
                    <a:pt x="118" y="0"/>
                  </a:moveTo>
                  <a:cubicBezTo>
                    <a:pt x="84" y="0"/>
                    <a:pt x="62" y="37"/>
                    <a:pt x="72" y="66"/>
                  </a:cubicBezTo>
                  <a:lnTo>
                    <a:pt x="179" y="280"/>
                  </a:lnTo>
                  <a:cubicBezTo>
                    <a:pt x="214" y="352"/>
                    <a:pt x="203" y="447"/>
                    <a:pt x="143" y="519"/>
                  </a:cubicBezTo>
                  <a:cubicBezTo>
                    <a:pt x="48" y="626"/>
                    <a:pt x="0" y="769"/>
                    <a:pt x="36" y="923"/>
                  </a:cubicBezTo>
                  <a:cubicBezTo>
                    <a:pt x="107" y="1185"/>
                    <a:pt x="607" y="1245"/>
                    <a:pt x="607" y="1245"/>
                  </a:cubicBezTo>
                  <a:cubicBezTo>
                    <a:pt x="524" y="1078"/>
                    <a:pt x="464" y="900"/>
                    <a:pt x="441" y="721"/>
                  </a:cubicBezTo>
                  <a:cubicBezTo>
                    <a:pt x="441" y="590"/>
                    <a:pt x="500" y="471"/>
                    <a:pt x="607" y="388"/>
                  </a:cubicBezTo>
                  <a:lnTo>
                    <a:pt x="655" y="340"/>
                  </a:lnTo>
                  <a:cubicBezTo>
                    <a:pt x="703" y="292"/>
                    <a:pt x="679" y="209"/>
                    <a:pt x="619" y="185"/>
                  </a:cubicBezTo>
                  <a:lnTo>
                    <a:pt x="143" y="7"/>
                  </a:lnTo>
                  <a:cubicBezTo>
                    <a:pt x="134" y="2"/>
                    <a:pt x="126" y="0"/>
                    <a:pt x="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a:off x="2837752" y="1652162"/>
              <a:ext cx="28597" cy="21815"/>
            </a:xfrm>
            <a:custGeom>
              <a:rect b="b" l="l" r="r" t="t"/>
              <a:pathLst>
                <a:path extrusionOk="0" h="682" w="894">
                  <a:moveTo>
                    <a:pt x="291" y="0"/>
                  </a:moveTo>
                  <a:cubicBezTo>
                    <a:pt x="215" y="0"/>
                    <a:pt x="141" y="48"/>
                    <a:pt x="119" y="134"/>
                  </a:cubicBezTo>
                  <a:lnTo>
                    <a:pt x="12" y="551"/>
                  </a:lnTo>
                  <a:cubicBezTo>
                    <a:pt x="0" y="610"/>
                    <a:pt x="48" y="682"/>
                    <a:pt x="119" y="682"/>
                  </a:cubicBezTo>
                  <a:lnTo>
                    <a:pt x="667" y="682"/>
                  </a:lnTo>
                  <a:cubicBezTo>
                    <a:pt x="810" y="682"/>
                    <a:pt x="893" y="491"/>
                    <a:pt x="774" y="396"/>
                  </a:cubicBezTo>
                  <a:lnTo>
                    <a:pt x="429" y="63"/>
                  </a:lnTo>
                  <a:cubicBezTo>
                    <a:pt x="391" y="20"/>
                    <a:pt x="341" y="0"/>
                    <a:pt x="2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a:off x="2486593" y="3924011"/>
              <a:ext cx="36210" cy="50668"/>
            </a:xfrm>
            <a:custGeom>
              <a:rect b="b" l="l" r="r" t="t"/>
              <a:pathLst>
                <a:path extrusionOk="0" h="1584" w="1132">
                  <a:moveTo>
                    <a:pt x="1" y="0"/>
                  </a:moveTo>
                  <a:lnTo>
                    <a:pt x="1" y="1584"/>
                  </a:lnTo>
                  <a:lnTo>
                    <a:pt x="1132" y="1584"/>
                  </a:lnTo>
                  <a:lnTo>
                    <a:pt x="11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a:off x="2357492" y="4022276"/>
              <a:ext cx="926646" cy="50668"/>
            </a:xfrm>
            <a:custGeom>
              <a:rect b="b" l="l" r="r" t="t"/>
              <a:pathLst>
                <a:path extrusionOk="0" h="1584" w="28969">
                  <a:moveTo>
                    <a:pt x="798" y="0"/>
                  </a:moveTo>
                  <a:cubicBezTo>
                    <a:pt x="358" y="0"/>
                    <a:pt x="1" y="346"/>
                    <a:pt x="1" y="786"/>
                  </a:cubicBezTo>
                  <a:cubicBezTo>
                    <a:pt x="1" y="1227"/>
                    <a:pt x="358" y="1584"/>
                    <a:pt x="798" y="1584"/>
                  </a:cubicBezTo>
                  <a:lnTo>
                    <a:pt x="28171" y="1584"/>
                  </a:lnTo>
                  <a:cubicBezTo>
                    <a:pt x="28611" y="1584"/>
                    <a:pt x="28968" y="1227"/>
                    <a:pt x="28968" y="786"/>
                  </a:cubicBezTo>
                  <a:cubicBezTo>
                    <a:pt x="28968" y="346"/>
                    <a:pt x="28611" y="0"/>
                    <a:pt x="28171" y="0"/>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a:off x="2357492" y="4424455"/>
              <a:ext cx="926646" cy="50668"/>
            </a:xfrm>
            <a:custGeom>
              <a:rect b="b" l="l" r="r" t="t"/>
              <a:pathLst>
                <a:path extrusionOk="0" h="1584" w="28969">
                  <a:moveTo>
                    <a:pt x="798" y="0"/>
                  </a:moveTo>
                  <a:cubicBezTo>
                    <a:pt x="358" y="0"/>
                    <a:pt x="1" y="345"/>
                    <a:pt x="1" y="786"/>
                  </a:cubicBezTo>
                  <a:cubicBezTo>
                    <a:pt x="1" y="1227"/>
                    <a:pt x="358" y="1584"/>
                    <a:pt x="798" y="1584"/>
                  </a:cubicBezTo>
                  <a:lnTo>
                    <a:pt x="28171" y="1584"/>
                  </a:lnTo>
                  <a:cubicBezTo>
                    <a:pt x="28611" y="1584"/>
                    <a:pt x="28968" y="1227"/>
                    <a:pt x="28968" y="786"/>
                  </a:cubicBezTo>
                  <a:cubicBezTo>
                    <a:pt x="28968" y="345"/>
                    <a:pt x="28611" y="0"/>
                    <a:pt x="28171" y="0"/>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a:off x="3172117" y="4022276"/>
              <a:ext cx="50700" cy="50668"/>
            </a:xfrm>
            <a:custGeom>
              <a:rect b="b" l="l" r="r" t="t"/>
              <a:pathLst>
                <a:path extrusionOk="0" h="1584" w="1585">
                  <a:moveTo>
                    <a:pt x="1" y="0"/>
                  </a:moveTo>
                  <a:lnTo>
                    <a:pt x="1" y="1584"/>
                  </a:lnTo>
                  <a:lnTo>
                    <a:pt x="1585" y="1584"/>
                  </a:lnTo>
                  <a:lnTo>
                    <a:pt x="1585"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a:off x="3172117" y="4424455"/>
              <a:ext cx="50700" cy="50668"/>
            </a:xfrm>
            <a:custGeom>
              <a:rect b="b" l="l" r="r" t="t"/>
              <a:pathLst>
                <a:path extrusionOk="0" h="1584" w="1585">
                  <a:moveTo>
                    <a:pt x="1" y="0"/>
                  </a:moveTo>
                  <a:lnTo>
                    <a:pt x="1" y="1584"/>
                  </a:lnTo>
                  <a:lnTo>
                    <a:pt x="1585" y="1584"/>
                  </a:lnTo>
                  <a:lnTo>
                    <a:pt x="1585"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a:off x="2720070" y="1553993"/>
              <a:ext cx="59433" cy="120017"/>
            </a:xfrm>
            <a:custGeom>
              <a:rect b="b" l="l" r="r" t="t"/>
              <a:pathLst>
                <a:path extrusionOk="0" h="3752" w="1858">
                  <a:moveTo>
                    <a:pt x="1858" y="0"/>
                  </a:moveTo>
                  <a:lnTo>
                    <a:pt x="1858" y="0"/>
                  </a:lnTo>
                  <a:cubicBezTo>
                    <a:pt x="1405" y="334"/>
                    <a:pt x="1012" y="738"/>
                    <a:pt x="691" y="1191"/>
                  </a:cubicBezTo>
                  <a:cubicBezTo>
                    <a:pt x="262" y="1846"/>
                    <a:pt x="226" y="3203"/>
                    <a:pt x="226" y="3203"/>
                  </a:cubicBezTo>
                  <a:lnTo>
                    <a:pt x="36" y="3572"/>
                  </a:lnTo>
                  <a:cubicBezTo>
                    <a:pt x="0" y="3655"/>
                    <a:pt x="60" y="3751"/>
                    <a:pt x="143" y="3751"/>
                  </a:cubicBezTo>
                  <a:lnTo>
                    <a:pt x="1679" y="3751"/>
                  </a:lnTo>
                  <a:cubicBezTo>
                    <a:pt x="1683" y="3751"/>
                    <a:pt x="1687" y="3751"/>
                    <a:pt x="1690" y="3751"/>
                  </a:cubicBezTo>
                  <a:cubicBezTo>
                    <a:pt x="1777" y="3751"/>
                    <a:pt x="1806" y="3619"/>
                    <a:pt x="1703" y="3596"/>
                  </a:cubicBezTo>
                  <a:lnTo>
                    <a:pt x="941" y="3263"/>
                  </a:lnTo>
                  <a:cubicBezTo>
                    <a:pt x="941" y="3263"/>
                    <a:pt x="858" y="2167"/>
                    <a:pt x="1084" y="1393"/>
                  </a:cubicBezTo>
                  <a:cubicBezTo>
                    <a:pt x="1250" y="893"/>
                    <a:pt x="1512" y="417"/>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 name="Shape 370"/>
        <p:cNvGrpSpPr/>
        <p:nvPr/>
      </p:nvGrpSpPr>
      <p:grpSpPr>
        <a:xfrm>
          <a:off x="0" y="0"/>
          <a:ext cx="0" cy="0"/>
          <a:chOff x="0" y="0"/>
          <a:chExt cx="0" cy="0"/>
        </a:xfrm>
      </p:grpSpPr>
      <p:sp>
        <p:nvSpPr>
          <p:cNvPr id="371" name="Google Shape;371;p36"/>
          <p:cNvSpPr txBox="1"/>
          <p:nvPr>
            <p:ph idx="1" type="body"/>
          </p:nvPr>
        </p:nvSpPr>
        <p:spPr>
          <a:xfrm>
            <a:off x="721200" y="984675"/>
            <a:ext cx="7751400" cy="384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solidFill>
                  <a:schemeClr val="accent5"/>
                </a:solidFill>
                <a:uFill>
                  <a:noFill/>
                </a:uFill>
                <a:hlinkClick r:id="rId3">
                  <a:extLst>
                    <a:ext uri="{A12FA001-AC4F-418D-AE19-62706E023703}">
                      <ahyp:hlinkClr val="tx"/>
                    </a:ext>
                  </a:extLst>
                </a:hlinkClick>
              </a:rPr>
              <a:t>Slidesgo</a:t>
            </a:r>
            <a:r>
              <a:rPr b="1" lang="en">
                <a:uFill>
                  <a:noFill/>
                </a:uFill>
                <a:hlinkClick r:id="rId4"/>
              </a:rPr>
              <a:t> </a:t>
            </a:r>
            <a:r>
              <a:rPr lang="en"/>
              <a:t>template: </a:t>
            </a:r>
            <a:endParaRPr/>
          </a:p>
          <a:p>
            <a:pPr indent="-304800" lvl="0" marL="457200" rtl="0" algn="l">
              <a:spcBef>
                <a:spcPts val="1600"/>
              </a:spcBef>
              <a:spcAft>
                <a:spcPts val="0"/>
              </a:spcAft>
              <a:buClr>
                <a:schemeClr val="lt1"/>
              </a:buClr>
              <a:buSzPts val="1200"/>
              <a:buAutoNum type="arabicPeriod"/>
            </a:pPr>
            <a:r>
              <a:rPr lang="en"/>
              <a:t>A slide structure based on a multi-purpose presentation, which you can easily adapt to your needs. For more info on how to edit the template, please visit </a:t>
            </a:r>
            <a:r>
              <a:rPr b="1" lang="en">
                <a:solidFill>
                  <a:schemeClr val="accent5"/>
                </a:solidFill>
                <a:uFill>
                  <a:noFill/>
                </a:uFill>
                <a:hlinkClick r:id="rId5">
                  <a:extLst>
                    <a:ext uri="{A12FA001-AC4F-418D-AE19-62706E023703}">
                      <ahyp:hlinkClr val="tx"/>
                    </a:ext>
                  </a:extLst>
                </a:hlinkClick>
              </a:rPr>
              <a:t>Slidesgo School</a:t>
            </a:r>
            <a:r>
              <a:rPr lang="en"/>
              <a:t> or read our </a:t>
            </a:r>
            <a:r>
              <a:rPr b="1" lang="en">
                <a:solidFill>
                  <a:schemeClr val="accent5"/>
                </a:solidFill>
                <a:uFill>
                  <a:noFill/>
                </a:uFill>
                <a:hlinkClick r:id="rId6">
                  <a:extLst>
                    <a:ext uri="{A12FA001-AC4F-418D-AE19-62706E023703}">
                      <ahyp:hlinkClr val="tx"/>
                    </a:ext>
                  </a:extLst>
                </a:hlinkClick>
              </a:rPr>
              <a:t>FAQs</a:t>
            </a:r>
            <a:r>
              <a:rPr lang="en"/>
              <a:t>.</a:t>
            </a:r>
            <a:endParaRPr/>
          </a:p>
          <a:p>
            <a:pPr indent="-304800" lvl="0" marL="457200" rtl="0" algn="l">
              <a:spcBef>
                <a:spcPts val="0"/>
              </a:spcBef>
              <a:spcAft>
                <a:spcPts val="0"/>
              </a:spcAft>
              <a:buClr>
                <a:schemeClr val="lt1"/>
              </a:buClr>
              <a:buSzPts val="1200"/>
              <a:buAutoNum type="arabicPeriod"/>
            </a:pPr>
            <a:r>
              <a:rPr lang="en"/>
              <a:t>An assortment of illustrations that are suitable for use in the presentation can be found in the </a:t>
            </a:r>
            <a:r>
              <a:rPr b="1" lang="en">
                <a:solidFill>
                  <a:schemeClr val="accent5"/>
                </a:solidFill>
                <a:uFill>
                  <a:noFill/>
                </a:uFill>
                <a:hlinkClick action="ppaction://hlinksldjump" r:id="rId7">
                  <a:extLst>
                    <a:ext uri="{A12FA001-AC4F-418D-AE19-62706E023703}">
                      <ahyp:hlinkClr val="tx"/>
                    </a:ext>
                  </a:extLst>
                </a:hlinkClick>
              </a:rPr>
              <a:t>alternative resources</a:t>
            </a:r>
            <a:r>
              <a:rPr lang="en"/>
              <a:t> slide.</a:t>
            </a:r>
            <a:endParaRPr/>
          </a:p>
          <a:p>
            <a:pPr indent="-304800" lvl="0" marL="457200" rtl="0" algn="l">
              <a:spcBef>
                <a:spcPts val="0"/>
              </a:spcBef>
              <a:spcAft>
                <a:spcPts val="0"/>
              </a:spcAft>
              <a:buClr>
                <a:schemeClr val="lt1"/>
              </a:buClr>
              <a:buSzPts val="1200"/>
              <a:buAutoNum type="arabicPeriod"/>
            </a:pPr>
            <a:r>
              <a:rPr lang="en"/>
              <a:t>A </a:t>
            </a:r>
            <a:r>
              <a:rPr b="1" lang="en">
                <a:solidFill>
                  <a:schemeClr val="accent5"/>
                </a:solidFill>
                <a:uFill>
                  <a:noFill/>
                </a:uFill>
                <a:hlinkClick action="ppaction://hlinksldjump" r:id="rId8">
                  <a:extLst>
                    <a:ext uri="{A12FA001-AC4F-418D-AE19-62706E023703}">
                      <ahyp:hlinkClr val="tx"/>
                    </a:ext>
                  </a:extLst>
                </a:hlinkClick>
              </a:rPr>
              <a:t>thanks</a:t>
            </a:r>
            <a:r>
              <a:rPr b="1" lang="en">
                <a:uFill>
                  <a:noFill/>
                </a:uFill>
                <a:hlinkClick action="ppaction://hlinksldjump" r:id="rId9"/>
              </a:rPr>
              <a:t> </a:t>
            </a:r>
            <a:r>
              <a:rPr lang="en"/>
              <a:t>slide, which you must keep so that proper credits for our design are given.</a:t>
            </a:r>
            <a:endParaRPr/>
          </a:p>
          <a:p>
            <a:pPr indent="-304800" lvl="0" marL="457200" rtl="0" algn="l">
              <a:spcBef>
                <a:spcPts val="0"/>
              </a:spcBef>
              <a:spcAft>
                <a:spcPts val="0"/>
              </a:spcAft>
              <a:buClr>
                <a:schemeClr val="lt1"/>
              </a:buClr>
              <a:buSzPts val="1200"/>
              <a:buAutoNum type="arabicPeriod"/>
            </a:pPr>
            <a:r>
              <a:rPr lang="en"/>
              <a:t>A </a:t>
            </a:r>
            <a:r>
              <a:rPr b="1" lang="en">
                <a:solidFill>
                  <a:schemeClr val="accent5"/>
                </a:solidFill>
                <a:uFill>
                  <a:noFill/>
                </a:uFill>
                <a:hlinkClick action="ppaction://hlinksldjump" r:id="rId10">
                  <a:extLst>
                    <a:ext uri="{A12FA001-AC4F-418D-AE19-62706E023703}">
                      <ahyp:hlinkClr val="tx"/>
                    </a:ext>
                  </a:extLst>
                </a:hlinkClick>
              </a:rPr>
              <a:t>resources</a:t>
            </a:r>
            <a:r>
              <a:rPr b="1" lang="en">
                <a:uFill>
                  <a:noFill/>
                </a:uFill>
                <a:hlinkClick action="ppaction://hlinksldjump" r:id="rId11"/>
              </a:rPr>
              <a:t> </a:t>
            </a:r>
            <a:r>
              <a:rPr lang="en"/>
              <a:t>slide, where you’ll find links to all the elements used in the template.</a:t>
            </a:r>
            <a:endParaRPr/>
          </a:p>
          <a:p>
            <a:pPr indent="-304800" lvl="0" marL="457200" rtl="0" algn="l">
              <a:spcBef>
                <a:spcPts val="0"/>
              </a:spcBef>
              <a:spcAft>
                <a:spcPts val="0"/>
              </a:spcAft>
              <a:buClr>
                <a:schemeClr val="lt1"/>
              </a:buClr>
              <a:buSzPts val="1200"/>
              <a:buAutoNum type="arabicPeriod"/>
            </a:pPr>
            <a:r>
              <a:rPr b="1" lang="en">
                <a:solidFill>
                  <a:schemeClr val="accent5"/>
                </a:solidFill>
                <a:uFill>
                  <a:noFill/>
                </a:uFill>
                <a:hlinkClick action="ppaction://hlinksldjump" r:id="rId12">
                  <a:extLst>
                    <a:ext uri="{A12FA001-AC4F-418D-AE19-62706E023703}">
                      <ahyp:hlinkClr val="tx"/>
                    </a:ext>
                  </a:extLst>
                </a:hlinkClick>
              </a:rPr>
              <a:t>Instructions for use</a:t>
            </a:r>
            <a:r>
              <a:rPr lang="en">
                <a:uFill>
                  <a:noFill/>
                </a:uFill>
                <a:hlinkClick action="ppaction://hlinksldjump" r:id="rId13"/>
              </a:rPr>
              <a:t>.</a:t>
            </a:r>
            <a:endParaRPr/>
          </a:p>
          <a:p>
            <a:pPr indent="-304800" lvl="0" marL="457200" rtl="0" algn="l">
              <a:spcBef>
                <a:spcPts val="0"/>
              </a:spcBef>
              <a:spcAft>
                <a:spcPts val="0"/>
              </a:spcAft>
              <a:buClr>
                <a:schemeClr val="lt1"/>
              </a:buClr>
              <a:buSzPts val="1200"/>
              <a:buAutoNum type="arabicPeriod"/>
            </a:pPr>
            <a:r>
              <a:rPr lang="en"/>
              <a:t>Final slides with: </a:t>
            </a:r>
            <a:endParaRPr/>
          </a:p>
          <a:p>
            <a:pPr indent="-304800" lvl="0" marL="914400" rtl="0" algn="l">
              <a:spcBef>
                <a:spcPts val="0"/>
              </a:spcBef>
              <a:spcAft>
                <a:spcPts val="0"/>
              </a:spcAft>
              <a:buClr>
                <a:schemeClr val="lt1"/>
              </a:buClr>
              <a:buSzPts val="1200"/>
              <a:buChar char="●"/>
            </a:pPr>
            <a:r>
              <a:rPr lang="en"/>
              <a:t>The</a:t>
            </a:r>
            <a:r>
              <a:rPr b="1" lang="en">
                <a:uFill>
                  <a:noFill/>
                </a:uFill>
                <a:hlinkClick action="ppaction://hlinksldjump" r:id="rId14"/>
              </a:rPr>
              <a:t> </a:t>
            </a:r>
            <a:r>
              <a:rPr b="1" lang="en">
                <a:solidFill>
                  <a:schemeClr val="accent5"/>
                </a:solidFill>
                <a:uFill>
                  <a:noFill/>
                </a:uFill>
                <a:hlinkClick action="ppaction://hlinksldjump" r:id="rId15">
                  <a:extLst>
                    <a:ext uri="{A12FA001-AC4F-418D-AE19-62706E023703}">
                      <ahyp:hlinkClr val="tx"/>
                    </a:ext>
                  </a:extLst>
                </a:hlinkClick>
              </a:rPr>
              <a:t>fonts and colors</a:t>
            </a:r>
            <a:r>
              <a:rPr lang="en"/>
              <a:t> used in the template.</a:t>
            </a:r>
            <a:endParaRPr/>
          </a:p>
          <a:p>
            <a:pPr indent="-304800" lvl="0" marL="914400" rtl="0" algn="l">
              <a:spcBef>
                <a:spcPts val="0"/>
              </a:spcBef>
              <a:spcAft>
                <a:spcPts val="0"/>
              </a:spcAft>
              <a:buClr>
                <a:schemeClr val="lt1"/>
              </a:buClr>
              <a:buSzPts val="1200"/>
              <a:buChar char="●"/>
            </a:pPr>
            <a:r>
              <a:rPr lang="en"/>
              <a:t>More</a:t>
            </a:r>
            <a:r>
              <a:rPr lang="en">
                <a:uFill>
                  <a:noFill/>
                </a:uFill>
                <a:hlinkClick action="ppaction://hlinksldjump" r:id="rId16"/>
              </a:rPr>
              <a:t> </a:t>
            </a:r>
            <a:r>
              <a:rPr b="1" lang="en">
                <a:solidFill>
                  <a:schemeClr val="accent5"/>
                </a:solidFill>
                <a:uFill>
                  <a:noFill/>
                </a:uFill>
                <a:hlinkClick action="ppaction://hlinksldjump" r:id="rId17">
                  <a:extLst>
                    <a:ext uri="{A12FA001-AC4F-418D-AE19-62706E023703}">
                      <ahyp:hlinkClr val="tx"/>
                    </a:ext>
                  </a:extLst>
                </a:hlinkClick>
              </a:rPr>
              <a:t>infographic resources</a:t>
            </a:r>
            <a:r>
              <a:rPr lang="en"/>
              <a:t>, whose size and color can be edited. </a:t>
            </a:r>
            <a:endParaRPr/>
          </a:p>
          <a:p>
            <a:pPr indent="-304800" lvl="0" marL="914400" rtl="0" algn="l">
              <a:spcBef>
                <a:spcPts val="0"/>
              </a:spcBef>
              <a:spcAft>
                <a:spcPts val="0"/>
              </a:spcAft>
              <a:buClr>
                <a:schemeClr val="lt1"/>
              </a:buClr>
              <a:buSzPts val="1200"/>
              <a:buChar char="●"/>
            </a:pPr>
            <a:r>
              <a:rPr lang="en"/>
              <a:t>Sets of</a:t>
            </a:r>
            <a:r>
              <a:rPr b="1" lang="en"/>
              <a:t> </a:t>
            </a:r>
            <a:r>
              <a:rPr b="1" lang="en">
                <a:solidFill>
                  <a:schemeClr val="accent5"/>
                </a:solidFill>
                <a:uFill>
                  <a:noFill/>
                </a:uFill>
                <a:hlinkClick action="ppaction://hlinksldjump" r:id="rId18">
                  <a:extLst>
                    <a:ext uri="{A12FA001-AC4F-418D-AE19-62706E023703}">
                      <ahyp:hlinkClr val="tx"/>
                    </a:ext>
                  </a:extLst>
                </a:hlinkClick>
              </a:rPr>
              <a:t>customizable icons</a:t>
            </a:r>
            <a:r>
              <a:rPr lang="en"/>
              <a:t> of the following themes: general, business, avatar, creative process, education, help &amp; support, medical, nature, performing arts, SEO &amp; marketing, and teamwork.</a:t>
            </a:r>
            <a:endParaRPr/>
          </a:p>
          <a:p>
            <a:pPr indent="0" lvl="0" marL="0" rtl="0" algn="ctr">
              <a:lnSpc>
                <a:spcPct val="100000"/>
              </a:lnSpc>
              <a:spcBef>
                <a:spcPts val="1600"/>
              </a:spcBef>
              <a:spcAft>
                <a:spcPts val="0"/>
              </a:spcAft>
              <a:buNone/>
            </a:pPr>
            <a:r>
              <a:rPr lang="en"/>
              <a:t>You can delete this slide when you’re done editing the presentation.</a:t>
            </a:r>
            <a:endParaRPr/>
          </a:p>
          <a:p>
            <a:pPr indent="0" lvl="0" marL="0" rtl="0" algn="l">
              <a:spcBef>
                <a:spcPts val="0"/>
              </a:spcBef>
              <a:spcAft>
                <a:spcPts val="1600"/>
              </a:spcAft>
              <a:buNone/>
            </a:pPr>
            <a:r>
              <a:t/>
            </a:r>
            <a:endParaRPr/>
          </a:p>
        </p:txBody>
      </p:sp>
      <p:sp>
        <p:nvSpPr>
          <p:cNvPr id="372" name="Google Shape;372;p36"/>
          <p:cNvSpPr txBox="1"/>
          <p:nvPr>
            <p:ph type="title"/>
          </p:nvPr>
        </p:nvSpPr>
        <p:spPr>
          <a:xfrm>
            <a:off x="721200" y="30795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grpSp>
        <p:nvGrpSpPr>
          <p:cNvPr id="377" name="Google Shape;377;p37"/>
          <p:cNvGrpSpPr/>
          <p:nvPr/>
        </p:nvGrpSpPr>
        <p:grpSpPr>
          <a:xfrm rot="10800000">
            <a:off x="5221249" y="1220758"/>
            <a:ext cx="3922753" cy="3922753"/>
            <a:chOff x="5374" y="-1968"/>
            <a:chExt cx="3922753" cy="3922753"/>
          </a:xfrm>
        </p:grpSpPr>
        <p:sp>
          <p:nvSpPr>
            <p:cNvPr id="378" name="Google Shape;378;p37"/>
            <p:cNvSpPr/>
            <p:nvPr/>
          </p:nvSpPr>
          <p:spPr>
            <a:xfrm>
              <a:off x="5374" y="-1968"/>
              <a:ext cx="3922753" cy="3922753"/>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7"/>
            <p:cNvSpPr/>
            <p:nvPr/>
          </p:nvSpPr>
          <p:spPr>
            <a:xfrm>
              <a:off x="5374" y="-1968"/>
              <a:ext cx="2458824" cy="2460219"/>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 name="Google Shape;380;p37"/>
          <p:cNvSpPr/>
          <p:nvPr/>
        </p:nvSpPr>
        <p:spPr>
          <a:xfrm>
            <a:off x="4830873" y="1521337"/>
            <a:ext cx="1071704" cy="1071704"/>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7"/>
          <p:cNvSpPr/>
          <p:nvPr/>
        </p:nvSpPr>
        <p:spPr>
          <a:xfrm>
            <a:off x="4830873" y="3060737"/>
            <a:ext cx="1071704" cy="1071704"/>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txBox="1"/>
          <p:nvPr>
            <p:ph type="title"/>
          </p:nvPr>
        </p:nvSpPr>
        <p:spPr>
          <a:xfrm>
            <a:off x="4820875" y="3045189"/>
            <a:ext cx="1091700" cy="110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83" name="Google Shape;383;p37"/>
          <p:cNvSpPr txBox="1"/>
          <p:nvPr>
            <p:ph idx="1" type="subTitle"/>
          </p:nvPr>
        </p:nvSpPr>
        <p:spPr>
          <a:xfrm>
            <a:off x="6202800" y="3043400"/>
            <a:ext cx="2178900" cy="47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The After-Party</a:t>
            </a:r>
            <a:endParaRPr/>
          </a:p>
        </p:txBody>
      </p:sp>
      <p:sp>
        <p:nvSpPr>
          <p:cNvPr id="384" name="Google Shape;384;p37"/>
          <p:cNvSpPr txBox="1"/>
          <p:nvPr>
            <p:ph idx="2" type="subTitle"/>
          </p:nvPr>
        </p:nvSpPr>
        <p:spPr>
          <a:xfrm>
            <a:off x="6202800" y="3514000"/>
            <a:ext cx="2178900" cy="60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85" name="Google Shape;385;p37"/>
          <p:cNvSpPr txBox="1"/>
          <p:nvPr>
            <p:ph idx="3" type="title"/>
          </p:nvPr>
        </p:nvSpPr>
        <p:spPr>
          <a:xfrm>
            <a:off x="4820875" y="1519289"/>
            <a:ext cx="1091700" cy="110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86" name="Google Shape;386;p37"/>
          <p:cNvSpPr txBox="1"/>
          <p:nvPr>
            <p:ph idx="4" type="subTitle"/>
          </p:nvPr>
        </p:nvSpPr>
        <p:spPr>
          <a:xfrm>
            <a:off x="6202800" y="1517500"/>
            <a:ext cx="2178900" cy="47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Best Picture</a:t>
            </a:r>
            <a:endParaRPr/>
          </a:p>
        </p:txBody>
      </p:sp>
      <p:sp>
        <p:nvSpPr>
          <p:cNvPr id="387" name="Google Shape;387;p37"/>
          <p:cNvSpPr txBox="1"/>
          <p:nvPr>
            <p:ph idx="5" type="subTitle"/>
          </p:nvPr>
        </p:nvSpPr>
        <p:spPr>
          <a:xfrm>
            <a:off x="6202800" y="1988100"/>
            <a:ext cx="2178900" cy="60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88" name="Google Shape;388;p37"/>
          <p:cNvSpPr/>
          <p:nvPr/>
        </p:nvSpPr>
        <p:spPr>
          <a:xfrm flipH="1">
            <a:off x="-6" y="3351475"/>
            <a:ext cx="3752208" cy="1792036"/>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7"/>
          <p:cNvSpPr/>
          <p:nvPr/>
        </p:nvSpPr>
        <p:spPr>
          <a:xfrm>
            <a:off x="731348" y="3060737"/>
            <a:ext cx="1071704" cy="1071704"/>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7"/>
          <p:cNvSpPr txBox="1"/>
          <p:nvPr>
            <p:ph idx="6" type="title"/>
          </p:nvPr>
        </p:nvSpPr>
        <p:spPr>
          <a:xfrm>
            <a:off x="721350" y="3045189"/>
            <a:ext cx="1091700" cy="110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91" name="Google Shape;391;p37"/>
          <p:cNvSpPr txBox="1"/>
          <p:nvPr>
            <p:ph idx="8" type="subTitle"/>
          </p:nvPr>
        </p:nvSpPr>
        <p:spPr>
          <a:xfrm>
            <a:off x="2103275" y="3514000"/>
            <a:ext cx="2178900" cy="60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392" name="Google Shape;392;p37"/>
          <p:cNvSpPr txBox="1"/>
          <p:nvPr>
            <p:ph idx="7" type="subTitle"/>
          </p:nvPr>
        </p:nvSpPr>
        <p:spPr>
          <a:xfrm>
            <a:off x="2103275" y="3043400"/>
            <a:ext cx="2178900" cy="47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Best Actress/Actor</a:t>
            </a:r>
            <a:endParaRPr/>
          </a:p>
        </p:txBody>
      </p:sp>
      <p:sp>
        <p:nvSpPr>
          <p:cNvPr id="393" name="Google Shape;393;p37"/>
          <p:cNvSpPr/>
          <p:nvPr/>
        </p:nvSpPr>
        <p:spPr>
          <a:xfrm>
            <a:off x="731348" y="1521337"/>
            <a:ext cx="1071704" cy="1071704"/>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7"/>
          <p:cNvSpPr txBox="1"/>
          <p:nvPr>
            <p:ph idx="9" type="title"/>
          </p:nvPr>
        </p:nvSpPr>
        <p:spPr>
          <a:xfrm>
            <a:off x="721200" y="594300"/>
            <a:ext cx="3752100" cy="67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95" name="Google Shape;395;p37"/>
          <p:cNvSpPr txBox="1"/>
          <p:nvPr>
            <p:ph idx="13" type="title"/>
          </p:nvPr>
        </p:nvSpPr>
        <p:spPr>
          <a:xfrm>
            <a:off x="721350" y="1519289"/>
            <a:ext cx="1091700" cy="10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96" name="Google Shape;396;p37"/>
          <p:cNvSpPr txBox="1"/>
          <p:nvPr>
            <p:ph idx="14" type="subTitle"/>
          </p:nvPr>
        </p:nvSpPr>
        <p:spPr>
          <a:xfrm>
            <a:off x="2103275" y="1517500"/>
            <a:ext cx="2178900" cy="47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The Opening</a:t>
            </a:r>
            <a:endParaRPr/>
          </a:p>
        </p:txBody>
      </p:sp>
      <p:sp>
        <p:nvSpPr>
          <p:cNvPr id="397" name="Google Shape;397;p37"/>
          <p:cNvSpPr txBox="1"/>
          <p:nvPr>
            <p:ph idx="15" type="subTitle"/>
          </p:nvPr>
        </p:nvSpPr>
        <p:spPr>
          <a:xfrm>
            <a:off x="2103275" y="1988100"/>
            <a:ext cx="2178900" cy="60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 name="Shape 401"/>
        <p:cNvGrpSpPr/>
        <p:nvPr/>
      </p:nvGrpSpPr>
      <p:grpSpPr>
        <a:xfrm>
          <a:off x="0" y="0"/>
          <a:ext cx="0" cy="0"/>
          <a:chOff x="0" y="0"/>
          <a:chExt cx="0" cy="0"/>
        </a:xfrm>
      </p:grpSpPr>
      <p:sp>
        <p:nvSpPr>
          <p:cNvPr id="402" name="Google Shape;402;p38"/>
          <p:cNvSpPr/>
          <p:nvPr/>
        </p:nvSpPr>
        <p:spPr>
          <a:xfrm>
            <a:off x="2123286" y="186725"/>
            <a:ext cx="4901571" cy="4901571"/>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8"/>
          <p:cNvSpPr/>
          <p:nvPr/>
        </p:nvSpPr>
        <p:spPr>
          <a:xfrm>
            <a:off x="2707213" y="770268"/>
            <a:ext cx="3733717" cy="3734101"/>
          </a:xfrm>
          <a:custGeom>
            <a:rect b="b" l="l" r="r" t="t"/>
            <a:pathLst>
              <a:path extrusionOk="0" h="116718" w="116706">
                <a:moveTo>
                  <a:pt x="58353" y="1"/>
                </a:moveTo>
                <a:cubicBezTo>
                  <a:pt x="26123" y="1"/>
                  <a:pt x="0" y="26135"/>
                  <a:pt x="0" y="58365"/>
                </a:cubicBezTo>
                <a:cubicBezTo>
                  <a:pt x="0" y="73843"/>
                  <a:pt x="6144" y="88690"/>
                  <a:pt x="17086" y="99632"/>
                </a:cubicBezTo>
                <a:cubicBezTo>
                  <a:pt x="28028" y="110574"/>
                  <a:pt x="42875" y="116717"/>
                  <a:pt x="58353" y="116717"/>
                </a:cubicBezTo>
                <a:cubicBezTo>
                  <a:pt x="73831" y="116717"/>
                  <a:pt x="88678" y="110574"/>
                  <a:pt x="99620" y="99632"/>
                </a:cubicBezTo>
                <a:cubicBezTo>
                  <a:pt x="110562" y="88690"/>
                  <a:pt x="116706" y="73843"/>
                  <a:pt x="116706" y="58365"/>
                </a:cubicBezTo>
                <a:cubicBezTo>
                  <a:pt x="116706" y="42887"/>
                  <a:pt x="110562" y="28040"/>
                  <a:pt x="99620" y="17098"/>
                </a:cubicBezTo>
                <a:cubicBezTo>
                  <a:pt x="88678" y="6156"/>
                  <a:pt x="73831" y="1"/>
                  <a:pt x="58353" y="1"/>
                </a:cubicBezTo>
                <a:close/>
              </a:path>
            </a:pathLst>
          </a:custGeom>
          <a:gradFill>
            <a:gsLst>
              <a:gs pos="0">
                <a:srgbClr val="252C3A">
                  <a:alpha val="71764"/>
                </a:srgbClr>
              </a:gs>
              <a:gs pos="100000">
                <a:srgbClr val="252C3A">
                  <a:alpha val="1568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8"/>
          <p:cNvSpPr txBox="1"/>
          <p:nvPr>
            <p:ph type="ctrTitle"/>
          </p:nvPr>
        </p:nvSpPr>
        <p:spPr>
          <a:xfrm>
            <a:off x="2895900" y="1707200"/>
            <a:ext cx="3352200" cy="108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405" name="Google Shape;405;p38"/>
          <p:cNvSpPr txBox="1"/>
          <p:nvPr>
            <p:ph idx="1" type="subTitle"/>
          </p:nvPr>
        </p:nvSpPr>
        <p:spPr>
          <a:xfrm>
            <a:off x="2895900" y="2834125"/>
            <a:ext cx="3352200" cy="113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could be the part of the presentation</a:t>
            </a:r>
            <a:endParaRPr/>
          </a:p>
          <a:p>
            <a:pPr indent="0" lvl="0" marL="0" rtl="0" algn="ctr">
              <a:spcBef>
                <a:spcPts val="0"/>
              </a:spcBef>
              <a:spcAft>
                <a:spcPts val="0"/>
              </a:spcAft>
              <a:buNone/>
            </a:pPr>
            <a:r>
              <a:rPr lang="en"/>
              <a:t>where you can introduce yourself, write your email…</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39"/>
          <p:cNvSpPr txBox="1"/>
          <p:nvPr>
            <p:ph type="title"/>
          </p:nvPr>
        </p:nvSpPr>
        <p:spPr>
          <a:xfrm>
            <a:off x="2252075" y="1470675"/>
            <a:ext cx="4639800" cy="215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“This is a quote.</a:t>
            </a:r>
            <a:endParaRPr sz="2400"/>
          </a:p>
          <a:p>
            <a:pPr indent="0" lvl="0" marL="0" rtl="0" algn="ctr">
              <a:spcBef>
                <a:spcPts val="0"/>
              </a:spcBef>
              <a:spcAft>
                <a:spcPts val="0"/>
              </a:spcAft>
              <a:buNone/>
            </a:pPr>
            <a:r>
              <a:rPr lang="en" sz="2400"/>
              <a:t>Words full of wisdom</a:t>
            </a:r>
            <a:endParaRPr sz="2400"/>
          </a:p>
          <a:p>
            <a:pPr indent="0" lvl="0" marL="0" rtl="0" algn="ctr">
              <a:spcBef>
                <a:spcPts val="0"/>
              </a:spcBef>
              <a:spcAft>
                <a:spcPts val="0"/>
              </a:spcAft>
              <a:buNone/>
            </a:pPr>
            <a:r>
              <a:rPr lang="en" sz="2400"/>
              <a:t>that someone important said</a:t>
            </a:r>
            <a:endParaRPr sz="2400"/>
          </a:p>
          <a:p>
            <a:pPr indent="0" lvl="0" marL="0" rtl="0" algn="ctr">
              <a:spcBef>
                <a:spcPts val="0"/>
              </a:spcBef>
              <a:spcAft>
                <a:spcPts val="0"/>
              </a:spcAft>
              <a:buNone/>
            </a:pPr>
            <a:r>
              <a:rPr lang="en" sz="2400"/>
              <a:t>and can make the reader</a:t>
            </a:r>
            <a:endParaRPr sz="2400"/>
          </a:p>
          <a:p>
            <a:pPr indent="0" lvl="0" marL="0" rtl="0" algn="ctr">
              <a:spcBef>
                <a:spcPts val="0"/>
              </a:spcBef>
              <a:spcAft>
                <a:spcPts val="0"/>
              </a:spcAft>
              <a:buNone/>
            </a:pPr>
            <a:r>
              <a:rPr lang="en" sz="2400"/>
              <a:t> get inspired.”</a:t>
            </a:r>
            <a:endParaRPr sz="2400"/>
          </a:p>
        </p:txBody>
      </p:sp>
      <p:sp>
        <p:nvSpPr>
          <p:cNvPr id="411" name="Google Shape;411;p39"/>
          <p:cNvSpPr txBox="1"/>
          <p:nvPr>
            <p:ph idx="2" type="title"/>
          </p:nvPr>
        </p:nvSpPr>
        <p:spPr>
          <a:xfrm>
            <a:off x="3087250" y="3783650"/>
            <a:ext cx="2973600" cy="51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412" name="Google Shape;412;p39"/>
          <p:cNvSpPr/>
          <p:nvPr/>
        </p:nvSpPr>
        <p:spPr>
          <a:xfrm>
            <a:off x="1253243" y="1389325"/>
            <a:ext cx="1231424" cy="2356896"/>
          </a:xfrm>
          <a:custGeom>
            <a:rect b="b" l="l" r="r" t="t"/>
            <a:pathLst>
              <a:path extrusionOk="0" h="73653" w="38482">
                <a:moveTo>
                  <a:pt x="38350" y="69425"/>
                </a:moveTo>
                <a:cubicBezTo>
                  <a:pt x="38481" y="69259"/>
                  <a:pt x="38338" y="69056"/>
                  <a:pt x="38350" y="68711"/>
                </a:cubicBezTo>
                <a:cubicBezTo>
                  <a:pt x="38100" y="68675"/>
                  <a:pt x="35588" y="68628"/>
                  <a:pt x="35326" y="68604"/>
                </a:cubicBezTo>
                <a:cubicBezTo>
                  <a:pt x="35362" y="66473"/>
                  <a:pt x="34766" y="64544"/>
                  <a:pt x="33481" y="63044"/>
                </a:cubicBezTo>
                <a:cubicBezTo>
                  <a:pt x="32123" y="61460"/>
                  <a:pt x="30147" y="60567"/>
                  <a:pt x="27849" y="60317"/>
                </a:cubicBezTo>
                <a:cubicBezTo>
                  <a:pt x="27742" y="62615"/>
                  <a:pt x="28325" y="64699"/>
                  <a:pt x="29694" y="66306"/>
                </a:cubicBezTo>
                <a:cubicBezTo>
                  <a:pt x="30278" y="66997"/>
                  <a:pt x="31004" y="67568"/>
                  <a:pt x="31802" y="67985"/>
                </a:cubicBezTo>
                <a:cubicBezTo>
                  <a:pt x="30206" y="67509"/>
                  <a:pt x="28658" y="66901"/>
                  <a:pt x="27158" y="66175"/>
                </a:cubicBezTo>
                <a:cubicBezTo>
                  <a:pt x="27813" y="64056"/>
                  <a:pt x="27754" y="61960"/>
                  <a:pt x="26884" y="60127"/>
                </a:cubicBezTo>
                <a:cubicBezTo>
                  <a:pt x="25968" y="58234"/>
                  <a:pt x="24289" y="56852"/>
                  <a:pt x="22122" y="56043"/>
                </a:cubicBezTo>
                <a:cubicBezTo>
                  <a:pt x="21408" y="58234"/>
                  <a:pt x="21443" y="60401"/>
                  <a:pt x="22360" y="62294"/>
                </a:cubicBezTo>
                <a:cubicBezTo>
                  <a:pt x="22729" y="63056"/>
                  <a:pt x="23229" y="63746"/>
                  <a:pt x="23836" y="64353"/>
                </a:cubicBezTo>
                <a:cubicBezTo>
                  <a:pt x="22372" y="63425"/>
                  <a:pt x="20979" y="62389"/>
                  <a:pt x="19669" y="61270"/>
                </a:cubicBezTo>
                <a:cubicBezTo>
                  <a:pt x="20931" y="59353"/>
                  <a:pt x="21491" y="57269"/>
                  <a:pt x="21134" y="55198"/>
                </a:cubicBezTo>
                <a:cubicBezTo>
                  <a:pt x="20765" y="53126"/>
                  <a:pt x="19526" y="51352"/>
                  <a:pt x="17669" y="49995"/>
                </a:cubicBezTo>
                <a:cubicBezTo>
                  <a:pt x="16395" y="51911"/>
                  <a:pt x="15835" y="54007"/>
                  <a:pt x="16216" y="56079"/>
                </a:cubicBezTo>
                <a:cubicBezTo>
                  <a:pt x="16443" y="57353"/>
                  <a:pt x="17002" y="58543"/>
                  <a:pt x="17824" y="59543"/>
                </a:cubicBezTo>
                <a:cubicBezTo>
                  <a:pt x="16395" y="58103"/>
                  <a:pt x="15097" y="56543"/>
                  <a:pt x="13954" y="54876"/>
                </a:cubicBezTo>
                <a:cubicBezTo>
                  <a:pt x="14157" y="54662"/>
                  <a:pt x="14133" y="54686"/>
                  <a:pt x="14526" y="54257"/>
                </a:cubicBezTo>
                <a:cubicBezTo>
                  <a:pt x="15895" y="52828"/>
                  <a:pt x="16728" y="51149"/>
                  <a:pt x="16883" y="49304"/>
                </a:cubicBezTo>
                <a:cubicBezTo>
                  <a:pt x="17026" y="47208"/>
                  <a:pt x="16264" y="45184"/>
                  <a:pt x="14812" y="43398"/>
                </a:cubicBezTo>
                <a:cubicBezTo>
                  <a:pt x="13109" y="44946"/>
                  <a:pt x="12049" y="46827"/>
                  <a:pt x="11883" y="48923"/>
                </a:cubicBezTo>
                <a:cubicBezTo>
                  <a:pt x="11799" y="50280"/>
                  <a:pt x="12061" y="51626"/>
                  <a:pt x="12668" y="52840"/>
                </a:cubicBezTo>
                <a:cubicBezTo>
                  <a:pt x="12371" y="52316"/>
                  <a:pt x="12073" y="51780"/>
                  <a:pt x="11787" y="51245"/>
                </a:cubicBezTo>
                <a:cubicBezTo>
                  <a:pt x="11633" y="50828"/>
                  <a:pt x="11430" y="50423"/>
                  <a:pt x="11216" y="50042"/>
                </a:cubicBezTo>
                <a:cubicBezTo>
                  <a:pt x="10716" y="49006"/>
                  <a:pt x="10299" y="47947"/>
                  <a:pt x="9942" y="46863"/>
                </a:cubicBezTo>
                <a:cubicBezTo>
                  <a:pt x="10073" y="46816"/>
                  <a:pt x="10216" y="46768"/>
                  <a:pt x="10347" y="46708"/>
                </a:cubicBezTo>
                <a:cubicBezTo>
                  <a:pt x="12311" y="45911"/>
                  <a:pt x="13609" y="44232"/>
                  <a:pt x="14323" y="42398"/>
                </a:cubicBezTo>
                <a:cubicBezTo>
                  <a:pt x="15062" y="40434"/>
                  <a:pt x="14907" y="38267"/>
                  <a:pt x="14026" y="36148"/>
                </a:cubicBezTo>
                <a:cubicBezTo>
                  <a:pt x="11954" y="37148"/>
                  <a:pt x="10382" y="38648"/>
                  <a:pt x="9632" y="40612"/>
                </a:cubicBezTo>
                <a:cubicBezTo>
                  <a:pt x="9097" y="42041"/>
                  <a:pt x="9037" y="43565"/>
                  <a:pt x="9370" y="45113"/>
                </a:cubicBezTo>
                <a:cubicBezTo>
                  <a:pt x="8751" y="42922"/>
                  <a:pt x="8358" y="40660"/>
                  <a:pt x="8215" y="38386"/>
                </a:cubicBezTo>
                <a:cubicBezTo>
                  <a:pt x="10430" y="38053"/>
                  <a:pt x="12311" y="37088"/>
                  <a:pt x="13597" y="35481"/>
                </a:cubicBezTo>
                <a:cubicBezTo>
                  <a:pt x="14919" y="33826"/>
                  <a:pt x="15407" y="31719"/>
                  <a:pt x="15216" y="29433"/>
                </a:cubicBezTo>
                <a:cubicBezTo>
                  <a:pt x="12954" y="29754"/>
                  <a:pt x="10990" y="30718"/>
                  <a:pt x="9680" y="32361"/>
                </a:cubicBezTo>
                <a:cubicBezTo>
                  <a:pt x="8823" y="33469"/>
                  <a:pt x="8275" y="34790"/>
                  <a:pt x="8120" y="36183"/>
                </a:cubicBezTo>
                <a:cubicBezTo>
                  <a:pt x="8096" y="34850"/>
                  <a:pt x="8644" y="30147"/>
                  <a:pt x="8620" y="30230"/>
                </a:cubicBezTo>
                <a:cubicBezTo>
                  <a:pt x="10918" y="30409"/>
                  <a:pt x="13026" y="29873"/>
                  <a:pt x="14657" y="28551"/>
                </a:cubicBezTo>
                <a:cubicBezTo>
                  <a:pt x="16300" y="27230"/>
                  <a:pt x="17240" y="25277"/>
                  <a:pt x="17514" y="22991"/>
                </a:cubicBezTo>
                <a:cubicBezTo>
                  <a:pt x="15240" y="22813"/>
                  <a:pt x="12990" y="23456"/>
                  <a:pt x="11490" y="24670"/>
                </a:cubicBezTo>
                <a:cubicBezTo>
                  <a:pt x="10001" y="25885"/>
                  <a:pt x="9382" y="26873"/>
                  <a:pt x="8966" y="28659"/>
                </a:cubicBezTo>
                <a:cubicBezTo>
                  <a:pt x="9347" y="26825"/>
                  <a:pt x="9906" y="25039"/>
                  <a:pt x="10621" y="23313"/>
                </a:cubicBezTo>
                <a:cubicBezTo>
                  <a:pt x="12918" y="23491"/>
                  <a:pt x="15002" y="22956"/>
                  <a:pt x="16633" y="21634"/>
                </a:cubicBezTo>
                <a:cubicBezTo>
                  <a:pt x="18252" y="20312"/>
                  <a:pt x="19217" y="18360"/>
                  <a:pt x="19503" y="16074"/>
                </a:cubicBezTo>
                <a:cubicBezTo>
                  <a:pt x="17264" y="15907"/>
                  <a:pt x="15181" y="16407"/>
                  <a:pt x="13573" y="17681"/>
                </a:cubicBezTo>
                <a:cubicBezTo>
                  <a:pt x="14240" y="16657"/>
                  <a:pt x="14966" y="15657"/>
                  <a:pt x="15752" y="14705"/>
                </a:cubicBezTo>
                <a:cubicBezTo>
                  <a:pt x="16324" y="15002"/>
                  <a:pt x="16931" y="15240"/>
                  <a:pt x="17562" y="15407"/>
                </a:cubicBezTo>
                <a:cubicBezTo>
                  <a:pt x="19086" y="15776"/>
                  <a:pt x="20693" y="15669"/>
                  <a:pt x="22170" y="15109"/>
                </a:cubicBezTo>
                <a:cubicBezTo>
                  <a:pt x="24122" y="14359"/>
                  <a:pt x="25634" y="12812"/>
                  <a:pt x="26646" y="10740"/>
                </a:cubicBezTo>
                <a:cubicBezTo>
                  <a:pt x="24515" y="9847"/>
                  <a:pt x="22348" y="9680"/>
                  <a:pt x="20396" y="10430"/>
                </a:cubicBezTo>
                <a:cubicBezTo>
                  <a:pt x="20062" y="10549"/>
                  <a:pt x="19729" y="10692"/>
                  <a:pt x="19419" y="10871"/>
                </a:cubicBezTo>
                <a:cubicBezTo>
                  <a:pt x="20360" y="10049"/>
                  <a:pt x="21336" y="9275"/>
                  <a:pt x="22348" y="8561"/>
                </a:cubicBezTo>
                <a:cubicBezTo>
                  <a:pt x="24587" y="8906"/>
                  <a:pt x="26706" y="8537"/>
                  <a:pt x="28432" y="7358"/>
                </a:cubicBezTo>
                <a:cubicBezTo>
                  <a:pt x="30147" y="6168"/>
                  <a:pt x="31242" y="4287"/>
                  <a:pt x="31730" y="2036"/>
                </a:cubicBezTo>
                <a:cubicBezTo>
                  <a:pt x="29456" y="1679"/>
                  <a:pt x="27313" y="2036"/>
                  <a:pt x="25575" y="3239"/>
                </a:cubicBezTo>
                <a:cubicBezTo>
                  <a:pt x="23979" y="4346"/>
                  <a:pt x="22932" y="6037"/>
                  <a:pt x="22408" y="8073"/>
                </a:cubicBezTo>
                <a:cubicBezTo>
                  <a:pt x="21991" y="8359"/>
                  <a:pt x="21598" y="8632"/>
                  <a:pt x="21217" y="8930"/>
                </a:cubicBezTo>
                <a:cubicBezTo>
                  <a:pt x="21860" y="8120"/>
                  <a:pt x="22336" y="7180"/>
                  <a:pt x="22586" y="6180"/>
                </a:cubicBezTo>
                <a:cubicBezTo>
                  <a:pt x="23122" y="4144"/>
                  <a:pt x="22729" y="2013"/>
                  <a:pt x="21586" y="0"/>
                </a:cubicBezTo>
                <a:cubicBezTo>
                  <a:pt x="19645" y="1227"/>
                  <a:pt x="18264" y="2894"/>
                  <a:pt x="17752" y="4930"/>
                </a:cubicBezTo>
                <a:cubicBezTo>
                  <a:pt x="17240" y="6966"/>
                  <a:pt x="17609" y="9049"/>
                  <a:pt x="18717" y="11037"/>
                </a:cubicBezTo>
                <a:cubicBezTo>
                  <a:pt x="17943" y="11740"/>
                  <a:pt x="17217" y="12466"/>
                  <a:pt x="16538" y="13240"/>
                </a:cubicBezTo>
                <a:cubicBezTo>
                  <a:pt x="16967" y="12383"/>
                  <a:pt x="17217" y="11442"/>
                  <a:pt x="17276" y="10490"/>
                </a:cubicBezTo>
                <a:cubicBezTo>
                  <a:pt x="17443" y="8394"/>
                  <a:pt x="16657" y="6358"/>
                  <a:pt x="15204" y="4584"/>
                </a:cubicBezTo>
                <a:cubicBezTo>
                  <a:pt x="13514" y="6132"/>
                  <a:pt x="12442" y="8025"/>
                  <a:pt x="12299" y="10133"/>
                </a:cubicBezTo>
                <a:cubicBezTo>
                  <a:pt x="12145" y="12192"/>
                  <a:pt x="12895" y="14205"/>
                  <a:pt x="14323" y="15955"/>
                </a:cubicBezTo>
                <a:cubicBezTo>
                  <a:pt x="13704" y="16812"/>
                  <a:pt x="13121" y="17693"/>
                  <a:pt x="12573" y="18598"/>
                </a:cubicBezTo>
                <a:cubicBezTo>
                  <a:pt x="12895" y="17479"/>
                  <a:pt x="12942" y="16300"/>
                  <a:pt x="12704" y="15157"/>
                </a:cubicBezTo>
                <a:cubicBezTo>
                  <a:pt x="12275" y="13097"/>
                  <a:pt x="10990" y="11359"/>
                  <a:pt x="9085" y="10037"/>
                </a:cubicBezTo>
                <a:cubicBezTo>
                  <a:pt x="7870" y="11990"/>
                  <a:pt x="7370" y="14097"/>
                  <a:pt x="7799" y="16157"/>
                </a:cubicBezTo>
                <a:cubicBezTo>
                  <a:pt x="8192" y="18122"/>
                  <a:pt x="9406" y="19789"/>
                  <a:pt x="11144" y="21086"/>
                </a:cubicBezTo>
                <a:cubicBezTo>
                  <a:pt x="10751" y="22158"/>
                  <a:pt x="10287" y="23194"/>
                  <a:pt x="9870" y="24253"/>
                </a:cubicBezTo>
                <a:cubicBezTo>
                  <a:pt x="10097" y="22860"/>
                  <a:pt x="9906" y="21444"/>
                  <a:pt x="9347" y="20146"/>
                </a:cubicBezTo>
                <a:cubicBezTo>
                  <a:pt x="8513" y="18217"/>
                  <a:pt x="6894" y="16788"/>
                  <a:pt x="4763" y="15895"/>
                </a:cubicBezTo>
                <a:cubicBezTo>
                  <a:pt x="3977" y="18050"/>
                  <a:pt x="3929" y="20229"/>
                  <a:pt x="4763" y="22146"/>
                </a:cubicBezTo>
                <a:cubicBezTo>
                  <a:pt x="5584" y="24027"/>
                  <a:pt x="7144" y="25432"/>
                  <a:pt x="9204" y="26337"/>
                </a:cubicBezTo>
                <a:cubicBezTo>
                  <a:pt x="8882" y="27361"/>
                  <a:pt x="8620" y="28409"/>
                  <a:pt x="8418" y="29468"/>
                </a:cubicBezTo>
                <a:cubicBezTo>
                  <a:pt x="8311" y="28647"/>
                  <a:pt x="8049" y="27849"/>
                  <a:pt x="7680" y="27123"/>
                </a:cubicBezTo>
                <a:cubicBezTo>
                  <a:pt x="6703" y="25253"/>
                  <a:pt x="4977" y="23932"/>
                  <a:pt x="2786" y="23194"/>
                </a:cubicBezTo>
                <a:cubicBezTo>
                  <a:pt x="2167" y="25396"/>
                  <a:pt x="2262" y="27563"/>
                  <a:pt x="3239" y="29433"/>
                </a:cubicBezTo>
                <a:cubicBezTo>
                  <a:pt x="4167" y="31230"/>
                  <a:pt x="5810" y="32528"/>
                  <a:pt x="7906" y="33290"/>
                </a:cubicBezTo>
                <a:cubicBezTo>
                  <a:pt x="7823" y="34183"/>
                  <a:pt x="7775" y="35076"/>
                  <a:pt x="7775" y="35993"/>
                </a:cubicBezTo>
                <a:cubicBezTo>
                  <a:pt x="7442" y="34957"/>
                  <a:pt x="6882" y="34005"/>
                  <a:pt x="6144" y="33207"/>
                </a:cubicBezTo>
                <a:cubicBezTo>
                  <a:pt x="4715" y="31671"/>
                  <a:pt x="2691" y="30873"/>
                  <a:pt x="405" y="30730"/>
                </a:cubicBezTo>
                <a:cubicBezTo>
                  <a:pt x="381" y="33040"/>
                  <a:pt x="1048" y="35100"/>
                  <a:pt x="2489" y="36636"/>
                </a:cubicBezTo>
                <a:cubicBezTo>
                  <a:pt x="3858" y="38088"/>
                  <a:pt x="5751" y="38898"/>
                  <a:pt x="7918" y="39077"/>
                </a:cubicBezTo>
                <a:cubicBezTo>
                  <a:pt x="8025" y="40386"/>
                  <a:pt x="8215" y="41684"/>
                  <a:pt x="8489" y="42970"/>
                </a:cubicBezTo>
                <a:cubicBezTo>
                  <a:pt x="7954" y="41851"/>
                  <a:pt x="7132" y="40874"/>
                  <a:pt x="6120" y="40136"/>
                </a:cubicBezTo>
                <a:cubicBezTo>
                  <a:pt x="4405" y="38910"/>
                  <a:pt x="2286" y="38493"/>
                  <a:pt x="0" y="38815"/>
                </a:cubicBezTo>
                <a:cubicBezTo>
                  <a:pt x="429" y="41077"/>
                  <a:pt x="1488" y="42970"/>
                  <a:pt x="3191" y="44196"/>
                </a:cubicBezTo>
                <a:cubicBezTo>
                  <a:pt x="4858" y="45387"/>
                  <a:pt x="6930" y="45804"/>
                  <a:pt x="9132" y="45530"/>
                </a:cubicBezTo>
                <a:cubicBezTo>
                  <a:pt x="9144" y="45577"/>
                  <a:pt x="9144" y="45613"/>
                  <a:pt x="9168" y="45649"/>
                </a:cubicBezTo>
                <a:cubicBezTo>
                  <a:pt x="9454" y="46649"/>
                  <a:pt x="9787" y="47637"/>
                  <a:pt x="10168" y="48602"/>
                </a:cubicBezTo>
                <a:cubicBezTo>
                  <a:pt x="9644" y="48018"/>
                  <a:pt x="9037" y="47530"/>
                  <a:pt x="8358" y="47149"/>
                </a:cubicBezTo>
                <a:cubicBezTo>
                  <a:pt x="6537" y="46113"/>
                  <a:pt x="4370" y="45946"/>
                  <a:pt x="2131" y="46506"/>
                </a:cubicBezTo>
                <a:cubicBezTo>
                  <a:pt x="2810" y="48709"/>
                  <a:pt x="4060" y="50471"/>
                  <a:pt x="5906" y="51507"/>
                </a:cubicBezTo>
                <a:cubicBezTo>
                  <a:pt x="7656" y="52495"/>
                  <a:pt x="9704" y="52697"/>
                  <a:pt x="11859" y="52209"/>
                </a:cubicBezTo>
                <a:cubicBezTo>
                  <a:pt x="12323" y="53102"/>
                  <a:pt x="12835" y="53971"/>
                  <a:pt x="13395" y="54817"/>
                </a:cubicBezTo>
                <a:cubicBezTo>
                  <a:pt x="12716" y="54257"/>
                  <a:pt x="11942" y="53816"/>
                  <a:pt x="11109" y="53531"/>
                </a:cubicBezTo>
                <a:cubicBezTo>
                  <a:pt x="9108" y="52864"/>
                  <a:pt x="6953" y="53102"/>
                  <a:pt x="4858" y="54066"/>
                </a:cubicBezTo>
                <a:cubicBezTo>
                  <a:pt x="5941" y="56102"/>
                  <a:pt x="7513" y="57603"/>
                  <a:pt x="9489" y="58269"/>
                </a:cubicBezTo>
                <a:cubicBezTo>
                  <a:pt x="11466" y="58948"/>
                  <a:pt x="13549" y="58722"/>
                  <a:pt x="15597" y="57793"/>
                </a:cubicBezTo>
                <a:cubicBezTo>
                  <a:pt x="16193" y="58507"/>
                  <a:pt x="16812" y="59198"/>
                  <a:pt x="17467" y="59853"/>
                </a:cubicBezTo>
                <a:cubicBezTo>
                  <a:pt x="16740" y="59496"/>
                  <a:pt x="15966" y="59258"/>
                  <a:pt x="15169" y="59150"/>
                </a:cubicBezTo>
                <a:cubicBezTo>
                  <a:pt x="13085" y="58865"/>
                  <a:pt x="11013" y="59508"/>
                  <a:pt x="9144" y="60853"/>
                </a:cubicBezTo>
                <a:cubicBezTo>
                  <a:pt x="10585" y="62651"/>
                  <a:pt x="12406" y="63818"/>
                  <a:pt x="14502" y="64103"/>
                </a:cubicBezTo>
                <a:cubicBezTo>
                  <a:pt x="16514" y="64377"/>
                  <a:pt x="18526" y="63782"/>
                  <a:pt x="20360" y="62508"/>
                </a:cubicBezTo>
                <a:cubicBezTo>
                  <a:pt x="21324" y="63294"/>
                  <a:pt x="22336" y="64020"/>
                  <a:pt x="23384" y="64687"/>
                </a:cubicBezTo>
                <a:cubicBezTo>
                  <a:pt x="22443" y="64389"/>
                  <a:pt x="21467" y="64282"/>
                  <a:pt x="20491" y="64365"/>
                </a:cubicBezTo>
                <a:cubicBezTo>
                  <a:pt x="18407" y="64544"/>
                  <a:pt x="16514" y="65639"/>
                  <a:pt x="15002" y="67354"/>
                </a:cubicBezTo>
                <a:cubicBezTo>
                  <a:pt x="16788" y="68794"/>
                  <a:pt x="18824" y="69533"/>
                  <a:pt x="20931" y="69354"/>
                </a:cubicBezTo>
                <a:cubicBezTo>
                  <a:pt x="22991" y="69163"/>
                  <a:pt x="24848" y="68104"/>
                  <a:pt x="26361" y="66425"/>
                </a:cubicBezTo>
                <a:cubicBezTo>
                  <a:pt x="27373" y="66937"/>
                  <a:pt x="28408" y="67401"/>
                  <a:pt x="29456" y="67806"/>
                </a:cubicBezTo>
                <a:cubicBezTo>
                  <a:pt x="28480" y="67759"/>
                  <a:pt x="27504" y="67901"/>
                  <a:pt x="26587" y="68235"/>
                </a:cubicBezTo>
                <a:cubicBezTo>
                  <a:pt x="24610" y="68949"/>
                  <a:pt x="23074" y="70473"/>
                  <a:pt x="22039" y="72533"/>
                </a:cubicBezTo>
                <a:cubicBezTo>
                  <a:pt x="24134" y="73450"/>
                  <a:pt x="26301" y="73652"/>
                  <a:pt x="28289" y="72938"/>
                </a:cubicBezTo>
                <a:cubicBezTo>
                  <a:pt x="30075" y="72295"/>
                  <a:pt x="31504" y="70973"/>
                  <a:pt x="32528" y="69199"/>
                </a:cubicBezTo>
                <a:cubicBezTo>
                  <a:pt x="33647" y="69199"/>
                  <a:pt x="37255" y="69247"/>
                  <a:pt x="38350" y="69425"/>
                </a:cubicBezTo>
                <a:close/>
              </a:path>
            </a:pathLst>
          </a:custGeom>
          <a:gradFill>
            <a:gsLst>
              <a:gs pos="0">
                <a:schemeClr val="accent6"/>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9"/>
          <p:cNvSpPr/>
          <p:nvPr/>
        </p:nvSpPr>
        <p:spPr>
          <a:xfrm>
            <a:off x="6663419" y="1389325"/>
            <a:ext cx="1231424" cy="2356896"/>
          </a:xfrm>
          <a:custGeom>
            <a:rect b="b" l="l" r="r" t="t"/>
            <a:pathLst>
              <a:path extrusionOk="0" h="73653" w="38482">
                <a:moveTo>
                  <a:pt x="5954" y="69199"/>
                </a:moveTo>
                <a:cubicBezTo>
                  <a:pt x="6978" y="70973"/>
                  <a:pt x="8419" y="72295"/>
                  <a:pt x="10205" y="72938"/>
                </a:cubicBezTo>
                <a:cubicBezTo>
                  <a:pt x="12181" y="73652"/>
                  <a:pt x="14348" y="73450"/>
                  <a:pt x="16455" y="72533"/>
                </a:cubicBezTo>
                <a:cubicBezTo>
                  <a:pt x="15419" y="70473"/>
                  <a:pt x="13884" y="68949"/>
                  <a:pt x="11907" y="68235"/>
                </a:cubicBezTo>
                <a:cubicBezTo>
                  <a:pt x="10978" y="67901"/>
                  <a:pt x="10002" y="67759"/>
                  <a:pt x="9038" y="67806"/>
                </a:cubicBezTo>
                <a:cubicBezTo>
                  <a:pt x="10085" y="67401"/>
                  <a:pt x="11121" y="66937"/>
                  <a:pt x="12133" y="66425"/>
                </a:cubicBezTo>
                <a:cubicBezTo>
                  <a:pt x="13634" y="68104"/>
                  <a:pt x="15503" y="69163"/>
                  <a:pt x="17563" y="69354"/>
                </a:cubicBezTo>
                <a:cubicBezTo>
                  <a:pt x="19658" y="69533"/>
                  <a:pt x="21694" y="68794"/>
                  <a:pt x="23492" y="67354"/>
                </a:cubicBezTo>
                <a:cubicBezTo>
                  <a:pt x="21980" y="65639"/>
                  <a:pt x="20087" y="64544"/>
                  <a:pt x="18003" y="64365"/>
                </a:cubicBezTo>
                <a:cubicBezTo>
                  <a:pt x="17027" y="64282"/>
                  <a:pt x="16039" y="64389"/>
                  <a:pt x="15110" y="64687"/>
                </a:cubicBezTo>
                <a:cubicBezTo>
                  <a:pt x="16158" y="64020"/>
                  <a:pt x="17170" y="63294"/>
                  <a:pt x="18134" y="62508"/>
                </a:cubicBezTo>
                <a:cubicBezTo>
                  <a:pt x="19968" y="63782"/>
                  <a:pt x="21980" y="64377"/>
                  <a:pt x="23992" y="64103"/>
                </a:cubicBezTo>
                <a:cubicBezTo>
                  <a:pt x="26076" y="63818"/>
                  <a:pt x="27909" y="62651"/>
                  <a:pt x="29338" y="60853"/>
                </a:cubicBezTo>
                <a:cubicBezTo>
                  <a:pt x="27481" y="59508"/>
                  <a:pt x="25409" y="58865"/>
                  <a:pt x="23325" y="59150"/>
                </a:cubicBezTo>
                <a:cubicBezTo>
                  <a:pt x="22516" y="59258"/>
                  <a:pt x="21742" y="59496"/>
                  <a:pt x="21027" y="59853"/>
                </a:cubicBezTo>
                <a:cubicBezTo>
                  <a:pt x="21682" y="59198"/>
                  <a:pt x="22289" y="58519"/>
                  <a:pt x="22885" y="57793"/>
                </a:cubicBezTo>
                <a:cubicBezTo>
                  <a:pt x="24944" y="58710"/>
                  <a:pt x="27040" y="58936"/>
                  <a:pt x="29005" y="58269"/>
                </a:cubicBezTo>
                <a:cubicBezTo>
                  <a:pt x="30957" y="57614"/>
                  <a:pt x="32553" y="56102"/>
                  <a:pt x="33636" y="54066"/>
                </a:cubicBezTo>
                <a:cubicBezTo>
                  <a:pt x="31541" y="53102"/>
                  <a:pt x="29374" y="52864"/>
                  <a:pt x="27385" y="53531"/>
                </a:cubicBezTo>
                <a:cubicBezTo>
                  <a:pt x="26552" y="53816"/>
                  <a:pt x="25766" y="54257"/>
                  <a:pt x="25087" y="54817"/>
                </a:cubicBezTo>
                <a:cubicBezTo>
                  <a:pt x="25647" y="53971"/>
                  <a:pt x="26171" y="53102"/>
                  <a:pt x="26635" y="52209"/>
                </a:cubicBezTo>
                <a:cubicBezTo>
                  <a:pt x="28778" y="52685"/>
                  <a:pt x="30838" y="52495"/>
                  <a:pt x="32588" y="51507"/>
                </a:cubicBezTo>
                <a:cubicBezTo>
                  <a:pt x="34434" y="50471"/>
                  <a:pt x="35684" y="48709"/>
                  <a:pt x="36351" y="46506"/>
                </a:cubicBezTo>
                <a:cubicBezTo>
                  <a:pt x="34124" y="45946"/>
                  <a:pt x="31945" y="46113"/>
                  <a:pt x="30124" y="47149"/>
                </a:cubicBezTo>
                <a:cubicBezTo>
                  <a:pt x="29457" y="47530"/>
                  <a:pt x="28838" y="48018"/>
                  <a:pt x="28314" y="48602"/>
                </a:cubicBezTo>
                <a:cubicBezTo>
                  <a:pt x="28695" y="47637"/>
                  <a:pt x="29040" y="46649"/>
                  <a:pt x="29326" y="45649"/>
                </a:cubicBezTo>
                <a:cubicBezTo>
                  <a:pt x="29338" y="45613"/>
                  <a:pt x="29338" y="45577"/>
                  <a:pt x="29362" y="45530"/>
                </a:cubicBezTo>
                <a:cubicBezTo>
                  <a:pt x="31564" y="45804"/>
                  <a:pt x="33636" y="45387"/>
                  <a:pt x="35291" y="44196"/>
                </a:cubicBezTo>
                <a:cubicBezTo>
                  <a:pt x="36994" y="42970"/>
                  <a:pt x="38053" y="41077"/>
                  <a:pt x="38482" y="38815"/>
                </a:cubicBezTo>
                <a:cubicBezTo>
                  <a:pt x="36208" y="38505"/>
                  <a:pt x="34077" y="38910"/>
                  <a:pt x="32362" y="40136"/>
                </a:cubicBezTo>
                <a:cubicBezTo>
                  <a:pt x="31350" y="40874"/>
                  <a:pt x="30540" y="41851"/>
                  <a:pt x="29993" y="42970"/>
                </a:cubicBezTo>
                <a:cubicBezTo>
                  <a:pt x="30267" y="41684"/>
                  <a:pt x="30469" y="40386"/>
                  <a:pt x="30576" y="39077"/>
                </a:cubicBezTo>
                <a:cubicBezTo>
                  <a:pt x="32731" y="38898"/>
                  <a:pt x="34636" y="38088"/>
                  <a:pt x="36005" y="36636"/>
                </a:cubicBezTo>
                <a:cubicBezTo>
                  <a:pt x="37434" y="35100"/>
                  <a:pt x="38101" y="33040"/>
                  <a:pt x="38089" y="30730"/>
                </a:cubicBezTo>
                <a:cubicBezTo>
                  <a:pt x="35791" y="30873"/>
                  <a:pt x="33779" y="31671"/>
                  <a:pt x="32350" y="33207"/>
                </a:cubicBezTo>
                <a:cubicBezTo>
                  <a:pt x="31600" y="34005"/>
                  <a:pt x="31052" y="34957"/>
                  <a:pt x="30719" y="35993"/>
                </a:cubicBezTo>
                <a:cubicBezTo>
                  <a:pt x="30719" y="35088"/>
                  <a:pt x="30659" y="34183"/>
                  <a:pt x="30588" y="33290"/>
                </a:cubicBezTo>
                <a:cubicBezTo>
                  <a:pt x="32684" y="32528"/>
                  <a:pt x="34315" y="31242"/>
                  <a:pt x="35255" y="29433"/>
                </a:cubicBezTo>
                <a:cubicBezTo>
                  <a:pt x="36220" y="27575"/>
                  <a:pt x="36315" y="25408"/>
                  <a:pt x="35696" y="23194"/>
                </a:cubicBezTo>
                <a:cubicBezTo>
                  <a:pt x="33517" y="23932"/>
                  <a:pt x="31779" y="25253"/>
                  <a:pt x="30814" y="27123"/>
                </a:cubicBezTo>
                <a:cubicBezTo>
                  <a:pt x="30433" y="27861"/>
                  <a:pt x="30183" y="28659"/>
                  <a:pt x="30064" y="29468"/>
                </a:cubicBezTo>
                <a:cubicBezTo>
                  <a:pt x="29862" y="28421"/>
                  <a:pt x="29600" y="27373"/>
                  <a:pt x="29290" y="26337"/>
                </a:cubicBezTo>
                <a:cubicBezTo>
                  <a:pt x="31338" y="25444"/>
                  <a:pt x="32910" y="24027"/>
                  <a:pt x="33731" y="22158"/>
                </a:cubicBezTo>
                <a:cubicBezTo>
                  <a:pt x="34565" y="20229"/>
                  <a:pt x="34505" y="18062"/>
                  <a:pt x="33731" y="15895"/>
                </a:cubicBezTo>
                <a:cubicBezTo>
                  <a:pt x="31600" y="16788"/>
                  <a:pt x="29981" y="18229"/>
                  <a:pt x="29147" y="20146"/>
                </a:cubicBezTo>
                <a:cubicBezTo>
                  <a:pt x="28588" y="21444"/>
                  <a:pt x="28397" y="22872"/>
                  <a:pt x="28624" y="24265"/>
                </a:cubicBezTo>
                <a:cubicBezTo>
                  <a:pt x="28207" y="23194"/>
                  <a:pt x="27742" y="22158"/>
                  <a:pt x="27350" y="21086"/>
                </a:cubicBezTo>
                <a:cubicBezTo>
                  <a:pt x="29088" y="19800"/>
                  <a:pt x="30290" y="18122"/>
                  <a:pt x="30695" y="16169"/>
                </a:cubicBezTo>
                <a:cubicBezTo>
                  <a:pt x="31112" y="14109"/>
                  <a:pt x="30612" y="12002"/>
                  <a:pt x="29409" y="10049"/>
                </a:cubicBezTo>
                <a:cubicBezTo>
                  <a:pt x="27492" y="11359"/>
                  <a:pt x="26218" y="13097"/>
                  <a:pt x="25790" y="15157"/>
                </a:cubicBezTo>
                <a:cubicBezTo>
                  <a:pt x="25552" y="16300"/>
                  <a:pt x="25599" y="17479"/>
                  <a:pt x="25909" y="18598"/>
                </a:cubicBezTo>
                <a:cubicBezTo>
                  <a:pt x="25373" y="17693"/>
                  <a:pt x="24790" y="16812"/>
                  <a:pt x="24159" y="15967"/>
                </a:cubicBezTo>
                <a:cubicBezTo>
                  <a:pt x="25587" y="14205"/>
                  <a:pt x="26338" y="12192"/>
                  <a:pt x="26183" y="10133"/>
                </a:cubicBezTo>
                <a:cubicBezTo>
                  <a:pt x="26040" y="8037"/>
                  <a:pt x="24968" y="6144"/>
                  <a:pt x="23278" y="4596"/>
                </a:cubicBezTo>
                <a:cubicBezTo>
                  <a:pt x="21825" y="6370"/>
                  <a:pt x="21039" y="8394"/>
                  <a:pt x="21206" y="10490"/>
                </a:cubicBezTo>
                <a:cubicBezTo>
                  <a:pt x="21265" y="11454"/>
                  <a:pt x="21515" y="12383"/>
                  <a:pt x="21944" y="13240"/>
                </a:cubicBezTo>
                <a:cubicBezTo>
                  <a:pt x="21254" y="12478"/>
                  <a:pt x="20527" y="11740"/>
                  <a:pt x="19765" y="11037"/>
                </a:cubicBezTo>
                <a:cubicBezTo>
                  <a:pt x="20873" y="9049"/>
                  <a:pt x="21242" y="6942"/>
                  <a:pt x="20730" y="4930"/>
                </a:cubicBezTo>
                <a:cubicBezTo>
                  <a:pt x="20230" y="2917"/>
                  <a:pt x="18837" y="1227"/>
                  <a:pt x="16896" y="0"/>
                </a:cubicBezTo>
                <a:cubicBezTo>
                  <a:pt x="15753" y="2013"/>
                  <a:pt x="15360" y="4144"/>
                  <a:pt x="15896" y="6180"/>
                </a:cubicBezTo>
                <a:cubicBezTo>
                  <a:pt x="16146" y="7180"/>
                  <a:pt x="16622" y="8120"/>
                  <a:pt x="17265" y="8930"/>
                </a:cubicBezTo>
                <a:cubicBezTo>
                  <a:pt x="16884" y="8632"/>
                  <a:pt x="16491" y="8359"/>
                  <a:pt x="16074" y="8085"/>
                </a:cubicBezTo>
                <a:cubicBezTo>
                  <a:pt x="15550" y="6037"/>
                  <a:pt x="14503" y="4346"/>
                  <a:pt x="12907" y="3239"/>
                </a:cubicBezTo>
                <a:cubicBezTo>
                  <a:pt x="11169" y="2048"/>
                  <a:pt x="9026" y="1679"/>
                  <a:pt x="6752" y="2036"/>
                </a:cubicBezTo>
                <a:cubicBezTo>
                  <a:pt x="7240" y="4287"/>
                  <a:pt x="8323" y="6156"/>
                  <a:pt x="10050" y="7358"/>
                </a:cubicBezTo>
                <a:cubicBezTo>
                  <a:pt x="11788" y="8549"/>
                  <a:pt x="13895" y="8906"/>
                  <a:pt x="16134" y="8561"/>
                </a:cubicBezTo>
                <a:cubicBezTo>
                  <a:pt x="17146" y="9275"/>
                  <a:pt x="18122" y="10049"/>
                  <a:pt x="19063" y="10871"/>
                </a:cubicBezTo>
                <a:cubicBezTo>
                  <a:pt x="18753" y="10704"/>
                  <a:pt x="18420" y="10549"/>
                  <a:pt x="18086" y="10430"/>
                </a:cubicBezTo>
                <a:cubicBezTo>
                  <a:pt x="16134" y="9680"/>
                  <a:pt x="13967" y="9847"/>
                  <a:pt x="11836" y="10740"/>
                </a:cubicBezTo>
                <a:cubicBezTo>
                  <a:pt x="12848" y="12812"/>
                  <a:pt x="14360" y="14371"/>
                  <a:pt x="16312" y="15109"/>
                </a:cubicBezTo>
                <a:cubicBezTo>
                  <a:pt x="17789" y="15669"/>
                  <a:pt x="19396" y="15776"/>
                  <a:pt x="20920" y="15407"/>
                </a:cubicBezTo>
                <a:cubicBezTo>
                  <a:pt x="21551" y="15240"/>
                  <a:pt x="22158" y="15014"/>
                  <a:pt x="22730" y="14705"/>
                </a:cubicBezTo>
                <a:cubicBezTo>
                  <a:pt x="23516" y="15657"/>
                  <a:pt x="24242" y="16657"/>
                  <a:pt x="24909" y="17681"/>
                </a:cubicBezTo>
                <a:cubicBezTo>
                  <a:pt x="23290" y="16407"/>
                  <a:pt x="21218" y="15895"/>
                  <a:pt x="18979" y="16086"/>
                </a:cubicBezTo>
                <a:cubicBezTo>
                  <a:pt x="19265" y="18360"/>
                  <a:pt x="20218" y="20312"/>
                  <a:pt x="21849" y="21634"/>
                </a:cubicBezTo>
                <a:cubicBezTo>
                  <a:pt x="23492" y="22967"/>
                  <a:pt x="25564" y="23491"/>
                  <a:pt x="27862" y="23313"/>
                </a:cubicBezTo>
                <a:cubicBezTo>
                  <a:pt x="28576" y="25039"/>
                  <a:pt x="29135" y="26825"/>
                  <a:pt x="29516" y="28659"/>
                </a:cubicBezTo>
                <a:cubicBezTo>
                  <a:pt x="29088" y="26873"/>
                  <a:pt x="28481" y="25885"/>
                  <a:pt x="26992" y="24670"/>
                </a:cubicBezTo>
                <a:cubicBezTo>
                  <a:pt x="25504" y="23456"/>
                  <a:pt x="23242" y="22825"/>
                  <a:pt x="20968" y="23003"/>
                </a:cubicBezTo>
                <a:cubicBezTo>
                  <a:pt x="21242" y="25277"/>
                  <a:pt x="22194" y="27230"/>
                  <a:pt x="23825" y="28551"/>
                </a:cubicBezTo>
                <a:cubicBezTo>
                  <a:pt x="25445" y="29885"/>
                  <a:pt x="27564" y="30409"/>
                  <a:pt x="29862" y="30230"/>
                </a:cubicBezTo>
                <a:cubicBezTo>
                  <a:pt x="29838" y="30147"/>
                  <a:pt x="30386" y="34862"/>
                  <a:pt x="30362" y="36183"/>
                </a:cubicBezTo>
                <a:cubicBezTo>
                  <a:pt x="30207" y="34790"/>
                  <a:pt x="29659" y="33469"/>
                  <a:pt x="28802" y="32361"/>
                </a:cubicBezTo>
                <a:cubicBezTo>
                  <a:pt x="27492" y="30718"/>
                  <a:pt x="25528" y="29754"/>
                  <a:pt x="23266" y="29433"/>
                </a:cubicBezTo>
                <a:cubicBezTo>
                  <a:pt x="23075" y="31730"/>
                  <a:pt x="23563" y="33838"/>
                  <a:pt x="24885" y="35481"/>
                </a:cubicBezTo>
                <a:cubicBezTo>
                  <a:pt x="26171" y="37088"/>
                  <a:pt x="28052" y="38053"/>
                  <a:pt x="30267" y="38386"/>
                </a:cubicBezTo>
                <a:cubicBezTo>
                  <a:pt x="30124" y="40672"/>
                  <a:pt x="29731" y="42922"/>
                  <a:pt x="29100" y="45113"/>
                </a:cubicBezTo>
                <a:cubicBezTo>
                  <a:pt x="29433" y="43565"/>
                  <a:pt x="29374" y="42041"/>
                  <a:pt x="28838" y="40612"/>
                </a:cubicBezTo>
                <a:cubicBezTo>
                  <a:pt x="28100" y="38648"/>
                  <a:pt x="26528" y="37136"/>
                  <a:pt x="24456" y="36148"/>
                </a:cubicBezTo>
                <a:cubicBezTo>
                  <a:pt x="23575" y="38267"/>
                  <a:pt x="23409" y="40434"/>
                  <a:pt x="24159" y="42398"/>
                </a:cubicBezTo>
                <a:cubicBezTo>
                  <a:pt x="24861" y="44232"/>
                  <a:pt x="26171" y="45923"/>
                  <a:pt x="28123" y="46708"/>
                </a:cubicBezTo>
                <a:cubicBezTo>
                  <a:pt x="28254" y="46768"/>
                  <a:pt x="28397" y="46816"/>
                  <a:pt x="28540" y="46863"/>
                </a:cubicBezTo>
                <a:cubicBezTo>
                  <a:pt x="28183" y="47947"/>
                  <a:pt x="27754" y="49006"/>
                  <a:pt x="27266" y="50042"/>
                </a:cubicBezTo>
                <a:cubicBezTo>
                  <a:pt x="27040" y="50423"/>
                  <a:pt x="26849" y="50828"/>
                  <a:pt x="26683" y="51245"/>
                </a:cubicBezTo>
                <a:cubicBezTo>
                  <a:pt x="26409" y="51780"/>
                  <a:pt x="26111" y="52316"/>
                  <a:pt x="25814" y="52840"/>
                </a:cubicBezTo>
                <a:cubicBezTo>
                  <a:pt x="26409" y="51626"/>
                  <a:pt x="26683" y="50280"/>
                  <a:pt x="26599" y="48923"/>
                </a:cubicBezTo>
                <a:cubicBezTo>
                  <a:pt x="26421" y="46827"/>
                  <a:pt x="25361" y="44946"/>
                  <a:pt x="23671" y="43398"/>
                </a:cubicBezTo>
                <a:cubicBezTo>
                  <a:pt x="22206" y="45184"/>
                  <a:pt x="21444" y="47208"/>
                  <a:pt x="21599" y="49304"/>
                </a:cubicBezTo>
                <a:cubicBezTo>
                  <a:pt x="21742" y="51149"/>
                  <a:pt x="22587" y="52828"/>
                  <a:pt x="23944" y="54257"/>
                </a:cubicBezTo>
                <a:cubicBezTo>
                  <a:pt x="24337" y="54686"/>
                  <a:pt x="24313" y="54662"/>
                  <a:pt x="24528" y="54876"/>
                </a:cubicBezTo>
                <a:cubicBezTo>
                  <a:pt x="23385" y="56543"/>
                  <a:pt x="22087" y="58115"/>
                  <a:pt x="20658" y="59543"/>
                </a:cubicBezTo>
                <a:cubicBezTo>
                  <a:pt x="21480" y="58543"/>
                  <a:pt x="22027" y="57353"/>
                  <a:pt x="22266" y="56079"/>
                </a:cubicBezTo>
                <a:cubicBezTo>
                  <a:pt x="22635" y="54007"/>
                  <a:pt x="22075" y="51911"/>
                  <a:pt x="20813" y="49995"/>
                </a:cubicBezTo>
                <a:cubicBezTo>
                  <a:pt x="18944" y="51364"/>
                  <a:pt x="17717" y="53138"/>
                  <a:pt x="17336" y="55198"/>
                </a:cubicBezTo>
                <a:cubicBezTo>
                  <a:pt x="16979" y="57269"/>
                  <a:pt x="17551" y="59353"/>
                  <a:pt x="18813" y="61270"/>
                </a:cubicBezTo>
                <a:cubicBezTo>
                  <a:pt x="17503" y="62389"/>
                  <a:pt x="16110" y="63425"/>
                  <a:pt x="14646" y="64353"/>
                </a:cubicBezTo>
                <a:cubicBezTo>
                  <a:pt x="15241" y="63746"/>
                  <a:pt x="15741" y="63056"/>
                  <a:pt x="16122" y="62294"/>
                </a:cubicBezTo>
                <a:cubicBezTo>
                  <a:pt x="17027" y="60401"/>
                  <a:pt x="17063" y="58234"/>
                  <a:pt x="16360" y="56043"/>
                </a:cubicBezTo>
                <a:cubicBezTo>
                  <a:pt x="14193" y="56864"/>
                  <a:pt x="12514" y="58234"/>
                  <a:pt x="11598" y="60127"/>
                </a:cubicBezTo>
                <a:cubicBezTo>
                  <a:pt x="10717" y="61960"/>
                  <a:pt x="10669" y="64056"/>
                  <a:pt x="11312" y="66187"/>
                </a:cubicBezTo>
                <a:cubicBezTo>
                  <a:pt x="9812" y="66901"/>
                  <a:pt x="8264" y="67509"/>
                  <a:pt x="6668" y="67997"/>
                </a:cubicBezTo>
                <a:cubicBezTo>
                  <a:pt x="7478" y="67568"/>
                  <a:pt x="8192" y="66997"/>
                  <a:pt x="8776" y="66306"/>
                </a:cubicBezTo>
                <a:cubicBezTo>
                  <a:pt x="10157" y="64699"/>
                  <a:pt x="10740" y="62615"/>
                  <a:pt x="10633" y="60317"/>
                </a:cubicBezTo>
                <a:cubicBezTo>
                  <a:pt x="8335" y="60555"/>
                  <a:pt x="6347" y="61448"/>
                  <a:pt x="4990" y="63044"/>
                </a:cubicBezTo>
                <a:cubicBezTo>
                  <a:pt x="3704" y="64544"/>
                  <a:pt x="3108" y="66473"/>
                  <a:pt x="3144" y="68604"/>
                </a:cubicBezTo>
                <a:cubicBezTo>
                  <a:pt x="2894" y="68640"/>
                  <a:pt x="370" y="68675"/>
                  <a:pt x="120" y="68711"/>
                </a:cubicBezTo>
                <a:cubicBezTo>
                  <a:pt x="144" y="69056"/>
                  <a:pt x="1" y="69259"/>
                  <a:pt x="120" y="69425"/>
                </a:cubicBezTo>
                <a:cubicBezTo>
                  <a:pt x="1239" y="69247"/>
                  <a:pt x="4835" y="69199"/>
                  <a:pt x="5954" y="69199"/>
                </a:cubicBezTo>
                <a:close/>
              </a:path>
            </a:pathLst>
          </a:custGeom>
          <a:gradFill>
            <a:gsLst>
              <a:gs pos="0">
                <a:schemeClr val="accent6"/>
              </a:gs>
              <a:gs pos="100000">
                <a:schemeClr val="accent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0"/>
          <p:cNvSpPr/>
          <p:nvPr/>
        </p:nvSpPr>
        <p:spPr>
          <a:xfrm>
            <a:off x="4386088" y="2023401"/>
            <a:ext cx="1091709" cy="1091709"/>
          </a:xfrm>
          <a:custGeom>
            <a:rect b="b" l="l" r="r" t="t"/>
            <a:pathLst>
              <a:path extrusionOk="0" h="38125" w="38125">
                <a:moveTo>
                  <a:pt x="19063" y="1"/>
                </a:moveTo>
                <a:cubicBezTo>
                  <a:pt x="8525" y="1"/>
                  <a:pt x="1" y="8538"/>
                  <a:pt x="1" y="19063"/>
                </a:cubicBezTo>
                <a:cubicBezTo>
                  <a:pt x="1" y="29588"/>
                  <a:pt x="8525" y="38125"/>
                  <a:pt x="19063" y="38125"/>
                </a:cubicBezTo>
                <a:cubicBezTo>
                  <a:pt x="29588" y="38125"/>
                  <a:pt x="38124" y="29588"/>
                  <a:pt x="38124" y="19063"/>
                </a:cubicBezTo>
                <a:cubicBezTo>
                  <a:pt x="38124" y="8538"/>
                  <a:pt x="29588" y="1"/>
                  <a:pt x="19063" y="1"/>
                </a:cubicBezTo>
                <a:close/>
              </a:path>
            </a:pathLst>
          </a:custGeom>
          <a:gradFill>
            <a:gsLst>
              <a:gs pos="0">
                <a:srgbClr val="0AC668">
                  <a:alpha val="32549"/>
                </a:srgbClr>
              </a:gs>
              <a:gs pos="100000">
                <a:srgbClr val="0A94C6">
                  <a:alpha val="980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0"/>
          <p:cNvSpPr txBox="1"/>
          <p:nvPr>
            <p:ph type="title"/>
          </p:nvPr>
        </p:nvSpPr>
        <p:spPr>
          <a:xfrm>
            <a:off x="5598275" y="1729975"/>
            <a:ext cx="27834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Opening</a:t>
            </a:r>
            <a:endParaRPr/>
          </a:p>
        </p:txBody>
      </p:sp>
      <p:sp>
        <p:nvSpPr>
          <p:cNvPr id="420" name="Google Shape;420;p40"/>
          <p:cNvSpPr txBox="1"/>
          <p:nvPr>
            <p:ph idx="2" type="title"/>
          </p:nvPr>
        </p:nvSpPr>
        <p:spPr>
          <a:xfrm>
            <a:off x="5598275" y="2571775"/>
            <a:ext cx="27834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421" name="Google Shape;421;p40"/>
          <p:cNvSpPr txBox="1"/>
          <p:nvPr>
            <p:ph idx="3" type="title"/>
          </p:nvPr>
        </p:nvSpPr>
        <p:spPr>
          <a:xfrm>
            <a:off x="4374838" y="2019475"/>
            <a:ext cx="1091700" cy="110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422" name="Google Shape;422;p40"/>
          <p:cNvGrpSpPr/>
          <p:nvPr/>
        </p:nvGrpSpPr>
        <p:grpSpPr>
          <a:xfrm>
            <a:off x="646923" y="556763"/>
            <a:ext cx="3618680" cy="4024973"/>
            <a:chOff x="646923" y="556763"/>
            <a:chExt cx="3618680" cy="4024973"/>
          </a:xfrm>
        </p:grpSpPr>
        <p:sp>
          <p:nvSpPr>
            <p:cNvPr id="423" name="Google Shape;423;p40"/>
            <p:cNvSpPr/>
            <p:nvPr/>
          </p:nvSpPr>
          <p:spPr>
            <a:xfrm>
              <a:off x="646923" y="872534"/>
              <a:ext cx="3618680" cy="3618680"/>
            </a:xfrm>
            <a:custGeom>
              <a:rect b="b" l="l" r="r" t="t"/>
              <a:pathLst>
                <a:path extrusionOk="0" h="38826" w="38826">
                  <a:moveTo>
                    <a:pt x="19409" y="0"/>
                  </a:moveTo>
                  <a:cubicBezTo>
                    <a:pt x="8688" y="0"/>
                    <a:pt x="1" y="8687"/>
                    <a:pt x="1" y="19408"/>
                  </a:cubicBezTo>
                  <a:cubicBezTo>
                    <a:pt x="1" y="30130"/>
                    <a:pt x="8688" y="38825"/>
                    <a:pt x="19409" y="38825"/>
                  </a:cubicBezTo>
                  <a:cubicBezTo>
                    <a:pt x="30130" y="38825"/>
                    <a:pt x="38826" y="30130"/>
                    <a:pt x="38826" y="19408"/>
                  </a:cubicBezTo>
                  <a:cubicBezTo>
                    <a:pt x="38826" y="8687"/>
                    <a:pt x="30130" y="0"/>
                    <a:pt x="19409" y="0"/>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0"/>
            <p:cNvSpPr/>
            <p:nvPr/>
          </p:nvSpPr>
          <p:spPr>
            <a:xfrm>
              <a:off x="872381" y="1922467"/>
              <a:ext cx="2149902" cy="2253636"/>
            </a:xfrm>
            <a:custGeom>
              <a:rect b="b" l="l" r="r" t="t"/>
              <a:pathLst>
                <a:path extrusionOk="0" h="24180" w="23067">
                  <a:moveTo>
                    <a:pt x="19978" y="0"/>
                  </a:moveTo>
                  <a:lnTo>
                    <a:pt x="12195" y="6244"/>
                  </a:lnTo>
                  <a:cubicBezTo>
                    <a:pt x="12119" y="7407"/>
                    <a:pt x="11400" y="9098"/>
                    <a:pt x="11400" y="9098"/>
                  </a:cubicBezTo>
                  <a:cubicBezTo>
                    <a:pt x="11400" y="9098"/>
                    <a:pt x="9809" y="10763"/>
                    <a:pt x="6043" y="13558"/>
                  </a:cubicBezTo>
                  <a:cubicBezTo>
                    <a:pt x="4545" y="14672"/>
                    <a:pt x="2235" y="16153"/>
                    <a:pt x="1" y="17525"/>
                  </a:cubicBezTo>
                  <a:cubicBezTo>
                    <a:pt x="1474" y="20195"/>
                    <a:pt x="3549" y="22472"/>
                    <a:pt x="6052" y="24179"/>
                  </a:cubicBezTo>
                  <a:lnTo>
                    <a:pt x="16747" y="13374"/>
                  </a:lnTo>
                  <a:cubicBezTo>
                    <a:pt x="16747" y="13374"/>
                    <a:pt x="16751" y="13375"/>
                    <a:pt x="16759" y="13375"/>
                  </a:cubicBezTo>
                  <a:cubicBezTo>
                    <a:pt x="16818" y="13375"/>
                    <a:pt x="17144" y="13336"/>
                    <a:pt x="18455" y="12688"/>
                  </a:cubicBezTo>
                  <a:cubicBezTo>
                    <a:pt x="19936" y="11952"/>
                    <a:pt x="21903" y="7457"/>
                    <a:pt x="21903" y="7457"/>
                  </a:cubicBezTo>
                  <a:cubicBezTo>
                    <a:pt x="21903" y="7457"/>
                    <a:pt x="23066" y="7005"/>
                    <a:pt x="23050" y="6143"/>
                  </a:cubicBezTo>
                  <a:cubicBezTo>
                    <a:pt x="23033" y="5290"/>
                    <a:pt x="22397" y="5114"/>
                    <a:pt x="22397" y="5114"/>
                  </a:cubicBezTo>
                  <a:cubicBezTo>
                    <a:pt x="22397" y="5114"/>
                    <a:pt x="22598" y="4235"/>
                    <a:pt x="22405" y="3800"/>
                  </a:cubicBezTo>
                  <a:cubicBezTo>
                    <a:pt x="22213" y="3365"/>
                    <a:pt x="21359" y="2846"/>
                    <a:pt x="21359" y="2846"/>
                  </a:cubicBezTo>
                  <a:cubicBezTo>
                    <a:pt x="21359" y="2846"/>
                    <a:pt x="21409" y="2695"/>
                    <a:pt x="21376" y="2360"/>
                  </a:cubicBezTo>
                  <a:cubicBezTo>
                    <a:pt x="21342" y="2034"/>
                    <a:pt x="21041" y="1758"/>
                    <a:pt x="20765" y="1306"/>
                  </a:cubicBezTo>
                  <a:cubicBezTo>
                    <a:pt x="20509" y="899"/>
                    <a:pt x="20225" y="879"/>
                    <a:pt x="20171" y="879"/>
                  </a:cubicBezTo>
                  <a:cubicBezTo>
                    <a:pt x="20165" y="879"/>
                    <a:pt x="20162" y="879"/>
                    <a:pt x="20162" y="879"/>
                  </a:cubicBezTo>
                  <a:lnTo>
                    <a:pt x="199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0"/>
            <p:cNvSpPr/>
            <p:nvPr/>
          </p:nvSpPr>
          <p:spPr>
            <a:xfrm>
              <a:off x="2409853" y="2486439"/>
              <a:ext cx="383901" cy="488381"/>
            </a:xfrm>
            <a:custGeom>
              <a:rect b="b" l="l" r="r" t="t"/>
              <a:pathLst>
                <a:path extrusionOk="0" h="5240" w="4119">
                  <a:moveTo>
                    <a:pt x="1247" y="0"/>
                  </a:moveTo>
                  <a:lnTo>
                    <a:pt x="218" y="276"/>
                  </a:lnTo>
                  <a:cubicBezTo>
                    <a:pt x="218" y="276"/>
                    <a:pt x="0" y="2477"/>
                    <a:pt x="1080" y="3683"/>
                  </a:cubicBezTo>
                  <a:cubicBezTo>
                    <a:pt x="2168" y="4888"/>
                    <a:pt x="4118" y="5239"/>
                    <a:pt x="4118" y="5239"/>
                  </a:cubicBezTo>
                  <a:lnTo>
                    <a:pt x="2043" y="695"/>
                  </a:lnTo>
                  <a:lnTo>
                    <a:pt x="1247" y="0"/>
                  </a:ln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0"/>
            <p:cNvSpPr/>
            <p:nvPr/>
          </p:nvSpPr>
          <p:spPr>
            <a:xfrm>
              <a:off x="1562733" y="862375"/>
              <a:ext cx="1618648" cy="2382349"/>
            </a:xfrm>
            <a:custGeom>
              <a:rect b="b" l="l" r="r" t="t"/>
              <a:pathLst>
                <a:path extrusionOk="0" h="25561" w="17367">
                  <a:moveTo>
                    <a:pt x="3649" y="0"/>
                  </a:moveTo>
                  <a:lnTo>
                    <a:pt x="2804" y="51"/>
                  </a:lnTo>
                  <a:lnTo>
                    <a:pt x="2260" y="695"/>
                  </a:lnTo>
                  <a:cubicBezTo>
                    <a:pt x="2260" y="695"/>
                    <a:pt x="2486" y="1657"/>
                    <a:pt x="2042" y="2294"/>
                  </a:cubicBezTo>
                  <a:cubicBezTo>
                    <a:pt x="1591" y="2930"/>
                    <a:pt x="0" y="4503"/>
                    <a:pt x="0" y="4503"/>
                  </a:cubicBezTo>
                  <a:cubicBezTo>
                    <a:pt x="0" y="4503"/>
                    <a:pt x="1423" y="8261"/>
                    <a:pt x="2938" y="8663"/>
                  </a:cubicBezTo>
                  <a:cubicBezTo>
                    <a:pt x="4018" y="8939"/>
                    <a:pt x="5273" y="10512"/>
                    <a:pt x="5901" y="11383"/>
                  </a:cubicBezTo>
                  <a:cubicBezTo>
                    <a:pt x="5892" y="11759"/>
                    <a:pt x="5968" y="12705"/>
                    <a:pt x="6729" y="14228"/>
                  </a:cubicBezTo>
                  <a:cubicBezTo>
                    <a:pt x="7734" y="16237"/>
                    <a:pt x="10646" y="18639"/>
                    <a:pt x="10646" y="18639"/>
                  </a:cubicBezTo>
                  <a:cubicBezTo>
                    <a:pt x="10646" y="18639"/>
                    <a:pt x="10546" y="19317"/>
                    <a:pt x="11081" y="20388"/>
                  </a:cubicBezTo>
                  <a:cubicBezTo>
                    <a:pt x="11625" y="21459"/>
                    <a:pt x="13626" y="23895"/>
                    <a:pt x="13626" y="23895"/>
                  </a:cubicBezTo>
                  <a:cubicBezTo>
                    <a:pt x="13626" y="23895"/>
                    <a:pt x="13441" y="24129"/>
                    <a:pt x="13157" y="24522"/>
                  </a:cubicBezTo>
                  <a:cubicBezTo>
                    <a:pt x="12872" y="24916"/>
                    <a:pt x="12638" y="25560"/>
                    <a:pt x="12638" y="25560"/>
                  </a:cubicBezTo>
                  <a:lnTo>
                    <a:pt x="15006" y="24380"/>
                  </a:lnTo>
                  <a:lnTo>
                    <a:pt x="17367" y="23192"/>
                  </a:lnTo>
                  <a:cubicBezTo>
                    <a:pt x="17367" y="23192"/>
                    <a:pt x="16705" y="22991"/>
                    <a:pt x="16220" y="22982"/>
                  </a:cubicBezTo>
                  <a:cubicBezTo>
                    <a:pt x="16058" y="22980"/>
                    <a:pt x="15918" y="22979"/>
                    <a:pt x="15802" y="22979"/>
                  </a:cubicBezTo>
                  <a:cubicBezTo>
                    <a:pt x="15572" y="22979"/>
                    <a:pt x="15442" y="22982"/>
                    <a:pt x="15442" y="22982"/>
                  </a:cubicBezTo>
                  <a:cubicBezTo>
                    <a:pt x="15442" y="22982"/>
                    <a:pt x="14688" y="19919"/>
                    <a:pt x="14153" y="18848"/>
                  </a:cubicBezTo>
                  <a:cubicBezTo>
                    <a:pt x="13609" y="17777"/>
                    <a:pt x="13006" y="17450"/>
                    <a:pt x="13006" y="17450"/>
                  </a:cubicBezTo>
                  <a:cubicBezTo>
                    <a:pt x="13006" y="17450"/>
                    <a:pt x="12822" y="13684"/>
                    <a:pt x="11818" y="11675"/>
                  </a:cubicBezTo>
                  <a:cubicBezTo>
                    <a:pt x="11056" y="10161"/>
                    <a:pt x="10336" y="9525"/>
                    <a:pt x="10027" y="9307"/>
                  </a:cubicBezTo>
                  <a:cubicBezTo>
                    <a:pt x="9709" y="8286"/>
                    <a:pt x="9198" y="6344"/>
                    <a:pt x="9625" y="5306"/>
                  </a:cubicBezTo>
                  <a:cubicBezTo>
                    <a:pt x="10219" y="3859"/>
                    <a:pt x="8052" y="469"/>
                    <a:pt x="8052" y="469"/>
                  </a:cubicBezTo>
                  <a:cubicBezTo>
                    <a:pt x="8052" y="469"/>
                    <a:pt x="5943" y="779"/>
                    <a:pt x="5124" y="779"/>
                  </a:cubicBezTo>
                  <a:cubicBezTo>
                    <a:pt x="5103" y="779"/>
                    <a:pt x="5083" y="779"/>
                    <a:pt x="5064" y="779"/>
                  </a:cubicBezTo>
                  <a:cubicBezTo>
                    <a:pt x="4285" y="754"/>
                    <a:pt x="3649" y="0"/>
                    <a:pt x="364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0"/>
            <p:cNvSpPr/>
            <p:nvPr/>
          </p:nvSpPr>
          <p:spPr>
            <a:xfrm>
              <a:off x="1773372" y="862375"/>
              <a:ext cx="372158" cy="174755"/>
            </a:xfrm>
            <a:custGeom>
              <a:rect b="b" l="l" r="r" t="t"/>
              <a:pathLst>
                <a:path extrusionOk="0" h="1875" w="3993">
                  <a:moveTo>
                    <a:pt x="1389" y="0"/>
                  </a:moveTo>
                  <a:lnTo>
                    <a:pt x="544" y="51"/>
                  </a:lnTo>
                  <a:lnTo>
                    <a:pt x="0" y="695"/>
                  </a:lnTo>
                  <a:cubicBezTo>
                    <a:pt x="0" y="695"/>
                    <a:pt x="126" y="1222"/>
                    <a:pt x="8" y="1750"/>
                  </a:cubicBezTo>
                  <a:cubicBezTo>
                    <a:pt x="282" y="1818"/>
                    <a:pt x="650" y="1875"/>
                    <a:pt x="1116" y="1875"/>
                  </a:cubicBezTo>
                  <a:cubicBezTo>
                    <a:pt x="1333" y="1875"/>
                    <a:pt x="1572" y="1862"/>
                    <a:pt x="1833" y="1833"/>
                  </a:cubicBezTo>
                  <a:cubicBezTo>
                    <a:pt x="2611" y="1758"/>
                    <a:pt x="3440" y="1155"/>
                    <a:pt x="3992" y="703"/>
                  </a:cubicBezTo>
                  <a:lnTo>
                    <a:pt x="3992" y="703"/>
                  </a:lnTo>
                  <a:cubicBezTo>
                    <a:pt x="3572" y="748"/>
                    <a:pt x="3165" y="780"/>
                    <a:pt x="2892" y="780"/>
                  </a:cubicBezTo>
                  <a:cubicBezTo>
                    <a:pt x="2861" y="780"/>
                    <a:pt x="2831" y="780"/>
                    <a:pt x="2804" y="779"/>
                  </a:cubicBezTo>
                  <a:cubicBezTo>
                    <a:pt x="2025" y="762"/>
                    <a:pt x="1389" y="0"/>
                    <a:pt x="1389"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0"/>
            <p:cNvSpPr/>
            <p:nvPr/>
          </p:nvSpPr>
          <p:spPr>
            <a:xfrm>
              <a:off x="1579883" y="556763"/>
              <a:ext cx="370573" cy="426495"/>
            </a:xfrm>
            <a:custGeom>
              <a:rect b="b" l="l" r="r" t="t"/>
              <a:pathLst>
                <a:path extrusionOk="0" h="4576" w="3976">
                  <a:moveTo>
                    <a:pt x="1689" y="0"/>
                  </a:moveTo>
                  <a:cubicBezTo>
                    <a:pt x="1467" y="0"/>
                    <a:pt x="1241" y="51"/>
                    <a:pt x="1030" y="158"/>
                  </a:cubicBezTo>
                  <a:cubicBezTo>
                    <a:pt x="302" y="526"/>
                    <a:pt x="1" y="1413"/>
                    <a:pt x="369" y="2149"/>
                  </a:cubicBezTo>
                  <a:lnTo>
                    <a:pt x="1164" y="3740"/>
                  </a:lnTo>
                  <a:cubicBezTo>
                    <a:pt x="1298" y="3999"/>
                    <a:pt x="1524" y="4200"/>
                    <a:pt x="1792" y="4300"/>
                  </a:cubicBezTo>
                  <a:lnTo>
                    <a:pt x="2361" y="4510"/>
                  </a:lnTo>
                  <a:cubicBezTo>
                    <a:pt x="2472" y="4554"/>
                    <a:pt x="2588" y="4576"/>
                    <a:pt x="2703" y="4576"/>
                  </a:cubicBezTo>
                  <a:cubicBezTo>
                    <a:pt x="2848" y="4576"/>
                    <a:pt x="2992" y="4541"/>
                    <a:pt x="3122" y="4476"/>
                  </a:cubicBezTo>
                  <a:lnTo>
                    <a:pt x="3231" y="4418"/>
                  </a:lnTo>
                  <a:cubicBezTo>
                    <a:pt x="3474" y="4300"/>
                    <a:pt x="3650" y="4083"/>
                    <a:pt x="3725" y="3832"/>
                  </a:cubicBezTo>
                  <a:lnTo>
                    <a:pt x="3892" y="3246"/>
                  </a:lnTo>
                  <a:cubicBezTo>
                    <a:pt x="3976" y="2970"/>
                    <a:pt x="3951" y="2668"/>
                    <a:pt x="3817" y="2409"/>
                  </a:cubicBezTo>
                  <a:lnTo>
                    <a:pt x="3022" y="819"/>
                  </a:lnTo>
                  <a:cubicBezTo>
                    <a:pt x="2760" y="302"/>
                    <a:pt x="2234" y="0"/>
                    <a:pt x="168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0"/>
            <p:cNvSpPr/>
            <p:nvPr/>
          </p:nvSpPr>
          <p:spPr>
            <a:xfrm>
              <a:off x="2184396" y="2009053"/>
              <a:ext cx="299646" cy="479806"/>
            </a:xfrm>
            <a:custGeom>
              <a:rect b="b" l="l" r="r" t="t"/>
              <a:pathLst>
                <a:path extrusionOk="0" h="5148" w="3215">
                  <a:moveTo>
                    <a:pt x="1" y="0"/>
                  </a:moveTo>
                  <a:lnTo>
                    <a:pt x="1" y="0"/>
                  </a:lnTo>
                  <a:cubicBezTo>
                    <a:pt x="17" y="360"/>
                    <a:pt x="135" y="1071"/>
                    <a:pt x="662" y="2134"/>
                  </a:cubicBezTo>
                  <a:cubicBezTo>
                    <a:pt x="1214" y="3231"/>
                    <a:pt x="2469" y="4477"/>
                    <a:pt x="3214" y="5147"/>
                  </a:cubicBezTo>
                  <a:lnTo>
                    <a:pt x="3214" y="5147"/>
                  </a:lnTo>
                  <a:cubicBezTo>
                    <a:pt x="3187" y="5115"/>
                    <a:pt x="2038" y="3181"/>
                    <a:pt x="1457" y="2226"/>
                  </a:cubicBezTo>
                  <a:cubicBezTo>
                    <a:pt x="880" y="1264"/>
                    <a:pt x="1" y="0"/>
                    <a:pt x="1" y="0"/>
                  </a:cubicBezTo>
                  <a:close/>
                  <a:moveTo>
                    <a:pt x="3214" y="5147"/>
                  </a:moveTo>
                  <a:cubicBezTo>
                    <a:pt x="3214" y="5147"/>
                    <a:pt x="3214" y="5147"/>
                    <a:pt x="3214" y="5147"/>
                  </a:cubicBezTo>
                  <a:cubicBezTo>
                    <a:pt x="3214" y="5147"/>
                    <a:pt x="3214" y="5147"/>
                    <a:pt x="3214" y="514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0"/>
            <p:cNvSpPr/>
            <p:nvPr/>
          </p:nvSpPr>
          <p:spPr>
            <a:xfrm>
              <a:off x="2585354" y="2966155"/>
              <a:ext cx="818318" cy="468902"/>
            </a:xfrm>
            <a:custGeom>
              <a:rect b="b" l="l" r="r" t="t"/>
              <a:pathLst>
                <a:path extrusionOk="0" h="5031" w="8780">
                  <a:moveTo>
                    <a:pt x="8361" y="0"/>
                  </a:moveTo>
                  <a:lnTo>
                    <a:pt x="1" y="4193"/>
                  </a:lnTo>
                  <a:lnTo>
                    <a:pt x="419" y="5030"/>
                  </a:lnTo>
                  <a:lnTo>
                    <a:pt x="8780" y="837"/>
                  </a:lnTo>
                  <a:lnTo>
                    <a:pt x="8361"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0"/>
            <p:cNvSpPr/>
            <p:nvPr/>
          </p:nvSpPr>
          <p:spPr>
            <a:xfrm>
              <a:off x="2667279" y="3271954"/>
              <a:ext cx="127221" cy="121722"/>
            </a:xfrm>
            <a:custGeom>
              <a:rect b="b" l="l" r="r" t="t"/>
              <a:pathLst>
                <a:path extrusionOk="0" h="1306" w="1365">
                  <a:moveTo>
                    <a:pt x="946" y="0"/>
                  </a:moveTo>
                  <a:lnTo>
                    <a:pt x="0" y="469"/>
                  </a:lnTo>
                  <a:lnTo>
                    <a:pt x="419" y="1306"/>
                  </a:lnTo>
                  <a:lnTo>
                    <a:pt x="1364" y="829"/>
                  </a:lnTo>
                  <a:lnTo>
                    <a:pt x="9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0"/>
            <p:cNvSpPr/>
            <p:nvPr/>
          </p:nvSpPr>
          <p:spPr>
            <a:xfrm>
              <a:off x="2585354" y="2966155"/>
              <a:ext cx="812073" cy="429850"/>
            </a:xfrm>
            <a:custGeom>
              <a:rect b="b" l="l" r="r" t="t"/>
              <a:pathLst>
                <a:path extrusionOk="0" h="4612" w="8713">
                  <a:moveTo>
                    <a:pt x="8361" y="0"/>
                  </a:moveTo>
                  <a:lnTo>
                    <a:pt x="1" y="4193"/>
                  </a:lnTo>
                  <a:lnTo>
                    <a:pt x="210" y="4612"/>
                  </a:lnTo>
                  <a:lnTo>
                    <a:pt x="8713" y="703"/>
                  </a:lnTo>
                  <a:lnTo>
                    <a:pt x="8361"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0"/>
            <p:cNvSpPr/>
            <p:nvPr/>
          </p:nvSpPr>
          <p:spPr>
            <a:xfrm>
              <a:off x="2551055" y="2935771"/>
              <a:ext cx="847956" cy="451473"/>
            </a:xfrm>
            <a:custGeom>
              <a:rect b="b" l="l" r="r" t="t"/>
              <a:pathLst>
                <a:path extrusionOk="0" h="4844" w="9098">
                  <a:moveTo>
                    <a:pt x="8723" y="1"/>
                  </a:moveTo>
                  <a:cubicBezTo>
                    <a:pt x="8674" y="1"/>
                    <a:pt x="8625" y="12"/>
                    <a:pt x="8579" y="33"/>
                  </a:cubicBezTo>
                  <a:lnTo>
                    <a:pt x="226" y="4226"/>
                  </a:lnTo>
                  <a:cubicBezTo>
                    <a:pt x="59" y="4310"/>
                    <a:pt x="0" y="4503"/>
                    <a:pt x="76" y="4662"/>
                  </a:cubicBezTo>
                  <a:cubicBezTo>
                    <a:pt x="136" y="4776"/>
                    <a:pt x="253" y="4843"/>
                    <a:pt x="373" y="4843"/>
                  </a:cubicBezTo>
                  <a:cubicBezTo>
                    <a:pt x="420" y="4843"/>
                    <a:pt x="467" y="4833"/>
                    <a:pt x="511" y="4812"/>
                  </a:cubicBezTo>
                  <a:lnTo>
                    <a:pt x="8872" y="619"/>
                  </a:lnTo>
                  <a:cubicBezTo>
                    <a:pt x="9031" y="536"/>
                    <a:pt x="9098" y="343"/>
                    <a:pt x="9014" y="184"/>
                  </a:cubicBezTo>
                  <a:cubicBezTo>
                    <a:pt x="8960" y="65"/>
                    <a:pt x="8843" y="1"/>
                    <a:pt x="872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0"/>
            <p:cNvSpPr/>
            <p:nvPr/>
          </p:nvSpPr>
          <p:spPr>
            <a:xfrm>
              <a:off x="2564290" y="3037921"/>
              <a:ext cx="1142849" cy="887008"/>
            </a:xfrm>
            <a:custGeom>
              <a:rect b="b" l="l" r="r" t="t"/>
              <a:pathLst>
                <a:path extrusionOk="0" h="9517" w="12262">
                  <a:moveTo>
                    <a:pt x="10002" y="0"/>
                  </a:moveTo>
                  <a:lnTo>
                    <a:pt x="1" y="5022"/>
                  </a:lnTo>
                  <a:lnTo>
                    <a:pt x="2252" y="9516"/>
                  </a:lnTo>
                  <a:lnTo>
                    <a:pt x="12262" y="4495"/>
                  </a:lnTo>
                  <a:lnTo>
                    <a:pt x="10002" y="0"/>
                  </a:ln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0"/>
            <p:cNvSpPr/>
            <p:nvPr/>
          </p:nvSpPr>
          <p:spPr>
            <a:xfrm>
              <a:off x="3292856" y="3090954"/>
              <a:ext cx="340935" cy="452498"/>
            </a:xfrm>
            <a:custGeom>
              <a:rect b="b" l="l" r="r" t="t"/>
              <a:pathLst>
                <a:path extrusionOk="0" h="4855" w="3658">
                  <a:moveTo>
                    <a:pt x="1632" y="0"/>
                  </a:moveTo>
                  <a:lnTo>
                    <a:pt x="0" y="821"/>
                  </a:lnTo>
                  <a:lnTo>
                    <a:pt x="2026" y="4855"/>
                  </a:lnTo>
                  <a:lnTo>
                    <a:pt x="3658" y="4034"/>
                  </a:lnTo>
                  <a:lnTo>
                    <a:pt x="1632"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0"/>
            <p:cNvSpPr/>
            <p:nvPr/>
          </p:nvSpPr>
          <p:spPr>
            <a:xfrm>
              <a:off x="2564290" y="3038667"/>
              <a:ext cx="978253" cy="514944"/>
            </a:xfrm>
            <a:custGeom>
              <a:rect b="b" l="l" r="r" t="t"/>
              <a:pathLst>
                <a:path extrusionOk="0" h="5525" w="10496">
                  <a:moveTo>
                    <a:pt x="10002" y="1"/>
                  </a:moveTo>
                  <a:lnTo>
                    <a:pt x="1" y="5014"/>
                  </a:lnTo>
                  <a:lnTo>
                    <a:pt x="252" y="5524"/>
                  </a:lnTo>
                  <a:lnTo>
                    <a:pt x="10496" y="971"/>
                  </a:lnTo>
                  <a:lnTo>
                    <a:pt x="10002"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0"/>
            <p:cNvSpPr/>
            <p:nvPr/>
          </p:nvSpPr>
          <p:spPr>
            <a:xfrm>
              <a:off x="1697691" y="1354581"/>
              <a:ext cx="277743" cy="126476"/>
            </a:xfrm>
            <a:custGeom>
              <a:rect b="b" l="l" r="r" t="t"/>
              <a:pathLst>
                <a:path extrusionOk="0" h="1357" w="2980">
                  <a:moveTo>
                    <a:pt x="0" y="0"/>
                  </a:moveTo>
                  <a:lnTo>
                    <a:pt x="1406" y="1189"/>
                  </a:lnTo>
                  <a:lnTo>
                    <a:pt x="2009" y="1356"/>
                  </a:lnTo>
                  <a:lnTo>
                    <a:pt x="2980" y="394"/>
                  </a:lnTo>
                  <a:lnTo>
                    <a:pt x="2980" y="394"/>
                  </a:lnTo>
                  <a:cubicBezTo>
                    <a:pt x="2980" y="394"/>
                    <a:pt x="2519" y="645"/>
                    <a:pt x="2026" y="720"/>
                  </a:cubicBezTo>
                  <a:cubicBezTo>
                    <a:pt x="2003" y="724"/>
                    <a:pt x="1979" y="725"/>
                    <a:pt x="1953" y="725"/>
                  </a:cubicBezTo>
                  <a:cubicBezTo>
                    <a:pt x="1396" y="725"/>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0"/>
            <p:cNvSpPr/>
            <p:nvPr/>
          </p:nvSpPr>
          <p:spPr>
            <a:xfrm>
              <a:off x="1612690" y="976269"/>
              <a:ext cx="869020" cy="908818"/>
            </a:xfrm>
            <a:custGeom>
              <a:rect b="b" l="l" r="r" t="t"/>
              <a:pathLst>
                <a:path extrusionOk="0" h="9751" w="9324">
                  <a:moveTo>
                    <a:pt x="7574" y="0"/>
                  </a:moveTo>
                  <a:cubicBezTo>
                    <a:pt x="7574" y="0"/>
                    <a:pt x="7348" y="50"/>
                    <a:pt x="7306" y="477"/>
                  </a:cubicBezTo>
                  <a:lnTo>
                    <a:pt x="7298" y="410"/>
                  </a:lnTo>
                  <a:lnTo>
                    <a:pt x="7239" y="2494"/>
                  </a:lnTo>
                  <a:cubicBezTo>
                    <a:pt x="7223" y="2904"/>
                    <a:pt x="6921" y="3256"/>
                    <a:pt x="6520" y="3323"/>
                  </a:cubicBezTo>
                  <a:lnTo>
                    <a:pt x="4771" y="3633"/>
                  </a:lnTo>
                  <a:cubicBezTo>
                    <a:pt x="4712" y="3641"/>
                    <a:pt x="4662" y="3666"/>
                    <a:pt x="4620" y="3708"/>
                  </a:cubicBezTo>
                  <a:lnTo>
                    <a:pt x="3423" y="4838"/>
                  </a:lnTo>
                  <a:lnTo>
                    <a:pt x="3247" y="4988"/>
                  </a:lnTo>
                  <a:cubicBezTo>
                    <a:pt x="3092" y="5100"/>
                    <a:pt x="2911" y="5157"/>
                    <a:pt x="2729" y="5157"/>
                  </a:cubicBezTo>
                  <a:cubicBezTo>
                    <a:pt x="2557" y="5157"/>
                    <a:pt x="2385" y="5107"/>
                    <a:pt x="2235" y="5005"/>
                  </a:cubicBezTo>
                  <a:lnTo>
                    <a:pt x="971" y="4118"/>
                  </a:lnTo>
                  <a:cubicBezTo>
                    <a:pt x="633" y="3789"/>
                    <a:pt x="395" y="3715"/>
                    <a:pt x="248" y="3715"/>
                  </a:cubicBezTo>
                  <a:cubicBezTo>
                    <a:pt x="126" y="3715"/>
                    <a:pt x="67" y="3766"/>
                    <a:pt x="67" y="3766"/>
                  </a:cubicBezTo>
                  <a:lnTo>
                    <a:pt x="0" y="4068"/>
                  </a:lnTo>
                  <a:lnTo>
                    <a:pt x="1908" y="6177"/>
                  </a:lnTo>
                  <a:lnTo>
                    <a:pt x="1682" y="6369"/>
                  </a:lnTo>
                  <a:cubicBezTo>
                    <a:pt x="1900" y="6570"/>
                    <a:pt x="2536" y="7181"/>
                    <a:pt x="3197" y="7842"/>
                  </a:cubicBezTo>
                  <a:cubicBezTo>
                    <a:pt x="3892" y="8328"/>
                    <a:pt x="4578" y="9114"/>
                    <a:pt x="5063" y="9750"/>
                  </a:cubicBezTo>
                  <a:cubicBezTo>
                    <a:pt x="5150" y="9656"/>
                    <a:pt x="5299" y="9625"/>
                    <a:pt x="5489" y="9625"/>
                  </a:cubicBezTo>
                  <a:cubicBezTo>
                    <a:pt x="5841" y="9625"/>
                    <a:pt x="6331" y="9731"/>
                    <a:pt x="6813" y="9731"/>
                  </a:cubicBezTo>
                  <a:cubicBezTo>
                    <a:pt x="7106" y="9731"/>
                    <a:pt x="7396" y="9692"/>
                    <a:pt x="7650" y="9566"/>
                  </a:cubicBezTo>
                  <a:cubicBezTo>
                    <a:pt x="8394" y="9190"/>
                    <a:pt x="8662" y="7641"/>
                    <a:pt x="9323" y="7507"/>
                  </a:cubicBezTo>
                  <a:cubicBezTo>
                    <a:pt x="9206" y="7089"/>
                    <a:pt x="9089" y="6604"/>
                    <a:pt x="9014" y="6110"/>
                  </a:cubicBezTo>
                  <a:lnTo>
                    <a:pt x="9022" y="6110"/>
                  </a:lnTo>
                  <a:lnTo>
                    <a:pt x="8989" y="5934"/>
                  </a:lnTo>
                  <a:cubicBezTo>
                    <a:pt x="8980" y="5875"/>
                    <a:pt x="8972" y="5817"/>
                    <a:pt x="8964" y="5767"/>
                  </a:cubicBezTo>
                  <a:cubicBezTo>
                    <a:pt x="8754" y="4620"/>
                    <a:pt x="8520" y="3298"/>
                    <a:pt x="8478" y="2971"/>
                  </a:cubicBezTo>
                  <a:lnTo>
                    <a:pt x="8411" y="2980"/>
                  </a:lnTo>
                  <a:lnTo>
                    <a:pt x="7859" y="126"/>
                  </a:lnTo>
                  <a:lnTo>
                    <a:pt x="7574"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0"/>
            <p:cNvSpPr/>
            <p:nvPr/>
          </p:nvSpPr>
          <p:spPr>
            <a:xfrm>
              <a:off x="1501126" y="1282069"/>
              <a:ext cx="539829" cy="565646"/>
            </a:xfrm>
            <a:custGeom>
              <a:rect b="b" l="l" r="r" t="t"/>
              <a:pathLst>
                <a:path extrusionOk="0" h="6069" w="5792">
                  <a:moveTo>
                    <a:pt x="670" y="0"/>
                  </a:moveTo>
                  <a:cubicBezTo>
                    <a:pt x="670" y="0"/>
                    <a:pt x="0" y="854"/>
                    <a:pt x="260" y="1967"/>
                  </a:cubicBezTo>
                  <a:cubicBezTo>
                    <a:pt x="527" y="3088"/>
                    <a:pt x="1875" y="4344"/>
                    <a:pt x="3147" y="5432"/>
                  </a:cubicBezTo>
                  <a:cubicBezTo>
                    <a:pt x="3736" y="5934"/>
                    <a:pt x="4350" y="6069"/>
                    <a:pt x="4838" y="6069"/>
                  </a:cubicBezTo>
                  <a:cubicBezTo>
                    <a:pt x="5398" y="6069"/>
                    <a:pt x="5792" y="5892"/>
                    <a:pt x="5792" y="5892"/>
                  </a:cubicBezTo>
                  <a:cubicBezTo>
                    <a:pt x="5792" y="5892"/>
                    <a:pt x="5499" y="5256"/>
                    <a:pt x="5080" y="4787"/>
                  </a:cubicBezTo>
                  <a:cubicBezTo>
                    <a:pt x="4654" y="4319"/>
                    <a:pt x="4017" y="3607"/>
                    <a:pt x="2963" y="2109"/>
                  </a:cubicBezTo>
                  <a:cubicBezTo>
                    <a:pt x="1917" y="611"/>
                    <a:pt x="670" y="0"/>
                    <a:pt x="670"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0"/>
            <p:cNvSpPr/>
            <p:nvPr/>
          </p:nvSpPr>
          <p:spPr>
            <a:xfrm>
              <a:off x="2288969" y="905994"/>
              <a:ext cx="301976" cy="710762"/>
            </a:xfrm>
            <a:custGeom>
              <a:rect b="b" l="l" r="r" t="t"/>
              <a:pathLst>
                <a:path extrusionOk="0" h="7626" w="3240">
                  <a:moveTo>
                    <a:pt x="269" y="1"/>
                  </a:moveTo>
                  <a:cubicBezTo>
                    <a:pt x="263" y="1"/>
                    <a:pt x="260" y="1"/>
                    <a:pt x="260" y="1"/>
                  </a:cubicBezTo>
                  <a:cubicBezTo>
                    <a:pt x="260" y="1"/>
                    <a:pt x="0" y="1365"/>
                    <a:pt x="578" y="3106"/>
                  </a:cubicBezTo>
                  <a:cubicBezTo>
                    <a:pt x="1147" y="4838"/>
                    <a:pt x="1339" y="5776"/>
                    <a:pt x="1456" y="6395"/>
                  </a:cubicBezTo>
                  <a:cubicBezTo>
                    <a:pt x="1574" y="7014"/>
                    <a:pt x="1917" y="7625"/>
                    <a:pt x="1917" y="7625"/>
                  </a:cubicBezTo>
                  <a:cubicBezTo>
                    <a:pt x="1917" y="7625"/>
                    <a:pt x="3239" y="6889"/>
                    <a:pt x="3130" y="5232"/>
                  </a:cubicBezTo>
                  <a:cubicBezTo>
                    <a:pt x="3013" y="3566"/>
                    <a:pt x="2821" y="1733"/>
                    <a:pt x="2076" y="855"/>
                  </a:cubicBezTo>
                  <a:cubicBezTo>
                    <a:pt x="1379" y="23"/>
                    <a:pt x="375" y="1"/>
                    <a:pt x="26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0"/>
            <p:cNvSpPr/>
            <p:nvPr/>
          </p:nvSpPr>
          <p:spPr>
            <a:xfrm>
              <a:off x="2309194" y="1019143"/>
              <a:ext cx="141295" cy="413539"/>
            </a:xfrm>
            <a:custGeom>
              <a:rect b="b" l="l" r="r" t="t"/>
              <a:pathLst>
                <a:path extrusionOk="0" h="4437" w="1516">
                  <a:moveTo>
                    <a:pt x="1" y="1"/>
                  </a:moveTo>
                  <a:cubicBezTo>
                    <a:pt x="1" y="1"/>
                    <a:pt x="1" y="1"/>
                    <a:pt x="1" y="1"/>
                  </a:cubicBezTo>
                  <a:lnTo>
                    <a:pt x="1" y="1"/>
                  </a:lnTo>
                  <a:cubicBezTo>
                    <a:pt x="1" y="1"/>
                    <a:pt x="1" y="1"/>
                    <a:pt x="1" y="1"/>
                  </a:cubicBezTo>
                  <a:close/>
                  <a:moveTo>
                    <a:pt x="1" y="1"/>
                  </a:moveTo>
                  <a:cubicBezTo>
                    <a:pt x="26" y="520"/>
                    <a:pt x="118" y="1172"/>
                    <a:pt x="361" y="1892"/>
                  </a:cubicBezTo>
                  <a:cubicBezTo>
                    <a:pt x="737" y="3047"/>
                    <a:pt x="955" y="3850"/>
                    <a:pt x="1080" y="4436"/>
                  </a:cubicBezTo>
                  <a:cubicBezTo>
                    <a:pt x="1147" y="4361"/>
                    <a:pt x="1382" y="4043"/>
                    <a:pt x="1449" y="3683"/>
                  </a:cubicBezTo>
                  <a:cubicBezTo>
                    <a:pt x="1516" y="3273"/>
                    <a:pt x="1164" y="2737"/>
                    <a:pt x="771" y="2285"/>
                  </a:cubicBezTo>
                  <a:cubicBezTo>
                    <a:pt x="387" y="1835"/>
                    <a:pt x="3" y="2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0"/>
            <p:cNvSpPr/>
            <p:nvPr/>
          </p:nvSpPr>
          <p:spPr>
            <a:xfrm>
              <a:off x="2310033" y="1835881"/>
              <a:ext cx="758296" cy="1293371"/>
            </a:xfrm>
            <a:custGeom>
              <a:rect b="b" l="l" r="r" t="t"/>
              <a:pathLst>
                <a:path extrusionOk="0" h="13877" w="8136">
                  <a:moveTo>
                    <a:pt x="0" y="0"/>
                  </a:moveTo>
                  <a:lnTo>
                    <a:pt x="6930" y="13818"/>
                  </a:lnTo>
                  <a:lnTo>
                    <a:pt x="7022" y="13743"/>
                  </a:lnTo>
                  <a:lnTo>
                    <a:pt x="7097" y="13876"/>
                  </a:lnTo>
                  <a:lnTo>
                    <a:pt x="8135" y="13358"/>
                  </a:lnTo>
                  <a:cubicBezTo>
                    <a:pt x="8127" y="13358"/>
                    <a:pt x="7758" y="13023"/>
                    <a:pt x="7357" y="12973"/>
                  </a:cubicBezTo>
                  <a:cubicBezTo>
                    <a:pt x="7244" y="12960"/>
                    <a:pt x="7137" y="12956"/>
                    <a:pt x="7042" y="12956"/>
                  </a:cubicBezTo>
                  <a:cubicBezTo>
                    <a:pt x="6947" y="12956"/>
                    <a:pt x="6863" y="12960"/>
                    <a:pt x="6796" y="12964"/>
                  </a:cubicBezTo>
                  <a:cubicBezTo>
                    <a:pt x="6361" y="11759"/>
                    <a:pt x="5532" y="9466"/>
                    <a:pt x="5281" y="8905"/>
                  </a:cubicBezTo>
                  <a:cubicBezTo>
                    <a:pt x="4938" y="8127"/>
                    <a:pt x="4285" y="7382"/>
                    <a:pt x="4285" y="7382"/>
                  </a:cubicBezTo>
                  <a:cubicBezTo>
                    <a:pt x="4285" y="7382"/>
                    <a:pt x="2712" y="3273"/>
                    <a:pt x="2377" y="2586"/>
                  </a:cubicBezTo>
                  <a:cubicBezTo>
                    <a:pt x="2051" y="1900"/>
                    <a:pt x="1590" y="1230"/>
                    <a:pt x="1590" y="1230"/>
                  </a:cubicBezTo>
                  <a:lnTo>
                    <a:pt x="1465" y="67"/>
                  </a:lnTo>
                  <a:lnTo>
                    <a:pt x="921" y="1138"/>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0"/>
            <p:cNvSpPr/>
            <p:nvPr/>
          </p:nvSpPr>
          <p:spPr>
            <a:xfrm>
              <a:off x="2202384" y="1664201"/>
              <a:ext cx="769946" cy="1472227"/>
            </a:xfrm>
            <a:custGeom>
              <a:rect b="b" l="l" r="r" t="t"/>
              <a:pathLst>
                <a:path extrusionOk="0" h="15796" w="8261">
                  <a:moveTo>
                    <a:pt x="620" y="1"/>
                  </a:moveTo>
                  <a:lnTo>
                    <a:pt x="0" y="311"/>
                  </a:lnTo>
                  <a:lnTo>
                    <a:pt x="7918" y="15702"/>
                  </a:lnTo>
                  <a:cubicBezTo>
                    <a:pt x="7947" y="15761"/>
                    <a:pt x="8006" y="15795"/>
                    <a:pt x="8068" y="15795"/>
                  </a:cubicBezTo>
                  <a:cubicBezTo>
                    <a:pt x="8093" y="15795"/>
                    <a:pt x="8119" y="15789"/>
                    <a:pt x="8143" y="15777"/>
                  </a:cubicBezTo>
                  <a:cubicBezTo>
                    <a:pt x="8227" y="15735"/>
                    <a:pt x="8261" y="15635"/>
                    <a:pt x="8219" y="15551"/>
                  </a:cubicBezTo>
                  <a:lnTo>
                    <a:pt x="62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0"/>
            <p:cNvSpPr/>
            <p:nvPr/>
          </p:nvSpPr>
          <p:spPr>
            <a:xfrm>
              <a:off x="2202384" y="1679021"/>
              <a:ext cx="710669" cy="1396360"/>
            </a:xfrm>
            <a:custGeom>
              <a:rect b="b" l="l" r="r" t="t"/>
              <a:pathLst>
                <a:path extrusionOk="0" h="14982" w="7625">
                  <a:moveTo>
                    <a:pt x="310" y="1"/>
                  </a:moveTo>
                  <a:lnTo>
                    <a:pt x="0" y="152"/>
                  </a:lnTo>
                  <a:lnTo>
                    <a:pt x="7625" y="1498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0"/>
            <p:cNvSpPr/>
            <p:nvPr/>
          </p:nvSpPr>
          <p:spPr>
            <a:xfrm>
              <a:off x="2114960" y="1408079"/>
              <a:ext cx="443178" cy="329564"/>
            </a:xfrm>
            <a:custGeom>
              <a:rect b="b" l="l" r="r" t="t"/>
              <a:pathLst>
                <a:path extrusionOk="0" h="3536" w="4755">
                  <a:moveTo>
                    <a:pt x="3833" y="1"/>
                  </a:moveTo>
                  <a:cubicBezTo>
                    <a:pt x="3627" y="1"/>
                    <a:pt x="3372" y="53"/>
                    <a:pt x="3072" y="188"/>
                  </a:cubicBezTo>
                  <a:cubicBezTo>
                    <a:pt x="2386" y="498"/>
                    <a:pt x="2035" y="1293"/>
                    <a:pt x="1725" y="1510"/>
                  </a:cubicBezTo>
                  <a:cubicBezTo>
                    <a:pt x="1424" y="1728"/>
                    <a:pt x="1047" y="1619"/>
                    <a:pt x="871" y="1686"/>
                  </a:cubicBezTo>
                  <a:cubicBezTo>
                    <a:pt x="704" y="1753"/>
                    <a:pt x="1" y="2305"/>
                    <a:pt x="1" y="2305"/>
                  </a:cubicBezTo>
                  <a:cubicBezTo>
                    <a:pt x="1" y="2305"/>
                    <a:pt x="76" y="2607"/>
                    <a:pt x="235" y="2757"/>
                  </a:cubicBezTo>
                  <a:cubicBezTo>
                    <a:pt x="394" y="2916"/>
                    <a:pt x="620" y="3017"/>
                    <a:pt x="737" y="3209"/>
                  </a:cubicBezTo>
                  <a:cubicBezTo>
                    <a:pt x="846" y="3393"/>
                    <a:pt x="1281" y="3536"/>
                    <a:pt x="1281" y="3536"/>
                  </a:cubicBezTo>
                  <a:cubicBezTo>
                    <a:pt x="1281" y="3536"/>
                    <a:pt x="1775" y="3109"/>
                    <a:pt x="1934" y="2950"/>
                  </a:cubicBezTo>
                  <a:cubicBezTo>
                    <a:pt x="2093" y="2782"/>
                    <a:pt x="3516" y="2649"/>
                    <a:pt x="4135" y="1962"/>
                  </a:cubicBezTo>
                  <a:cubicBezTo>
                    <a:pt x="4755" y="1276"/>
                    <a:pt x="4637" y="498"/>
                    <a:pt x="4378" y="196"/>
                  </a:cubicBezTo>
                  <a:cubicBezTo>
                    <a:pt x="4284" y="88"/>
                    <a:pt x="4099" y="1"/>
                    <a:pt x="383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0"/>
            <p:cNvSpPr/>
            <p:nvPr/>
          </p:nvSpPr>
          <p:spPr>
            <a:xfrm>
              <a:off x="1832649" y="1429423"/>
              <a:ext cx="373742" cy="414099"/>
            </a:xfrm>
            <a:custGeom>
              <a:rect b="b" l="l" r="r" t="t"/>
              <a:pathLst>
                <a:path extrusionOk="0" h="4443" w="4010">
                  <a:moveTo>
                    <a:pt x="3011" y="0"/>
                  </a:moveTo>
                  <a:cubicBezTo>
                    <a:pt x="2966" y="0"/>
                    <a:pt x="2920" y="19"/>
                    <a:pt x="2888" y="51"/>
                  </a:cubicBezTo>
                  <a:cubicBezTo>
                    <a:pt x="2712" y="227"/>
                    <a:pt x="2277" y="662"/>
                    <a:pt x="2201" y="796"/>
                  </a:cubicBezTo>
                  <a:cubicBezTo>
                    <a:pt x="2101" y="963"/>
                    <a:pt x="2151" y="1357"/>
                    <a:pt x="1883" y="1650"/>
                  </a:cubicBezTo>
                  <a:cubicBezTo>
                    <a:pt x="1615" y="1942"/>
                    <a:pt x="845" y="2152"/>
                    <a:pt x="419" y="2821"/>
                  </a:cubicBezTo>
                  <a:cubicBezTo>
                    <a:pt x="0" y="3491"/>
                    <a:pt x="385" y="3943"/>
                    <a:pt x="553" y="4135"/>
                  </a:cubicBezTo>
                  <a:cubicBezTo>
                    <a:pt x="727" y="4326"/>
                    <a:pt x="1228" y="4442"/>
                    <a:pt x="1654" y="4442"/>
                  </a:cubicBezTo>
                  <a:cubicBezTo>
                    <a:pt x="1881" y="4442"/>
                    <a:pt x="2087" y="4409"/>
                    <a:pt x="2210" y="4336"/>
                  </a:cubicBezTo>
                  <a:cubicBezTo>
                    <a:pt x="3047" y="3842"/>
                    <a:pt x="3114" y="2160"/>
                    <a:pt x="3306" y="2018"/>
                  </a:cubicBezTo>
                  <a:cubicBezTo>
                    <a:pt x="3499" y="1876"/>
                    <a:pt x="4009" y="1415"/>
                    <a:pt x="4009" y="1415"/>
                  </a:cubicBezTo>
                  <a:cubicBezTo>
                    <a:pt x="4009" y="1415"/>
                    <a:pt x="3934" y="955"/>
                    <a:pt x="3766" y="821"/>
                  </a:cubicBezTo>
                  <a:cubicBezTo>
                    <a:pt x="3599" y="679"/>
                    <a:pt x="3524" y="444"/>
                    <a:pt x="3398" y="260"/>
                  </a:cubicBezTo>
                  <a:cubicBezTo>
                    <a:pt x="3323" y="151"/>
                    <a:pt x="3180" y="68"/>
                    <a:pt x="3080" y="18"/>
                  </a:cubicBezTo>
                  <a:cubicBezTo>
                    <a:pt x="3059" y="6"/>
                    <a:pt x="3035" y="0"/>
                    <a:pt x="3011"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0"/>
            <p:cNvSpPr/>
            <p:nvPr/>
          </p:nvSpPr>
          <p:spPr>
            <a:xfrm>
              <a:off x="1662554" y="748481"/>
              <a:ext cx="89008" cy="57972"/>
            </a:xfrm>
            <a:custGeom>
              <a:rect b="b" l="l" r="r" t="t"/>
              <a:pathLst>
                <a:path extrusionOk="0" h="622" w="955">
                  <a:moveTo>
                    <a:pt x="888" y="0"/>
                  </a:moveTo>
                  <a:lnTo>
                    <a:pt x="1" y="444"/>
                  </a:lnTo>
                  <a:cubicBezTo>
                    <a:pt x="1" y="444"/>
                    <a:pt x="173" y="621"/>
                    <a:pt x="407" y="621"/>
                  </a:cubicBezTo>
                  <a:cubicBezTo>
                    <a:pt x="474" y="621"/>
                    <a:pt x="546" y="607"/>
                    <a:pt x="620" y="570"/>
                  </a:cubicBezTo>
                  <a:cubicBezTo>
                    <a:pt x="955" y="402"/>
                    <a:pt x="888" y="0"/>
                    <a:pt x="888"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0"/>
            <p:cNvSpPr/>
            <p:nvPr/>
          </p:nvSpPr>
          <p:spPr>
            <a:xfrm>
              <a:off x="1776447" y="691534"/>
              <a:ext cx="89008" cy="146701"/>
            </a:xfrm>
            <a:custGeom>
              <a:rect b="b" l="l" r="r" t="t"/>
              <a:pathLst>
                <a:path extrusionOk="0" h="1574" w="955">
                  <a:moveTo>
                    <a:pt x="888" y="0"/>
                  </a:moveTo>
                  <a:lnTo>
                    <a:pt x="1" y="444"/>
                  </a:lnTo>
                  <a:lnTo>
                    <a:pt x="570" y="1574"/>
                  </a:lnTo>
                  <a:cubicBezTo>
                    <a:pt x="570" y="1574"/>
                    <a:pt x="762" y="1197"/>
                    <a:pt x="645" y="963"/>
                  </a:cubicBezTo>
                  <a:cubicBezTo>
                    <a:pt x="578" y="829"/>
                    <a:pt x="453" y="703"/>
                    <a:pt x="352" y="620"/>
                  </a:cubicBezTo>
                  <a:cubicBezTo>
                    <a:pt x="436" y="620"/>
                    <a:pt x="519" y="611"/>
                    <a:pt x="620" y="570"/>
                  </a:cubicBezTo>
                  <a:cubicBezTo>
                    <a:pt x="955" y="394"/>
                    <a:pt x="888" y="1"/>
                    <a:pt x="888"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0"/>
            <p:cNvSpPr/>
            <p:nvPr/>
          </p:nvSpPr>
          <p:spPr>
            <a:xfrm>
              <a:off x="1783437" y="861537"/>
              <a:ext cx="100752" cy="50050"/>
            </a:xfrm>
            <a:custGeom>
              <a:rect b="b" l="l" r="r" t="t"/>
              <a:pathLst>
                <a:path extrusionOk="0" h="537" w="1081">
                  <a:moveTo>
                    <a:pt x="1081" y="1"/>
                  </a:moveTo>
                  <a:lnTo>
                    <a:pt x="1081" y="1"/>
                  </a:lnTo>
                  <a:cubicBezTo>
                    <a:pt x="1080" y="1"/>
                    <a:pt x="662" y="34"/>
                    <a:pt x="570" y="76"/>
                  </a:cubicBezTo>
                  <a:cubicBezTo>
                    <a:pt x="545" y="93"/>
                    <a:pt x="528" y="110"/>
                    <a:pt x="520" y="135"/>
                  </a:cubicBezTo>
                  <a:cubicBezTo>
                    <a:pt x="503" y="160"/>
                    <a:pt x="478" y="168"/>
                    <a:pt x="453" y="168"/>
                  </a:cubicBezTo>
                  <a:cubicBezTo>
                    <a:pt x="442" y="165"/>
                    <a:pt x="432" y="163"/>
                    <a:pt x="422" y="163"/>
                  </a:cubicBezTo>
                  <a:cubicBezTo>
                    <a:pt x="407" y="163"/>
                    <a:pt x="392" y="167"/>
                    <a:pt x="378" y="177"/>
                  </a:cubicBezTo>
                  <a:cubicBezTo>
                    <a:pt x="277" y="227"/>
                    <a:pt x="1" y="537"/>
                    <a:pt x="1" y="537"/>
                  </a:cubicBezTo>
                  <a:lnTo>
                    <a:pt x="503" y="294"/>
                  </a:lnTo>
                  <a:lnTo>
                    <a:pt x="587" y="252"/>
                  </a:lnTo>
                  <a:lnTo>
                    <a:pt x="1081"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0"/>
            <p:cNvSpPr/>
            <p:nvPr/>
          </p:nvSpPr>
          <p:spPr>
            <a:xfrm>
              <a:off x="1622756" y="622098"/>
              <a:ext cx="84348" cy="158165"/>
            </a:xfrm>
            <a:custGeom>
              <a:rect b="b" l="l" r="r" t="t"/>
              <a:pathLst>
                <a:path extrusionOk="0" h="1697" w="905">
                  <a:moveTo>
                    <a:pt x="252" y="1"/>
                  </a:moveTo>
                  <a:cubicBezTo>
                    <a:pt x="252" y="1"/>
                    <a:pt x="76" y="335"/>
                    <a:pt x="34" y="653"/>
                  </a:cubicBezTo>
                  <a:cubicBezTo>
                    <a:pt x="1" y="971"/>
                    <a:pt x="244" y="1482"/>
                    <a:pt x="244" y="1482"/>
                  </a:cubicBezTo>
                  <a:lnTo>
                    <a:pt x="244" y="1649"/>
                  </a:lnTo>
                  <a:cubicBezTo>
                    <a:pt x="244" y="1675"/>
                    <a:pt x="264" y="1697"/>
                    <a:pt x="289" y="1697"/>
                  </a:cubicBezTo>
                  <a:cubicBezTo>
                    <a:pt x="296" y="1697"/>
                    <a:pt x="303" y="1695"/>
                    <a:pt x="310" y="1691"/>
                  </a:cubicBezTo>
                  <a:lnTo>
                    <a:pt x="871" y="1407"/>
                  </a:lnTo>
                  <a:cubicBezTo>
                    <a:pt x="905" y="1390"/>
                    <a:pt x="888" y="1348"/>
                    <a:pt x="854" y="1348"/>
                  </a:cubicBezTo>
                  <a:lnTo>
                    <a:pt x="511" y="1365"/>
                  </a:lnTo>
                  <a:cubicBezTo>
                    <a:pt x="511" y="1365"/>
                    <a:pt x="285" y="980"/>
                    <a:pt x="218" y="653"/>
                  </a:cubicBezTo>
                  <a:cubicBezTo>
                    <a:pt x="160" y="327"/>
                    <a:pt x="252" y="1"/>
                    <a:pt x="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0"/>
            <p:cNvSpPr/>
            <p:nvPr/>
          </p:nvSpPr>
          <p:spPr>
            <a:xfrm>
              <a:off x="1525266" y="1330348"/>
              <a:ext cx="146794" cy="288741"/>
            </a:xfrm>
            <a:custGeom>
              <a:rect b="b" l="l" r="r" t="t"/>
              <a:pathLst>
                <a:path extrusionOk="0" h="3098" w="1575">
                  <a:moveTo>
                    <a:pt x="536" y="1"/>
                  </a:moveTo>
                  <a:lnTo>
                    <a:pt x="536" y="1"/>
                  </a:lnTo>
                  <a:cubicBezTo>
                    <a:pt x="536" y="1"/>
                    <a:pt x="1" y="871"/>
                    <a:pt x="335" y="1775"/>
                  </a:cubicBezTo>
                  <a:cubicBezTo>
                    <a:pt x="679" y="2679"/>
                    <a:pt x="1574" y="3098"/>
                    <a:pt x="1574" y="3098"/>
                  </a:cubicBezTo>
                  <a:cubicBezTo>
                    <a:pt x="1574" y="3098"/>
                    <a:pt x="1248" y="2805"/>
                    <a:pt x="871" y="1909"/>
                  </a:cubicBezTo>
                  <a:cubicBezTo>
                    <a:pt x="494" y="1014"/>
                    <a:pt x="536" y="1"/>
                    <a:pt x="5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0"/>
            <p:cNvSpPr/>
            <p:nvPr/>
          </p:nvSpPr>
          <p:spPr>
            <a:xfrm>
              <a:off x="1845883" y="1565220"/>
              <a:ext cx="174848" cy="222381"/>
            </a:xfrm>
            <a:custGeom>
              <a:rect b="b" l="l" r="r" t="t"/>
              <a:pathLst>
                <a:path extrusionOk="0" h="2386" w="1876">
                  <a:moveTo>
                    <a:pt x="1875" y="0"/>
                  </a:moveTo>
                  <a:lnTo>
                    <a:pt x="1875" y="0"/>
                  </a:lnTo>
                  <a:cubicBezTo>
                    <a:pt x="1842" y="67"/>
                    <a:pt x="1800" y="134"/>
                    <a:pt x="1741" y="193"/>
                  </a:cubicBezTo>
                  <a:cubicBezTo>
                    <a:pt x="1473" y="485"/>
                    <a:pt x="703" y="695"/>
                    <a:pt x="277" y="1364"/>
                  </a:cubicBezTo>
                  <a:cubicBezTo>
                    <a:pt x="0" y="1799"/>
                    <a:pt x="67" y="2143"/>
                    <a:pt x="201" y="2385"/>
                  </a:cubicBezTo>
                  <a:cubicBezTo>
                    <a:pt x="201" y="2385"/>
                    <a:pt x="352" y="1540"/>
                    <a:pt x="762" y="1222"/>
                  </a:cubicBezTo>
                  <a:cubicBezTo>
                    <a:pt x="1172" y="904"/>
                    <a:pt x="1775" y="502"/>
                    <a:pt x="1842" y="201"/>
                  </a:cubicBezTo>
                  <a:cubicBezTo>
                    <a:pt x="1858" y="134"/>
                    <a:pt x="1867" y="59"/>
                    <a:pt x="18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0"/>
            <p:cNvSpPr/>
            <p:nvPr/>
          </p:nvSpPr>
          <p:spPr>
            <a:xfrm>
              <a:off x="2185980" y="1678927"/>
              <a:ext cx="130390" cy="79129"/>
            </a:xfrm>
            <a:custGeom>
              <a:rect b="b" l="l" r="r" t="t"/>
              <a:pathLst>
                <a:path extrusionOk="0" h="849" w="1399">
                  <a:moveTo>
                    <a:pt x="1213" y="1"/>
                  </a:moveTo>
                  <a:cubicBezTo>
                    <a:pt x="1188" y="1"/>
                    <a:pt x="1163" y="6"/>
                    <a:pt x="1139" y="19"/>
                  </a:cubicBezTo>
                  <a:lnTo>
                    <a:pt x="109" y="538"/>
                  </a:lnTo>
                  <a:cubicBezTo>
                    <a:pt x="34" y="579"/>
                    <a:pt x="0" y="672"/>
                    <a:pt x="42" y="755"/>
                  </a:cubicBezTo>
                  <a:cubicBezTo>
                    <a:pt x="72" y="814"/>
                    <a:pt x="127" y="849"/>
                    <a:pt x="186" y="849"/>
                  </a:cubicBezTo>
                  <a:cubicBezTo>
                    <a:pt x="210" y="849"/>
                    <a:pt x="235" y="843"/>
                    <a:pt x="260" y="831"/>
                  </a:cubicBezTo>
                  <a:lnTo>
                    <a:pt x="1289" y="312"/>
                  </a:lnTo>
                  <a:cubicBezTo>
                    <a:pt x="1365" y="270"/>
                    <a:pt x="1398" y="178"/>
                    <a:pt x="1356" y="94"/>
                  </a:cubicBezTo>
                  <a:cubicBezTo>
                    <a:pt x="1327" y="35"/>
                    <a:pt x="1272" y="1"/>
                    <a:pt x="121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0"/>
            <p:cNvSpPr/>
            <p:nvPr/>
          </p:nvSpPr>
          <p:spPr>
            <a:xfrm>
              <a:off x="1533095" y="1382635"/>
              <a:ext cx="295732" cy="403380"/>
            </a:xfrm>
            <a:custGeom>
              <a:rect b="b" l="l" r="r" t="t"/>
              <a:pathLst>
                <a:path extrusionOk="0" h="4328" w="3173">
                  <a:moveTo>
                    <a:pt x="226" y="1"/>
                  </a:moveTo>
                  <a:cubicBezTo>
                    <a:pt x="226" y="1"/>
                    <a:pt x="0" y="645"/>
                    <a:pt x="327" y="1382"/>
                  </a:cubicBezTo>
                  <a:cubicBezTo>
                    <a:pt x="653" y="2126"/>
                    <a:pt x="3172" y="4328"/>
                    <a:pt x="3172" y="4328"/>
                  </a:cubicBezTo>
                  <a:cubicBezTo>
                    <a:pt x="3172" y="4328"/>
                    <a:pt x="3139" y="3348"/>
                    <a:pt x="2779" y="2947"/>
                  </a:cubicBezTo>
                  <a:cubicBezTo>
                    <a:pt x="2419" y="2545"/>
                    <a:pt x="1624" y="2629"/>
                    <a:pt x="1440" y="2511"/>
                  </a:cubicBezTo>
                  <a:cubicBezTo>
                    <a:pt x="1256" y="2394"/>
                    <a:pt x="829" y="1792"/>
                    <a:pt x="829" y="1792"/>
                  </a:cubicBezTo>
                  <a:lnTo>
                    <a:pt x="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0"/>
            <p:cNvSpPr/>
            <p:nvPr/>
          </p:nvSpPr>
          <p:spPr>
            <a:xfrm>
              <a:off x="1815499" y="923237"/>
              <a:ext cx="39797" cy="39052"/>
            </a:xfrm>
            <a:custGeom>
              <a:rect b="b" l="l" r="r" t="t"/>
              <a:pathLst>
                <a:path extrusionOk="0" h="419" w="427">
                  <a:moveTo>
                    <a:pt x="234" y="0"/>
                  </a:moveTo>
                  <a:lnTo>
                    <a:pt x="25" y="17"/>
                  </a:lnTo>
                  <a:cubicBezTo>
                    <a:pt x="8" y="25"/>
                    <a:pt x="0" y="50"/>
                    <a:pt x="8" y="59"/>
                  </a:cubicBezTo>
                  <a:lnTo>
                    <a:pt x="84" y="117"/>
                  </a:lnTo>
                  <a:cubicBezTo>
                    <a:pt x="109" y="142"/>
                    <a:pt x="126" y="176"/>
                    <a:pt x="117" y="209"/>
                  </a:cubicBezTo>
                  <a:cubicBezTo>
                    <a:pt x="109" y="260"/>
                    <a:pt x="109" y="327"/>
                    <a:pt x="151" y="377"/>
                  </a:cubicBezTo>
                  <a:cubicBezTo>
                    <a:pt x="180" y="409"/>
                    <a:pt x="227" y="419"/>
                    <a:pt x="275" y="419"/>
                  </a:cubicBezTo>
                  <a:cubicBezTo>
                    <a:pt x="351" y="419"/>
                    <a:pt x="427" y="393"/>
                    <a:pt x="427" y="393"/>
                  </a:cubicBezTo>
                  <a:cubicBezTo>
                    <a:pt x="427" y="393"/>
                    <a:pt x="301" y="310"/>
                    <a:pt x="268" y="234"/>
                  </a:cubicBezTo>
                  <a:cubicBezTo>
                    <a:pt x="226" y="159"/>
                    <a:pt x="259" y="75"/>
                    <a:pt x="259" y="75"/>
                  </a:cubicBezTo>
                  <a:lnTo>
                    <a:pt x="276" y="50"/>
                  </a:lnTo>
                  <a:cubicBezTo>
                    <a:pt x="285" y="25"/>
                    <a:pt x="259" y="0"/>
                    <a:pt x="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0"/>
            <p:cNvSpPr/>
            <p:nvPr/>
          </p:nvSpPr>
          <p:spPr>
            <a:xfrm>
              <a:off x="1765822" y="690136"/>
              <a:ext cx="34112" cy="27495"/>
            </a:xfrm>
            <a:custGeom>
              <a:rect b="b" l="l" r="r" t="t"/>
              <a:pathLst>
                <a:path extrusionOk="0" h="295" w="366">
                  <a:moveTo>
                    <a:pt x="83" y="0"/>
                  </a:moveTo>
                  <a:cubicBezTo>
                    <a:pt x="37" y="0"/>
                    <a:pt x="0" y="43"/>
                    <a:pt x="14" y="91"/>
                  </a:cubicBezTo>
                  <a:lnTo>
                    <a:pt x="48" y="258"/>
                  </a:lnTo>
                  <a:cubicBezTo>
                    <a:pt x="54" y="284"/>
                    <a:pt x="75" y="295"/>
                    <a:pt x="96" y="295"/>
                  </a:cubicBezTo>
                  <a:cubicBezTo>
                    <a:pt x="102" y="295"/>
                    <a:pt x="109" y="294"/>
                    <a:pt x="115" y="292"/>
                  </a:cubicBezTo>
                  <a:lnTo>
                    <a:pt x="315" y="191"/>
                  </a:lnTo>
                  <a:cubicBezTo>
                    <a:pt x="366" y="158"/>
                    <a:pt x="357" y="82"/>
                    <a:pt x="299" y="66"/>
                  </a:cubicBezTo>
                  <a:lnTo>
                    <a:pt x="115" y="7"/>
                  </a:lnTo>
                  <a:cubicBezTo>
                    <a:pt x="104" y="3"/>
                    <a:pt x="93" y="0"/>
                    <a:pt x="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0"/>
            <p:cNvSpPr/>
            <p:nvPr/>
          </p:nvSpPr>
          <p:spPr>
            <a:xfrm>
              <a:off x="2604088" y="3294509"/>
              <a:ext cx="65615" cy="73444"/>
            </a:xfrm>
            <a:custGeom>
              <a:rect b="b" l="l" r="r" t="t"/>
              <a:pathLst>
                <a:path extrusionOk="0" h="788" w="704">
                  <a:moveTo>
                    <a:pt x="410" y="1"/>
                  </a:moveTo>
                  <a:lnTo>
                    <a:pt x="0" y="202"/>
                  </a:lnTo>
                  <a:lnTo>
                    <a:pt x="285" y="787"/>
                  </a:lnTo>
                  <a:lnTo>
                    <a:pt x="703" y="578"/>
                  </a:lnTo>
                  <a:lnTo>
                    <a:pt x="4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0"/>
            <p:cNvSpPr/>
            <p:nvPr/>
          </p:nvSpPr>
          <p:spPr>
            <a:xfrm>
              <a:off x="2524493" y="3001386"/>
              <a:ext cx="1006401" cy="530602"/>
            </a:xfrm>
            <a:custGeom>
              <a:rect b="b" l="l" r="r" t="t"/>
              <a:pathLst>
                <a:path extrusionOk="0" h="5693" w="10798">
                  <a:moveTo>
                    <a:pt x="10421" y="0"/>
                  </a:moveTo>
                  <a:cubicBezTo>
                    <a:pt x="10373" y="0"/>
                    <a:pt x="10324" y="11"/>
                    <a:pt x="10278" y="32"/>
                  </a:cubicBezTo>
                  <a:lnTo>
                    <a:pt x="227" y="5071"/>
                  </a:lnTo>
                  <a:cubicBezTo>
                    <a:pt x="68" y="5154"/>
                    <a:pt x="1" y="5347"/>
                    <a:pt x="84" y="5514"/>
                  </a:cubicBezTo>
                  <a:cubicBezTo>
                    <a:pt x="138" y="5626"/>
                    <a:pt x="253" y="5693"/>
                    <a:pt x="372" y="5693"/>
                  </a:cubicBezTo>
                  <a:cubicBezTo>
                    <a:pt x="422" y="5693"/>
                    <a:pt x="473" y="5681"/>
                    <a:pt x="520" y="5657"/>
                  </a:cubicBezTo>
                  <a:lnTo>
                    <a:pt x="10571" y="618"/>
                  </a:lnTo>
                  <a:cubicBezTo>
                    <a:pt x="10730" y="535"/>
                    <a:pt x="10797" y="342"/>
                    <a:pt x="10713" y="183"/>
                  </a:cubicBezTo>
                  <a:cubicBezTo>
                    <a:pt x="10654" y="64"/>
                    <a:pt x="10539" y="0"/>
                    <a:pt x="10421" y="0"/>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0"/>
            <p:cNvSpPr/>
            <p:nvPr/>
          </p:nvSpPr>
          <p:spPr>
            <a:xfrm>
              <a:off x="2740537" y="3431518"/>
              <a:ext cx="1005562" cy="530322"/>
            </a:xfrm>
            <a:custGeom>
              <a:rect b="b" l="l" r="r" t="t"/>
              <a:pathLst>
                <a:path extrusionOk="0" h="5690" w="10789">
                  <a:moveTo>
                    <a:pt x="10421" y="1"/>
                  </a:moveTo>
                  <a:cubicBezTo>
                    <a:pt x="10371" y="1"/>
                    <a:pt x="10319" y="13"/>
                    <a:pt x="10270" y="37"/>
                  </a:cubicBezTo>
                  <a:lnTo>
                    <a:pt x="227" y="5076"/>
                  </a:lnTo>
                  <a:cubicBezTo>
                    <a:pt x="60" y="5151"/>
                    <a:pt x="1" y="5352"/>
                    <a:pt x="76" y="5511"/>
                  </a:cubicBezTo>
                  <a:cubicBezTo>
                    <a:pt x="135" y="5623"/>
                    <a:pt x="248" y="5689"/>
                    <a:pt x="369" y="5689"/>
                  </a:cubicBezTo>
                  <a:cubicBezTo>
                    <a:pt x="419" y="5689"/>
                    <a:pt x="471" y="5678"/>
                    <a:pt x="520" y="5653"/>
                  </a:cubicBezTo>
                  <a:lnTo>
                    <a:pt x="10563" y="615"/>
                  </a:lnTo>
                  <a:cubicBezTo>
                    <a:pt x="10722" y="539"/>
                    <a:pt x="10789" y="339"/>
                    <a:pt x="10714" y="179"/>
                  </a:cubicBezTo>
                  <a:cubicBezTo>
                    <a:pt x="10655" y="67"/>
                    <a:pt x="10541" y="1"/>
                    <a:pt x="10421" y="1"/>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a:off x="3389600" y="3023847"/>
              <a:ext cx="81925" cy="81273"/>
            </a:xfrm>
            <a:custGeom>
              <a:rect b="b" l="l" r="r" t="t"/>
              <a:pathLst>
                <a:path extrusionOk="0" h="872" w="879">
                  <a:moveTo>
                    <a:pt x="586" y="1"/>
                  </a:moveTo>
                  <a:lnTo>
                    <a:pt x="0" y="294"/>
                  </a:lnTo>
                  <a:lnTo>
                    <a:pt x="293" y="871"/>
                  </a:lnTo>
                  <a:lnTo>
                    <a:pt x="879" y="578"/>
                  </a:lnTo>
                  <a:lnTo>
                    <a:pt x="586"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0"/>
            <p:cNvSpPr/>
            <p:nvPr/>
          </p:nvSpPr>
          <p:spPr>
            <a:xfrm>
              <a:off x="3605644" y="3453700"/>
              <a:ext cx="81179" cy="81925"/>
            </a:xfrm>
            <a:custGeom>
              <a:rect b="b" l="l" r="r" t="t"/>
              <a:pathLst>
                <a:path extrusionOk="0" h="879" w="871">
                  <a:moveTo>
                    <a:pt x="578" y="0"/>
                  </a:moveTo>
                  <a:lnTo>
                    <a:pt x="0" y="293"/>
                  </a:lnTo>
                  <a:lnTo>
                    <a:pt x="293" y="879"/>
                  </a:lnTo>
                  <a:lnTo>
                    <a:pt x="871" y="586"/>
                  </a:lnTo>
                  <a:lnTo>
                    <a:pt x="578"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0"/>
            <p:cNvSpPr/>
            <p:nvPr/>
          </p:nvSpPr>
          <p:spPr>
            <a:xfrm>
              <a:off x="2508089" y="1922467"/>
              <a:ext cx="513359" cy="695104"/>
            </a:xfrm>
            <a:custGeom>
              <a:rect b="b" l="l" r="r" t="t"/>
              <a:pathLst>
                <a:path extrusionOk="0" h="7458" w="5508">
                  <a:moveTo>
                    <a:pt x="2428" y="0"/>
                  </a:moveTo>
                  <a:lnTo>
                    <a:pt x="562" y="645"/>
                  </a:lnTo>
                  <a:cubicBezTo>
                    <a:pt x="1" y="1649"/>
                    <a:pt x="1382" y="2260"/>
                    <a:pt x="1382" y="2260"/>
                  </a:cubicBezTo>
                  <a:cubicBezTo>
                    <a:pt x="1382" y="2260"/>
                    <a:pt x="578" y="3013"/>
                    <a:pt x="955" y="3850"/>
                  </a:cubicBezTo>
                  <a:cubicBezTo>
                    <a:pt x="1340" y="4687"/>
                    <a:pt x="2286" y="4796"/>
                    <a:pt x="2286" y="4796"/>
                  </a:cubicBezTo>
                  <a:cubicBezTo>
                    <a:pt x="2286" y="4796"/>
                    <a:pt x="2135" y="5022"/>
                    <a:pt x="2395" y="5482"/>
                  </a:cubicBezTo>
                  <a:cubicBezTo>
                    <a:pt x="2613" y="5863"/>
                    <a:pt x="2987" y="5893"/>
                    <a:pt x="3099" y="5893"/>
                  </a:cubicBezTo>
                  <a:cubicBezTo>
                    <a:pt x="3119" y="5893"/>
                    <a:pt x="3131" y="5892"/>
                    <a:pt x="3131" y="5892"/>
                  </a:cubicBezTo>
                  <a:lnTo>
                    <a:pt x="3131" y="5892"/>
                  </a:lnTo>
                  <a:cubicBezTo>
                    <a:pt x="3131" y="5892"/>
                    <a:pt x="2913" y="6411"/>
                    <a:pt x="3298" y="6938"/>
                  </a:cubicBezTo>
                  <a:cubicBezTo>
                    <a:pt x="3672" y="7449"/>
                    <a:pt x="4312" y="7457"/>
                    <a:pt x="4351" y="7457"/>
                  </a:cubicBezTo>
                  <a:cubicBezTo>
                    <a:pt x="4352" y="7457"/>
                    <a:pt x="4353" y="7457"/>
                    <a:pt x="4353" y="7457"/>
                  </a:cubicBezTo>
                  <a:cubicBezTo>
                    <a:pt x="4353" y="7457"/>
                    <a:pt x="5508" y="7005"/>
                    <a:pt x="5500" y="6143"/>
                  </a:cubicBezTo>
                  <a:cubicBezTo>
                    <a:pt x="5483" y="5290"/>
                    <a:pt x="4847" y="5114"/>
                    <a:pt x="4847" y="5114"/>
                  </a:cubicBezTo>
                  <a:cubicBezTo>
                    <a:pt x="4847" y="5114"/>
                    <a:pt x="5048" y="4235"/>
                    <a:pt x="4855" y="3800"/>
                  </a:cubicBezTo>
                  <a:cubicBezTo>
                    <a:pt x="4663" y="3365"/>
                    <a:pt x="3809" y="2846"/>
                    <a:pt x="3809" y="2846"/>
                  </a:cubicBezTo>
                  <a:cubicBezTo>
                    <a:pt x="3809" y="2846"/>
                    <a:pt x="3859" y="2695"/>
                    <a:pt x="3826" y="2360"/>
                  </a:cubicBezTo>
                  <a:cubicBezTo>
                    <a:pt x="3792" y="2034"/>
                    <a:pt x="3491" y="1758"/>
                    <a:pt x="3215" y="1306"/>
                  </a:cubicBezTo>
                  <a:cubicBezTo>
                    <a:pt x="2959" y="899"/>
                    <a:pt x="2675" y="879"/>
                    <a:pt x="2621" y="879"/>
                  </a:cubicBezTo>
                  <a:cubicBezTo>
                    <a:pt x="2615" y="879"/>
                    <a:pt x="2612" y="879"/>
                    <a:pt x="2612" y="879"/>
                  </a:cubicBezTo>
                  <a:lnTo>
                    <a:pt x="24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0"/>
            <p:cNvSpPr/>
            <p:nvPr/>
          </p:nvSpPr>
          <p:spPr>
            <a:xfrm>
              <a:off x="2508089" y="1960680"/>
              <a:ext cx="474401" cy="651392"/>
            </a:xfrm>
            <a:custGeom>
              <a:rect b="b" l="l" r="r" t="t"/>
              <a:pathLst>
                <a:path extrusionOk="0" h="6989" w="5090">
                  <a:moveTo>
                    <a:pt x="1549" y="0"/>
                  </a:moveTo>
                  <a:lnTo>
                    <a:pt x="620" y="218"/>
                  </a:lnTo>
                  <a:lnTo>
                    <a:pt x="562" y="243"/>
                  </a:lnTo>
                  <a:cubicBezTo>
                    <a:pt x="1" y="1247"/>
                    <a:pt x="1382" y="1850"/>
                    <a:pt x="1382" y="1850"/>
                  </a:cubicBezTo>
                  <a:cubicBezTo>
                    <a:pt x="1382" y="1850"/>
                    <a:pt x="578" y="2611"/>
                    <a:pt x="955" y="3440"/>
                  </a:cubicBezTo>
                  <a:cubicBezTo>
                    <a:pt x="1340" y="4277"/>
                    <a:pt x="2286" y="4386"/>
                    <a:pt x="2286" y="4386"/>
                  </a:cubicBezTo>
                  <a:cubicBezTo>
                    <a:pt x="2286" y="4386"/>
                    <a:pt x="2135" y="4612"/>
                    <a:pt x="2395" y="5072"/>
                  </a:cubicBezTo>
                  <a:cubicBezTo>
                    <a:pt x="2613" y="5453"/>
                    <a:pt x="2987" y="5483"/>
                    <a:pt x="3099" y="5483"/>
                  </a:cubicBezTo>
                  <a:cubicBezTo>
                    <a:pt x="3119" y="5483"/>
                    <a:pt x="3131" y="5482"/>
                    <a:pt x="3131" y="5482"/>
                  </a:cubicBezTo>
                  <a:lnTo>
                    <a:pt x="3131" y="5482"/>
                  </a:lnTo>
                  <a:cubicBezTo>
                    <a:pt x="3131" y="5482"/>
                    <a:pt x="2913" y="6001"/>
                    <a:pt x="3298" y="6528"/>
                  </a:cubicBezTo>
                  <a:cubicBezTo>
                    <a:pt x="3324" y="6562"/>
                    <a:pt x="3349" y="6595"/>
                    <a:pt x="3374" y="6620"/>
                  </a:cubicBezTo>
                  <a:cubicBezTo>
                    <a:pt x="3382" y="6629"/>
                    <a:pt x="3390" y="6637"/>
                    <a:pt x="3399" y="6645"/>
                  </a:cubicBezTo>
                  <a:cubicBezTo>
                    <a:pt x="3416" y="6662"/>
                    <a:pt x="3432" y="6687"/>
                    <a:pt x="3457" y="6704"/>
                  </a:cubicBezTo>
                  <a:cubicBezTo>
                    <a:pt x="3466" y="6712"/>
                    <a:pt x="3474" y="6721"/>
                    <a:pt x="3491" y="6729"/>
                  </a:cubicBezTo>
                  <a:cubicBezTo>
                    <a:pt x="3508" y="6746"/>
                    <a:pt x="3524" y="6763"/>
                    <a:pt x="3541" y="6771"/>
                  </a:cubicBezTo>
                  <a:cubicBezTo>
                    <a:pt x="3550" y="6779"/>
                    <a:pt x="3558" y="6788"/>
                    <a:pt x="3575" y="6796"/>
                  </a:cubicBezTo>
                  <a:cubicBezTo>
                    <a:pt x="3591" y="6805"/>
                    <a:pt x="3608" y="6821"/>
                    <a:pt x="3633" y="6830"/>
                  </a:cubicBezTo>
                  <a:lnTo>
                    <a:pt x="3658" y="6846"/>
                  </a:lnTo>
                  <a:cubicBezTo>
                    <a:pt x="3675" y="6863"/>
                    <a:pt x="3700" y="6871"/>
                    <a:pt x="3717" y="6880"/>
                  </a:cubicBezTo>
                  <a:cubicBezTo>
                    <a:pt x="3725" y="6888"/>
                    <a:pt x="3734" y="6888"/>
                    <a:pt x="3742" y="6897"/>
                  </a:cubicBezTo>
                  <a:cubicBezTo>
                    <a:pt x="3767" y="6905"/>
                    <a:pt x="3792" y="6913"/>
                    <a:pt x="3809" y="6922"/>
                  </a:cubicBezTo>
                  <a:lnTo>
                    <a:pt x="3826" y="6930"/>
                  </a:lnTo>
                  <a:cubicBezTo>
                    <a:pt x="3851" y="6938"/>
                    <a:pt x="3876" y="6947"/>
                    <a:pt x="3901" y="6955"/>
                  </a:cubicBezTo>
                  <a:cubicBezTo>
                    <a:pt x="3901" y="6964"/>
                    <a:pt x="3909" y="6964"/>
                    <a:pt x="3909" y="6964"/>
                  </a:cubicBezTo>
                  <a:cubicBezTo>
                    <a:pt x="3934" y="6972"/>
                    <a:pt x="3960" y="6980"/>
                    <a:pt x="3985" y="6989"/>
                  </a:cubicBezTo>
                  <a:cubicBezTo>
                    <a:pt x="4043" y="6938"/>
                    <a:pt x="4102" y="6880"/>
                    <a:pt x="4152" y="6821"/>
                  </a:cubicBezTo>
                  <a:cubicBezTo>
                    <a:pt x="4353" y="6553"/>
                    <a:pt x="4311" y="5650"/>
                    <a:pt x="4311" y="5650"/>
                  </a:cubicBezTo>
                  <a:lnTo>
                    <a:pt x="5089" y="4829"/>
                  </a:lnTo>
                  <a:cubicBezTo>
                    <a:pt x="4964" y="4737"/>
                    <a:pt x="4847" y="4704"/>
                    <a:pt x="4847" y="4704"/>
                  </a:cubicBezTo>
                  <a:cubicBezTo>
                    <a:pt x="4847" y="4704"/>
                    <a:pt x="4629" y="4905"/>
                    <a:pt x="4462" y="5022"/>
                  </a:cubicBezTo>
                  <a:cubicBezTo>
                    <a:pt x="4326" y="5106"/>
                    <a:pt x="4101" y="5200"/>
                    <a:pt x="3913" y="5200"/>
                  </a:cubicBezTo>
                  <a:cubicBezTo>
                    <a:pt x="3857" y="5200"/>
                    <a:pt x="3805" y="5192"/>
                    <a:pt x="3759" y="5172"/>
                  </a:cubicBezTo>
                  <a:cubicBezTo>
                    <a:pt x="3558" y="5089"/>
                    <a:pt x="3399" y="4754"/>
                    <a:pt x="3399" y="4754"/>
                  </a:cubicBezTo>
                  <a:cubicBezTo>
                    <a:pt x="3399" y="4754"/>
                    <a:pt x="3591" y="4486"/>
                    <a:pt x="3884" y="4034"/>
                  </a:cubicBezTo>
                  <a:cubicBezTo>
                    <a:pt x="4077" y="3750"/>
                    <a:pt x="4269" y="3206"/>
                    <a:pt x="4395" y="2854"/>
                  </a:cubicBezTo>
                  <a:cubicBezTo>
                    <a:pt x="4144" y="2653"/>
                    <a:pt x="3893" y="2486"/>
                    <a:pt x="3826" y="2452"/>
                  </a:cubicBezTo>
                  <a:cubicBezTo>
                    <a:pt x="3817" y="2444"/>
                    <a:pt x="3817" y="2444"/>
                    <a:pt x="3817" y="2444"/>
                  </a:cubicBezTo>
                  <a:cubicBezTo>
                    <a:pt x="3817" y="2444"/>
                    <a:pt x="3511" y="2567"/>
                    <a:pt x="3219" y="2567"/>
                  </a:cubicBezTo>
                  <a:cubicBezTo>
                    <a:pt x="3060" y="2567"/>
                    <a:pt x="2905" y="2531"/>
                    <a:pt x="2805" y="2419"/>
                  </a:cubicBezTo>
                  <a:cubicBezTo>
                    <a:pt x="2579" y="2160"/>
                    <a:pt x="2897" y="1130"/>
                    <a:pt x="3047" y="687"/>
                  </a:cubicBezTo>
                  <a:cubicBezTo>
                    <a:pt x="2837" y="476"/>
                    <a:pt x="2641" y="469"/>
                    <a:pt x="2615" y="469"/>
                  </a:cubicBezTo>
                  <a:cubicBezTo>
                    <a:pt x="2613" y="469"/>
                    <a:pt x="2612" y="469"/>
                    <a:pt x="2612" y="469"/>
                  </a:cubicBezTo>
                  <a:cubicBezTo>
                    <a:pt x="2612" y="469"/>
                    <a:pt x="1897" y="975"/>
                    <a:pt x="1595" y="975"/>
                  </a:cubicBezTo>
                  <a:cubicBezTo>
                    <a:pt x="1550" y="975"/>
                    <a:pt x="1514" y="964"/>
                    <a:pt x="1491" y="938"/>
                  </a:cubicBezTo>
                  <a:cubicBezTo>
                    <a:pt x="1399" y="837"/>
                    <a:pt x="1558" y="176"/>
                    <a:pt x="1549" y="0"/>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0"/>
            <p:cNvSpPr/>
            <p:nvPr/>
          </p:nvSpPr>
          <p:spPr>
            <a:xfrm>
              <a:off x="1975342" y="1778934"/>
              <a:ext cx="840034" cy="889338"/>
            </a:xfrm>
            <a:custGeom>
              <a:rect b="b" l="l" r="r" t="t"/>
              <a:pathLst>
                <a:path extrusionOk="0" h="9542" w="9013">
                  <a:moveTo>
                    <a:pt x="8279" y="0"/>
                  </a:moveTo>
                  <a:cubicBezTo>
                    <a:pt x="8091" y="0"/>
                    <a:pt x="7855" y="18"/>
                    <a:pt x="7558" y="59"/>
                  </a:cubicBezTo>
                  <a:cubicBezTo>
                    <a:pt x="6144" y="251"/>
                    <a:pt x="4545" y="578"/>
                    <a:pt x="4545" y="578"/>
                  </a:cubicBezTo>
                  <a:cubicBezTo>
                    <a:pt x="4545" y="578"/>
                    <a:pt x="1767" y="3047"/>
                    <a:pt x="888" y="4495"/>
                  </a:cubicBezTo>
                  <a:cubicBezTo>
                    <a:pt x="1" y="5942"/>
                    <a:pt x="361" y="7784"/>
                    <a:pt x="361" y="7784"/>
                  </a:cubicBezTo>
                  <a:lnTo>
                    <a:pt x="469" y="9541"/>
                  </a:lnTo>
                  <a:cubicBezTo>
                    <a:pt x="469" y="9541"/>
                    <a:pt x="475" y="9541"/>
                    <a:pt x="487" y="9541"/>
                  </a:cubicBezTo>
                  <a:cubicBezTo>
                    <a:pt x="778" y="9541"/>
                    <a:pt x="4670" y="9510"/>
                    <a:pt x="5290" y="7859"/>
                  </a:cubicBezTo>
                  <a:cubicBezTo>
                    <a:pt x="6027" y="5892"/>
                    <a:pt x="4855" y="3792"/>
                    <a:pt x="4855" y="3792"/>
                  </a:cubicBezTo>
                  <a:lnTo>
                    <a:pt x="6253" y="2268"/>
                  </a:lnTo>
                  <a:cubicBezTo>
                    <a:pt x="6253" y="2268"/>
                    <a:pt x="6349" y="2343"/>
                    <a:pt x="6587" y="2343"/>
                  </a:cubicBezTo>
                  <a:cubicBezTo>
                    <a:pt x="6763" y="2343"/>
                    <a:pt x="7017" y="2302"/>
                    <a:pt x="7366" y="2160"/>
                  </a:cubicBezTo>
                  <a:cubicBezTo>
                    <a:pt x="8194" y="1825"/>
                    <a:pt x="9006" y="979"/>
                    <a:pt x="9006" y="578"/>
                  </a:cubicBezTo>
                  <a:cubicBezTo>
                    <a:pt x="9013" y="260"/>
                    <a:pt x="8988" y="0"/>
                    <a:pt x="8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0"/>
            <p:cNvSpPr/>
            <p:nvPr/>
          </p:nvSpPr>
          <p:spPr>
            <a:xfrm>
              <a:off x="871635" y="3395914"/>
              <a:ext cx="1086648" cy="780198"/>
            </a:xfrm>
            <a:custGeom>
              <a:rect b="b" l="l" r="r" t="t"/>
              <a:pathLst>
                <a:path extrusionOk="0" h="8371" w="11659">
                  <a:moveTo>
                    <a:pt x="2745" y="1"/>
                  </a:moveTo>
                  <a:cubicBezTo>
                    <a:pt x="1858" y="570"/>
                    <a:pt x="921" y="1156"/>
                    <a:pt x="0" y="1716"/>
                  </a:cubicBezTo>
                  <a:cubicBezTo>
                    <a:pt x="1473" y="4378"/>
                    <a:pt x="3557" y="6663"/>
                    <a:pt x="6060" y="8370"/>
                  </a:cubicBezTo>
                  <a:lnTo>
                    <a:pt x="11659" y="2712"/>
                  </a:lnTo>
                  <a:cubicBezTo>
                    <a:pt x="10529" y="2712"/>
                    <a:pt x="9139" y="2654"/>
                    <a:pt x="7717" y="2461"/>
                  </a:cubicBezTo>
                  <a:cubicBezTo>
                    <a:pt x="4377" y="2009"/>
                    <a:pt x="2745" y="1"/>
                    <a:pt x="2745"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0"/>
            <p:cNvSpPr/>
            <p:nvPr/>
          </p:nvSpPr>
          <p:spPr>
            <a:xfrm>
              <a:off x="3123600" y="1355326"/>
              <a:ext cx="239530" cy="238785"/>
            </a:xfrm>
            <a:custGeom>
              <a:rect b="b" l="l" r="r" t="t"/>
              <a:pathLst>
                <a:path extrusionOk="0" h="2562" w="2570">
                  <a:moveTo>
                    <a:pt x="0" y="1"/>
                  </a:moveTo>
                  <a:lnTo>
                    <a:pt x="377" y="1281"/>
                  </a:lnTo>
                  <a:lnTo>
                    <a:pt x="0" y="2562"/>
                  </a:lnTo>
                  <a:lnTo>
                    <a:pt x="1281" y="2193"/>
                  </a:lnTo>
                  <a:lnTo>
                    <a:pt x="2570" y="2562"/>
                  </a:lnTo>
                  <a:lnTo>
                    <a:pt x="2570" y="2562"/>
                  </a:lnTo>
                  <a:lnTo>
                    <a:pt x="2193" y="1281"/>
                  </a:lnTo>
                  <a:lnTo>
                    <a:pt x="2570" y="1"/>
                  </a:lnTo>
                  <a:lnTo>
                    <a:pt x="2570" y="1"/>
                  </a:lnTo>
                  <a:lnTo>
                    <a:pt x="1281" y="377"/>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0"/>
            <p:cNvSpPr/>
            <p:nvPr/>
          </p:nvSpPr>
          <p:spPr>
            <a:xfrm>
              <a:off x="1175849" y="2249237"/>
              <a:ext cx="119392" cy="119486"/>
            </a:xfrm>
            <a:custGeom>
              <a:rect b="b" l="l" r="r" t="t"/>
              <a:pathLst>
                <a:path extrusionOk="0" h="1282" w="1281">
                  <a:moveTo>
                    <a:pt x="1281" y="1"/>
                  </a:moveTo>
                  <a:lnTo>
                    <a:pt x="636" y="185"/>
                  </a:lnTo>
                  <a:lnTo>
                    <a:pt x="0" y="1"/>
                  </a:lnTo>
                  <a:lnTo>
                    <a:pt x="0" y="1"/>
                  </a:lnTo>
                  <a:lnTo>
                    <a:pt x="184" y="637"/>
                  </a:lnTo>
                  <a:lnTo>
                    <a:pt x="0" y="1281"/>
                  </a:lnTo>
                  <a:lnTo>
                    <a:pt x="636" y="1089"/>
                  </a:lnTo>
                  <a:lnTo>
                    <a:pt x="1281" y="1281"/>
                  </a:lnTo>
                  <a:lnTo>
                    <a:pt x="1097" y="637"/>
                  </a:lnTo>
                  <a:lnTo>
                    <a:pt x="1281"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0"/>
            <p:cNvSpPr/>
            <p:nvPr/>
          </p:nvSpPr>
          <p:spPr>
            <a:xfrm>
              <a:off x="1503456" y="2398269"/>
              <a:ext cx="143625" cy="144371"/>
            </a:xfrm>
            <a:custGeom>
              <a:rect b="b" l="l" r="r" t="t"/>
              <a:pathLst>
                <a:path extrusionOk="0" h="1549" w="1541">
                  <a:moveTo>
                    <a:pt x="0" y="0"/>
                  </a:moveTo>
                  <a:lnTo>
                    <a:pt x="226" y="779"/>
                  </a:lnTo>
                  <a:lnTo>
                    <a:pt x="0" y="1549"/>
                  </a:lnTo>
                  <a:lnTo>
                    <a:pt x="770" y="1323"/>
                  </a:lnTo>
                  <a:lnTo>
                    <a:pt x="1540" y="1549"/>
                  </a:lnTo>
                  <a:lnTo>
                    <a:pt x="1314" y="779"/>
                  </a:lnTo>
                  <a:lnTo>
                    <a:pt x="1540" y="0"/>
                  </a:lnTo>
                  <a:lnTo>
                    <a:pt x="770" y="226"/>
                  </a:lnTo>
                  <a:lnTo>
                    <a:pt x="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0"/>
            <p:cNvSpPr/>
            <p:nvPr/>
          </p:nvSpPr>
          <p:spPr>
            <a:xfrm>
              <a:off x="2793662" y="4342950"/>
              <a:ext cx="239530" cy="238785"/>
            </a:xfrm>
            <a:custGeom>
              <a:rect b="b" l="l" r="r" t="t"/>
              <a:pathLst>
                <a:path extrusionOk="0" h="2562" w="2570">
                  <a:moveTo>
                    <a:pt x="0" y="0"/>
                  </a:moveTo>
                  <a:lnTo>
                    <a:pt x="377" y="1281"/>
                  </a:lnTo>
                  <a:lnTo>
                    <a:pt x="0" y="2561"/>
                  </a:lnTo>
                  <a:lnTo>
                    <a:pt x="1281" y="2193"/>
                  </a:lnTo>
                  <a:lnTo>
                    <a:pt x="2569" y="2561"/>
                  </a:lnTo>
                  <a:lnTo>
                    <a:pt x="2193" y="1281"/>
                  </a:lnTo>
                  <a:lnTo>
                    <a:pt x="2569" y="0"/>
                  </a:lnTo>
                  <a:lnTo>
                    <a:pt x="1281" y="368"/>
                  </a:lnTo>
                  <a:lnTo>
                    <a:pt x="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41"/>
          <p:cNvSpPr txBox="1"/>
          <p:nvPr>
            <p:ph type="title"/>
          </p:nvPr>
        </p:nvSpPr>
        <p:spPr>
          <a:xfrm>
            <a:off x="721200" y="594300"/>
            <a:ext cx="7701600" cy="67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a:t>
            </a:r>
            <a:br>
              <a:rPr lang="en"/>
            </a:br>
            <a:r>
              <a:rPr lang="en"/>
              <a:t>Goes Here!</a:t>
            </a:r>
            <a:endParaRPr/>
          </a:p>
        </p:txBody>
      </p:sp>
      <p:sp>
        <p:nvSpPr>
          <p:cNvPr id="475" name="Google Shape;475;p41"/>
          <p:cNvSpPr txBox="1"/>
          <p:nvPr>
            <p:ph idx="1" type="body"/>
          </p:nvPr>
        </p:nvSpPr>
        <p:spPr>
          <a:xfrm>
            <a:off x="721200" y="1845825"/>
            <a:ext cx="4672500" cy="2817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Do you know what helps you make your point clear? Lists like this one:</a:t>
            </a:r>
            <a:endParaRPr/>
          </a:p>
          <a:p>
            <a:pPr indent="-317500" lvl="0" marL="457200" rtl="0" algn="l">
              <a:lnSpc>
                <a:spcPct val="100000"/>
              </a:lnSpc>
              <a:spcBef>
                <a:spcPts val="1600"/>
              </a:spcBef>
              <a:spcAft>
                <a:spcPts val="0"/>
              </a:spcAft>
              <a:buSzPts val="1400"/>
              <a:buChar char="●"/>
            </a:pPr>
            <a:r>
              <a:rPr lang="en"/>
              <a:t>They’re simple</a:t>
            </a:r>
            <a:endParaRPr/>
          </a:p>
          <a:p>
            <a:pPr indent="-317500" lvl="0" marL="457200" rtl="0" algn="l">
              <a:lnSpc>
                <a:spcPct val="100000"/>
              </a:lnSpc>
              <a:spcBef>
                <a:spcPts val="0"/>
              </a:spcBef>
              <a:spcAft>
                <a:spcPts val="0"/>
              </a:spcAft>
              <a:buSzPts val="1400"/>
              <a:buChar char="●"/>
            </a:pPr>
            <a:r>
              <a:rPr lang="en"/>
              <a:t>You can organize your ideas clearly</a:t>
            </a:r>
            <a:endParaRPr/>
          </a:p>
          <a:p>
            <a:pPr indent="-317500" lvl="0" marL="457200" rtl="0" algn="l">
              <a:lnSpc>
                <a:spcPct val="100000"/>
              </a:lnSpc>
              <a:spcBef>
                <a:spcPts val="0"/>
              </a:spcBef>
              <a:spcAft>
                <a:spcPts val="0"/>
              </a:spcAft>
              <a:buSzPts val="1400"/>
              <a:buChar char="●"/>
            </a:pPr>
            <a:r>
              <a:rPr lang="en"/>
              <a:t>You’ll never forget to buy milk!</a:t>
            </a:r>
            <a:endParaRPr/>
          </a:p>
          <a:p>
            <a:pPr indent="0" lvl="0" marL="0" rtl="0" algn="l">
              <a:lnSpc>
                <a:spcPct val="100000"/>
              </a:lnSpc>
              <a:spcBef>
                <a:spcPts val="1600"/>
              </a:spcBef>
              <a:spcAft>
                <a:spcPts val="160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 name="Shape 479"/>
        <p:cNvGrpSpPr/>
        <p:nvPr/>
      </p:nvGrpSpPr>
      <p:grpSpPr>
        <a:xfrm>
          <a:off x="0" y="0"/>
          <a:ext cx="0" cy="0"/>
          <a:chOff x="0" y="0"/>
          <a:chExt cx="0" cy="0"/>
        </a:xfrm>
      </p:grpSpPr>
      <p:sp>
        <p:nvSpPr>
          <p:cNvPr id="480" name="Google Shape;480;p42"/>
          <p:cNvSpPr txBox="1"/>
          <p:nvPr>
            <p:ph idx="1" type="subTitle"/>
          </p:nvPr>
        </p:nvSpPr>
        <p:spPr>
          <a:xfrm>
            <a:off x="734725" y="2914650"/>
            <a:ext cx="3072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481" name="Google Shape;481;p42"/>
          <p:cNvSpPr txBox="1"/>
          <p:nvPr>
            <p:ph idx="4" type="subTitle"/>
          </p:nvPr>
        </p:nvSpPr>
        <p:spPr>
          <a:xfrm>
            <a:off x="4288825" y="2914650"/>
            <a:ext cx="3072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sp>
        <p:nvSpPr>
          <p:cNvPr id="482" name="Google Shape;482;p42"/>
          <p:cNvSpPr txBox="1"/>
          <p:nvPr>
            <p:ph idx="3" type="title"/>
          </p:nvPr>
        </p:nvSpPr>
        <p:spPr>
          <a:xfrm>
            <a:off x="726725" y="594300"/>
            <a:ext cx="4332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483" name="Google Shape;483;p42"/>
          <p:cNvSpPr txBox="1"/>
          <p:nvPr>
            <p:ph type="title"/>
          </p:nvPr>
        </p:nvSpPr>
        <p:spPr>
          <a:xfrm>
            <a:off x="721200" y="3333900"/>
            <a:ext cx="3072600" cy="132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Mercury is the closest planet to the Sun and the smallest one in the Solar System—it’s only a bit larger than our Moon.</a:t>
            </a:r>
            <a:endParaRPr sz="1400"/>
          </a:p>
        </p:txBody>
      </p:sp>
      <p:sp>
        <p:nvSpPr>
          <p:cNvPr id="484" name="Google Shape;484;p42"/>
          <p:cNvSpPr txBox="1"/>
          <p:nvPr>
            <p:ph idx="2" type="title"/>
          </p:nvPr>
        </p:nvSpPr>
        <p:spPr>
          <a:xfrm>
            <a:off x="4288825" y="3333900"/>
            <a:ext cx="3072600" cy="132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Jupiter is a gas giant and the biggest planet in our Solar System. It’s named after the Roman god of the sky and lightning</a:t>
            </a:r>
            <a:endParaRPr sz="1400"/>
          </a:p>
        </p:txBody>
      </p:sp>
      <p:grpSp>
        <p:nvGrpSpPr>
          <p:cNvPr id="485" name="Google Shape;485;p42"/>
          <p:cNvGrpSpPr/>
          <p:nvPr/>
        </p:nvGrpSpPr>
        <p:grpSpPr>
          <a:xfrm>
            <a:off x="801246" y="1846411"/>
            <a:ext cx="991861" cy="866104"/>
            <a:chOff x="801246" y="1846411"/>
            <a:chExt cx="991861" cy="866104"/>
          </a:xfrm>
        </p:grpSpPr>
        <p:sp>
          <p:nvSpPr>
            <p:cNvPr id="486" name="Google Shape;486;p42"/>
            <p:cNvSpPr/>
            <p:nvPr/>
          </p:nvSpPr>
          <p:spPr>
            <a:xfrm>
              <a:off x="801246" y="1846411"/>
              <a:ext cx="866104" cy="866104"/>
            </a:xfrm>
            <a:custGeom>
              <a:rect b="b" l="l" r="r" t="t"/>
              <a:pathLst>
                <a:path extrusionOk="0" h="57721" w="57721">
                  <a:moveTo>
                    <a:pt x="28861" y="1"/>
                  </a:moveTo>
                  <a:cubicBezTo>
                    <a:pt x="12939" y="1"/>
                    <a:pt x="1" y="12912"/>
                    <a:pt x="1" y="28861"/>
                  </a:cubicBezTo>
                  <a:cubicBezTo>
                    <a:pt x="1" y="44782"/>
                    <a:pt x="12939" y="57720"/>
                    <a:pt x="28861" y="57720"/>
                  </a:cubicBezTo>
                  <a:cubicBezTo>
                    <a:pt x="44809" y="57720"/>
                    <a:pt x="57720" y="44782"/>
                    <a:pt x="57720" y="28861"/>
                  </a:cubicBezTo>
                  <a:cubicBezTo>
                    <a:pt x="57720" y="12912"/>
                    <a:pt x="44809" y="1"/>
                    <a:pt x="28861"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2"/>
            <p:cNvSpPr/>
            <p:nvPr/>
          </p:nvSpPr>
          <p:spPr>
            <a:xfrm>
              <a:off x="1371046" y="2322190"/>
              <a:ext cx="373219" cy="373234"/>
            </a:xfrm>
            <a:custGeom>
              <a:rect b="b" l="l" r="r" t="t"/>
              <a:pathLst>
                <a:path extrusionOk="0" h="24874" w="24873">
                  <a:moveTo>
                    <a:pt x="12450" y="1"/>
                  </a:moveTo>
                  <a:cubicBezTo>
                    <a:pt x="5561" y="1"/>
                    <a:pt x="0" y="5588"/>
                    <a:pt x="0" y="12450"/>
                  </a:cubicBezTo>
                  <a:cubicBezTo>
                    <a:pt x="0" y="19313"/>
                    <a:pt x="5561" y="24873"/>
                    <a:pt x="12450" y="24873"/>
                  </a:cubicBezTo>
                  <a:cubicBezTo>
                    <a:pt x="19312" y="24873"/>
                    <a:pt x="24873" y="19313"/>
                    <a:pt x="24873" y="12450"/>
                  </a:cubicBezTo>
                  <a:cubicBezTo>
                    <a:pt x="24873" y="5588"/>
                    <a:pt x="19312" y="1"/>
                    <a:pt x="12450"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2"/>
            <p:cNvSpPr/>
            <p:nvPr/>
          </p:nvSpPr>
          <p:spPr>
            <a:xfrm>
              <a:off x="1408889" y="2322190"/>
              <a:ext cx="192124" cy="347996"/>
            </a:xfrm>
            <a:custGeom>
              <a:rect b="b" l="l" r="r" t="t"/>
              <a:pathLst>
                <a:path extrusionOk="0" h="23192" w="12804">
                  <a:moveTo>
                    <a:pt x="9928" y="1"/>
                  </a:moveTo>
                  <a:cubicBezTo>
                    <a:pt x="9223" y="1"/>
                    <a:pt x="8545" y="82"/>
                    <a:pt x="7894" y="190"/>
                  </a:cubicBezTo>
                  <a:lnTo>
                    <a:pt x="1" y="19937"/>
                  </a:lnTo>
                  <a:cubicBezTo>
                    <a:pt x="1004" y="21238"/>
                    <a:pt x="2252" y="22351"/>
                    <a:pt x="3690" y="23191"/>
                  </a:cubicBezTo>
                  <a:lnTo>
                    <a:pt x="12803" y="353"/>
                  </a:lnTo>
                  <a:cubicBezTo>
                    <a:pt x="11881" y="136"/>
                    <a:pt x="10904" y="1"/>
                    <a:pt x="99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2"/>
            <p:cNvSpPr/>
            <p:nvPr/>
          </p:nvSpPr>
          <p:spPr>
            <a:xfrm>
              <a:off x="1406863" y="2358007"/>
              <a:ext cx="301991" cy="302006"/>
            </a:xfrm>
            <a:custGeom>
              <a:rect b="b" l="l" r="r" t="t"/>
              <a:pathLst>
                <a:path extrusionOk="0" h="20127" w="20126">
                  <a:moveTo>
                    <a:pt x="10063" y="679"/>
                  </a:moveTo>
                  <a:cubicBezTo>
                    <a:pt x="15217" y="679"/>
                    <a:pt x="19448" y="4883"/>
                    <a:pt x="19448" y="10063"/>
                  </a:cubicBezTo>
                  <a:cubicBezTo>
                    <a:pt x="19448" y="15244"/>
                    <a:pt x="15217" y="19448"/>
                    <a:pt x="10063" y="19448"/>
                  </a:cubicBezTo>
                  <a:cubicBezTo>
                    <a:pt x="4882" y="19448"/>
                    <a:pt x="678" y="15244"/>
                    <a:pt x="678" y="10063"/>
                  </a:cubicBezTo>
                  <a:cubicBezTo>
                    <a:pt x="678" y="4883"/>
                    <a:pt x="4882" y="679"/>
                    <a:pt x="10063" y="679"/>
                  </a:cubicBezTo>
                  <a:close/>
                  <a:moveTo>
                    <a:pt x="10063" y="0"/>
                  </a:moveTo>
                  <a:cubicBezTo>
                    <a:pt x="4503" y="0"/>
                    <a:pt x="0" y="4503"/>
                    <a:pt x="0" y="10063"/>
                  </a:cubicBezTo>
                  <a:cubicBezTo>
                    <a:pt x="0" y="15597"/>
                    <a:pt x="4503" y="20126"/>
                    <a:pt x="10063" y="20126"/>
                  </a:cubicBezTo>
                  <a:cubicBezTo>
                    <a:pt x="15596" y="20126"/>
                    <a:pt x="20126" y="15597"/>
                    <a:pt x="20126" y="10063"/>
                  </a:cubicBezTo>
                  <a:cubicBezTo>
                    <a:pt x="20126" y="4503"/>
                    <a:pt x="15596" y="0"/>
                    <a:pt x="1006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2"/>
            <p:cNvSpPr/>
            <p:nvPr/>
          </p:nvSpPr>
          <p:spPr>
            <a:xfrm>
              <a:off x="1190341" y="1846411"/>
              <a:ext cx="304436" cy="494520"/>
            </a:xfrm>
            <a:custGeom>
              <a:rect b="b" l="l" r="r" t="t"/>
              <a:pathLst>
                <a:path extrusionOk="0" h="32957" w="20289">
                  <a:moveTo>
                    <a:pt x="2930" y="1"/>
                  </a:moveTo>
                  <a:cubicBezTo>
                    <a:pt x="1953" y="1"/>
                    <a:pt x="949" y="55"/>
                    <a:pt x="0" y="136"/>
                  </a:cubicBezTo>
                  <a:cubicBezTo>
                    <a:pt x="1492" y="3717"/>
                    <a:pt x="4231" y="11067"/>
                    <a:pt x="3581" y="15787"/>
                  </a:cubicBezTo>
                  <a:cubicBezTo>
                    <a:pt x="2658" y="22242"/>
                    <a:pt x="13182" y="32956"/>
                    <a:pt x="13182" y="32956"/>
                  </a:cubicBezTo>
                  <a:lnTo>
                    <a:pt x="20289" y="28861"/>
                  </a:lnTo>
                  <a:cubicBezTo>
                    <a:pt x="20289" y="28861"/>
                    <a:pt x="10470" y="18716"/>
                    <a:pt x="10578" y="13753"/>
                  </a:cubicBezTo>
                  <a:cubicBezTo>
                    <a:pt x="10660" y="10227"/>
                    <a:pt x="8815" y="3852"/>
                    <a:pt x="7730" y="408"/>
                  </a:cubicBezTo>
                  <a:cubicBezTo>
                    <a:pt x="6157" y="136"/>
                    <a:pt x="4557" y="1"/>
                    <a:pt x="2930"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2"/>
            <p:cNvSpPr/>
            <p:nvPr/>
          </p:nvSpPr>
          <p:spPr>
            <a:xfrm>
              <a:off x="827700" y="2013687"/>
              <a:ext cx="667482" cy="327244"/>
            </a:xfrm>
            <a:custGeom>
              <a:rect b="b" l="l" r="r" t="t"/>
              <a:pathLst>
                <a:path extrusionOk="0" h="21809" w="44484">
                  <a:moveTo>
                    <a:pt x="4341" y="1"/>
                  </a:moveTo>
                  <a:cubicBezTo>
                    <a:pt x="2523" y="2333"/>
                    <a:pt x="1031" y="4937"/>
                    <a:pt x="1" y="7758"/>
                  </a:cubicBezTo>
                  <a:cubicBezTo>
                    <a:pt x="896" y="9603"/>
                    <a:pt x="2198" y="11447"/>
                    <a:pt x="4178" y="12885"/>
                  </a:cubicBezTo>
                  <a:cubicBezTo>
                    <a:pt x="9967" y="17116"/>
                    <a:pt x="16626" y="18316"/>
                    <a:pt x="23418" y="18316"/>
                  </a:cubicBezTo>
                  <a:cubicBezTo>
                    <a:pt x="23722" y="18316"/>
                    <a:pt x="24026" y="18314"/>
                    <a:pt x="24331" y="18309"/>
                  </a:cubicBezTo>
                  <a:cubicBezTo>
                    <a:pt x="24436" y="18308"/>
                    <a:pt x="24540" y="18307"/>
                    <a:pt x="24645" y="18307"/>
                  </a:cubicBezTo>
                  <a:cubicBezTo>
                    <a:pt x="31585" y="18307"/>
                    <a:pt x="37350" y="21808"/>
                    <a:pt x="37350" y="21808"/>
                  </a:cubicBezTo>
                  <a:lnTo>
                    <a:pt x="44484" y="17713"/>
                  </a:lnTo>
                  <a:cubicBezTo>
                    <a:pt x="44484" y="17713"/>
                    <a:pt x="39412" y="15271"/>
                    <a:pt x="34095" y="13834"/>
                  </a:cubicBezTo>
                  <a:cubicBezTo>
                    <a:pt x="32130" y="13306"/>
                    <a:pt x="30383" y="13257"/>
                    <a:pt x="28510" y="13257"/>
                  </a:cubicBezTo>
                  <a:cubicBezTo>
                    <a:pt x="28088" y="13257"/>
                    <a:pt x="27659" y="13260"/>
                    <a:pt x="27220" y="13260"/>
                  </a:cubicBezTo>
                  <a:cubicBezTo>
                    <a:pt x="24205" y="13260"/>
                    <a:pt x="20703" y="13143"/>
                    <a:pt x="15434" y="11311"/>
                  </a:cubicBezTo>
                  <a:cubicBezTo>
                    <a:pt x="6944" y="8355"/>
                    <a:pt x="4747" y="3445"/>
                    <a:pt x="4341"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2"/>
            <p:cNvSpPr/>
            <p:nvPr/>
          </p:nvSpPr>
          <p:spPr>
            <a:xfrm>
              <a:off x="1365344" y="2268277"/>
              <a:ext cx="146539" cy="91155"/>
            </a:xfrm>
            <a:custGeom>
              <a:rect b="b" l="l" r="r" t="t"/>
              <a:pathLst>
                <a:path extrusionOk="0" h="6075" w="9766">
                  <a:moveTo>
                    <a:pt x="9081" y="0"/>
                  </a:moveTo>
                  <a:cubicBezTo>
                    <a:pt x="8973" y="0"/>
                    <a:pt x="8863" y="30"/>
                    <a:pt x="8761" y="95"/>
                  </a:cubicBezTo>
                  <a:lnTo>
                    <a:pt x="380" y="4923"/>
                  </a:lnTo>
                  <a:cubicBezTo>
                    <a:pt x="82" y="5085"/>
                    <a:pt x="0" y="5465"/>
                    <a:pt x="163" y="5763"/>
                  </a:cubicBezTo>
                  <a:cubicBezTo>
                    <a:pt x="271" y="5961"/>
                    <a:pt x="473" y="6075"/>
                    <a:pt x="684" y="6075"/>
                  </a:cubicBezTo>
                  <a:cubicBezTo>
                    <a:pt x="792" y="6075"/>
                    <a:pt x="903" y="6045"/>
                    <a:pt x="1004" y="5980"/>
                  </a:cubicBezTo>
                  <a:lnTo>
                    <a:pt x="9385" y="1152"/>
                  </a:lnTo>
                  <a:cubicBezTo>
                    <a:pt x="9684" y="990"/>
                    <a:pt x="9765" y="610"/>
                    <a:pt x="9602" y="312"/>
                  </a:cubicBezTo>
                  <a:cubicBezTo>
                    <a:pt x="9495" y="114"/>
                    <a:pt x="9292" y="0"/>
                    <a:pt x="9081"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2"/>
            <p:cNvSpPr/>
            <p:nvPr/>
          </p:nvSpPr>
          <p:spPr>
            <a:xfrm>
              <a:off x="1408078" y="2294520"/>
              <a:ext cx="74500" cy="82227"/>
            </a:xfrm>
            <a:custGeom>
              <a:rect b="b" l="l" r="r" t="t"/>
              <a:pathLst>
                <a:path extrusionOk="0" h="5480" w="4965">
                  <a:moveTo>
                    <a:pt x="4449" y="0"/>
                  </a:moveTo>
                  <a:lnTo>
                    <a:pt x="3445" y="109"/>
                  </a:lnTo>
                  <a:lnTo>
                    <a:pt x="3771" y="3662"/>
                  </a:lnTo>
                  <a:lnTo>
                    <a:pt x="489" y="1899"/>
                  </a:lnTo>
                  <a:lnTo>
                    <a:pt x="0" y="2794"/>
                  </a:lnTo>
                  <a:lnTo>
                    <a:pt x="4964" y="5479"/>
                  </a:lnTo>
                  <a:lnTo>
                    <a:pt x="4449"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2"/>
            <p:cNvSpPr/>
            <p:nvPr/>
          </p:nvSpPr>
          <p:spPr>
            <a:xfrm>
              <a:off x="1045452" y="2419062"/>
              <a:ext cx="144903" cy="144483"/>
            </a:xfrm>
            <a:custGeom>
              <a:rect b="b" l="l" r="r" t="t"/>
              <a:pathLst>
                <a:path extrusionOk="0" h="9629" w="9657">
                  <a:moveTo>
                    <a:pt x="0" y="0"/>
                  </a:moveTo>
                  <a:lnTo>
                    <a:pt x="1410" y="4801"/>
                  </a:lnTo>
                  <a:lnTo>
                    <a:pt x="0" y="9629"/>
                  </a:lnTo>
                  <a:lnTo>
                    <a:pt x="4828" y="8219"/>
                  </a:lnTo>
                  <a:lnTo>
                    <a:pt x="9656" y="9629"/>
                  </a:lnTo>
                  <a:lnTo>
                    <a:pt x="8246" y="4801"/>
                  </a:lnTo>
                  <a:lnTo>
                    <a:pt x="9656" y="0"/>
                  </a:lnTo>
                  <a:lnTo>
                    <a:pt x="4828" y="1410"/>
                  </a:lnTo>
                  <a:lnTo>
                    <a:pt x="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2"/>
            <p:cNvSpPr/>
            <p:nvPr/>
          </p:nvSpPr>
          <p:spPr>
            <a:xfrm>
              <a:off x="1695829" y="2013687"/>
              <a:ext cx="97277" cy="97292"/>
            </a:xfrm>
            <a:custGeom>
              <a:rect b="b" l="l" r="r" t="t"/>
              <a:pathLst>
                <a:path extrusionOk="0" h="6484" w="6483">
                  <a:moveTo>
                    <a:pt x="0" y="1"/>
                  </a:moveTo>
                  <a:lnTo>
                    <a:pt x="949" y="3228"/>
                  </a:lnTo>
                  <a:lnTo>
                    <a:pt x="0" y="6483"/>
                  </a:lnTo>
                  <a:lnTo>
                    <a:pt x="3228" y="5534"/>
                  </a:lnTo>
                  <a:lnTo>
                    <a:pt x="6483" y="6483"/>
                  </a:lnTo>
                  <a:lnTo>
                    <a:pt x="5533" y="3228"/>
                  </a:lnTo>
                  <a:lnTo>
                    <a:pt x="6483" y="1"/>
                  </a:lnTo>
                  <a:lnTo>
                    <a:pt x="3228" y="950"/>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42"/>
          <p:cNvGrpSpPr/>
          <p:nvPr/>
        </p:nvGrpSpPr>
        <p:grpSpPr>
          <a:xfrm>
            <a:off x="4288815" y="1806018"/>
            <a:ext cx="1021165" cy="906497"/>
            <a:chOff x="2194790" y="1806018"/>
            <a:chExt cx="1021165" cy="906497"/>
          </a:xfrm>
        </p:grpSpPr>
        <p:sp>
          <p:nvSpPr>
            <p:cNvPr id="497" name="Google Shape;497;p42"/>
            <p:cNvSpPr/>
            <p:nvPr/>
          </p:nvSpPr>
          <p:spPr>
            <a:xfrm>
              <a:off x="2194790" y="1846411"/>
              <a:ext cx="866104" cy="866104"/>
            </a:xfrm>
            <a:custGeom>
              <a:rect b="b" l="l" r="r" t="t"/>
              <a:pathLst>
                <a:path extrusionOk="0" h="57721" w="57721">
                  <a:moveTo>
                    <a:pt x="28861" y="1"/>
                  </a:moveTo>
                  <a:cubicBezTo>
                    <a:pt x="12939" y="1"/>
                    <a:pt x="1" y="12912"/>
                    <a:pt x="1" y="28861"/>
                  </a:cubicBezTo>
                  <a:cubicBezTo>
                    <a:pt x="1" y="44782"/>
                    <a:pt x="12939" y="57720"/>
                    <a:pt x="28861" y="57720"/>
                  </a:cubicBezTo>
                  <a:cubicBezTo>
                    <a:pt x="44810" y="57720"/>
                    <a:pt x="57720" y="44782"/>
                    <a:pt x="57720" y="28861"/>
                  </a:cubicBezTo>
                  <a:cubicBezTo>
                    <a:pt x="57720" y="12912"/>
                    <a:pt x="44810" y="1"/>
                    <a:pt x="28861"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2"/>
            <p:cNvSpPr/>
            <p:nvPr/>
          </p:nvSpPr>
          <p:spPr>
            <a:xfrm>
              <a:off x="2202533" y="1806018"/>
              <a:ext cx="894583" cy="874266"/>
            </a:xfrm>
            <a:custGeom>
              <a:rect b="b" l="l" r="r" t="t"/>
              <a:pathLst>
                <a:path extrusionOk="0" h="58265" w="59619">
                  <a:moveTo>
                    <a:pt x="28345" y="1"/>
                  </a:moveTo>
                  <a:cubicBezTo>
                    <a:pt x="27416" y="1"/>
                    <a:pt x="26487" y="482"/>
                    <a:pt x="26012" y="1445"/>
                  </a:cubicBezTo>
                  <a:lnTo>
                    <a:pt x="18607" y="16472"/>
                  </a:lnTo>
                  <a:cubicBezTo>
                    <a:pt x="18227" y="17231"/>
                    <a:pt x="17495" y="17774"/>
                    <a:pt x="16654" y="17882"/>
                  </a:cubicBezTo>
                  <a:lnTo>
                    <a:pt x="1872" y="20025"/>
                  </a:lnTo>
                  <a:cubicBezTo>
                    <a:pt x="1058" y="21951"/>
                    <a:pt x="407" y="23958"/>
                    <a:pt x="0" y="26046"/>
                  </a:cubicBezTo>
                  <a:lnTo>
                    <a:pt x="10633" y="36408"/>
                  </a:lnTo>
                  <a:cubicBezTo>
                    <a:pt x="11230" y="37004"/>
                    <a:pt x="11528" y="37872"/>
                    <a:pt x="11365" y="38713"/>
                  </a:cubicBezTo>
                  <a:lnTo>
                    <a:pt x="8951" y="52899"/>
                  </a:lnTo>
                  <a:cubicBezTo>
                    <a:pt x="10606" y="54418"/>
                    <a:pt x="12450" y="55747"/>
                    <a:pt x="14457" y="56832"/>
                  </a:cubicBezTo>
                  <a:lnTo>
                    <a:pt x="27151" y="50159"/>
                  </a:lnTo>
                  <a:cubicBezTo>
                    <a:pt x="27517" y="49956"/>
                    <a:pt x="27931" y="49854"/>
                    <a:pt x="28345" y="49854"/>
                  </a:cubicBezTo>
                  <a:cubicBezTo>
                    <a:pt x="28758" y="49854"/>
                    <a:pt x="29172" y="49956"/>
                    <a:pt x="29538" y="50159"/>
                  </a:cubicBezTo>
                  <a:lnTo>
                    <a:pt x="44375" y="57971"/>
                  </a:lnTo>
                  <a:cubicBezTo>
                    <a:pt x="44773" y="58173"/>
                    <a:pt x="45182" y="58265"/>
                    <a:pt x="45578" y="58265"/>
                  </a:cubicBezTo>
                  <a:cubicBezTo>
                    <a:pt x="47099" y="58265"/>
                    <a:pt x="48425" y="56910"/>
                    <a:pt x="48145" y="55232"/>
                  </a:cubicBezTo>
                  <a:lnTo>
                    <a:pt x="45324" y="38713"/>
                  </a:lnTo>
                  <a:cubicBezTo>
                    <a:pt x="45161" y="37872"/>
                    <a:pt x="45460" y="37004"/>
                    <a:pt x="46057" y="36408"/>
                  </a:cubicBezTo>
                  <a:lnTo>
                    <a:pt x="58072" y="24717"/>
                  </a:lnTo>
                  <a:cubicBezTo>
                    <a:pt x="59619" y="23226"/>
                    <a:pt x="58751" y="20595"/>
                    <a:pt x="56635" y="20296"/>
                  </a:cubicBezTo>
                  <a:lnTo>
                    <a:pt x="40035" y="17882"/>
                  </a:lnTo>
                  <a:cubicBezTo>
                    <a:pt x="39194" y="17774"/>
                    <a:pt x="38462" y="17231"/>
                    <a:pt x="38082" y="16472"/>
                  </a:cubicBezTo>
                  <a:lnTo>
                    <a:pt x="30677" y="1445"/>
                  </a:lnTo>
                  <a:cubicBezTo>
                    <a:pt x="30203" y="482"/>
                    <a:pt x="29274" y="1"/>
                    <a:pt x="28345"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2"/>
            <p:cNvSpPr/>
            <p:nvPr/>
          </p:nvSpPr>
          <p:spPr>
            <a:xfrm>
              <a:off x="2318927" y="1920896"/>
              <a:ext cx="485157" cy="608873"/>
            </a:xfrm>
            <a:custGeom>
              <a:rect b="b" l="l" r="r" t="t"/>
              <a:pathLst>
                <a:path extrusionOk="0" h="40578" w="32333">
                  <a:moveTo>
                    <a:pt x="25985" y="1"/>
                  </a:moveTo>
                  <a:lnTo>
                    <a:pt x="1" y="25958"/>
                  </a:lnTo>
                  <a:lnTo>
                    <a:pt x="2876" y="28752"/>
                  </a:lnTo>
                  <a:cubicBezTo>
                    <a:pt x="3500" y="29348"/>
                    <a:pt x="3771" y="30216"/>
                    <a:pt x="3635" y="31057"/>
                  </a:cubicBezTo>
                  <a:lnTo>
                    <a:pt x="2008" y="40578"/>
                  </a:lnTo>
                  <a:lnTo>
                    <a:pt x="32332" y="10226"/>
                  </a:lnTo>
                  <a:lnTo>
                    <a:pt x="32278" y="10226"/>
                  </a:lnTo>
                  <a:cubicBezTo>
                    <a:pt x="31437" y="10118"/>
                    <a:pt x="30705" y="9575"/>
                    <a:pt x="30325" y="8816"/>
                  </a:cubicBezTo>
                  <a:lnTo>
                    <a:pt x="259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2"/>
            <p:cNvSpPr/>
            <p:nvPr/>
          </p:nvSpPr>
          <p:spPr>
            <a:xfrm>
              <a:off x="2248523" y="1891696"/>
              <a:ext cx="758653" cy="714418"/>
            </a:xfrm>
            <a:custGeom>
              <a:rect b="b" l="l" r="r" t="t"/>
              <a:pathLst>
                <a:path extrusionOk="0" h="47612" w="50560">
                  <a:moveTo>
                    <a:pt x="25290" y="0"/>
                  </a:moveTo>
                  <a:cubicBezTo>
                    <a:pt x="24914" y="0"/>
                    <a:pt x="24534" y="197"/>
                    <a:pt x="24330" y="590"/>
                  </a:cubicBezTo>
                  <a:lnTo>
                    <a:pt x="18580" y="12254"/>
                  </a:lnTo>
                  <a:cubicBezTo>
                    <a:pt x="17712" y="14017"/>
                    <a:pt x="16030" y="15237"/>
                    <a:pt x="14078" y="15536"/>
                  </a:cubicBezTo>
                  <a:lnTo>
                    <a:pt x="1221" y="17407"/>
                  </a:lnTo>
                  <a:cubicBezTo>
                    <a:pt x="353" y="17516"/>
                    <a:pt x="0" y="18601"/>
                    <a:pt x="624" y="19197"/>
                  </a:cubicBezTo>
                  <a:lnTo>
                    <a:pt x="9928" y="28284"/>
                  </a:lnTo>
                  <a:cubicBezTo>
                    <a:pt x="11338" y="29667"/>
                    <a:pt x="11989" y="31647"/>
                    <a:pt x="11663" y="33573"/>
                  </a:cubicBezTo>
                  <a:lnTo>
                    <a:pt x="9466" y="46375"/>
                  </a:lnTo>
                  <a:cubicBezTo>
                    <a:pt x="9338" y="47061"/>
                    <a:pt x="9887" y="47612"/>
                    <a:pt x="10497" y="47612"/>
                  </a:cubicBezTo>
                  <a:cubicBezTo>
                    <a:pt x="10660" y="47612"/>
                    <a:pt x="10826" y="47573"/>
                    <a:pt x="10985" y="47487"/>
                  </a:cubicBezTo>
                  <a:lnTo>
                    <a:pt x="22513" y="41439"/>
                  </a:lnTo>
                  <a:cubicBezTo>
                    <a:pt x="23354" y="41005"/>
                    <a:pt x="24330" y="40761"/>
                    <a:pt x="25280" y="40761"/>
                  </a:cubicBezTo>
                  <a:cubicBezTo>
                    <a:pt x="26256" y="40761"/>
                    <a:pt x="27205" y="41005"/>
                    <a:pt x="28073" y="41439"/>
                  </a:cubicBezTo>
                  <a:lnTo>
                    <a:pt x="39574" y="47487"/>
                  </a:lnTo>
                  <a:cubicBezTo>
                    <a:pt x="39739" y="47573"/>
                    <a:pt x="39909" y="47612"/>
                    <a:pt x="40073" y="47612"/>
                  </a:cubicBezTo>
                  <a:cubicBezTo>
                    <a:pt x="40691" y="47612"/>
                    <a:pt x="41227" y="47061"/>
                    <a:pt x="41120" y="46375"/>
                  </a:cubicBezTo>
                  <a:lnTo>
                    <a:pt x="38923" y="33573"/>
                  </a:lnTo>
                  <a:cubicBezTo>
                    <a:pt x="38570" y="31620"/>
                    <a:pt x="39221" y="29640"/>
                    <a:pt x="40632" y="28284"/>
                  </a:cubicBezTo>
                  <a:lnTo>
                    <a:pt x="49935" y="19197"/>
                  </a:lnTo>
                  <a:cubicBezTo>
                    <a:pt x="50559" y="18601"/>
                    <a:pt x="50234" y="17516"/>
                    <a:pt x="49366" y="17407"/>
                  </a:cubicBezTo>
                  <a:lnTo>
                    <a:pt x="36482" y="15536"/>
                  </a:lnTo>
                  <a:cubicBezTo>
                    <a:pt x="34556" y="15237"/>
                    <a:pt x="32847" y="14017"/>
                    <a:pt x="31979" y="12254"/>
                  </a:cubicBezTo>
                  <a:lnTo>
                    <a:pt x="26229" y="590"/>
                  </a:lnTo>
                  <a:cubicBezTo>
                    <a:pt x="26039" y="197"/>
                    <a:pt x="25666" y="0"/>
                    <a:pt x="25290"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2"/>
            <p:cNvSpPr/>
            <p:nvPr/>
          </p:nvSpPr>
          <p:spPr>
            <a:xfrm>
              <a:off x="2568010" y="2145146"/>
              <a:ext cx="119665" cy="119680"/>
            </a:xfrm>
            <a:custGeom>
              <a:rect b="b" l="l" r="r" t="t"/>
              <a:pathLst>
                <a:path extrusionOk="0" h="7976" w="7975">
                  <a:moveTo>
                    <a:pt x="3988" y="1"/>
                  </a:moveTo>
                  <a:cubicBezTo>
                    <a:pt x="1791" y="1"/>
                    <a:pt x="0" y="1791"/>
                    <a:pt x="0" y="3988"/>
                  </a:cubicBezTo>
                  <a:cubicBezTo>
                    <a:pt x="0" y="6212"/>
                    <a:pt x="1791" y="7975"/>
                    <a:pt x="3988" y="7975"/>
                  </a:cubicBezTo>
                  <a:cubicBezTo>
                    <a:pt x="6185" y="7975"/>
                    <a:pt x="7975" y="6212"/>
                    <a:pt x="7975" y="3988"/>
                  </a:cubicBezTo>
                  <a:cubicBezTo>
                    <a:pt x="7975" y="1791"/>
                    <a:pt x="6185" y="1"/>
                    <a:pt x="3988"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2"/>
            <p:cNvSpPr/>
            <p:nvPr/>
          </p:nvSpPr>
          <p:spPr>
            <a:xfrm>
              <a:off x="2568010" y="2279455"/>
              <a:ext cx="119665" cy="127813"/>
            </a:xfrm>
            <a:custGeom>
              <a:rect b="b" l="l" r="r" t="t"/>
              <a:pathLst>
                <a:path extrusionOk="0" h="8518" w="7975">
                  <a:moveTo>
                    <a:pt x="3988" y="1"/>
                  </a:moveTo>
                  <a:cubicBezTo>
                    <a:pt x="1791" y="1"/>
                    <a:pt x="0" y="1791"/>
                    <a:pt x="0" y="3988"/>
                  </a:cubicBezTo>
                  <a:lnTo>
                    <a:pt x="0" y="8517"/>
                  </a:lnTo>
                  <a:lnTo>
                    <a:pt x="7975" y="8517"/>
                  </a:lnTo>
                  <a:lnTo>
                    <a:pt x="7975" y="3988"/>
                  </a:lnTo>
                  <a:cubicBezTo>
                    <a:pt x="7975" y="1791"/>
                    <a:pt x="6185" y="1"/>
                    <a:pt x="3988"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2"/>
            <p:cNvSpPr/>
            <p:nvPr/>
          </p:nvSpPr>
          <p:spPr>
            <a:xfrm>
              <a:off x="3118678" y="2371841"/>
              <a:ext cx="97277" cy="97292"/>
            </a:xfrm>
            <a:custGeom>
              <a:rect b="b" l="l" r="r" t="t"/>
              <a:pathLst>
                <a:path extrusionOk="0" h="6484" w="6483">
                  <a:moveTo>
                    <a:pt x="0" y="1"/>
                  </a:moveTo>
                  <a:lnTo>
                    <a:pt x="949" y="3228"/>
                  </a:lnTo>
                  <a:lnTo>
                    <a:pt x="0" y="6483"/>
                  </a:lnTo>
                  <a:lnTo>
                    <a:pt x="3255" y="5534"/>
                  </a:lnTo>
                  <a:lnTo>
                    <a:pt x="6483" y="6483"/>
                  </a:lnTo>
                  <a:lnTo>
                    <a:pt x="5533" y="3228"/>
                  </a:lnTo>
                  <a:lnTo>
                    <a:pt x="6483" y="1"/>
                  </a:lnTo>
                  <a:lnTo>
                    <a:pt x="6483" y="1"/>
                  </a:lnTo>
                  <a:lnTo>
                    <a:pt x="3255" y="950"/>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2"/>
            <p:cNvSpPr/>
            <p:nvPr/>
          </p:nvSpPr>
          <p:spPr>
            <a:xfrm>
              <a:off x="2876107" y="1848452"/>
              <a:ext cx="144498" cy="144498"/>
            </a:xfrm>
            <a:custGeom>
              <a:rect b="b" l="l" r="r" t="t"/>
              <a:pathLst>
                <a:path extrusionOk="0" h="9630" w="9630">
                  <a:moveTo>
                    <a:pt x="0" y="0"/>
                  </a:moveTo>
                  <a:lnTo>
                    <a:pt x="1411" y="4829"/>
                  </a:lnTo>
                  <a:lnTo>
                    <a:pt x="0" y="9629"/>
                  </a:lnTo>
                  <a:lnTo>
                    <a:pt x="4828" y="8219"/>
                  </a:lnTo>
                  <a:lnTo>
                    <a:pt x="9629" y="9629"/>
                  </a:lnTo>
                  <a:lnTo>
                    <a:pt x="8219" y="4829"/>
                  </a:lnTo>
                  <a:lnTo>
                    <a:pt x="9629" y="0"/>
                  </a:lnTo>
                  <a:lnTo>
                    <a:pt x="4828" y="1411"/>
                  </a:lnTo>
                  <a:lnTo>
                    <a:pt x="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43"/>
          <p:cNvSpPr txBox="1"/>
          <p:nvPr>
            <p:ph idx="1" type="subTitle"/>
          </p:nvPr>
        </p:nvSpPr>
        <p:spPr>
          <a:xfrm>
            <a:off x="5055150" y="1058650"/>
            <a:ext cx="3366600" cy="758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Despite being red, Mars is actually a cold place. It’s full of iron oxide dust, which gives the planet its reddish cast</a:t>
            </a:r>
            <a:endParaRPr sz="1200"/>
          </a:p>
        </p:txBody>
      </p:sp>
      <p:sp>
        <p:nvSpPr>
          <p:cNvPr id="510" name="Google Shape;510;p43"/>
          <p:cNvSpPr txBox="1"/>
          <p:nvPr>
            <p:ph idx="6" type="subTitle"/>
          </p:nvPr>
        </p:nvSpPr>
        <p:spPr>
          <a:xfrm>
            <a:off x="5055150" y="3895900"/>
            <a:ext cx="3366600" cy="759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Venus has a beautiful name and is the second planet from the Sun. It’s terribly hot, even hotter than Mercury</a:t>
            </a:r>
            <a:endParaRPr sz="1200"/>
          </a:p>
        </p:txBody>
      </p:sp>
      <p:sp>
        <p:nvSpPr>
          <p:cNvPr id="511" name="Google Shape;511;p43"/>
          <p:cNvSpPr txBox="1"/>
          <p:nvPr>
            <p:ph idx="4" type="subTitle"/>
          </p:nvPr>
        </p:nvSpPr>
        <p:spPr>
          <a:xfrm>
            <a:off x="5047575" y="3476650"/>
            <a:ext cx="3072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512" name="Google Shape;512;p43"/>
          <p:cNvSpPr txBox="1"/>
          <p:nvPr>
            <p:ph type="title"/>
          </p:nvPr>
        </p:nvSpPr>
        <p:spPr>
          <a:xfrm>
            <a:off x="721200" y="1905150"/>
            <a:ext cx="2992200" cy="133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Use Three Columns, Why Not?</a:t>
            </a:r>
            <a:endParaRPr/>
          </a:p>
        </p:txBody>
      </p:sp>
      <p:grpSp>
        <p:nvGrpSpPr>
          <p:cNvPr id="513" name="Google Shape;513;p43"/>
          <p:cNvGrpSpPr/>
          <p:nvPr/>
        </p:nvGrpSpPr>
        <p:grpSpPr>
          <a:xfrm>
            <a:off x="4183476" y="936519"/>
            <a:ext cx="659377" cy="659412"/>
            <a:chOff x="4566675" y="507600"/>
            <a:chExt cx="472875" cy="472900"/>
          </a:xfrm>
        </p:grpSpPr>
        <p:sp>
          <p:nvSpPr>
            <p:cNvPr id="514" name="Google Shape;514;p43"/>
            <p:cNvSpPr/>
            <p:nvPr/>
          </p:nvSpPr>
          <p:spPr>
            <a:xfrm>
              <a:off x="4566675" y="507600"/>
              <a:ext cx="472875" cy="472900"/>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3"/>
            <p:cNvSpPr/>
            <p:nvPr/>
          </p:nvSpPr>
          <p:spPr>
            <a:xfrm>
              <a:off x="4688225" y="634825"/>
              <a:ext cx="229775" cy="218450"/>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3"/>
            <p:cNvSpPr/>
            <p:nvPr/>
          </p:nvSpPr>
          <p:spPr>
            <a:xfrm>
              <a:off x="4733650" y="673950"/>
              <a:ext cx="96475" cy="100250"/>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3"/>
            <p:cNvSpPr/>
            <p:nvPr/>
          </p:nvSpPr>
          <p:spPr>
            <a:xfrm>
              <a:off x="4731975" y="707000"/>
              <a:ext cx="159450" cy="146275"/>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43"/>
          <p:cNvGrpSpPr/>
          <p:nvPr/>
        </p:nvGrpSpPr>
        <p:grpSpPr>
          <a:xfrm>
            <a:off x="4183476" y="3765994"/>
            <a:ext cx="659377" cy="659412"/>
            <a:chOff x="4566675" y="507600"/>
            <a:chExt cx="472875" cy="472900"/>
          </a:xfrm>
        </p:grpSpPr>
        <p:sp>
          <p:nvSpPr>
            <p:cNvPr id="519" name="Google Shape;519;p43"/>
            <p:cNvSpPr/>
            <p:nvPr/>
          </p:nvSpPr>
          <p:spPr>
            <a:xfrm>
              <a:off x="4566675" y="507600"/>
              <a:ext cx="472875" cy="472900"/>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3"/>
            <p:cNvSpPr/>
            <p:nvPr/>
          </p:nvSpPr>
          <p:spPr>
            <a:xfrm>
              <a:off x="4688225" y="634825"/>
              <a:ext cx="229775" cy="218450"/>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3"/>
            <p:cNvSpPr/>
            <p:nvPr/>
          </p:nvSpPr>
          <p:spPr>
            <a:xfrm>
              <a:off x="4733650" y="673950"/>
              <a:ext cx="96475" cy="100250"/>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3"/>
            <p:cNvSpPr/>
            <p:nvPr/>
          </p:nvSpPr>
          <p:spPr>
            <a:xfrm>
              <a:off x="4731975" y="707000"/>
              <a:ext cx="159450" cy="146275"/>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 name="Google Shape;523;p43"/>
          <p:cNvSpPr txBox="1"/>
          <p:nvPr>
            <p:ph idx="2" type="subTitle"/>
          </p:nvPr>
        </p:nvSpPr>
        <p:spPr>
          <a:xfrm>
            <a:off x="5047575" y="646875"/>
            <a:ext cx="3072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524" name="Google Shape;524;p43"/>
          <p:cNvSpPr txBox="1"/>
          <p:nvPr>
            <p:ph idx="5" type="subTitle"/>
          </p:nvPr>
        </p:nvSpPr>
        <p:spPr>
          <a:xfrm>
            <a:off x="5055150" y="2469544"/>
            <a:ext cx="3366600" cy="759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It’s a gas giant, the biggest planet in our Solar System and the fourth-brightest object in the sky</a:t>
            </a:r>
            <a:endParaRPr sz="1200"/>
          </a:p>
        </p:txBody>
      </p:sp>
      <p:sp>
        <p:nvSpPr>
          <p:cNvPr id="525" name="Google Shape;525;p43"/>
          <p:cNvSpPr txBox="1"/>
          <p:nvPr>
            <p:ph idx="3" type="subTitle"/>
          </p:nvPr>
        </p:nvSpPr>
        <p:spPr>
          <a:xfrm>
            <a:off x="5047575" y="2050279"/>
            <a:ext cx="3072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grpSp>
        <p:nvGrpSpPr>
          <p:cNvPr id="526" name="Google Shape;526;p43"/>
          <p:cNvGrpSpPr/>
          <p:nvPr/>
        </p:nvGrpSpPr>
        <p:grpSpPr>
          <a:xfrm>
            <a:off x="4183476" y="2345836"/>
            <a:ext cx="659377" cy="659412"/>
            <a:chOff x="4566675" y="507600"/>
            <a:chExt cx="472875" cy="472900"/>
          </a:xfrm>
        </p:grpSpPr>
        <p:sp>
          <p:nvSpPr>
            <p:cNvPr id="527" name="Google Shape;527;p43"/>
            <p:cNvSpPr/>
            <p:nvPr/>
          </p:nvSpPr>
          <p:spPr>
            <a:xfrm>
              <a:off x="4566675" y="507600"/>
              <a:ext cx="472875" cy="472900"/>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3"/>
            <p:cNvSpPr/>
            <p:nvPr/>
          </p:nvSpPr>
          <p:spPr>
            <a:xfrm>
              <a:off x="4688225" y="634825"/>
              <a:ext cx="229775" cy="218450"/>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3"/>
            <p:cNvSpPr/>
            <p:nvPr/>
          </p:nvSpPr>
          <p:spPr>
            <a:xfrm>
              <a:off x="4733650" y="673950"/>
              <a:ext cx="96475" cy="100250"/>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3"/>
            <p:cNvSpPr/>
            <p:nvPr/>
          </p:nvSpPr>
          <p:spPr>
            <a:xfrm>
              <a:off x="4731975" y="707000"/>
              <a:ext cx="159450" cy="146275"/>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pic>
        <p:nvPicPr>
          <p:cNvPr id="535" name="Google Shape;535;p44"/>
          <p:cNvPicPr preferRelativeResize="0"/>
          <p:nvPr/>
        </p:nvPicPr>
        <p:blipFill rotWithShape="1">
          <a:blip r:embed="rId3">
            <a:alphaModFix/>
          </a:blip>
          <a:srcRect b="32741" l="0" r="0" t="0"/>
          <a:stretch/>
        </p:blipFill>
        <p:spPr>
          <a:xfrm>
            <a:off x="4045800" y="0"/>
            <a:ext cx="5098201" cy="5143500"/>
          </a:xfrm>
          <a:prstGeom prst="rect">
            <a:avLst/>
          </a:prstGeom>
          <a:noFill/>
          <a:ln>
            <a:noFill/>
          </a:ln>
        </p:spPr>
      </p:pic>
      <p:sp>
        <p:nvSpPr>
          <p:cNvPr id="536" name="Google Shape;536;p44"/>
          <p:cNvSpPr txBox="1"/>
          <p:nvPr>
            <p:ph type="title"/>
          </p:nvPr>
        </p:nvSpPr>
        <p:spPr>
          <a:xfrm>
            <a:off x="721200" y="594300"/>
            <a:ext cx="2992200" cy="133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537" name="Google Shape;537;p44"/>
          <p:cNvSpPr txBox="1"/>
          <p:nvPr>
            <p:ph idx="2" type="title"/>
          </p:nvPr>
        </p:nvSpPr>
        <p:spPr>
          <a:xfrm>
            <a:off x="721200" y="1986075"/>
            <a:ext cx="2059500" cy="12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Images reveal large amounts of data, so remember: use an image instead of long texts</a:t>
            </a:r>
            <a:endParaRPr sz="1400"/>
          </a:p>
        </p:txBody>
      </p:sp>
      <p:grpSp>
        <p:nvGrpSpPr>
          <p:cNvPr id="538" name="Google Shape;538;p44"/>
          <p:cNvGrpSpPr/>
          <p:nvPr/>
        </p:nvGrpSpPr>
        <p:grpSpPr>
          <a:xfrm>
            <a:off x="861165" y="3429275"/>
            <a:ext cx="4833252" cy="1714214"/>
            <a:chOff x="1333425" y="2066175"/>
            <a:chExt cx="2310350" cy="819375"/>
          </a:xfrm>
        </p:grpSpPr>
        <p:sp>
          <p:nvSpPr>
            <p:cNvPr id="539" name="Google Shape;539;p44"/>
            <p:cNvSpPr/>
            <p:nvPr/>
          </p:nvSpPr>
          <p:spPr>
            <a:xfrm>
              <a:off x="1365000" y="2246525"/>
              <a:ext cx="2278775" cy="639025"/>
            </a:xfrm>
            <a:custGeom>
              <a:rect b="b" l="l" r="r" t="t"/>
              <a:pathLst>
                <a:path extrusionOk="0" h="25561" w="91151">
                  <a:moveTo>
                    <a:pt x="26389" y="1"/>
                  </a:moveTo>
                  <a:lnTo>
                    <a:pt x="1" y="3633"/>
                  </a:lnTo>
                  <a:cubicBezTo>
                    <a:pt x="4018" y="9960"/>
                    <a:pt x="9893" y="17794"/>
                    <a:pt x="18012" y="25560"/>
                  </a:cubicBezTo>
                  <a:lnTo>
                    <a:pt x="91151" y="25560"/>
                  </a:lnTo>
                  <a:cubicBezTo>
                    <a:pt x="86941" y="24866"/>
                    <a:pt x="62603" y="20673"/>
                    <a:pt x="45764" y="13316"/>
                  </a:cubicBezTo>
                  <a:cubicBezTo>
                    <a:pt x="38064" y="9960"/>
                    <a:pt x="31469" y="4838"/>
                    <a:pt x="26389"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4"/>
            <p:cNvSpPr/>
            <p:nvPr/>
          </p:nvSpPr>
          <p:spPr>
            <a:xfrm>
              <a:off x="1983925" y="2248200"/>
              <a:ext cx="1386375" cy="637150"/>
            </a:xfrm>
            <a:custGeom>
              <a:rect b="b" l="l" r="r" t="t"/>
              <a:pathLst>
                <a:path extrusionOk="0" h="25486" w="55455">
                  <a:moveTo>
                    <a:pt x="1155" y="1"/>
                  </a:moveTo>
                  <a:lnTo>
                    <a:pt x="1097" y="9"/>
                  </a:lnTo>
                  <a:lnTo>
                    <a:pt x="0" y="160"/>
                  </a:lnTo>
                  <a:cubicBezTo>
                    <a:pt x="779" y="1156"/>
                    <a:pt x="2394" y="3047"/>
                    <a:pt x="4997" y="5357"/>
                  </a:cubicBezTo>
                  <a:cubicBezTo>
                    <a:pt x="8478" y="8445"/>
                    <a:pt x="14471" y="12898"/>
                    <a:pt x="23225" y="16522"/>
                  </a:cubicBezTo>
                  <a:cubicBezTo>
                    <a:pt x="31134" y="19802"/>
                    <a:pt x="42114" y="23016"/>
                    <a:pt x="51505" y="25485"/>
                  </a:cubicBezTo>
                  <a:lnTo>
                    <a:pt x="55455" y="25485"/>
                  </a:lnTo>
                  <a:cubicBezTo>
                    <a:pt x="45412" y="22924"/>
                    <a:pt x="32540" y="19309"/>
                    <a:pt x="23610" y="15609"/>
                  </a:cubicBezTo>
                  <a:cubicBezTo>
                    <a:pt x="14973" y="12027"/>
                    <a:pt x="9081" y="7659"/>
                    <a:pt x="5658" y="4612"/>
                  </a:cubicBezTo>
                  <a:cubicBezTo>
                    <a:pt x="3473" y="2679"/>
                    <a:pt x="2001" y="1030"/>
                    <a:pt x="1155"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4"/>
            <p:cNvSpPr/>
            <p:nvPr/>
          </p:nvSpPr>
          <p:spPr>
            <a:xfrm>
              <a:off x="1429250" y="2324775"/>
              <a:ext cx="503650" cy="560775"/>
            </a:xfrm>
            <a:custGeom>
              <a:rect b="b" l="l" r="r" t="t"/>
              <a:pathLst>
                <a:path extrusionOk="0" h="22431" w="20146">
                  <a:moveTo>
                    <a:pt x="1063" y="1"/>
                  </a:moveTo>
                  <a:lnTo>
                    <a:pt x="0" y="151"/>
                  </a:lnTo>
                  <a:cubicBezTo>
                    <a:pt x="1406" y="2486"/>
                    <a:pt x="3959" y="6403"/>
                    <a:pt x="7683" y="10956"/>
                  </a:cubicBezTo>
                  <a:cubicBezTo>
                    <a:pt x="11031" y="15057"/>
                    <a:pt x="14697" y="18915"/>
                    <a:pt x="18580" y="22430"/>
                  </a:cubicBezTo>
                  <a:lnTo>
                    <a:pt x="20145" y="22430"/>
                  </a:lnTo>
                  <a:cubicBezTo>
                    <a:pt x="15241" y="18104"/>
                    <a:pt x="11332" y="13860"/>
                    <a:pt x="8470" y="10354"/>
                  </a:cubicBezTo>
                  <a:cubicBezTo>
                    <a:pt x="4955" y="6052"/>
                    <a:pt x="2494" y="2344"/>
                    <a:pt x="106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4"/>
            <p:cNvSpPr/>
            <p:nvPr/>
          </p:nvSpPr>
          <p:spPr>
            <a:xfrm>
              <a:off x="1365000" y="2246525"/>
              <a:ext cx="728575" cy="251725"/>
            </a:xfrm>
            <a:custGeom>
              <a:rect b="b" l="l" r="r" t="t"/>
              <a:pathLst>
                <a:path extrusionOk="0" h="10069" w="29143">
                  <a:moveTo>
                    <a:pt x="26389" y="1"/>
                  </a:moveTo>
                  <a:lnTo>
                    <a:pt x="1" y="3633"/>
                  </a:lnTo>
                  <a:cubicBezTo>
                    <a:pt x="1281" y="5642"/>
                    <a:pt x="2738" y="7801"/>
                    <a:pt x="4403" y="10069"/>
                  </a:cubicBezTo>
                  <a:lnTo>
                    <a:pt x="29143" y="2511"/>
                  </a:lnTo>
                  <a:cubicBezTo>
                    <a:pt x="28180" y="1675"/>
                    <a:pt x="27260" y="838"/>
                    <a:pt x="26389" y="1"/>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4"/>
            <p:cNvSpPr/>
            <p:nvPr/>
          </p:nvSpPr>
          <p:spPr>
            <a:xfrm>
              <a:off x="1429250" y="2324775"/>
              <a:ext cx="126600" cy="156325"/>
            </a:xfrm>
            <a:custGeom>
              <a:rect b="b" l="l" r="r" t="t"/>
              <a:pathLst>
                <a:path extrusionOk="0" h="6253" w="5064">
                  <a:moveTo>
                    <a:pt x="1063" y="1"/>
                  </a:moveTo>
                  <a:lnTo>
                    <a:pt x="0" y="151"/>
                  </a:lnTo>
                  <a:cubicBezTo>
                    <a:pt x="896" y="1633"/>
                    <a:pt x="2243" y="3742"/>
                    <a:pt x="4068" y="6253"/>
                  </a:cubicBezTo>
                  <a:lnTo>
                    <a:pt x="5064" y="5951"/>
                  </a:lnTo>
                  <a:cubicBezTo>
                    <a:pt x="3306" y="3549"/>
                    <a:pt x="1975" y="1491"/>
                    <a:pt x="1063"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4"/>
            <p:cNvSpPr/>
            <p:nvPr/>
          </p:nvSpPr>
          <p:spPr>
            <a:xfrm>
              <a:off x="1983925" y="2248200"/>
              <a:ext cx="90200" cy="75350"/>
            </a:xfrm>
            <a:custGeom>
              <a:rect b="b" l="l" r="r" t="t"/>
              <a:pathLst>
                <a:path extrusionOk="0" h="3014" w="3608">
                  <a:moveTo>
                    <a:pt x="1155" y="1"/>
                  </a:moveTo>
                  <a:lnTo>
                    <a:pt x="0" y="160"/>
                  </a:lnTo>
                  <a:cubicBezTo>
                    <a:pt x="494" y="787"/>
                    <a:pt x="1323" y="1783"/>
                    <a:pt x="2528" y="3014"/>
                  </a:cubicBezTo>
                  <a:lnTo>
                    <a:pt x="3607" y="2687"/>
                  </a:lnTo>
                  <a:cubicBezTo>
                    <a:pt x="2511" y="1591"/>
                    <a:pt x="1699" y="670"/>
                    <a:pt x="1155"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4"/>
            <p:cNvSpPr/>
            <p:nvPr/>
          </p:nvSpPr>
          <p:spPr>
            <a:xfrm>
              <a:off x="1396600" y="2066600"/>
              <a:ext cx="659525" cy="309900"/>
            </a:xfrm>
            <a:custGeom>
              <a:rect b="b" l="l" r="r" t="t"/>
              <a:pathLst>
                <a:path extrusionOk="0" h="12396" w="26381">
                  <a:moveTo>
                    <a:pt x="25150" y="0"/>
                  </a:moveTo>
                  <a:lnTo>
                    <a:pt x="1" y="3457"/>
                  </a:lnTo>
                  <a:lnTo>
                    <a:pt x="1231" y="12395"/>
                  </a:lnTo>
                  <a:lnTo>
                    <a:pt x="26381" y="8930"/>
                  </a:lnTo>
                  <a:lnTo>
                    <a:pt x="25150" y="0"/>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4"/>
            <p:cNvSpPr/>
            <p:nvPr/>
          </p:nvSpPr>
          <p:spPr>
            <a:xfrm>
              <a:off x="1962150" y="2066175"/>
              <a:ext cx="157375" cy="224300"/>
            </a:xfrm>
            <a:custGeom>
              <a:rect b="b" l="l" r="r" t="t"/>
              <a:pathLst>
                <a:path extrusionOk="0" h="8972" w="6295">
                  <a:moveTo>
                    <a:pt x="2771" y="1"/>
                  </a:moveTo>
                  <a:cubicBezTo>
                    <a:pt x="2691" y="1"/>
                    <a:pt x="2609" y="6"/>
                    <a:pt x="2528" y="17"/>
                  </a:cubicBezTo>
                  <a:cubicBezTo>
                    <a:pt x="980" y="226"/>
                    <a:pt x="1" y="2402"/>
                    <a:pt x="336" y="4871"/>
                  </a:cubicBezTo>
                  <a:cubicBezTo>
                    <a:pt x="661" y="7211"/>
                    <a:pt x="2053" y="8972"/>
                    <a:pt x="3516" y="8972"/>
                  </a:cubicBezTo>
                  <a:cubicBezTo>
                    <a:pt x="3597" y="8972"/>
                    <a:pt x="3678" y="8966"/>
                    <a:pt x="3759" y="8956"/>
                  </a:cubicBezTo>
                  <a:cubicBezTo>
                    <a:pt x="5307" y="8738"/>
                    <a:pt x="6295" y="6570"/>
                    <a:pt x="5951" y="4101"/>
                  </a:cubicBezTo>
                  <a:cubicBezTo>
                    <a:pt x="5626" y="1762"/>
                    <a:pt x="4234" y="1"/>
                    <a:pt x="2771"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4"/>
            <p:cNvSpPr/>
            <p:nvPr/>
          </p:nvSpPr>
          <p:spPr>
            <a:xfrm>
              <a:off x="1333425" y="2152600"/>
              <a:ext cx="157350" cy="224325"/>
            </a:xfrm>
            <a:custGeom>
              <a:rect b="b" l="l" r="r" t="t"/>
              <a:pathLst>
                <a:path extrusionOk="0" h="8973" w="6294">
                  <a:moveTo>
                    <a:pt x="2772" y="0"/>
                  </a:moveTo>
                  <a:cubicBezTo>
                    <a:pt x="2691" y="0"/>
                    <a:pt x="2609" y="6"/>
                    <a:pt x="2528" y="17"/>
                  </a:cubicBezTo>
                  <a:cubicBezTo>
                    <a:pt x="979" y="234"/>
                    <a:pt x="0" y="2410"/>
                    <a:pt x="343" y="4879"/>
                  </a:cubicBezTo>
                  <a:cubicBezTo>
                    <a:pt x="660" y="7207"/>
                    <a:pt x="2048" y="8973"/>
                    <a:pt x="3507" y="8973"/>
                  </a:cubicBezTo>
                  <a:cubicBezTo>
                    <a:pt x="3591" y="8973"/>
                    <a:pt x="3674" y="8967"/>
                    <a:pt x="3758" y="8955"/>
                  </a:cubicBezTo>
                  <a:cubicBezTo>
                    <a:pt x="5315" y="8746"/>
                    <a:pt x="6294" y="6570"/>
                    <a:pt x="5951" y="4101"/>
                  </a:cubicBezTo>
                  <a:cubicBezTo>
                    <a:pt x="5634" y="1761"/>
                    <a:pt x="4242" y="0"/>
                    <a:pt x="2772" y="0"/>
                  </a:cubicBez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4"/>
            <p:cNvSpPr/>
            <p:nvPr/>
          </p:nvSpPr>
          <p:spPr>
            <a:xfrm>
              <a:off x="1395150" y="2174625"/>
              <a:ext cx="84975" cy="178925"/>
            </a:xfrm>
            <a:custGeom>
              <a:rect b="b" l="l" r="r" t="t"/>
              <a:pathLst>
                <a:path extrusionOk="0" h="7157" w="3399">
                  <a:moveTo>
                    <a:pt x="596" y="0"/>
                  </a:moveTo>
                  <a:cubicBezTo>
                    <a:pt x="529" y="0"/>
                    <a:pt x="461" y="5"/>
                    <a:pt x="393" y="14"/>
                  </a:cubicBezTo>
                  <a:cubicBezTo>
                    <a:pt x="260" y="31"/>
                    <a:pt x="126" y="73"/>
                    <a:pt x="0" y="132"/>
                  </a:cubicBezTo>
                  <a:cubicBezTo>
                    <a:pt x="1180" y="307"/>
                    <a:pt x="2226" y="1630"/>
                    <a:pt x="2469" y="3362"/>
                  </a:cubicBezTo>
                  <a:cubicBezTo>
                    <a:pt x="2703" y="5086"/>
                    <a:pt x="2051" y="6651"/>
                    <a:pt x="963" y="7137"/>
                  </a:cubicBezTo>
                  <a:cubicBezTo>
                    <a:pt x="1041" y="7150"/>
                    <a:pt x="1117" y="7157"/>
                    <a:pt x="1193" y="7157"/>
                  </a:cubicBezTo>
                  <a:cubicBezTo>
                    <a:pt x="1255" y="7157"/>
                    <a:pt x="1317" y="7153"/>
                    <a:pt x="1381" y="7145"/>
                  </a:cubicBezTo>
                  <a:cubicBezTo>
                    <a:pt x="2611" y="6969"/>
                    <a:pt x="3398" y="5237"/>
                    <a:pt x="3130" y="3270"/>
                  </a:cubicBezTo>
                  <a:cubicBezTo>
                    <a:pt x="2869" y="1411"/>
                    <a:pt x="1763" y="0"/>
                    <a:pt x="596" y="0"/>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4"/>
            <p:cNvSpPr/>
            <p:nvPr/>
          </p:nvSpPr>
          <p:spPr>
            <a:xfrm>
              <a:off x="1380925" y="2195850"/>
              <a:ext cx="67175" cy="141625"/>
            </a:xfrm>
            <a:custGeom>
              <a:rect b="b" l="l" r="r" t="t"/>
              <a:pathLst>
                <a:path extrusionOk="0" h="5665" w="2687">
                  <a:moveTo>
                    <a:pt x="465" y="0"/>
                  </a:moveTo>
                  <a:cubicBezTo>
                    <a:pt x="413" y="0"/>
                    <a:pt x="362" y="4"/>
                    <a:pt x="310" y="11"/>
                  </a:cubicBezTo>
                  <a:cubicBezTo>
                    <a:pt x="201" y="27"/>
                    <a:pt x="100" y="61"/>
                    <a:pt x="0" y="103"/>
                  </a:cubicBezTo>
                  <a:cubicBezTo>
                    <a:pt x="929" y="245"/>
                    <a:pt x="1758" y="1291"/>
                    <a:pt x="1950" y="2664"/>
                  </a:cubicBezTo>
                  <a:cubicBezTo>
                    <a:pt x="2134" y="4028"/>
                    <a:pt x="1624" y="5267"/>
                    <a:pt x="762" y="5652"/>
                  </a:cubicBezTo>
                  <a:cubicBezTo>
                    <a:pt x="816" y="5660"/>
                    <a:pt x="870" y="5664"/>
                    <a:pt x="925" y="5664"/>
                  </a:cubicBezTo>
                  <a:cubicBezTo>
                    <a:pt x="979" y="5664"/>
                    <a:pt x="1034" y="5660"/>
                    <a:pt x="1088" y="5652"/>
                  </a:cubicBezTo>
                  <a:cubicBezTo>
                    <a:pt x="2067" y="5518"/>
                    <a:pt x="2687" y="4145"/>
                    <a:pt x="2469" y="2588"/>
                  </a:cubicBezTo>
                  <a:cubicBezTo>
                    <a:pt x="2271" y="1114"/>
                    <a:pt x="1390" y="0"/>
                    <a:pt x="465" y="0"/>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 name="Google Shape;550;p44"/>
          <p:cNvSpPr/>
          <p:nvPr/>
        </p:nvSpPr>
        <p:spPr>
          <a:xfrm>
            <a:off x="3284625" y="2921128"/>
            <a:ext cx="1506901" cy="1506863"/>
          </a:xfrm>
          <a:custGeom>
            <a:rect b="b" l="l" r="r" t="t"/>
            <a:pathLst>
              <a:path extrusionOk="0" h="39946" w="39947">
                <a:moveTo>
                  <a:pt x="19968" y="0"/>
                </a:moveTo>
                <a:cubicBezTo>
                  <a:pt x="8942" y="0"/>
                  <a:pt x="1" y="8942"/>
                  <a:pt x="1" y="19979"/>
                </a:cubicBezTo>
                <a:cubicBezTo>
                  <a:pt x="1" y="31004"/>
                  <a:pt x="8942" y="39945"/>
                  <a:pt x="19968" y="39945"/>
                </a:cubicBezTo>
                <a:cubicBezTo>
                  <a:pt x="31005" y="39945"/>
                  <a:pt x="39946" y="31004"/>
                  <a:pt x="39946" y="19979"/>
                </a:cubicBezTo>
                <a:cubicBezTo>
                  <a:pt x="39946" y="8942"/>
                  <a:pt x="31005" y="0"/>
                  <a:pt x="19968" y="0"/>
                </a:cubicBezTo>
                <a:close/>
              </a:path>
            </a:pathLst>
          </a:custGeom>
          <a:gradFill>
            <a:gsLst>
              <a:gs pos="0">
                <a:srgbClr val="0AC668">
                  <a:alpha val="32549"/>
                </a:srgbClr>
              </a:gs>
              <a:gs pos="100000">
                <a:srgbClr val="0A94C6">
                  <a:alpha val="980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54" name="Shape 554"/>
        <p:cNvGrpSpPr/>
        <p:nvPr/>
      </p:nvGrpSpPr>
      <p:grpSpPr>
        <a:xfrm>
          <a:off x="0" y="0"/>
          <a:ext cx="0" cy="0"/>
          <a:chOff x="0" y="0"/>
          <a:chExt cx="0" cy="0"/>
        </a:xfrm>
      </p:grpSpPr>
      <p:sp>
        <p:nvSpPr>
          <p:cNvPr id="555" name="Google Shape;555;p45"/>
          <p:cNvSpPr/>
          <p:nvPr/>
        </p:nvSpPr>
        <p:spPr>
          <a:xfrm>
            <a:off x="2594550" y="594300"/>
            <a:ext cx="3954900" cy="3954900"/>
          </a:xfrm>
          <a:prstGeom prst="ellipse">
            <a:avLst/>
          </a:pr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5"/>
          <p:cNvSpPr/>
          <p:nvPr/>
        </p:nvSpPr>
        <p:spPr>
          <a:xfrm>
            <a:off x="3066450" y="1066200"/>
            <a:ext cx="3011100" cy="3011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5"/>
          <p:cNvSpPr txBox="1"/>
          <p:nvPr>
            <p:ph type="title"/>
          </p:nvPr>
        </p:nvSpPr>
        <p:spPr>
          <a:xfrm>
            <a:off x="3371850" y="1619700"/>
            <a:ext cx="2400300" cy="190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558" name="Google Shape;558;p45"/>
          <p:cNvSpPr/>
          <p:nvPr/>
        </p:nvSpPr>
        <p:spPr>
          <a:xfrm>
            <a:off x="7961275" y="-1352"/>
            <a:ext cx="1186464" cy="5143520"/>
          </a:xfrm>
          <a:custGeom>
            <a:rect b="b" l="l" r="r" t="t"/>
            <a:pathLst>
              <a:path extrusionOk="0" h="160735" w="37077">
                <a:moveTo>
                  <a:pt x="0" y="1"/>
                </a:moveTo>
                <a:cubicBezTo>
                  <a:pt x="17919" y="22849"/>
                  <a:pt x="28599" y="51650"/>
                  <a:pt x="28599" y="82939"/>
                </a:cubicBezTo>
                <a:cubicBezTo>
                  <a:pt x="28599" y="111931"/>
                  <a:pt x="19431" y="138767"/>
                  <a:pt x="3846" y="160734"/>
                </a:cubicBezTo>
                <a:lnTo>
                  <a:pt x="37076" y="160734"/>
                </a:lnTo>
                <a:lnTo>
                  <a:pt x="37076" y="1"/>
                </a:ln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5"/>
          <p:cNvSpPr/>
          <p:nvPr/>
        </p:nvSpPr>
        <p:spPr>
          <a:xfrm flipH="1">
            <a:off x="-3750" y="-1350"/>
            <a:ext cx="1186464" cy="5143520"/>
          </a:xfrm>
          <a:custGeom>
            <a:rect b="b" l="l" r="r" t="t"/>
            <a:pathLst>
              <a:path extrusionOk="0" h="160735" w="37077">
                <a:moveTo>
                  <a:pt x="0" y="1"/>
                </a:moveTo>
                <a:cubicBezTo>
                  <a:pt x="17919" y="22849"/>
                  <a:pt x="28599" y="51650"/>
                  <a:pt x="28599" y="82939"/>
                </a:cubicBezTo>
                <a:cubicBezTo>
                  <a:pt x="28599" y="111931"/>
                  <a:pt x="19431" y="138767"/>
                  <a:pt x="3846" y="160734"/>
                </a:cubicBezTo>
                <a:lnTo>
                  <a:pt x="37076" y="160734"/>
                </a:lnTo>
                <a:lnTo>
                  <a:pt x="37076" y="1"/>
                </a:ln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46"/>
          <p:cNvSpPr txBox="1"/>
          <p:nvPr>
            <p:ph type="ctrTitle"/>
          </p:nvPr>
        </p:nvSpPr>
        <p:spPr>
          <a:xfrm>
            <a:off x="1025551" y="812350"/>
            <a:ext cx="33522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Awesome Words</a:t>
            </a:r>
            <a:endParaRPr/>
          </a:p>
        </p:txBody>
      </p:sp>
      <p:sp>
        <p:nvSpPr>
          <p:cNvPr id="565" name="Google Shape;565;p46"/>
          <p:cNvSpPr txBox="1"/>
          <p:nvPr>
            <p:ph idx="1" type="subTitle"/>
          </p:nvPr>
        </p:nvSpPr>
        <p:spPr>
          <a:xfrm>
            <a:off x="1025550" y="2834125"/>
            <a:ext cx="2607600" cy="14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Because key words are great for catching your audience’s attention</a:t>
            </a:r>
            <a:endParaRPr/>
          </a:p>
        </p:txBody>
      </p:sp>
      <p:grpSp>
        <p:nvGrpSpPr>
          <p:cNvPr id="566" name="Google Shape;566;p46"/>
          <p:cNvGrpSpPr/>
          <p:nvPr/>
        </p:nvGrpSpPr>
        <p:grpSpPr>
          <a:xfrm>
            <a:off x="4653644" y="427156"/>
            <a:ext cx="3545631" cy="3734253"/>
            <a:chOff x="739244" y="740871"/>
            <a:chExt cx="4163493" cy="3734253"/>
          </a:xfrm>
        </p:grpSpPr>
        <p:sp>
          <p:nvSpPr>
            <p:cNvPr id="567" name="Google Shape;567;p46"/>
            <p:cNvSpPr/>
            <p:nvPr/>
          </p:nvSpPr>
          <p:spPr>
            <a:xfrm>
              <a:off x="2939824" y="2225410"/>
              <a:ext cx="1962913" cy="2249713"/>
            </a:xfrm>
            <a:custGeom>
              <a:rect b="b" l="l" r="r" t="t"/>
              <a:pathLst>
                <a:path extrusionOk="0" h="70331" w="61365">
                  <a:moveTo>
                    <a:pt x="14133" y="1"/>
                  </a:moveTo>
                  <a:lnTo>
                    <a:pt x="0" y="70331"/>
                  </a:lnTo>
                  <a:lnTo>
                    <a:pt x="18276" y="70331"/>
                  </a:lnTo>
                  <a:lnTo>
                    <a:pt x="61365"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6"/>
            <p:cNvSpPr/>
            <p:nvPr/>
          </p:nvSpPr>
          <p:spPr>
            <a:xfrm>
              <a:off x="739244" y="2225410"/>
              <a:ext cx="1962561" cy="2249713"/>
            </a:xfrm>
            <a:custGeom>
              <a:rect b="b" l="l" r="r" t="t"/>
              <a:pathLst>
                <a:path extrusionOk="0" h="70331" w="61354">
                  <a:moveTo>
                    <a:pt x="1" y="1"/>
                  </a:moveTo>
                  <a:lnTo>
                    <a:pt x="43078" y="70331"/>
                  </a:lnTo>
                  <a:lnTo>
                    <a:pt x="61354" y="70331"/>
                  </a:lnTo>
                  <a:lnTo>
                    <a:pt x="47233"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6"/>
            <p:cNvSpPr/>
            <p:nvPr/>
          </p:nvSpPr>
          <p:spPr>
            <a:xfrm>
              <a:off x="1237801" y="740871"/>
              <a:ext cx="3166411" cy="3734253"/>
            </a:xfrm>
            <a:custGeom>
              <a:rect b="b" l="l" r="r" t="t"/>
              <a:pathLst>
                <a:path extrusionOk="0" h="116741" w="98989">
                  <a:moveTo>
                    <a:pt x="0" y="1"/>
                  </a:moveTo>
                  <a:lnTo>
                    <a:pt x="33159" y="116741"/>
                  </a:lnTo>
                  <a:lnTo>
                    <a:pt x="65818" y="116741"/>
                  </a:lnTo>
                  <a:lnTo>
                    <a:pt x="98989"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46"/>
          <p:cNvGrpSpPr/>
          <p:nvPr/>
        </p:nvGrpSpPr>
        <p:grpSpPr>
          <a:xfrm>
            <a:off x="5352031" y="1208997"/>
            <a:ext cx="1958943" cy="3934588"/>
            <a:chOff x="4153650" y="1613100"/>
            <a:chExt cx="621650" cy="1248600"/>
          </a:xfrm>
        </p:grpSpPr>
        <p:sp>
          <p:nvSpPr>
            <p:cNvPr id="571" name="Google Shape;571;p46"/>
            <p:cNvSpPr/>
            <p:nvPr/>
          </p:nvSpPr>
          <p:spPr>
            <a:xfrm>
              <a:off x="4298450" y="2389850"/>
              <a:ext cx="368900" cy="471850"/>
            </a:xfrm>
            <a:custGeom>
              <a:rect b="b" l="l" r="r" t="t"/>
              <a:pathLst>
                <a:path extrusionOk="0" h="18874" w="14756">
                  <a:moveTo>
                    <a:pt x="1255" y="1"/>
                  </a:moveTo>
                  <a:cubicBezTo>
                    <a:pt x="1255" y="1"/>
                    <a:pt x="184" y="2361"/>
                    <a:pt x="92" y="3281"/>
                  </a:cubicBezTo>
                  <a:cubicBezTo>
                    <a:pt x="0" y="4202"/>
                    <a:pt x="92" y="6504"/>
                    <a:pt x="92" y="6504"/>
                  </a:cubicBezTo>
                  <a:lnTo>
                    <a:pt x="1029" y="18873"/>
                  </a:lnTo>
                  <a:lnTo>
                    <a:pt x="7106" y="18873"/>
                  </a:lnTo>
                  <a:lnTo>
                    <a:pt x="7106" y="10512"/>
                  </a:lnTo>
                  <a:lnTo>
                    <a:pt x="8637" y="18873"/>
                  </a:lnTo>
                  <a:lnTo>
                    <a:pt x="14169" y="18873"/>
                  </a:lnTo>
                  <a:cubicBezTo>
                    <a:pt x="14169" y="18873"/>
                    <a:pt x="14755" y="7751"/>
                    <a:pt x="14755" y="6504"/>
                  </a:cubicBezTo>
                  <a:cubicBezTo>
                    <a:pt x="14755" y="5257"/>
                    <a:pt x="13098" y="1"/>
                    <a:pt x="13098" y="1"/>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6"/>
            <p:cNvSpPr/>
            <p:nvPr/>
          </p:nvSpPr>
          <p:spPr>
            <a:xfrm>
              <a:off x="4658325" y="2533800"/>
              <a:ext cx="75750" cy="145875"/>
            </a:xfrm>
            <a:custGeom>
              <a:rect b="b" l="l" r="r" t="t"/>
              <a:pathLst>
                <a:path extrusionOk="0" h="5835" w="3030">
                  <a:moveTo>
                    <a:pt x="1147" y="1"/>
                  </a:moveTo>
                  <a:cubicBezTo>
                    <a:pt x="1147" y="1"/>
                    <a:pt x="854" y="980"/>
                    <a:pt x="511" y="1415"/>
                  </a:cubicBezTo>
                  <a:cubicBezTo>
                    <a:pt x="168" y="1842"/>
                    <a:pt x="260" y="2294"/>
                    <a:pt x="368" y="2645"/>
                  </a:cubicBezTo>
                  <a:cubicBezTo>
                    <a:pt x="486" y="2989"/>
                    <a:pt x="477" y="3474"/>
                    <a:pt x="477" y="3474"/>
                  </a:cubicBezTo>
                  <a:lnTo>
                    <a:pt x="762" y="3767"/>
                  </a:lnTo>
                  <a:cubicBezTo>
                    <a:pt x="762" y="3767"/>
                    <a:pt x="368" y="5022"/>
                    <a:pt x="184" y="5198"/>
                  </a:cubicBezTo>
                  <a:cubicBezTo>
                    <a:pt x="0" y="5382"/>
                    <a:pt x="310" y="5834"/>
                    <a:pt x="310" y="5834"/>
                  </a:cubicBezTo>
                  <a:cubicBezTo>
                    <a:pt x="310" y="5834"/>
                    <a:pt x="1256" y="5566"/>
                    <a:pt x="1758" y="4972"/>
                  </a:cubicBezTo>
                  <a:cubicBezTo>
                    <a:pt x="2260" y="4378"/>
                    <a:pt x="2461" y="3482"/>
                    <a:pt x="2703" y="2813"/>
                  </a:cubicBezTo>
                  <a:cubicBezTo>
                    <a:pt x="2946" y="2152"/>
                    <a:pt x="3030" y="377"/>
                    <a:pt x="3030" y="377"/>
                  </a:cubicBezTo>
                  <a:lnTo>
                    <a:pt x="11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6"/>
            <p:cNvSpPr/>
            <p:nvPr/>
          </p:nvSpPr>
          <p:spPr>
            <a:xfrm>
              <a:off x="4662500" y="2533800"/>
              <a:ext cx="71800" cy="82050"/>
            </a:xfrm>
            <a:custGeom>
              <a:rect b="b" l="l" r="r" t="t"/>
              <a:pathLst>
                <a:path extrusionOk="0" h="3282" w="2872">
                  <a:moveTo>
                    <a:pt x="980" y="1"/>
                  </a:moveTo>
                  <a:cubicBezTo>
                    <a:pt x="980" y="1"/>
                    <a:pt x="687" y="980"/>
                    <a:pt x="344" y="1415"/>
                  </a:cubicBezTo>
                  <a:cubicBezTo>
                    <a:pt x="1" y="1842"/>
                    <a:pt x="93" y="2294"/>
                    <a:pt x="201" y="2645"/>
                  </a:cubicBezTo>
                  <a:cubicBezTo>
                    <a:pt x="268" y="2855"/>
                    <a:pt x="293" y="3114"/>
                    <a:pt x="310" y="3281"/>
                  </a:cubicBezTo>
                  <a:lnTo>
                    <a:pt x="2771" y="1624"/>
                  </a:lnTo>
                  <a:cubicBezTo>
                    <a:pt x="2838" y="988"/>
                    <a:pt x="2871" y="377"/>
                    <a:pt x="2871" y="377"/>
                  </a:cubicBezTo>
                  <a:lnTo>
                    <a:pt x="980" y="1"/>
                  </a:ln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6"/>
            <p:cNvSpPr/>
            <p:nvPr/>
          </p:nvSpPr>
          <p:spPr>
            <a:xfrm>
              <a:off x="4667325" y="2521250"/>
              <a:ext cx="73450" cy="31200"/>
            </a:xfrm>
            <a:custGeom>
              <a:rect b="b" l="l" r="r" t="t"/>
              <a:pathLst>
                <a:path extrusionOk="0" h="1248" w="2938">
                  <a:moveTo>
                    <a:pt x="0" y="1"/>
                  </a:moveTo>
                  <a:lnTo>
                    <a:pt x="0" y="1248"/>
                  </a:lnTo>
                  <a:lnTo>
                    <a:pt x="2938" y="1248"/>
                  </a:lnTo>
                  <a:lnTo>
                    <a:pt x="2938" y="1"/>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6"/>
            <p:cNvSpPr/>
            <p:nvPr/>
          </p:nvSpPr>
          <p:spPr>
            <a:xfrm>
              <a:off x="4652675" y="1960500"/>
              <a:ext cx="122625" cy="573125"/>
            </a:xfrm>
            <a:custGeom>
              <a:rect b="b" l="l" r="r" t="t"/>
              <a:pathLst>
                <a:path extrusionOk="0" h="22925" w="4905">
                  <a:moveTo>
                    <a:pt x="3524" y="1"/>
                  </a:moveTo>
                  <a:lnTo>
                    <a:pt x="2101" y="679"/>
                  </a:lnTo>
                  <a:lnTo>
                    <a:pt x="0" y="8094"/>
                  </a:lnTo>
                  <a:cubicBezTo>
                    <a:pt x="0" y="8094"/>
                    <a:pt x="1138" y="11375"/>
                    <a:pt x="1138" y="12563"/>
                  </a:cubicBezTo>
                  <a:cubicBezTo>
                    <a:pt x="1138" y="13743"/>
                    <a:pt x="1071" y="13375"/>
                    <a:pt x="812" y="14589"/>
                  </a:cubicBezTo>
                  <a:cubicBezTo>
                    <a:pt x="553" y="15810"/>
                    <a:pt x="368" y="22924"/>
                    <a:pt x="368" y="22924"/>
                  </a:cubicBezTo>
                  <a:lnTo>
                    <a:pt x="3800" y="22924"/>
                  </a:lnTo>
                  <a:cubicBezTo>
                    <a:pt x="3800" y="22924"/>
                    <a:pt x="4905" y="13634"/>
                    <a:pt x="4720" y="11994"/>
                  </a:cubicBezTo>
                  <a:cubicBezTo>
                    <a:pt x="4536" y="10362"/>
                    <a:pt x="4202" y="1901"/>
                    <a:pt x="4168" y="1273"/>
                  </a:cubicBezTo>
                  <a:cubicBezTo>
                    <a:pt x="4135" y="645"/>
                    <a:pt x="3524" y="1"/>
                    <a:pt x="3524" y="1"/>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6"/>
            <p:cNvSpPr/>
            <p:nvPr/>
          </p:nvSpPr>
          <p:spPr>
            <a:xfrm>
              <a:off x="4285475" y="1854850"/>
              <a:ext cx="455300" cy="777100"/>
            </a:xfrm>
            <a:custGeom>
              <a:rect b="b" l="l" r="r" t="t"/>
              <a:pathLst>
                <a:path extrusionOk="0" h="31084" w="18212">
                  <a:moveTo>
                    <a:pt x="11684" y="0"/>
                  </a:moveTo>
                  <a:lnTo>
                    <a:pt x="6478" y="369"/>
                  </a:lnTo>
                  <a:lnTo>
                    <a:pt x="5683" y="1197"/>
                  </a:lnTo>
                  <a:lnTo>
                    <a:pt x="109" y="3323"/>
                  </a:lnTo>
                  <a:cubicBezTo>
                    <a:pt x="109" y="3323"/>
                    <a:pt x="1992" y="13709"/>
                    <a:pt x="1992" y="16915"/>
                  </a:cubicBezTo>
                  <a:cubicBezTo>
                    <a:pt x="1992" y="20129"/>
                    <a:pt x="226" y="22614"/>
                    <a:pt x="109" y="25326"/>
                  </a:cubicBezTo>
                  <a:cubicBezTo>
                    <a:pt x="0" y="28038"/>
                    <a:pt x="109" y="29812"/>
                    <a:pt x="109" y="29812"/>
                  </a:cubicBezTo>
                  <a:lnTo>
                    <a:pt x="4595" y="30590"/>
                  </a:lnTo>
                  <a:lnTo>
                    <a:pt x="6804" y="22614"/>
                  </a:lnTo>
                  <a:lnTo>
                    <a:pt x="8738" y="31084"/>
                  </a:lnTo>
                  <a:lnTo>
                    <a:pt x="15994" y="29644"/>
                  </a:lnTo>
                  <a:cubicBezTo>
                    <a:pt x="15994" y="29644"/>
                    <a:pt x="15994" y="24941"/>
                    <a:pt x="15383" y="22899"/>
                  </a:cubicBezTo>
                  <a:cubicBezTo>
                    <a:pt x="14780" y="20848"/>
                    <a:pt x="14278" y="17417"/>
                    <a:pt x="14504" y="15450"/>
                  </a:cubicBezTo>
                  <a:cubicBezTo>
                    <a:pt x="14722" y="13483"/>
                    <a:pt x="18212" y="4227"/>
                    <a:pt x="18212" y="4227"/>
                  </a:cubicBezTo>
                  <a:lnTo>
                    <a:pt x="12362" y="1289"/>
                  </a:lnTo>
                  <a:lnTo>
                    <a:pt x="11684" y="0"/>
                  </a:ln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6"/>
            <p:cNvSpPr/>
            <p:nvPr/>
          </p:nvSpPr>
          <p:spPr>
            <a:xfrm>
              <a:off x="4448675" y="1821150"/>
              <a:ext cx="131200" cy="120350"/>
            </a:xfrm>
            <a:custGeom>
              <a:rect b="b" l="l" r="r" t="t"/>
              <a:pathLst>
                <a:path extrusionOk="0" h="4814" w="5248">
                  <a:moveTo>
                    <a:pt x="0" y="1"/>
                  </a:moveTo>
                  <a:lnTo>
                    <a:pt x="0" y="4813"/>
                  </a:lnTo>
                  <a:lnTo>
                    <a:pt x="4545" y="4813"/>
                  </a:lnTo>
                  <a:lnTo>
                    <a:pt x="5248" y="788"/>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6"/>
            <p:cNvSpPr/>
            <p:nvPr/>
          </p:nvSpPr>
          <p:spPr>
            <a:xfrm>
              <a:off x="4468550" y="1829100"/>
              <a:ext cx="111325" cy="112400"/>
            </a:xfrm>
            <a:custGeom>
              <a:rect b="b" l="l" r="r" t="t"/>
              <a:pathLst>
                <a:path extrusionOk="0" h="4496" w="4453">
                  <a:moveTo>
                    <a:pt x="461" y="1"/>
                  </a:moveTo>
                  <a:cubicBezTo>
                    <a:pt x="201" y="378"/>
                    <a:pt x="0" y="662"/>
                    <a:pt x="0" y="662"/>
                  </a:cubicBezTo>
                  <a:lnTo>
                    <a:pt x="871" y="4495"/>
                  </a:lnTo>
                  <a:lnTo>
                    <a:pt x="3750" y="4495"/>
                  </a:lnTo>
                  <a:lnTo>
                    <a:pt x="4453" y="470"/>
                  </a:lnTo>
                  <a:lnTo>
                    <a:pt x="461"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6"/>
            <p:cNvSpPr/>
            <p:nvPr/>
          </p:nvSpPr>
          <p:spPr>
            <a:xfrm>
              <a:off x="4429825" y="1866775"/>
              <a:ext cx="156750" cy="374350"/>
            </a:xfrm>
            <a:custGeom>
              <a:rect b="b" l="l" r="r" t="t"/>
              <a:pathLst>
                <a:path extrusionOk="0" h="14974" w="6270">
                  <a:moveTo>
                    <a:pt x="5826" y="0"/>
                  </a:moveTo>
                  <a:cubicBezTo>
                    <a:pt x="5826" y="0"/>
                    <a:pt x="5424" y="1147"/>
                    <a:pt x="4504" y="1791"/>
                  </a:cubicBezTo>
                  <a:cubicBezTo>
                    <a:pt x="3583" y="2436"/>
                    <a:pt x="3190" y="2603"/>
                    <a:pt x="3190" y="2603"/>
                  </a:cubicBezTo>
                  <a:lnTo>
                    <a:pt x="2612" y="2603"/>
                  </a:lnTo>
                  <a:cubicBezTo>
                    <a:pt x="2612" y="2603"/>
                    <a:pt x="1666" y="1791"/>
                    <a:pt x="1290" y="1390"/>
                  </a:cubicBezTo>
                  <a:cubicBezTo>
                    <a:pt x="922" y="980"/>
                    <a:pt x="763" y="226"/>
                    <a:pt x="763" y="226"/>
                  </a:cubicBezTo>
                  <a:lnTo>
                    <a:pt x="411" y="762"/>
                  </a:lnTo>
                  <a:cubicBezTo>
                    <a:pt x="411" y="762"/>
                    <a:pt x="1" y="4930"/>
                    <a:pt x="411" y="8361"/>
                  </a:cubicBezTo>
                  <a:cubicBezTo>
                    <a:pt x="813" y="11793"/>
                    <a:pt x="1516" y="14973"/>
                    <a:pt x="1516" y="14973"/>
                  </a:cubicBezTo>
                  <a:cubicBezTo>
                    <a:pt x="1516" y="14973"/>
                    <a:pt x="6270" y="1273"/>
                    <a:pt x="6236" y="888"/>
                  </a:cubicBezTo>
                  <a:cubicBezTo>
                    <a:pt x="6211" y="503"/>
                    <a:pt x="5826" y="0"/>
                    <a:pt x="5826"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6"/>
            <p:cNvSpPr/>
            <p:nvPr/>
          </p:nvSpPr>
          <p:spPr>
            <a:xfrm>
              <a:off x="4418750" y="1619875"/>
              <a:ext cx="170325" cy="275600"/>
            </a:xfrm>
            <a:custGeom>
              <a:rect b="b" l="l" r="r" t="t"/>
              <a:pathLst>
                <a:path extrusionOk="0" h="11024" w="6813">
                  <a:moveTo>
                    <a:pt x="3407" y="1"/>
                  </a:moveTo>
                  <a:cubicBezTo>
                    <a:pt x="1524" y="1"/>
                    <a:pt x="0" y="1524"/>
                    <a:pt x="0" y="3407"/>
                  </a:cubicBezTo>
                  <a:lnTo>
                    <a:pt x="0" y="7491"/>
                  </a:lnTo>
                  <a:cubicBezTo>
                    <a:pt x="0" y="8161"/>
                    <a:pt x="251" y="8805"/>
                    <a:pt x="712" y="9299"/>
                  </a:cubicBezTo>
                  <a:lnTo>
                    <a:pt x="1657" y="10320"/>
                  </a:lnTo>
                  <a:cubicBezTo>
                    <a:pt x="2068" y="10772"/>
                    <a:pt x="2653" y="11023"/>
                    <a:pt x="3264" y="11023"/>
                  </a:cubicBezTo>
                  <a:lnTo>
                    <a:pt x="3549" y="11023"/>
                  </a:lnTo>
                  <a:cubicBezTo>
                    <a:pt x="4160" y="11023"/>
                    <a:pt x="4746" y="10764"/>
                    <a:pt x="5156" y="10320"/>
                  </a:cubicBezTo>
                  <a:lnTo>
                    <a:pt x="6102" y="9299"/>
                  </a:lnTo>
                  <a:cubicBezTo>
                    <a:pt x="6554" y="8805"/>
                    <a:pt x="6813" y="8161"/>
                    <a:pt x="6813" y="7491"/>
                  </a:cubicBezTo>
                  <a:lnTo>
                    <a:pt x="6813" y="3407"/>
                  </a:lnTo>
                  <a:cubicBezTo>
                    <a:pt x="6813" y="1524"/>
                    <a:pt x="5281" y="1"/>
                    <a:pt x="3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6"/>
            <p:cNvSpPr/>
            <p:nvPr/>
          </p:nvSpPr>
          <p:spPr>
            <a:xfrm>
              <a:off x="4490300" y="1933300"/>
              <a:ext cx="22825" cy="27225"/>
            </a:xfrm>
            <a:custGeom>
              <a:rect b="b" l="l" r="r" t="t"/>
              <a:pathLst>
                <a:path extrusionOk="0" h="1089" w="913">
                  <a:moveTo>
                    <a:pt x="235" y="1"/>
                  </a:moveTo>
                  <a:cubicBezTo>
                    <a:pt x="101" y="1"/>
                    <a:pt x="1" y="101"/>
                    <a:pt x="1" y="227"/>
                  </a:cubicBezTo>
                  <a:lnTo>
                    <a:pt x="1" y="855"/>
                  </a:lnTo>
                  <a:cubicBezTo>
                    <a:pt x="1" y="988"/>
                    <a:pt x="101" y="1089"/>
                    <a:pt x="235" y="1089"/>
                  </a:cubicBezTo>
                  <a:lnTo>
                    <a:pt x="679" y="1089"/>
                  </a:lnTo>
                  <a:cubicBezTo>
                    <a:pt x="804" y="1089"/>
                    <a:pt x="913" y="988"/>
                    <a:pt x="913" y="855"/>
                  </a:cubicBezTo>
                  <a:lnTo>
                    <a:pt x="913" y="227"/>
                  </a:lnTo>
                  <a:cubicBezTo>
                    <a:pt x="913" y="101"/>
                    <a:pt x="804" y="1"/>
                    <a:pt x="679" y="1"/>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6"/>
            <p:cNvSpPr/>
            <p:nvPr/>
          </p:nvSpPr>
          <p:spPr>
            <a:xfrm>
              <a:off x="4448675" y="1922975"/>
              <a:ext cx="41650" cy="48850"/>
            </a:xfrm>
            <a:custGeom>
              <a:rect b="b" l="l" r="r" t="t"/>
              <a:pathLst>
                <a:path extrusionOk="0" h="1954" w="1666">
                  <a:moveTo>
                    <a:pt x="363" y="0"/>
                  </a:moveTo>
                  <a:cubicBezTo>
                    <a:pt x="175" y="0"/>
                    <a:pt x="0" y="152"/>
                    <a:pt x="0" y="355"/>
                  </a:cubicBezTo>
                  <a:lnTo>
                    <a:pt x="0" y="1594"/>
                  </a:lnTo>
                  <a:cubicBezTo>
                    <a:pt x="0" y="1801"/>
                    <a:pt x="176" y="1953"/>
                    <a:pt x="364" y="1953"/>
                  </a:cubicBezTo>
                  <a:cubicBezTo>
                    <a:pt x="418" y="1953"/>
                    <a:pt x="474" y="1940"/>
                    <a:pt x="527" y="1912"/>
                  </a:cubicBezTo>
                  <a:lnTo>
                    <a:pt x="1666" y="1335"/>
                  </a:lnTo>
                  <a:lnTo>
                    <a:pt x="1666" y="581"/>
                  </a:lnTo>
                  <a:lnTo>
                    <a:pt x="519" y="37"/>
                  </a:lnTo>
                  <a:cubicBezTo>
                    <a:pt x="468" y="12"/>
                    <a:pt x="415" y="0"/>
                    <a:pt x="363"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6"/>
            <p:cNvSpPr/>
            <p:nvPr/>
          </p:nvSpPr>
          <p:spPr>
            <a:xfrm>
              <a:off x="4513100" y="1922975"/>
              <a:ext cx="41475" cy="48850"/>
            </a:xfrm>
            <a:custGeom>
              <a:rect b="b" l="l" r="r" t="t"/>
              <a:pathLst>
                <a:path extrusionOk="0" h="1954" w="1659">
                  <a:moveTo>
                    <a:pt x="1303" y="0"/>
                  </a:moveTo>
                  <a:cubicBezTo>
                    <a:pt x="1251" y="0"/>
                    <a:pt x="1198" y="12"/>
                    <a:pt x="1148" y="37"/>
                  </a:cubicBezTo>
                  <a:lnTo>
                    <a:pt x="1" y="581"/>
                  </a:lnTo>
                  <a:lnTo>
                    <a:pt x="1" y="1335"/>
                  </a:lnTo>
                  <a:lnTo>
                    <a:pt x="1139" y="1912"/>
                  </a:lnTo>
                  <a:cubicBezTo>
                    <a:pt x="1192" y="1940"/>
                    <a:pt x="1248" y="1953"/>
                    <a:pt x="1302" y="1953"/>
                  </a:cubicBezTo>
                  <a:cubicBezTo>
                    <a:pt x="1488" y="1953"/>
                    <a:pt x="1658" y="1801"/>
                    <a:pt x="1658" y="1594"/>
                  </a:cubicBezTo>
                  <a:lnTo>
                    <a:pt x="1658" y="355"/>
                  </a:lnTo>
                  <a:cubicBezTo>
                    <a:pt x="1658" y="152"/>
                    <a:pt x="1489" y="0"/>
                    <a:pt x="1303"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6"/>
            <p:cNvSpPr/>
            <p:nvPr/>
          </p:nvSpPr>
          <p:spPr>
            <a:xfrm>
              <a:off x="4392375" y="2170525"/>
              <a:ext cx="83300" cy="29575"/>
            </a:xfrm>
            <a:custGeom>
              <a:rect b="b" l="l" r="r" t="t"/>
              <a:pathLst>
                <a:path extrusionOk="0" h="1183" w="3332">
                  <a:moveTo>
                    <a:pt x="1980" y="1"/>
                  </a:moveTo>
                  <a:cubicBezTo>
                    <a:pt x="1689" y="1"/>
                    <a:pt x="1290" y="45"/>
                    <a:pt x="855" y="45"/>
                  </a:cubicBezTo>
                  <a:cubicBezTo>
                    <a:pt x="93" y="45"/>
                    <a:pt x="26" y="178"/>
                    <a:pt x="26" y="178"/>
                  </a:cubicBezTo>
                  <a:lnTo>
                    <a:pt x="1" y="371"/>
                  </a:lnTo>
                  <a:lnTo>
                    <a:pt x="218" y="689"/>
                  </a:lnTo>
                  <a:lnTo>
                    <a:pt x="2754" y="1183"/>
                  </a:lnTo>
                  <a:cubicBezTo>
                    <a:pt x="2754" y="1183"/>
                    <a:pt x="3198" y="1107"/>
                    <a:pt x="3240" y="1007"/>
                  </a:cubicBezTo>
                  <a:cubicBezTo>
                    <a:pt x="3282" y="915"/>
                    <a:pt x="3332" y="622"/>
                    <a:pt x="3123" y="555"/>
                  </a:cubicBezTo>
                  <a:cubicBezTo>
                    <a:pt x="2905" y="488"/>
                    <a:pt x="2570" y="312"/>
                    <a:pt x="2420" y="111"/>
                  </a:cubicBezTo>
                  <a:cubicBezTo>
                    <a:pt x="2355" y="25"/>
                    <a:pt x="2198" y="1"/>
                    <a:pt x="19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6"/>
            <p:cNvSpPr/>
            <p:nvPr/>
          </p:nvSpPr>
          <p:spPr>
            <a:xfrm>
              <a:off x="4355150" y="2207200"/>
              <a:ext cx="34950" cy="106525"/>
            </a:xfrm>
            <a:custGeom>
              <a:rect b="b" l="l" r="r" t="t"/>
              <a:pathLst>
                <a:path extrusionOk="0" h="4261" w="1398">
                  <a:moveTo>
                    <a:pt x="310" y="0"/>
                  </a:moveTo>
                  <a:cubicBezTo>
                    <a:pt x="310" y="0"/>
                    <a:pt x="0" y="1088"/>
                    <a:pt x="17" y="1883"/>
                  </a:cubicBezTo>
                  <a:cubicBezTo>
                    <a:pt x="34" y="2670"/>
                    <a:pt x="661" y="4260"/>
                    <a:pt x="661" y="4260"/>
                  </a:cubicBezTo>
                  <a:lnTo>
                    <a:pt x="1398" y="4260"/>
                  </a:lnTo>
                  <a:lnTo>
                    <a:pt x="1398" y="2067"/>
                  </a:lnTo>
                  <a:cubicBezTo>
                    <a:pt x="1398" y="1164"/>
                    <a:pt x="845" y="0"/>
                    <a:pt x="845"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6"/>
            <p:cNvSpPr/>
            <p:nvPr/>
          </p:nvSpPr>
          <p:spPr>
            <a:xfrm>
              <a:off x="4382750" y="2040850"/>
              <a:ext cx="94600" cy="261575"/>
            </a:xfrm>
            <a:custGeom>
              <a:rect b="b" l="l" r="r" t="t"/>
              <a:pathLst>
                <a:path extrusionOk="0" h="10463" w="3784">
                  <a:moveTo>
                    <a:pt x="1892" y="1"/>
                  </a:moveTo>
                  <a:lnTo>
                    <a:pt x="1599" y="126"/>
                  </a:lnTo>
                  <a:cubicBezTo>
                    <a:pt x="1599" y="126"/>
                    <a:pt x="1507" y="503"/>
                    <a:pt x="1248" y="637"/>
                  </a:cubicBezTo>
                  <a:cubicBezTo>
                    <a:pt x="980" y="779"/>
                    <a:pt x="168" y="1047"/>
                    <a:pt x="168" y="1047"/>
                  </a:cubicBezTo>
                  <a:cubicBezTo>
                    <a:pt x="168" y="1047"/>
                    <a:pt x="1" y="2587"/>
                    <a:pt x="461" y="2980"/>
                  </a:cubicBezTo>
                  <a:cubicBezTo>
                    <a:pt x="779" y="3265"/>
                    <a:pt x="947" y="4026"/>
                    <a:pt x="1005" y="4428"/>
                  </a:cubicBezTo>
                  <a:cubicBezTo>
                    <a:pt x="938" y="4554"/>
                    <a:pt x="804" y="4897"/>
                    <a:pt x="804" y="5550"/>
                  </a:cubicBezTo>
                  <a:cubicBezTo>
                    <a:pt x="804" y="6412"/>
                    <a:pt x="1390" y="7742"/>
                    <a:pt x="1390" y="7742"/>
                  </a:cubicBezTo>
                  <a:cubicBezTo>
                    <a:pt x="1390" y="7742"/>
                    <a:pt x="1240" y="7960"/>
                    <a:pt x="1240" y="8420"/>
                  </a:cubicBezTo>
                  <a:cubicBezTo>
                    <a:pt x="1240" y="8881"/>
                    <a:pt x="1507" y="10061"/>
                    <a:pt x="1507" y="10061"/>
                  </a:cubicBezTo>
                  <a:cubicBezTo>
                    <a:pt x="1507" y="10061"/>
                    <a:pt x="1407" y="10111"/>
                    <a:pt x="1240" y="10194"/>
                  </a:cubicBezTo>
                  <a:cubicBezTo>
                    <a:pt x="1072" y="10287"/>
                    <a:pt x="880" y="10462"/>
                    <a:pt x="880" y="10462"/>
                  </a:cubicBezTo>
                  <a:lnTo>
                    <a:pt x="2913" y="10462"/>
                  </a:lnTo>
                  <a:cubicBezTo>
                    <a:pt x="2913" y="10462"/>
                    <a:pt x="2721" y="10287"/>
                    <a:pt x="2553" y="10194"/>
                  </a:cubicBezTo>
                  <a:cubicBezTo>
                    <a:pt x="2386" y="10111"/>
                    <a:pt x="2286" y="10061"/>
                    <a:pt x="2286" y="10061"/>
                  </a:cubicBezTo>
                  <a:cubicBezTo>
                    <a:pt x="2286" y="10061"/>
                    <a:pt x="2553" y="8881"/>
                    <a:pt x="2553" y="8420"/>
                  </a:cubicBezTo>
                  <a:cubicBezTo>
                    <a:pt x="2553" y="7960"/>
                    <a:pt x="2403" y="7742"/>
                    <a:pt x="2403" y="7742"/>
                  </a:cubicBezTo>
                  <a:cubicBezTo>
                    <a:pt x="2403" y="7742"/>
                    <a:pt x="2989" y="6412"/>
                    <a:pt x="2989" y="5550"/>
                  </a:cubicBezTo>
                  <a:cubicBezTo>
                    <a:pt x="2989" y="4897"/>
                    <a:pt x="2855" y="4554"/>
                    <a:pt x="2788" y="4428"/>
                  </a:cubicBezTo>
                  <a:cubicBezTo>
                    <a:pt x="2855" y="4026"/>
                    <a:pt x="3014" y="3265"/>
                    <a:pt x="3340" y="2980"/>
                  </a:cubicBezTo>
                  <a:cubicBezTo>
                    <a:pt x="3784" y="2587"/>
                    <a:pt x="3625" y="1047"/>
                    <a:pt x="3625" y="1047"/>
                  </a:cubicBezTo>
                  <a:cubicBezTo>
                    <a:pt x="3625" y="1047"/>
                    <a:pt x="2805" y="779"/>
                    <a:pt x="2545" y="637"/>
                  </a:cubicBezTo>
                  <a:cubicBezTo>
                    <a:pt x="2286" y="503"/>
                    <a:pt x="2194" y="126"/>
                    <a:pt x="2194" y="126"/>
                  </a:cubicBezTo>
                  <a:lnTo>
                    <a:pt x="1892"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6"/>
            <p:cNvSpPr/>
            <p:nvPr/>
          </p:nvSpPr>
          <p:spPr>
            <a:xfrm>
              <a:off x="4418125" y="2040850"/>
              <a:ext cx="38925" cy="22400"/>
            </a:xfrm>
            <a:custGeom>
              <a:rect b="b" l="l" r="r" t="t"/>
              <a:pathLst>
                <a:path extrusionOk="0" h="896" w="1557">
                  <a:moveTo>
                    <a:pt x="477" y="1"/>
                  </a:moveTo>
                  <a:lnTo>
                    <a:pt x="184" y="126"/>
                  </a:lnTo>
                  <a:cubicBezTo>
                    <a:pt x="184" y="126"/>
                    <a:pt x="134" y="335"/>
                    <a:pt x="0" y="494"/>
                  </a:cubicBezTo>
                  <a:cubicBezTo>
                    <a:pt x="126" y="595"/>
                    <a:pt x="318" y="729"/>
                    <a:pt x="620" y="838"/>
                  </a:cubicBezTo>
                  <a:cubicBezTo>
                    <a:pt x="727" y="880"/>
                    <a:pt x="852" y="896"/>
                    <a:pt x="980" y="896"/>
                  </a:cubicBezTo>
                  <a:cubicBezTo>
                    <a:pt x="1183" y="896"/>
                    <a:pt x="1393" y="857"/>
                    <a:pt x="1557" y="821"/>
                  </a:cubicBezTo>
                  <a:cubicBezTo>
                    <a:pt x="1381" y="754"/>
                    <a:pt x="1222" y="687"/>
                    <a:pt x="1130" y="637"/>
                  </a:cubicBezTo>
                  <a:cubicBezTo>
                    <a:pt x="871" y="503"/>
                    <a:pt x="779" y="126"/>
                    <a:pt x="779" y="126"/>
                  </a:cubicBezTo>
                  <a:lnTo>
                    <a:pt x="47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6"/>
            <p:cNvSpPr/>
            <p:nvPr/>
          </p:nvSpPr>
          <p:spPr>
            <a:xfrm>
              <a:off x="4415825" y="2006750"/>
              <a:ext cx="28475" cy="46050"/>
            </a:xfrm>
            <a:custGeom>
              <a:rect b="b" l="l" r="r" t="t"/>
              <a:pathLst>
                <a:path extrusionOk="0" h="1842" w="1139">
                  <a:moveTo>
                    <a:pt x="569" y="1"/>
                  </a:moveTo>
                  <a:cubicBezTo>
                    <a:pt x="260" y="1"/>
                    <a:pt x="0" y="260"/>
                    <a:pt x="0" y="570"/>
                  </a:cubicBezTo>
                  <a:lnTo>
                    <a:pt x="0" y="1256"/>
                  </a:lnTo>
                  <a:cubicBezTo>
                    <a:pt x="0" y="1365"/>
                    <a:pt x="42" y="1474"/>
                    <a:pt x="126" y="1557"/>
                  </a:cubicBezTo>
                  <a:lnTo>
                    <a:pt x="276" y="1725"/>
                  </a:lnTo>
                  <a:cubicBezTo>
                    <a:pt x="352" y="1800"/>
                    <a:pt x="444" y="1842"/>
                    <a:pt x="553" y="1842"/>
                  </a:cubicBezTo>
                  <a:lnTo>
                    <a:pt x="594" y="1842"/>
                  </a:lnTo>
                  <a:cubicBezTo>
                    <a:pt x="695" y="1842"/>
                    <a:pt x="795" y="1800"/>
                    <a:pt x="862" y="1725"/>
                  </a:cubicBezTo>
                  <a:lnTo>
                    <a:pt x="1021" y="1557"/>
                  </a:lnTo>
                  <a:cubicBezTo>
                    <a:pt x="1097" y="1474"/>
                    <a:pt x="1138" y="1365"/>
                    <a:pt x="1138" y="1256"/>
                  </a:cubicBezTo>
                  <a:lnTo>
                    <a:pt x="1138" y="570"/>
                  </a:lnTo>
                  <a:cubicBezTo>
                    <a:pt x="1138" y="260"/>
                    <a:pt x="887" y="1"/>
                    <a:pt x="56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6"/>
            <p:cNvSpPr/>
            <p:nvPr/>
          </p:nvSpPr>
          <p:spPr>
            <a:xfrm>
              <a:off x="4407025" y="2162825"/>
              <a:ext cx="9025" cy="58000"/>
            </a:xfrm>
            <a:custGeom>
              <a:rect b="b" l="l" r="r" t="t"/>
              <a:pathLst>
                <a:path extrusionOk="0" h="2320" w="361">
                  <a:moveTo>
                    <a:pt x="143" y="1"/>
                  </a:moveTo>
                  <a:cubicBezTo>
                    <a:pt x="84" y="127"/>
                    <a:pt x="1" y="394"/>
                    <a:pt x="1" y="846"/>
                  </a:cubicBezTo>
                  <a:cubicBezTo>
                    <a:pt x="1" y="1315"/>
                    <a:pt x="218" y="1959"/>
                    <a:pt x="361" y="2319"/>
                  </a:cubicBezTo>
                  <a:cubicBezTo>
                    <a:pt x="361" y="2319"/>
                    <a:pt x="294" y="1449"/>
                    <a:pt x="260" y="1014"/>
                  </a:cubicBezTo>
                  <a:cubicBezTo>
                    <a:pt x="227" y="587"/>
                    <a:pt x="143" y="1"/>
                    <a:pt x="1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6"/>
            <p:cNvSpPr/>
            <p:nvPr/>
          </p:nvSpPr>
          <p:spPr>
            <a:xfrm>
              <a:off x="4385050" y="2305525"/>
              <a:ext cx="90000" cy="9025"/>
            </a:xfrm>
            <a:custGeom>
              <a:rect b="b" l="l" r="r" t="t"/>
              <a:pathLst>
                <a:path extrusionOk="0" h="361" w="3600">
                  <a:moveTo>
                    <a:pt x="1" y="1"/>
                  </a:moveTo>
                  <a:lnTo>
                    <a:pt x="1" y="361"/>
                  </a:lnTo>
                  <a:lnTo>
                    <a:pt x="3600" y="361"/>
                  </a:lnTo>
                  <a:lnTo>
                    <a:pt x="360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6"/>
            <p:cNvSpPr/>
            <p:nvPr/>
          </p:nvSpPr>
          <p:spPr>
            <a:xfrm>
              <a:off x="4394675" y="2305525"/>
              <a:ext cx="10075" cy="9025"/>
            </a:xfrm>
            <a:custGeom>
              <a:rect b="b" l="l" r="r" t="t"/>
              <a:pathLst>
                <a:path extrusionOk="0" h="361" w="403">
                  <a:moveTo>
                    <a:pt x="1" y="1"/>
                  </a:moveTo>
                  <a:lnTo>
                    <a:pt x="1" y="361"/>
                  </a:lnTo>
                  <a:lnTo>
                    <a:pt x="403" y="361"/>
                  </a:lnTo>
                  <a:lnTo>
                    <a:pt x="4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6"/>
            <p:cNvSpPr/>
            <p:nvPr/>
          </p:nvSpPr>
          <p:spPr>
            <a:xfrm>
              <a:off x="4385275" y="2305525"/>
              <a:ext cx="89775" cy="7775"/>
            </a:xfrm>
            <a:custGeom>
              <a:rect b="b" l="l" r="r" t="t"/>
              <a:pathLst>
                <a:path extrusionOk="0" h="311" w="3591">
                  <a:moveTo>
                    <a:pt x="0" y="1"/>
                  </a:moveTo>
                  <a:lnTo>
                    <a:pt x="0" y="185"/>
                  </a:lnTo>
                  <a:lnTo>
                    <a:pt x="3591" y="311"/>
                  </a:lnTo>
                  <a:lnTo>
                    <a:pt x="3591"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6"/>
            <p:cNvSpPr/>
            <p:nvPr/>
          </p:nvSpPr>
          <p:spPr>
            <a:xfrm>
              <a:off x="4382125" y="2302400"/>
              <a:ext cx="96075" cy="6300"/>
            </a:xfrm>
            <a:custGeom>
              <a:rect b="b" l="l" r="r" t="t"/>
              <a:pathLst>
                <a:path extrusionOk="0" h="252" w="3843">
                  <a:moveTo>
                    <a:pt x="126" y="0"/>
                  </a:moveTo>
                  <a:cubicBezTo>
                    <a:pt x="51" y="0"/>
                    <a:pt x="1" y="59"/>
                    <a:pt x="1" y="126"/>
                  </a:cubicBezTo>
                  <a:cubicBezTo>
                    <a:pt x="1" y="193"/>
                    <a:pt x="51" y="251"/>
                    <a:pt x="126" y="251"/>
                  </a:cubicBezTo>
                  <a:lnTo>
                    <a:pt x="3717" y="251"/>
                  </a:lnTo>
                  <a:cubicBezTo>
                    <a:pt x="3784" y="251"/>
                    <a:pt x="3842" y="201"/>
                    <a:pt x="3842" y="126"/>
                  </a:cubicBezTo>
                  <a:cubicBezTo>
                    <a:pt x="3842" y="59"/>
                    <a:pt x="3784" y="0"/>
                    <a:pt x="3717"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6"/>
            <p:cNvSpPr/>
            <p:nvPr/>
          </p:nvSpPr>
          <p:spPr>
            <a:xfrm>
              <a:off x="4376275" y="2318300"/>
              <a:ext cx="107575" cy="48350"/>
            </a:xfrm>
            <a:custGeom>
              <a:rect b="b" l="l" r="r" t="t"/>
              <a:pathLst>
                <a:path extrusionOk="0" h="1934" w="4303">
                  <a:moveTo>
                    <a:pt x="0" y="0"/>
                  </a:moveTo>
                  <a:lnTo>
                    <a:pt x="0" y="1934"/>
                  </a:lnTo>
                  <a:lnTo>
                    <a:pt x="4302" y="1934"/>
                  </a:lnTo>
                  <a:lnTo>
                    <a:pt x="4302" y="0"/>
                  </a:ln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6"/>
            <p:cNvSpPr/>
            <p:nvPr/>
          </p:nvSpPr>
          <p:spPr>
            <a:xfrm>
              <a:off x="4459125" y="2320800"/>
              <a:ext cx="17600" cy="43350"/>
            </a:xfrm>
            <a:custGeom>
              <a:rect b="b" l="l" r="r" t="t"/>
              <a:pathLst>
                <a:path extrusionOk="0" h="1734" w="704">
                  <a:moveTo>
                    <a:pt x="1" y="1"/>
                  </a:moveTo>
                  <a:lnTo>
                    <a:pt x="1" y="1733"/>
                  </a:lnTo>
                  <a:lnTo>
                    <a:pt x="704" y="1733"/>
                  </a:lnTo>
                  <a:lnTo>
                    <a:pt x="704"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6"/>
            <p:cNvSpPr/>
            <p:nvPr/>
          </p:nvSpPr>
          <p:spPr>
            <a:xfrm>
              <a:off x="4376275" y="2318300"/>
              <a:ext cx="107775" cy="10475"/>
            </a:xfrm>
            <a:custGeom>
              <a:rect b="b" l="l" r="r" t="t"/>
              <a:pathLst>
                <a:path extrusionOk="0" h="419" w="4311">
                  <a:moveTo>
                    <a:pt x="0" y="0"/>
                  </a:moveTo>
                  <a:lnTo>
                    <a:pt x="0" y="226"/>
                  </a:lnTo>
                  <a:lnTo>
                    <a:pt x="4311" y="419"/>
                  </a:lnTo>
                  <a:lnTo>
                    <a:pt x="4311"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6"/>
            <p:cNvSpPr/>
            <p:nvPr/>
          </p:nvSpPr>
          <p:spPr>
            <a:xfrm>
              <a:off x="4395950" y="2079975"/>
              <a:ext cx="23875" cy="20325"/>
            </a:xfrm>
            <a:custGeom>
              <a:rect b="b" l="l" r="r" t="t"/>
              <a:pathLst>
                <a:path extrusionOk="0" h="813" w="955">
                  <a:moveTo>
                    <a:pt x="0" y="1"/>
                  </a:moveTo>
                  <a:lnTo>
                    <a:pt x="276" y="654"/>
                  </a:lnTo>
                  <a:lnTo>
                    <a:pt x="460" y="813"/>
                  </a:lnTo>
                  <a:lnTo>
                    <a:pt x="954" y="654"/>
                  </a:lnTo>
                  <a:cubicBezTo>
                    <a:pt x="954" y="654"/>
                    <a:pt x="753" y="654"/>
                    <a:pt x="569" y="595"/>
                  </a:cubicBezTo>
                  <a:cubicBezTo>
                    <a:pt x="394" y="536"/>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a:off x="4388000" y="2073675"/>
              <a:ext cx="84550" cy="82500"/>
            </a:xfrm>
            <a:custGeom>
              <a:rect b="b" l="l" r="r" t="t"/>
              <a:pathLst>
                <a:path extrusionOk="0" h="3300" w="3382">
                  <a:moveTo>
                    <a:pt x="88" y="1"/>
                  </a:moveTo>
                  <a:cubicBezTo>
                    <a:pt x="80" y="1"/>
                    <a:pt x="75" y="2"/>
                    <a:pt x="75" y="2"/>
                  </a:cubicBezTo>
                  <a:lnTo>
                    <a:pt x="0" y="94"/>
                  </a:lnTo>
                  <a:lnTo>
                    <a:pt x="293" y="1148"/>
                  </a:lnTo>
                  <a:lnTo>
                    <a:pt x="184" y="1182"/>
                  </a:lnTo>
                  <a:cubicBezTo>
                    <a:pt x="226" y="1282"/>
                    <a:pt x="335" y="1600"/>
                    <a:pt x="452" y="1943"/>
                  </a:cubicBezTo>
                  <a:cubicBezTo>
                    <a:pt x="611" y="2228"/>
                    <a:pt x="703" y="2621"/>
                    <a:pt x="762" y="2923"/>
                  </a:cubicBezTo>
                  <a:cubicBezTo>
                    <a:pt x="775" y="2918"/>
                    <a:pt x="788" y="2916"/>
                    <a:pt x="803" y="2916"/>
                  </a:cubicBezTo>
                  <a:cubicBezTo>
                    <a:pt x="996" y="2916"/>
                    <a:pt x="1332" y="3299"/>
                    <a:pt x="1682" y="3299"/>
                  </a:cubicBezTo>
                  <a:cubicBezTo>
                    <a:pt x="1990" y="3299"/>
                    <a:pt x="2327" y="2876"/>
                    <a:pt x="2568" y="2876"/>
                  </a:cubicBezTo>
                  <a:cubicBezTo>
                    <a:pt x="2583" y="2876"/>
                    <a:pt x="2597" y="2877"/>
                    <a:pt x="2611" y="2881"/>
                  </a:cubicBezTo>
                  <a:cubicBezTo>
                    <a:pt x="2645" y="2722"/>
                    <a:pt x="2695" y="2529"/>
                    <a:pt x="2745" y="2353"/>
                  </a:cubicBezTo>
                  <a:lnTo>
                    <a:pt x="2754" y="2353"/>
                  </a:lnTo>
                  <a:lnTo>
                    <a:pt x="2770" y="2286"/>
                  </a:lnTo>
                  <a:lnTo>
                    <a:pt x="2795" y="2220"/>
                  </a:lnTo>
                  <a:cubicBezTo>
                    <a:pt x="2913" y="1793"/>
                    <a:pt x="3063" y="1299"/>
                    <a:pt x="3105" y="1173"/>
                  </a:cubicBezTo>
                  <a:lnTo>
                    <a:pt x="3080" y="1173"/>
                  </a:lnTo>
                  <a:lnTo>
                    <a:pt x="3381" y="94"/>
                  </a:lnTo>
                  <a:lnTo>
                    <a:pt x="3306" y="2"/>
                  </a:lnTo>
                  <a:cubicBezTo>
                    <a:pt x="3306" y="2"/>
                    <a:pt x="3303" y="1"/>
                    <a:pt x="3297" y="1"/>
                  </a:cubicBezTo>
                  <a:cubicBezTo>
                    <a:pt x="3272" y="1"/>
                    <a:pt x="3204" y="12"/>
                    <a:pt x="3130" y="119"/>
                  </a:cubicBezTo>
                  <a:lnTo>
                    <a:pt x="3139" y="94"/>
                  </a:lnTo>
                  <a:lnTo>
                    <a:pt x="2762" y="805"/>
                  </a:lnTo>
                  <a:cubicBezTo>
                    <a:pt x="2703" y="916"/>
                    <a:pt x="2589" y="981"/>
                    <a:pt x="2471" y="981"/>
                  </a:cubicBezTo>
                  <a:cubicBezTo>
                    <a:pt x="2437" y="981"/>
                    <a:pt x="2402" y="975"/>
                    <a:pt x="2369" y="964"/>
                  </a:cubicBezTo>
                  <a:lnTo>
                    <a:pt x="1716" y="772"/>
                  </a:lnTo>
                  <a:cubicBezTo>
                    <a:pt x="1707" y="767"/>
                    <a:pt x="1697" y="765"/>
                    <a:pt x="1685" y="765"/>
                  </a:cubicBezTo>
                  <a:cubicBezTo>
                    <a:pt x="1674" y="765"/>
                    <a:pt x="1661" y="767"/>
                    <a:pt x="1649" y="772"/>
                  </a:cubicBezTo>
                  <a:lnTo>
                    <a:pt x="1046" y="947"/>
                  </a:lnTo>
                  <a:lnTo>
                    <a:pt x="963" y="973"/>
                  </a:lnTo>
                  <a:cubicBezTo>
                    <a:pt x="943" y="976"/>
                    <a:pt x="923" y="978"/>
                    <a:pt x="903" y="978"/>
                  </a:cubicBezTo>
                  <a:cubicBezTo>
                    <a:pt x="782" y="978"/>
                    <a:pt x="669" y="913"/>
                    <a:pt x="611" y="805"/>
                  </a:cubicBezTo>
                  <a:lnTo>
                    <a:pt x="327" y="278"/>
                  </a:lnTo>
                  <a:cubicBezTo>
                    <a:pt x="237" y="23"/>
                    <a:pt x="125" y="1"/>
                    <a:pt x="88"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6"/>
            <p:cNvSpPr/>
            <p:nvPr/>
          </p:nvSpPr>
          <p:spPr>
            <a:xfrm>
              <a:off x="4372300" y="2067000"/>
              <a:ext cx="33500" cy="72850"/>
            </a:xfrm>
            <a:custGeom>
              <a:rect b="b" l="l" r="r" t="t"/>
              <a:pathLst>
                <a:path extrusionOk="0" h="2914" w="1340">
                  <a:moveTo>
                    <a:pt x="586" y="1"/>
                  </a:moveTo>
                  <a:cubicBezTo>
                    <a:pt x="586" y="1"/>
                    <a:pt x="210" y="177"/>
                    <a:pt x="109" y="612"/>
                  </a:cubicBezTo>
                  <a:cubicBezTo>
                    <a:pt x="0" y="1039"/>
                    <a:pt x="251" y="1700"/>
                    <a:pt x="503" y="2294"/>
                  </a:cubicBezTo>
                  <a:cubicBezTo>
                    <a:pt x="745" y="2888"/>
                    <a:pt x="1331" y="2913"/>
                    <a:pt x="1331" y="2913"/>
                  </a:cubicBezTo>
                  <a:cubicBezTo>
                    <a:pt x="1331" y="2913"/>
                    <a:pt x="1339" y="2646"/>
                    <a:pt x="1273" y="2411"/>
                  </a:cubicBezTo>
                  <a:cubicBezTo>
                    <a:pt x="1214" y="2177"/>
                    <a:pt x="1114" y="1825"/>
                    <a:pt x="1013" y="1122"/>
                  </a:cubicBezTo>
                  <a:cubicBezTo>
                    <a:pt x="913" y="428"/>
                    <a:pt x="586" y="1"/>
                    <a:pt x="58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6"/>
            <p:cNvSpPr/>
            <p:nvPr/>
          </p:nvSpPr>
          <p:spPr>
            <a:xfrm>
              <a:off x="4454525" y="2067000"/>
              <a:ext cx="33500" cy="72850"/>
            </a:xfrm>
            <a:custGeom>
              <a:rect b="b" l="l" r="r" t="t"/>
              <a:pathLst>
                <a:path extrusionOk="0" h="2914" w="1340">
                  <a:moveTo>
                    <a:pt x="754" y="1"/>
                  </a:moveTo>
                  <a:cubicBezTo>
                    <a:pt x="754" y="1"/>
                    <a:pt x="427" y="428"/>
                    <a:pt x="327" y="1122"/>
                  </a:cubicBezTo>
                  <a:cubicBezTo>
                    <a:pt x="226" y="1825"/>
                    <a:pt x="126" y="2177"/>
                    <a:pt x="67" y="2411"/>
                  </a:cubicBezTo>
                  <a:cubicBezTo>
                    <a:pt x="1" y="2646"/>
                    <a:pt x="9" y="2913"/>
                    <a:pt x="9" y="2913"/>
                  </a:cubicBezTo>
                  <a:cubicBezTo>
                    <a:pt x="9" y="2913"/>
                    <a:pt x="595" y="2888"/>
                    <a:pt x="837" y="2294"/>
                  </a:cubicBezTo>
                  <a:cubicBezTo>
                    <a:pt x="1089" y="1700"/>
                    <a:pt x="1340" y="1039"/>
                    <a:pt x="1231" y="612"/>
                  </a:cubicBezTo>
                  <a:cubicBezTo>
                    <a:pt x="1130" y="177"/>
                    <a:pt x="754" y="1"/>
                    <a:pt x="75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a:off x="4458075" y="2077250"/>
              <a:ext cx="9650" cy="42925"/>
            </a:xfrm>
            <a:custGeom>
              <a:rect b="b" l="l" r="r" t="t"/>
              <a:pathLst>
                <a:path extrusionOk="0" h="1717" w="386">
                  <a:moveTo>
                    <a:pt x="386" y="1"/>
                  </a:moveTo>
                  <a:lnTo>
                    <a:pt x="386" y="1"/>
                  </a:lnTo>
                  <a:cubicBezTo>
                    <a:pt x="310" y="185"/>
                    <a:pt x="227" y="428"/>
                    <a:pt x="185" y="712"/>
                  </a:cubicBezTo>
                  <a:cubicBezTo>
                    <a:pt x="118" y="1181"/>
                    <a:pt x="51" y="1491"/>
                    <a:pt x="1" y="1717"/>
                  </a:cubicBezTo>
                  <a:cubicBezTo>
                    <a:pt x="34" y="1700"/>
                    <a:pt x="168" y="1633"/>
                    <a:pt x="252" y="1516"/>
                  </a:cubicBezTo>
                  <a:cubicBezTo>
                    <a:pt x="344" y="1390"/>
                    <a:pt x="319" y="1139"/>
                    <a:pt x="260" y="922"/>
                  </a:cubicBezTo>
                  <a:cubicBezTo>
                    <a:pt x="210" y="696"/>
                    <a:pt x="386" y="9"/>
                    <a:pt x="3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a:off x="4430050" y="2152800"/>
              <a:ext cx="12375" cy="149625"/>
            </a:xfrm>
            <a:custGeom>
              <a:rect b="b" l="l" r="r" t="t"/>
              <a:pathLst>
                <a:path extrusionOk="0" h="5985" w="495">
                  <a:moveTo>
                    <a:pt x="0" y="0"/>
                  </a:moveTo>
                  <a:lnTo>
                    <a:pt x="0" y="5942"/>
                  </a:lnTo>
                  <a:lnTo>
                    <a:pt x="51" y="5926"/>
                  </a:lnTo>
                  <a:lnTo>
                    <a:pt x="51" y="5984"/>
                  </a:lnTo>
                  <a:lnTo>
                    <a:pt x="494" y="5984"/>
                  </a:lnTo>
                  <a:cubicBezTo>
                    <a:pt x="494" y="5984"/>
                    <a:pt x="427" y="5809"/>
                    <a:pt x="293" y="5725"/>
                  </a:cubicBezTo>
                  <a:cubicBezTo>
                    <a:pt x="218" y="5675"/>
                    <a:pt x="151" y="5641"/>
                    <a:pt x="109" y="5616"/>
                  </a:cubicBezTo>
                  <a:cubicBezTo>
                    <a:pt x="168" y="5131"/>
                    <a:pt x="277" y="4202"/>
                    <a:pt x="285" y="3959"/>
                  </a:cubicBezTo>
                  <a:cubicBezTo>
                    <a:pt x="302" y="3633"/>
                    <a:pt x="201" y="3273"/>
                    <a:pt x="201" y="3273"/>
                  </a:cubicBezTo>
                  <a:cubicBezTo>
                    <a:pt x="201" y="3273"/>
                    <a:pt x="369" y="1582"/>
                    <a:pt x="377" y="1289"/>
                  </a:cubicBezTo>
                  <a:cubicBezTo>
                    <a:pt x="377" y="996"/>
                    <a:pt x="335" y="695"/>
                    <a:pt x="335" y="695"/>
                  </a:cubicBezTo>
                  <a:lnTo>
                    <a:pt x="494" y="268"/>
                  </a:lnTo>
                  <a:lnTo>
                    <a:pt x="494" y="268"/>
                  </a:lnTo>
                  <a:lnTo>
                    <a:pt x="126" y="544"/>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4426700" y="2134600"/>
              <a:ext cx="6725" cy="167825"/>
            </a:xfrm>
            <a:custGeom>
              <a:rect b="b" l="l" r="r" t="t"/>
              <a:pathLst>
                <a:path extrusionOk="0" h="6713" w="269">
                  <a:moveTo>
                    <a:pt x="0" y="0"/>
                  </a:moveTo>
                  <a:lnTo>
                    <a:pt x="76" y="6654"/>
                  </a:lnTo>
                  <a:cubicBezTo>
                    <a:pt x="76" y="6687"/>
                    <a:pt x="101" y="6712"/>
                    <a:pt x="134" y="6712"/>
                  </a:cubicBezTo>
                  <a:cubicBezTo>
                    <a:pt x="176" y="6712"/>
                    <a:pt x="201" y="6687"/>
                    <a:pt x="201" y="6654"/>
                  </a:cubicBezTo>
                  <a:lnTo>
                    <a:pt x="268"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6"/>
            <p:cNvSpPr/>
            <p:nvPr/>
          </p:nvSpPr>
          <p:spPr>
            <a:xfrm>
              <a:off x="4426700" y="2134600"/>
              <a:ext cx="3375" cy="160300"/>
            </a:xfrm>
            <a:custGeom>
              <a:rect b="b" l="l" r="r" t="t"/>
              <a:pathLst>
                <a:path extrusionOk="0" h="6412" w="135">
                  <a:moveTo>
                    <a:pt x="0" y="0"/>
                  </a:moveTo>
                  <a:lnTo>
                    <a:pt x="67" y="6411"/>
                  </a:lnTo>
                  <a:lnTo>
                    <a:pt x="1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6"/>
            <p:cNvSpPr/>
            <p:nvPr/>
          </p:nvSpPr>
          <p:spPr>
            <a:xfrm>
              <a:off x="4421250" y="2119075"/>
              <a:ext cx="48375" cy="20975"/>
            </a:xfrm>
            <a:custGeom>
              <a:rect b="b" l="l" r="r" t="t"/>
              <a:pathLst>
                <a:path extrusionOk="0" h="839" w="1935">
                  <a:moveTo>
                    <a:pt x="1417" y="1"/>
                  </a:moveTo>
                  <a:cubicBezTo>
                    <a:pt x="1145" y="1"/>
                    <a:pt x="899" y="203"/>
                    <a:pt x="762" y="219"/>
                  </a:cubicBezTo>
                  <a:cubicBezTo>
                    <a:pt x="747" y="222"/>
                    <a:pt x="731" y="223"/>
                    <a:pt x="716" y="223"/>
                  </a:cubicBezTo>
                  <a:cubicBezTo>
                    <a:pt x="596" y="223"/>
                    <a:pt x="503" y="143"/>
                    <a:pt x="436" y="136"/>
                  </a:cubicBezTo>
                  <a:cubicBezTo>
                    <a:pt x="432" y="135"/>
                    <a:pt x="427" y="135"/>
                    <a:pt x="422" y="135"/>
                  </a:cubicBezTo>
                  <a:cubicBezTo>
                    <a:pt x="331" y="135"/>
                    <a:pt x="34" y="194"/>
                    <a:pt x="34" y="194"/>
                  </a:cubicBezTo>
                  <a:cubicBezTo>
                    <a:pt x="34" y="194"/>
                    <a:pt x="1" y="311"/>
                    <a:pt x="34" y="395"/>
                  </a:cubicBezTo>
                  <a:cubicBezTo>
                    <a:pt x="59" y="470"/>
                    <a:pt x="118" y="554"/>
                    <a:pt x="126" y="630"/>
                  </a:cubicBezTo>
                  <a:cubicBezTo>
                    <a:pt x="135" y="713"/>
                    <a:pt x="260" y="839"/>
                    <a:pt x="260" y="839"/>
                  </a:cubicBezTo>
                  <a:cubicBezTo>
                    <a:pt x="260" y="839"/>
                    <a:pt x="503" y="780"/>
                    <a:pt x="587" y="747"/>
                  </a:cubicBezTo>
                  <a:cubicBezTo>
                    <a:pt x="592" y="745"/>
                    <a:pt x="598" y="744"/>
                    <a:pt x="606" y="744"/>
                  </a:cubicBezTo>
                  <a:cubicBezTo>
                    <a:pt x="697" y="744"/>
                    <a:pt x="972" y="835"/>
                    <a:pt x="1233" y="835"/>
                  </a:cubicBezTo>
                  <a:cubicBezTo>
                    <a:pt x="1330" y="835"/>
                    <a:pt x="1424" y="823"/>
                    <a:pt x="1507" y="789"/>
                  </a:cubicBezTo>
                  <a:cubicBezTo>
                    <a:pt x="1842" y="663"/>
                    <a:pt x="1934" y="378"/>
                    <a:pt x="1901" y="228"/>
                  </a:cubicBezTo>
                  <a:cubicBezTo>
                    <a:pt x="1876" y="127"/>
                    <a:pt x="1742" y="10"/>
                    <a:pt x="1449" y="2"/>
                  </a:cubicBezTo>
                  <a:cubicBezTo>
                    <a:pt x="1438" y="1"/>
                    <a:pt x="1428" y="1"/>
                    <a:pt x="1417"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6"/>
            <p:cNvSpPr/>
            <p:nvPr/>
          </p:nvSpPr>
          <p:spPr>
            <a:xfrm>
              <a:off x="4389875" y="2105850"/>
              <a:ext cx="44800" cy="34025"/>
            </a:xfrm>
            <a:custGeom>
              <a:rect b="b" l="l" r="r" t="t"/>
              <a:pathLst>
                <a:path extrusionOk="0" h="1361" w="1792">
                  <a:moveTo>
                    <a:pt x="1609" y="0"/>
                  </a:moveTo>
                  <a:cubicBezTo>
                    <a:pt x="1603" y="0"/>
                    <a:pt x="1597" y="1"/>
                    <a:pt x="1591" y="4"/>
                  </a:cubicBezTo>
                  <a:cubicBezTo>
                    <a:pt x="1490" y="37"/>
                    <a:pt x="1273" y="112"/>
                    <a:pt x="1222" y="146"/>
                  </a:cubicBezTo>
                  <a:cubicBezTo>
                    <a:pt x="1155" y="188"/>
                    <a:pt x="1105" y="330"/>
                    <a:pt x="963" y="380"/>
                  </a:cubicBezTo>
                  <a:cubicBezTo>
                    <a:pt x="821" y="439"/>
                    <a:pt x="519" y="372"/>
                    <a:pt x="260" y="531"/>
                  </a:cubicBezTo>
                  <a:cubicBezTo>
                    <a:pt x="0" y="690"/>
                    <a:pt x="59" y="916"/>
                    <a:pt x="84" y="1008"/>
                  </a:cubicBezTo>
                  <a:cubicBezTo>
                    <a:pt x="116" y="1153"/>
                    <a:pt x="436" y="1360"/>
                    <a:pt x="594" y="1360"/>
                  </a:cubicBezTo>
                  <a:cubicBezTo>
                    <a:pt x="600" y="1360"/>
                    <a:pt x="606" y="1360"/>
                    <a:pt x="611" y="1359"/>
                  </a:cubicBezTo>
                  <a:cubicBezTo>
                    <a:pt x="988" y="1334"/>
                    <a:pt x="1298" y="774"/>
                    <a:pt x="1390" y="757"/>
                  </a:cubicBezTo>
                  <a:cubicBezTo>
                    <a:pt x="1482" y="740"/>
                    <a:pt x="1733" y="665"/>
                    <a:pt x="1733" y="665"/>
                  </a:cubicBezTo>
                  <a:cubicBezTo>
                    <a:pt x="1733" y="665"/>
                    <a:pt x="1791" y="497"/>
                    <a:pt x="1758" y="422"/>
                  </a:cubicBezTo>
                  <a:cubicBezTo>
                    <a:pt x="1724" y="347"/>
                    <a:pt x="1741" y="246"/>
                    <a:pt x="1724" y="163"/>
                  </a:cubicBezTo>
                  <a:cubicBezTo>
                    <a:pt x="1716" y="112"/>
                    <a:pt x="1683" y="62"/>
                    <a:pt x="1658" y="29"/>
                  </a:cubicBezTo>
                  <a:cubicBezTo>
                    <a:pt x="1645" y="10"/>
                    <a:pt x="1628" y="0"/>
                    <a:pt x="160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6"/>
            <p:cNvSpPr/>
            <p:nvPr/>
          </p:nvSpPr>
          <p:spPr>
            <a:xfrm>
              <a:off x="4418750" y="2026200"/>
              <a:ext cx="9650" cy="3800"/>
            </a:xfrm>
            <a:custGeom>
              <a:rect b="b" l="l" r="r" t="t"/>
              <a:pathLst>
                <a:path extrusionOk="0" h="152" w="386">
                  <a:moveTo>
                    <a:pt x="0" y="1"/>
                  </a:moveTo>
                  <a:cubicBezTo>
                    <a:pt x="0" y="1"/>
                    <a:pt x="51" y="152"/>
                    <a:pt x="193" y="152"/>
                  </a:cubicBezTo>
                  <a:cubicBezTo>
                    <a:pt x="335" y="152"/>
                    <a:pt x="385" y="1"/>
                    <a:pt x="385"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6"/>
            <p:cNvSpPr/>
            <p:nvPr/>
          </p:nvSpPr>
          <p:spPr>
            <a:xfrm>
              <a:off x="4431925" y="2026425"/>
              <a:ext cx="9450" cy="11950"/>
            </a:xfrm>
            <a:custGeom>
              <a:rect b="b" l="l" r="r" t="t"/>
              <a:pathLst>
                <a:path extrusionOk="0" h="478" w="378">
                  <a:moveTo>
                    <a:pt x="1" y="0"/>
                  </a:moveTo>
                  <a:lnTo>
                    <a:pt x="1" y="477"/>
                  </a:lnTo>
                  <a:cubicBezTo>
                    <a:pt x="1" y="477"/>
                    <a:pt x="135" y="385"/>
                    <a:pt x="135" y="285"/>
                  </a:cubicBezTo>
                  <a:cubicBezTo>
                    <a:pt x="135" y="226"/>
                    <a:pt x="109" y="159"/>
                    <a:pt x="93" y="117"/>
                  </a:cubicBezTo>
                  <a:lnTo>
                    <a:pt x="93" y="117"/>
                  </a:lnTo>
                  <a:cubicBezTo>
                    <a:pt x="118" y="134"/>
                    <a:pt x="151" y="143"/>
                    <a:pt x="193" y="143"/>
                  </a:cubicBezTo>
                  <a:cubicBezTo>
                    <a:pt x="335" y="143"/>
                    <a:pt x="377" y="0"/>
                    <a:pt x="377"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6"/>
            <p:cNvSpPr/>
            <p:nvPr/>
          </p:nvSpPr>
          <p:spPr>
            <a:xfrm>
              <a:off x="4424400" y="2041700"/>
              <a:ext cx="11525" cy="1475"/>
            </a:xfrm>
            <a:custGeom>
              <a:rect b="b" l="l" r="r" t="t"/>
              <a:pathLst>
                <a:path extrusionOk="0" h="59" w="461">
                  <a:moveTo>
                    <a:pt x="193" y="0"/>
                  </a:moveTo>
                  <a:cubicBezTo>
                    <a:pt x="143" y="0"/>
                    <a:pt x="0" y="59"/>
                    <a:pt x="0" y="59"/>
                  </a:cubicBezTo>
                  <a:lnTo>
                    <a:pt x="461" y="59"/>
                  </a:lnTo>
                  <a:cubicBezTo>
                    <a:pt x="461" y="59"/>
                    <a:pt x="310" y="0"/>
                    <a:pt x="268" y="0"/>
                  </a:cubicBezTo>
                  <a:cubicBezTo>
                    <a:pt x="260" y="0"/>
                    <a:pt x="251" y="0"/>
                    <a:pt x="243" y="9"/>
                  </a:cubicBezTo>
                  <a:lnTo>
                    <a:pt x="218" y="9"/>
                  </a:lnTo>
                  <a:cubicBezTo>
                    <a:pt x="210" y="0"/>
                    <a:pt x="201" y="0"/>
                    <a:pt x="19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6"/>
            <p:cNvSpPr/>
            <p:nvPr/>
          </p:nvSpPr>
          <p:spPr>
            <a:xfrm>
              <a:off x="4417700" y="2010100"/>
              <a:ext cx="7350" cy="14675"/>
            </a:xfrm>
            <a:custGeom>
              <a:rect b="b" l="l" r="r" t="t"/>
              <a:pathLst>
                <a:path extrusionOk="0" h="587" w="294">
                  <a:moveTo>
                    <a:pt x="293" y="0"/>
                  </a:moveTo>
                  <a:lnTo>
                    <a:pt x="293" y="0"/>
                  </a:lnTo>
                  <a:cubicBezTo>
                    <a:pt x="293" y="0"/>
                    <a:pt x="176" y="84"/>
                    <a:pt x="109" y="185"/>
                  </a:cubicBezTo>
                  <a:cubicBezTo>
                    <a:pt x="42" y="285"/>
                    <a:pt x="34" y="503"/>
                    <a:pt x="34" y="503"/>
                  </a:cubicBezTo>
                  <a:lnTo>
                    <a:pt x="9" y="561"/>
                  </a:lnTo>
                  <a:cubicBezTo>
                    <a:pt x="1" y="578"/>
                    <a:pt x="9" y="586"/>
                    <a:pt x="26" y="586"/>
                  </a:cubicBezTo>
                  <a:lnTo>
                    <a:pt x="260" y="586"/>
                  </a:lnTo>
                  <a:cubicBezTo>
                    <a:pt x="277" y="586"/>
                    <a:pt x="277" y="570"/>
                    <a:pt x="268" y="570"/>
                  </a:cubicBezTo>
                  <a:lnTo>
                    <a:pt x="151" y="511"/>
                  </a:lnTo>
                  <a:cubicBezTo>
                    <a:pt x="151" y="511"/>
                    <a:pt x="134" y="344"/>
                    <a:pt x="168" y="218"/>
                  </a:cubicBezTo>
                  <a:cubicBezTo>
                    <a:pt x="210" y="101"/>
                    <a:pt x="293"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4375425" y="2072025"/>
              <a:ext cx="10300" cy="31200"/>
            </a:xfrm>
            <a:custGeom>
              <a:rect b="b" l="l" r="r" t="t"/>
              <a:pathLst>
                <a:path extrusionOk="0" h="1248" w="412">
                  <a:moveTo>
                    <a:pt x="411" y="1"/>
                  </a:moveTo>
                  <a:lnTo>
                    <a:pt x="411" y="1"/>
                  </a:lnTo>
                  <a:cubicBezTo>
                    <a:pt x="411" y="1"/>
                    <a:pt x="85" y="210"/>
                    <a:pt x="43" y="578"/>
                  </a:cubicBezTo>
                  <a:cubicBezTo>
                    <a:pt x="1" y="946"/>
                    <a:pt x="235" y="1248"/>
                    <a:pt x="235" y="1248"/>
                  </a:cubicBezTo>
                  <a:cubicBezTo>
                    <a:pt x="235" y="1248"/>
                    <a:pt x="177" y="1089"/>
                    <a:pt x="202" y="720"/>
                  </a:cubicBezTo>
                  <a:cubicBezTo>
                    <a:pt x="227" y="344"/>
                    <a:pt x="411"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6"/>
            <p:cNvSpPr/>
            <p:nvPr/>
          </p:nvSpPr>
          <p:spPr>
            <a:xfrm>
              <a:off x="4391125" y="2114300"/>
              <a:ext cx="24925" cy="13200"/>
            </a:xfrm>
            <a:custGeom>
              <a:rect b="b" l="l" r="r" t="t"/>
              <a:pathLst>
                <a:path extrusionOk="0" h="528" w="997">
                  <a:moveTo>
                    <a:pt x="997" y="0"/>
                  </a:moveTo>
                  <a:lnTo>
                    <a:pt x="997" y="0"/>
                  </a:lnTo>
                  <a:cubicBezTo>
                    <a:pt x="971" y="17"/>
                    <a:pt x="946" y="34"/>
                    <a:pt x="913" y="42"/>
                  </a:cubicBezTo>
                  <a:cubicBezTo>
                    <a:pt x="771" y="101"/>
                    <a:pt x="469" y="34"/>
                    <a:pt x="210" y="193"/>
                  </a:cubicBezTo>
                  <a:cubicBezTo>
                    <a:pt x="42" y="293"/>
                    <a:pt x="1" y="427"/>
                    <a:pt x="9" y="528"/>
                  </a:cubicBezTo>
                  <a:cubicBezTo>
                    <a:pt x="9" y="528"/>
                    <a:pt x="202" y="268"/>
                    <a:pt x="402" y="226"/>
                  </a:cubicBezTo>
                  <a:cubicBezTo>
                    <a:pt x="595" y="193"/>
                    <a:pt x="871" y="159"/>
                    <a:pt x="946" y="67"/>
                  </a:cubicBezTo>
                  <a:cubicBezTo>
                    <a:pt x="963" y="42"/>
                    <a:pt x="980" y="17"/>
                    <a:pt x="9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6"/>
            <p:cNvSpPr/>
            <p:nvPr/>
          </p:nvSpPr>
          <p:spPr>
            <a:xfrm>
              <a:off x="4422925" y="2137525"/>
              <a:ext cx="14250" cy="3150"/>
            </a:xfrm>
            <a:custGeom>
              <a:rect b="b" l="l" r="r" t="t"/>
              <a:pathLst>
                <a:path extrusionOk="0" h="126" w="570">
                  <a:moveTo>
                    <a:pt x="68" y="0"/>
                  </a:moveTo>
                  <a:cubicBezTo>
                    <a:pt x="34" y="0"/>
                    <a:pt x="1" y="25"/>
                    <a:pt x="1" y="67"/>
                  </a:cubicBezTo>
                  <a:cubicBezTo>
                    <a:pt x="1" y="101"/>
                    <a:pt x="34" y="126"/>
                    <a:pt x="68" y="126"/>
                  </a:cubicBezTo>
                  <a:lnTo>
                    <a:pt x="511" y="126"/>
                  </a:lnTo>
                  <a:cubicBezTo>
                    <a:pt x="545" y="126"/>
                    <a:pt x="570" y="101"/>
                    <a:pt x="570" y="67"/>
                  </a:cubicBezTo>
                  <a:cubicBezTo>
                    <a:pt x="570" y="25"/>
                    <a:pt x="545" y="0"/>
                    <a:pt x="511"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6"/>
            <p:cNvSpPr/>
            <p:nvPr/>
          </p:nvSpPr>
          <p:spPr>
            <a:xfrm>
              <a:off x="4375850" y="2075800"/>
              <a:ext cx="16150" cy="50025"/>
            </a:xfrm>
            <a:custGeom>
              <a:rect b="b" l="l" r="r" t="t"/>
              <a:pathLst>
                <a:path extrusionOk="0" h="2001" w="646">
                  <a:moveTo>
                    <a:pt x="227" y="0"/>
                  </a:moveTo>
                  <a:cubicBezTo>
                    <a:pt x="227" y="0"/>
                    <a:pt x="34" y="185"/>
                    <a:pt x="17" y="494"/>
                  </a:cubicBezTo>
                  <a:cubicBezTo>
                    <a:pt x="1" y="804"/>
                    <a:pt x="486" y="2001"/>
                    <a:pt x="486" y="2001"/>
                  </a:cubicBezTo>
                  <a:cubicBezTo>
                    <a:pt x="486" y="2001"/>
                    <a:pt x="645" y="1657"/>
                    <a:pt x="595" y="1457"/>
                  </a:cubicBezTo>
                  <a:cubicBezTo>
                    <a:pt x="536" y="1256"/>
                    <a:pt x="252" y="1147"/>
                    <a:pt x="210" y="1080"/>
                  </a:cubicBezTo>
                  <a:cubicBezTo>
                    <a:pt x="168" y="1005"/>
                    <a:pt x="118" y="729"/>
                    <a:pt x="118" y="729"/>
                  </a:cubicBezTo>
                  <a:lnTo>
                    <a:pt x="2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6"/>
            <p:cNvSpPr/>
            <p:nvPr/>
          </p:nvSpPr>
          <p:spPr>
            <a:xfrm>
              <a:off x="4426275" y="2045875"/>
              <a:ext cx="2750" cy="5050"/>
            </a:xfrm>
            <a:custGeom>
              <a:rect b="b" l="l" r="r" t="t"/>
              <a:pathLst>
                <a:path extrusionOk="0" h="202" w="110">
                  <a:moveTo>
                    <a:pt x="26" y="1"/>
                  </a:moveTo>
                  <a:cubicBezTo>
                    <a:pt x="17" y="1"/>
                    <a:pt x="9" y="9"/>
                    <a:pt x="9" y="17"/>
                  </a:cubicBezTo>
                  <a:lnTo>
                    <a:pt x="26" y="51"/>
                  </a:lnTo>
                  <a:cubicBezTo>
                    <a:pt x="34" y="59"/>
                    <a:pt x="34" y="76"/>
                    <a:pt x="26" y="84"/>
                  </a:cubicBezTo>
                  <a:cubicBezTo>
                    <a:pt x="9" y="101"/>
                    <a:pt x="1" y="126"/>
                    <a:pt x="9" y="151"/>
                  </a:cubicBezTo>
                  <a:cubicBezTo>
                    <a:pt x="17" y="193"/>
                    <a:pt x="93" y="201"/>
                    <a:pt x="93" y="201"/>
                  </a:cubicBezTo>
                  <a:cubicBezTo>
                    <a:pt x="93" y="201"/>
                    <a:pt x="68" y="151"/>
                    <a:pt x="68" y="118"/>
                  </a:cubicBezTo>
                  <a:cubicBezTo>
                    <a:pt x="68" y="84"/>
                    <a:pt x="93" y="68"/>
                    <a:pt x="93" y="68"/>
                  </a:cubicBezTo>
                  <a:lnTo>
                    <a:pt x="101" y="59"/>
                  </a:lnTo>
                  <a:cubicBezTo>
                    <a:pt x="109" y="51"/>
                    <a:pt x="109" y="34"/>
                    <a:pt x="101" y="34"/>
                  </a:cubicBezTo>
                  <a:lnTo>
                    <a:pt x="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6"/>
            <p:cNvSpPr/>
            <p:nvPr/>
          </p:nvSpPr>
          <p:spPr>
            <a:xfrm>
              <a:off x="4432150" y="2022150"/>
              <a:ext cx="3575" cy="2625"/>
            </a:xfrm>
            <a:custGeom>
              <a:rect b="b" l="l" r="r" t="t"/>
              <a:pathLst>
                <a:path extrusionOk="0" h="105" w="143">
                  <a:moveTo>
                    <a:pt x="42" y="1"/>
                  </a:moveTo>
                  <a:cubicBezTo>
                    <a:pt x="31" y="1"/>
                    <a:pt x="21" y="7"/>
                    <a:pt x="17" y="21"/>
                  </a:cubicBezTo>
                  <a:lnTo>
                    <a:pt x="0" y="88"/>
                  </a:lnTo>
                  <a:cubicBezTo>
                    <a:pt x="0" y="96"/>
                    <a:pt x="8" y="104"/>
                    <a:pt x="17" y="104"/>
                  </a:cubicBezTo>
                  <a:lnTo>
                    <a:pt x="109" y="104"/>
                  </a:lnTo>
                  <a:cubicBezTo>
                    <a:pt x="126" y="104"/>
                    <a:pt x="142" y="79"/>
                    <a:pt x="126" y="62"/>
                  </a:cubicBezTo>
                  <a:lnTo>
                    <a:pt x="67" y="12"/>
                  </a:lnTo>
                  <a:cubicBezTo>
                    <a:pt x="59" y="5"/>
                    <a:pt x="50"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6"/>
            <p:cNvSpPr/>
            <p:nvPr/>
          </p:nvSpPr>
          <p:spPr>
            <a:xfrm>
              <a:off x="4388825" y="2302400"/>
              <a:ext cx="4625" cy="6300"/>
            </a:xfrm>
            <a:custGeom>
              <a:rect b="b" l="l" r="r" t="t"/>
              <a:pathLst>
                <a:path extrusionOk="0" h="252" w="185">
                  <a:moveTo>
                    <a:pt x="1" y="0"/>
                  </a:moveTo>
                  <a:lnTo>
                    <a:pt x="1" y="251"/>
                  </a:lnTo>
                  <a:lnTo>
                    <a:pt x="185" y="251"/>
                  </a:lnTo>
                  <a:lnTo>
                    <a:pt x="1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6"/>
            <p:cNvSpPr/>
            <p:nvPr/>
          </p:nvSpPr>
          <p:spPr>
            <a:xfrm>
              <a:off x="4372925" y="2314525"/>
              <a:ext cx="114475" cy="6300"/>
            </a:xfrm>
            <a:custGeom>
              <a:rect b="b" l="l" r="r" t="t"/>
              <a:pathLst>
                <a:path extrusionOk="0" h="252" w="4579">
                  <a:moveTo>
                    <a:pt x="126" y="1"/>
                  </a:moveTo>
                  <a:cubicBezTo>
                    <a:pt x="59" y="1"/>
                    <a:pt x="1" y="59"/>
                    <a:pt x="1" y="126"/>
                  </a:cubicBezTo>
                  <a:cubicBezTo>
                    <a:pt x="1" y="193"/>
                    <a:pt x="59" y="252"/>
                    <a:pt x="126" y="252"/>
                  </a:cubicBezTo>
                  <a:lnTo>
                    <a:pt x="4453" y="252"/>
                  </a:lnTo>
                  <a:cubicBezTo>
                    <a:pt x="4520" y="252"/>
                    <a:pt x="4578" y="193"/>
                    <a:pt x="4578" y="126"/>
                  </a:cubicBezTo>
                  <a:cubicBezTo>
                    <a:pt x="4578" y="59"/>
                    <a:pt x="4520" y="1"/>
                    <a:pt x="4453" y="1"/>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4372925" y="2364125"/>
              <a:ext cx="114475" cy="6300"/>
            </a:xfrm>
            <a:custGeom>
              <a:rect b="b" l="l" r="r" t="t"/>
              <a:pathLst>
                <a:path extrusionOk="0" h="252" w="4579">
                  <a:moveTo>
                    <a:pt x="126" y="0"/>
                  </a:moveTo>
                  <a:cubicBezTo>
                    <a:pt x="59" y="0"/>
                    <a:pt x="1" y="59"/>
                    <a:pt x="1" y="126"/>
                  </a:cubicBezTo>
                  <a:cubicBezTo>
                    <a:pt x="1" y="201"/>
                    <a:pt x="59" y="251"/>
                    <a:pt x="126" y="251"/>
                  </a:cubicBezTo>
                  <a:lnTo>
                    <a:pt x="4453" y="251"/>
                  </a:lnTo>
                  <a:cubicBezTo>
                    <a:pt x="4520" y="251"/>
                    <a:pt x="4578" y="201"/>
                    <a:pt x="4578" y="126"/>
                  </a:cubicBezTo>
                  <a:cubicBezTo>
                    <a:pt x="4578" y="59"/>
                    <a:pt x="4520" y="0"/>
                    <a:pt x="4453" y="0"/>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4473350" y="2314525"/>
              <a:ext cx="6300" cy="6300"/>
            </a:xfrm>
            <a:custGeom>
              <a:rect b="b" l="l" r="r" t="t"/>
              <a:pathLst>
                <a:path extrusionOk="0" h="252" w="252">
                  <a:moveTo>
                    <a:pt x="1" y="1"/>
                  </a:moveTo>
                  <a:lnTo>
                    <a:pt x="1" y="252"/>
                  </a:lnTo>
                  <a:lnTo>
                    <a:pt x="252" y="252"/>
                  </a:lnTo>
                  <a:lnTo>
                    <a:pt x="252"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6"/>
            <p:cNvSpPr/>
            <p:nvPr/>
          </p:nvSpPr>
          <p:spPr>
            <a:xfrm>
              <a:off x="4473350" y="2364125"/>
              <a:ext cx="6300" cy="6300"/>
            </a:xfrm>
            <a:custGeom>
              <a:rect b="b" l="l" r="r" t="t"/>
              <a:pathLst>
                <a:path extrusionOk="0" h="252" w="252">
                  <a:moveTo>
                    <a:pt x="1" y="0"/>
                  </a:moveTo>
                  <a:lnTo>
                    <a:pt x="1" y="251"/>
                  </a:lnTo>
                  <a:lnTo>
                    <a:pt x="252" y="251"/>
                  </a:lnTo>
                  <a:lnTo>
                    <a:pt x="252"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6"/>
            <p:cNvSpPr/>
            <p:nvPr/>
          </p:nvSpPr>
          <p:spPr>
            <a:xfrm>
              <a:off x="4355775" y="2174975"/>
              <a:ext cx="116350" cy="106925"/>
            </a:xfrm>
            <a:custGeom>
              <a:rect b="b" l="l" r="r" t="t"/>
              <a:pathLst>
                <a:path extrusionOk="0" h="4277" w="4654">
                  <a:moveTo>
                    <a:pt x="1490" y="0"/>
                  </a:moveTo>
                  <a:cubicBezTo>
                    <a:pt x="1490" y="0"/>
                    <a:pt x="1164" y="235"/>
                    <a:pt x="988" y="595"/>
                  </a:cubicBezTo>
                  <a:lnTo>
                    <a:pt x="812" y="955"/>
                  </a:lnTo>
                  <a:lnTo>
                    <a:pt x="285" y="1289"/>
                  </a:lnTo>
                  <a:cubicBezTo>
                    <a:pt x="285" y="1289"/>
                    <a:pt x="117" y="1791"/>
                    <a:pt x="59" y="2344"/>
                  </a:cubicBezTo>
                  <a:cubicBezTo>
                    <a:pt x="0" y="2896"/>
                    <a:pt x="318" y="4068"/>
                    <a:pt x="318" y="4068"/>
                  </a:cubicBezTo>
                  <a:cubicBezTo>
                    <a:pt x="318" y="4068"/>
                    <a:pt x="1406" y="4143"/>
                    <a:pt x="1800" y="4252"/>
                  </a:cubicBezTo>
                  <a:cubicBezTo>
                    <a:pt x="1860" y="4269"/>
                    <a:pt x="1960" y="4276"/>
                    <a:pt x="2087" y="4276"/>
                  </a:cubicBezTo>
                  <a:cubicBezTo>
                    <a:pt x="2767" y="4276"/>
                    <a:pt x="4202" y="4068"/>
                    <a:pt x="4202" y="4068"/>
                  </a:cubicBezTo>
                  <a:cubicBezTo>
                    <a:pt x="4202" y="4068"/>
                    <a:pt x="4428" y="3574"/>
                    <a:pt x="4352" y="3423"/>
                  </a:cubicBezTo>
                  <a:lnTo>
                    <a:pt x="4285" y="3264"/>
                  </a:lnTo>
                  <a:cubicBezTo>
                    <a:pt x="4285" y="3264"/>
                    <a:pt x="4495" y="3030"/>
                    <a:pt x="4553" y="2838"/>
                  </a:cubicBezTo>
                  <a:cubicBezTo>
                    <a:pt x="4603" y="2645"/>
                    <a:pt x="4436" y="2344"/>
                    <a:pt x="4436" y="2344"/>
                  </a:cubicBezTo>
                  <a:cubicBezTo>
                    <a:pt x="4436" y="2344"/>
                    <a:pt x="4654" y="1858"/>
                    <a:pt x="4561" y="1666"/>
                  </a:cubicBezTo>
                  <a:cubicBezTo>
                    <a:pt x="4469" y="1465"/>
                    <a:pt x="4260" y="1197"/>
                    <a:pt x="4260" y="1197"/>
                  </a:cubicBezTo>
                  <a:cubicBezTo>
                    <a:pt x="4260" y="1197"/>
                    <a:pt x="4319" y="695"/>
                    <a:pt x="4260" y="544"/>
                  </a:cubicBezTo>
                  <a:lnTo>
                    <a:pt x="4202" y="394"/>
                  </a:lnTo>
                  <a:lnTo>
                    <a:pt x="3691" y="210"/>
                  </a:lnTo>
                  <a:cubicBezTo>
                    <a:pt x="3691" y="210"/>
                    <a:pt x="2210" y="277"/>
                    <a:pt x="2017" y="277"/>
                  </a:cubicBezTo>
                  <a:cubicBezTo>
                    <a:pt x="1825" y="277"/>
                    <a:pt x="1490" y="0"/>
                    <a:pt x="14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6"/>
            <p:cNvSpPr/>
            <p:nvPr/>
          </p:nvSpPr>
          <p:spPr>
            <a:xfrm>
              <a:off x="4355775" y="2200075"/>
              <a:ext cx="34325" cy="79125"/>
            </a:xfrm>
            <a:custGeom>
              <a:rect b="b" l="l" r="r" t="t"/>
              <a:pathLst>
                <a:path extrusionOk="0" h="3165" w="1373">
                  <a:moveTo>
                    <a:pt x="737" y="1"/>
                  </a:moveTo>
                  <a:lnTo>
                    <a:pt x="285" y="285"/>
                  </a:lnTo>
                  <a:cubicBezTo>
                    <a:pt x="285" y="285"/>
                    <a:pt x="117" y="787"/>
                    <a:pt x="59" y="1340"/>
                  </a:cubicBezTo>
                  <a:cubicBezTo>
                    <a:pt x="0" y="1892"/>
                    <a:pt x="318" y="3064"/>
                    <a:pt x="318" y="3064"/>
                  </a:cubicBezTo>
                  <a:cubicBezTo>
                    <a:pt x="318" y="3064"/>
                    <a:pt x="904" y="3106"/>
                    <a:pt x="1373" y="3164"/>
                  </a:cubicBezTo>
                  <a:cubicBezTo>
                    <a:pt x="1314" y="2980"/>
                    <a:pt x="1180" y="2528"/>
                    <a:pt x="1013" y="1884"/>
                  </a:cubicBezTo>
                  <a:cubicBezTo>
                    <a:pt x="787" y="1005"/>
                    <a:pt x="737" y="1"/>
                    <a:pt x="737"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6"/>
            <p:cNvSpPr/>
            <p:nvPr/>
          </p:nvSpPr>
          <p:spPr>
            <a:xfrm>
              <a:off x="4153650" y="1937925"/>
              <a:ext cx="226825" cy="380850"/>
            </a:xfrm>
            <a:custGeom>
              <a:rect b="b" l="l" r="r" t="t"/>
              <a:pathLst>
                <a:path extrusionOk="0" h="15234" w="9073">
                  <a:moveTo>
                    <a:pt x="5382" y="0"/>
                  </a:moveTo>
                  <a:cubicBezTo>
                    <a:pt x="5382" y="0"/>
                    <a:pt x="4721" y="494"/>
                    <a:pt x="4503" y="1356"/>
                  </a:cubicBezTo>
                  <a:cubicBezTo>
                    <a:pt x="4277" y="2210"/>
                    <a:pt x="1" y="11617"/>
                    <a:pt x="812" y="13608"/>
                  </a:cubicBezTo>
                  <a:cubicBezTo>
                    <a:pt x="1388" y="15027"/>
                    <a:pt x="5302" y="15233"/>
                    <a:pt x="7530" y="15233"/>
                  </a:cubicBezTo>
                  <a:cubicBezTo>
                    <a:pt x="8443" y="15233"/>
                    <a:pt x="9073" y="15199"/>
                    <a:pt x="9073" y="15199"/>
                  </a:cubicBezTo>
                  <a:cubicBezTo>
                    <a:pt x="9073" y="15199"/>
                    <a:pt x="8294" y="13282"/>
                    <a:pt x="8320" y="12219"/>
                  </a:cubicBezTo>
                  <a:cubicBezTo>
                    <a:pt x="8345" y="11156"/>
                    <a:pt x="8596" y="10545"/>
                    <a:pt x="8596" y="10545"/>
                  </a:cubicBezTo>
                  <a:lnTo>
                    <a:pt x="5943" y="10353"/>
                  </a:lnTo>
                  <a:lnTo>
                    <a:pt x="6671" y="7892"/>
                  </a:lnTo>
                  <a:lnTo>
                    <a:pt x="7625" y="5683"/>
                  </a:lnTo>
                  <a:lnTo>
                    <a:pt x="5382" y="0"/>
                  </a:ln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6"/>
            <p:cNvSpPr/>
            <p:nvPr/>
          </p:nvSpPr>
          <p:spPr>
            <a:xfrm>
              <a:off x="4403475" y="1613100"/>
              <a:ext cx="156325" cy="154525"/>
            </a:xfrm>
            <a:custGeom>
              <a:rect b="b" l="l" r="r" t="t"/>
              <a:pathLst>
                <a:path extrusionOk="0" h="6181" w="6253">
                  <a:moveTo>
                    <a:pt x="3835" y="0"/>
                  </a:moveTo>
                  <a:cubicBezTo>
                    <a:pt x="3779" y="0"/>
                    <a:pt x="3723" y="1"/>
                    <a:pt x="3666" y="4"/>
                  </a:cubicBezTo>
                  <a:cubicBezTo>
                    <a:pt x="2386" y="54"/>
                    <a:pt x="1390" y="925"/>
                    <a:pt x="904" y="1125"/>
                  </a:cubicBezTo>
                  <a:cubicBezTo>
                    <a:pt x="427" y="1335"/>
                    <a:pt x="243" y="2255"/>
                    <a:pt x="243" y="2255"/>
                  </a:cubicBezTo>
                  <a:cubicBezTo>
                    <a:pt x="243" y="2255"/>
                    <a:pt x="0" y="4490"/>
                    <a:pt x="76" y="5059"/>
                  </a:cubicBezTo>
                  <a:cubicBezTo>
                    <a:pt x="151" y="5628"/>
                    <a:pt x="611" y="6180"/>
                    <a:pt x="611" y="6180"/>
                  </a:cubicBezTo>
                  <a:lnTo>
                    <a:pt x="611" y="3879"/>
                  </a:lnTo>
                  <a:lnTo>
                    <a:pt x="946" y="3695"/>
                  </a:lnTo>
                  <a:cubicBezTo>
                    <a:pt x="946" y="3695"/>
                    <a:pt x="980" y="2398"/>
                    <a:pt x="1574" y="2239"/>
                  </a:cubicBezTo>
                  <a:cubicBezTo>
                    <a:pt x="1664" y="2213"/>
                    <a:pt x="1764" y="2202"/>
                    <a:pt x="1868" y="2202"/>
                  </a:cubicBezTo>
                  <a:cubicBezTo>
                    <a:pt x="2443" y="2202"/>
                    <a:pt x="3156" y="2531"/>
                    <a:pt x="3156" y="2531"/>
                  </a:cubicBezTo>
                  <a:cubicBezTo>
                    <a:pt x="3156" y="2531"/>
                    <a:pt x="3726" y="2144"/>
                    <a:pt x="4301" y="2144"/>
                  </a:cubicBezTo>
                  <a:cubicBezTo>
                    <a:pt x="4330" y="2144"/>
                    <a:pt x="4358" y="2144"/>
                    <a:pt x="4386" y="2146"/>
                  </a:cubicBezTo>
                  <a:cubicBezTo>
                    <a:pt x="4428" y="2149"/>
                    <a:pt x="4470" y="2150"/>
                    <a:pt x="4511" y="2150"/>
                  </a:cubicBezTo>
                  <a:cubicBezTo>
                    <a:pt x="4939" y="2150"/>
                    <a:pt x="5357" y="2041"/>
                    <a:pt x="5533" y="1987"/>
                  </a:cubicBezTo>
                  <a:cubicBezTo>
                    <a:pt x="5583" y="1971"/>
                    <a:pt x="5625" y="1937"/>
                    <a:pt x="5658" y="1895"/>
                  </a:cubicBezTo>
                  <a:lnTo>
                    <a:pt x="6252" y="1109"/>
                  </a:lnTo>
                  <a:cubicBezTo>
                    <a:pt x="6252" y="1109"/>
                    <a:pt x="6202" y="866"/>
                    <a:pt x="6043" y="724"/>
                  </a:cubicBezTo>
                  <a:cubicBezTo>
                    <a:pt x="5899" y="580"/>
                    <a:pt x="5029" y="0"/>
                    <a:pt x="383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6"/>
            <p:cNvSpPr/>
            <p:nvPr/>
          </p:nvSpPr>
          <p:spPr>
            <a:xfrm>
              <a:off x="4548900" y="1639700"/>
              <a:ext cx="63200" cy="122900"/>
            </a:xfrm>
            <a:custGeom>
              <a:rect b="b" l="l" r="r" t="t"/>
              <a:pathLst>
                <a:path extrusionOk="0" h="4916" w="2528">
                  <a:moveTo>
                    <a:pt x="940" y="0"/>
                  </a:moveTo>
                  <a:cubicBezTo>
                    <a:pt x="635" y="0"/>
                    <a:pt x="552" y="153"/>
                    <a:pt x="552" y="153"/>
                  </a:cubicBezTo>
                  <a:lnTo>
                    <a:pt x="67" y="739"/>
                  </a:lnTo>
                  <a:cubicBezTo>
                    <a:pt x="34" y="781"/>
                    <a:pt x="17" y="831"/>
                    <a:pt x="17" y="882"/>
                  </a:cubicBezTo>
                  <a:cubicBezTo>
                    <a:pt x="8" y="999"/>
                    <a:pt x="0" y="1208"/>
                    <a:pt x="17" y="1375"/>
                  </a:cubicBezTo>
                  <a:cubicBezTo>
                    <a:pt x="34" y="1610"/>
                    <a:pt x="586" y="1819"/>
                    <a:pt x="787" y="2204"/>
                  </a:cubicBezTo>
                  <a:cubicBezTo>
                    <a:pt x="996" y="2589"/>
                    <a:pt x="737" y="3401"/>
                    <a:pt x="737" y="3401"/>
                  </a:cubicBezTo>
                  <a:cubicBezTo>
                    <a:pt x="737" y="3401"/>
                    <a:pt x="1306" y="3920"/>
                    <a:pt x="1348" y="4229"/>
                  </a:cubicBezTo>
                  <a:cubicBezTo>
                    <a:pt x="1381" y="4547"/>
                    <a:pt x="1607" y="4916"/>
                    <a:pt x="1607" y="4916"/>
                  </a:cubicBezTo>
                  <a:lnTo>
                    <a:pt x="2134" y="4137"/>
                  </a:lnTo>
                  <a:cubicBezTo>
                    <a:pt x="2134" y="4137"/>
                    <a:pt x="2528" y="2664"/>
                    <a:pt x="2394" y="1886"/>
                  </a:cubicBezTo>
                  <a:cubicBezTo>
                    <a:pt x="2268" y="1116"/>
                    <a:pt x="1515" y="61"/>
                    <a:pt x="1088" y="11"/>
                  </a:cubicBezTo>
                  <a:cubicBezTo>
                    <a:pt x="1034" y="4"/>
                    <a:pt x="985" y="0"/>
                    <a:pt x="940"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6"/>
            <p:cNvSpPr/>
            <p:nvPr/>
          </p:nvSpPr>
          <p:spPr>
            <a:xfrm>
              <a:off x="4579225" y="1732650"/>
              <a:ext cx="33925" cy="59875"/>
            </a:xfrm>
            <a:custGeom>
              <a:rect b="b" l="l" r="r" t="t"/>
              <a:pathLst>
                <a:path extrusionOk="0" h="2395" w="1357">
                  <a:moveTo>
                    <a:pt x="679" y="1"/>
                  </a:moveTo>
                  <a:cubicBezTo>
                    <a:pt x="302" y="1"/>
                    <a:pt x="1" y="536"/>
                    <a:pt x="1" y="1198"/>
                  </a:cubicBezTo>
                  <a:cubicBezTo>
                    <a:pt x="1" y="1859"/>
                    <a:pt x="302" y="2394"/>
                    <a:pt x="679" y="2394"/>
                  </a:cubicBezTo>
                  <a:cubicBezTo>
                    <a:pt x="1055" y="2394"/>
                    <a:pt x="1356" y="1859"/>
                    <a:pt x="1356" y="1198"/>
                  </a:cubicBezTo>
                  <a:cubicBezTo>
                    <a:pt x="1356" y="536"/>
                    <a:pt x="1055" y="1"/>
                    <a:pt x="6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6"/>
            <p:cNvSpPr/>
            <p:nvPr/>
          </p:nvSpPr>
          <p:spPr>
            <a:xfrm>
              <a:off x="4431925" y="1748975"/>
              <a:ext cx="40200" cy="59025"/>
            </a:xfrm>
            <a:custGeom>
              <a:rect b="b" l="l" r="r" t="t"/>
              <a:pathLst>
                <a:path extrusionOk="0" h="2361" w="1608">
                  <a:moveTo>
                    <a:pt x="1" y="1"/>
                  </a:moveTo>
                  <a:cubicBezTo>
                    <a:pt x="1" y="1"/>
                    <a:pt x="42" y="628"/>
                    <a:pt x="520" y="729"/>
                  </a:cubicBezTo>
                  <a:cubicBezTo>
                    <a:pt x="613" y="750"/>
                    <a:pt x="698" y="759"/>
                    <a:pt x="773" y="759"/>
                  </a:cubicBezTo>
                  <a:cubicBezTo>
                    <a:pt x="1072" y="759"/>
                    <a:pt x="1222" y="620"/>
                    <a:pt x="1223" y="620"/>
                  </a:cubicBezTo>
                  <a:lnTo>
                    <a:pt x="1223" y="620"/>
                  </a:lnTo>
                  <a:cubicBezTo>
                    <a:pt x="1222" y="620"/>
                    <a:pt x="838" y="1248"/>
                    <a:pt x="804" y="1624"/>
                  </a:cubicBezTo>
                  <a:cubicBezTo>
                    <a:pt x="771" y="2001"/>
                    <a:pt x="1356" y="2361"/>
                    <a:pt x="1356" y="2361"/>
                  </a:cubicBezTo>
                  <a:lnTo>
                    <a:pt x="1608" y="1"/>
                  </a:ln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4502450" y="1748975"/>
              <a:ext cx="49800" cy="19475"/>
            </a:xfrm>
            <a:custGeom>
              <a:rect b="b" l="l" r="r" t="t"/>
              <a:pathLst>
                <a:path extrusionOk="0" h="779" w="1992">
                  <a:moveTo>
                    <a:pt x="0" y="1"/>
                  </a:moveTo>
                  <a:cubicBezTo>
                    <a:pt x="0" y="1"/>
                    <a:pt x="293" y="779"/>
                    <a:pt x="937" y="779"/>
                  </a:cubicBezTo>
                  <a:cubicBezTo>
                    <a:pt x="1590" y="779"/>
                    <a:pt x="1992" y="1"/>
                    <a:pt x="1992"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 name="Shape 633"/>
        <p:cNvGrpSpPr/>
        <p:nvPr/>
      </p:nvGrpSpPr>
      <p:grpSpPr>
        <a:xfrm>
          <a:off x="0" y="0"/>
          <a:ext cx="0" cy="0"/>
          <a:chOff x="0" y="0"/>
          <a:chExt cx="0" cy="0"/>
        </a:xfrm>
      </p:grpSpPr>
      <p:sp>
        <p:nvSpPr>
          <p:cNvPr id="634" name="Google Shape;634;p47"/>
          <p:cNvSpPr txBox="1"/>
          <p:nvPr>
            <p:ph idx="2" type="subTitle"/>
          </p:nvPr>
        </p:nvSpPr>
        <p:spPr>
          <a:xfrm>
            <a:off x="727425" y="1985800"/>
            <a:ext cx="2529300" cy="92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635" name="Google Shape;635;p47"/>
          <p:cNvSpPr txBox="1"/>
          <p:nvPr>
            <p:ph type="title"/>
          </p:nvPr>
        </p:nvSpPr>
        <p:spPr>
          <a:xfrm>
            <a:off x="721200" y="594300"/>
            <a:ext cx="4645800" cy="67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about Four Columns?</a:t>
            </a:r>
            <a:endParaRPr/>
          </a:p>
        </p:txBody>
      </p:sp>
      <p:sp>
        <p:nvSpPr>
          <p:cNvPr id="636" name="Google Shape;636;p47"/>
          <p:cNvSpPr txBox="1"/>
          <p:nvPr>
            <p:ph idx="1" type="subTitle"/>
          </p:nvPr>
        </p:nvSpPr>
        <p:spPr>
          <a:xfrm>
            <a:off x="721200" y="1574025"/>
            <a:ext cx="25293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637" name="Google Shape;637;p47"/>
          <p:cNvSpPr txBox="1"/>
          <p:nvPr>
            <p:ph idx="3" type="subTitle"/>
          </p:nvPr>
        </p:nvSpPr>
        <p:spPr>
          <a:xfrm>
            <a:off x="4171470" y="1574025"/>
            <a:ext cx="25293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638" name="Google Shape;638;p47"/>
          <p:cNvSpPr txBox="1"/>
          <p:nvPr>
            <p:ph idx="4" type="subTitle"/>
          </p:nvPr>
        </p:nvSpPr>
        <p:spPr>
          <a:xfrm>
            <a:off x="4171473" y="1985800"/>
            <a:ext cx="2529300" cy="92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a:t>
            </a:r>
            <a:endParaRPr/>
          </a:p>
        </p:txBody>
      </p:sp>
      <p:sp>
        <p:nvSpPr>
          <p:cNvPr id="639" name="Google Shape;639;p47"/>
          <p:cNvSpPr txBox="1"/>
          <p:nvPr>
            <p:ph idx="5" type="subTitle"/>
          </p:nvPr>
        </p:nvSpPr>
        <p:spPr>
          <a:xfrm>
            <a:off x="2449447" y="3218125"/>
            <a:ext cx="25293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640" name="Google Shape;640;p47"/>
          <p:cNvSpPr txBox="1"/>
          <p:nvPr>
            <p:ph idx="6" type="subTitle"/>
          </p:nvPr>
        </p:nvSpPr>
        <p:spPr>
          <a:xfrm>
            <a:off x="2449450" y="3629900"/>
            <a:ext cx="2529300" cy="92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 It’s terribly hot and its atmosphere is poisonous</a:t>
            </a:r>
            <a:endParaRPr/>
          </a:p>
        </p:txBody>
      </p:sp>
      <p:sp>
        <p:nvSpPr>
          <p:cNvPr id="641" name="Google Shape;641;p47"/>
          <p:cNvSpPr txBox="1"/>
          <p:nvPr>
            <p:ph idx="7" type="subTitle"/>
          </p:nvPr>
        </p:nvSpPr>
        <p:spPr>
          <a:xfrm>
            <a:off x="5893492" y="3218125"/>
            <a:ext cx="2529300" cy="45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642" name="Google Shape;642;p47"/>
          <p:cNvSpPr txBox="1"/>
          <p:nvPr>
            <p:ph idx="8" type="subTitle"/>
          </p:nvPr>
        </p:nvSpPr>
        <p:spPr>
          <a:xfrm>
            <a:off x="5893498" y="3629900"/>
            <a:ext cx="2529300" cy="92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It’s a gas giant, composed mostly of hydrogen and helium</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6" name="Shape 646"/>
        <p:cNvGrpSpPr/>
        <p:nvPr/>
      </p:nvGrpSpPr>
      <p:grpSpPr>
        <a:xfrm>
          <a:off x="0" y="0"/>
          <a:ext cx="0" cy="0"/>
          <a:chOff x="0" y="0"/>
          <a:chExt cx="0" cy="0"/>
        </a:xfrm>
      </p:grpSpPr>
      <p:sp>
        <p:nvSpPr>
          <p:cNvPr id="647" name="Google Shape;647;p48"/>
          <p:cNvSpPr/>
          <p:nvPr/>
        </p:nvSpPr>
        <p:spPr>
          <a:xfrm>
            <a:off x="6611376" y="1197974"/>
            <a:ext cx="1975679" cy="1975629"/>
          </a:xfrm>
          <a:custGeom>
            <a:rect b="b" l="l" r="r" t="t"/>
            <a:pathLst>
              <a:path extrusionOk="0" h="39946" w="39947">
                <a:moveTo>
                  <a:pt x="19968" y="0"/>
                </a:moveTo>
                <a:cubicBezTo>
                  <a:pt x="8942" y="0"/>
                  <a:pt x="1" y="8942"/>
                  <a:pt x="1" y="19979"/>
                </a:cubicBezTo>
                <a:cubicBezTo>
                  <a:pt x="1" y="31004"/>
                  <a:pt x="8942" y="39945"/>
                  <a:pt x="19968" y="39945"/>
                </a:cubicBezTo>
                <a:cubicBezTo>
                  <a:pt x="31005" y="39945"/>
                  <a:pt x="39946" y="31004"/>
                  <a:pt x="39946" y="19979"/>
                </a:cubicBezTo>
                <a:cubicBezTo>
                  <a:pt x="39946" y="8942"/>
                  <a:pt x="31005" y="0"/>
                  <a:pt x="19968" y="0"/>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8"/>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sp>
        <p:nvSpPr>
          <p:cNvPr id="649" name="Google Shape;649;p48"/>
          <p:cNvSpPr txBox="1"/>
          <p:nvPr>
            <p:ph idx="4294967295" type="title"/>
          </p:nvPr>
        </p:nvSpPr>
        <p:spPr>
          <a:xfrm>
            <a:off x="721200" y="3994825"/>
            <a:ext cx="38508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t>If you want to modify this graph, click on it, follow the link, change the data and replace it </a:t>
            </a:r>
            <a:endParaRPr sz="1000"/>
          </a:p>
        </p:txBody>
      </p:sp>
      <p:pic>
        <p:nvPicPr>
          <p:cNvPr id="650" name="Google Shape;650;p48" title="Gráfico">
            <a:hlinkClick r:id="rId3"/>
          </p:cNvPr>
          <p:cNvPicPr preferRelativeResize="0"/>
          <p:nvPr/>
        </p:nvPicPr>
        <p:blipFill>
          <a:blip r:embed="rId4">
            <a:alphaModFix/>
          </a:blip>
          <a:stretch>
            <a:fillRect/>
          </a:stretch>
        </p:blipFill>
        <p:spPr>
          <a:xfrm>
            <a:off x="721350" y="1719225"/>
            <a:ext cx="5356001" cy="2199400"/>
          </a:xfrm>
          <a:prstGeom prst="rect">
            <a:avLst/>
          </a:prstGeom>
          <a:noFill/>
          <a:ln>
            <a:noFill/>
          </a:ln>
        </p:spPr>
      </p:pic>
      <p:grpSp>
        <p:nvGrpSpPr>
          <p:cNvPr id="651" name="Google Shape;651;p48"/>
          <p:cNvGrpSpPr/>
          <p:nvPr/>
        </p:nvGrpSpPr>
        <p:grpSpPr>
          <a:xfrm>
            <a:off x="7200597" y="1794780"/>
            <a:ext cx="963457" cy="3165813"/>
            <a:chOff x="4869425" y="948450"/>
            <a:chExt cx="567875" cy="1865975"/>
          </a:xfrm>
        </p:grpSpPr>
        <p:sp>
          <p:nvSpPr>
            <p:cNvPr id="652" name="Google Shape;652;p48"/>
            <p:cNvSpPr/>
            <p:nvPr/>
          </p:nvSpPr>
          <p:spPr>
            <a:xfrm>
              <a:off x="4870900" y="1230500"/>
              <a:ext cx="188750" cy="737525"/>
            </a:xfrm>
            <a:custGeom>
              <a:rect b="b" l="l" r="r" t="t"/>
              <a:pathLst>
                <a:path extrusionOk="0" h="29501" w="7550">
                  <a:moveTo>
                    <a:pt x="7549" y="0"/>
                  </a:moveTo>
                  <a:lnTo>
                    <a:pt x="7549" y="0"/>
                  </a:lnTo>
                  <a:cubicBezTo>
                    <a:pt x="7549" y="1"/>
                    <a:pt x="6394" y="1239"/>
                    <a:pt x="5240" y="1766"/>
                  </a:cubicBezTo>
                  <a:cubicBezTo>
                    <a:pt x="4076" y="2294"/>
                    <a:pt x="2963" y="2469"/>
                    <a:pt x="2779" y="3633"/>
                  </a:cubicBezTo>
                  <a:cubicBezTo>
                    <a:pt x="2595" y="4788"/>
                    <a:pt x="2787" y="6395"/>
                    <a:pt x="2779" y="7884"/>
                  </a:cubicBezTo>
                  <a:cubicBezTo>
                    <a:pt x="2771" y="9374"/>
                    <a:pt x="2787" y="11592"/>
                    <a:pt x="2561" y="12554"/>
                  </a:cubicBezTo>
                  <a:cubicBezTo>
                    <a:pt x="2335" y="13517"/>
                    <a:pt x="1657" y="15124"/>
                    <a:pt x="1574" y="16664"/>
                  </a:cubicBezTo>
                  <a:cubicBezTo>
                    <a:pt x="1482" y="18195"/>
                    <a:pt x="862" y="21618"/>
                    <a:pt x="544" y="22631"/>
                  </a:cubicBezTo>
                  <a:cubicBezTo>
                    <a:pt x="235" y="23635"/>
                    <a:pt x="260" y="23786"/>
                    <a:pt x="235" y="24163"/>
                  </a:cubicBezTo>
                  <a:cubicBezTo>
                    <a:pt x="201" y="24539"/>
                    <a:pt x="0" y="26539"/>
                    <a:pt x="59" y="26824"/>
                  </a:cubicBezTo>
                  <a:cubicBezTo>
                    <a:pt x="118" y="27100"/>
                    <a:pt x="369" y="27527"/>
                    <a:pt x="436" y="27853"/>
                  </a:cubicBezTo>
                  <a:cubicBezTo>
                    <a:pt x="503" y="28171"/>
                    <a:pt x="569" y="28238"/>
                    <a:pt x="712" y="28414"/>
                  </a:cubicBezTo>
                  <a:cubicBezTo>
                    <a:pt x="854" y="28590"/>
                    <a:pt x="1113" y="28858"/>
                    <a:pt x="1281" y="29142"/>
                  </a:cubicBezTo>
                  <a:cubicBezTo>
                    <a:pt x="1427" y="29379"/>
                    <a:pt x="1487" y="29500"/>
                    <a:pt x="1580" y="29500"/>
                  </a:cubicBezTo>
                  <a:cubicBezTo>
                    <a:pt x="1598" y="29500"/>
                    <a:pt x="1618" y="29495"/>
                    <a:pt x="1641" y="29485"/>
                  </a:cubicBezTo>
                  <a:cubicBezTo>
                    <a:pt x="1775" y="29435"/>
                    <a:pt x="1816" y="29092"/>
                    <a:pt x="1657" y="28749"/>
                  </a:cubicBezTo>
                  <a:cubicBezTo>
                    <a:pt x="1498" y="28397"/>
                    <a:pt x="1239" y="28205"/>
                    <a:pt x="1206" y="28012"/>
                  </a:cubicBezTo>
                  <a:cubicBezTo>
                    <a:pt x="1164" y="27812"/>
                    <a:pt x="904" y="27335"/>
                    <a:pt x="913" y="27083"/>
                  </a:cubicBezTo>
                  <a:cubicBezTo>
                    <a:pt x="929" y="26832"/>
                    <a:pt x="963" y="25995"/>
                    <a:pt x="980" y="25970"/>
                  </a:cubicBezTo>
                  <a:cubicBezTo>
                    <a:pt x="980" y="25969"/>
                    <a:pt x="981" y="25969"/>
                    <a:pt x="981" y="25969"/>
                  </a:cubicBezTo>
                  <a:cubicBezTo>
                    <a:pt x="997" y="25969"/>
                    <a:pt x="1080" y="26190"/>
                    <a:pt x="1088" y="26389"/>
                  </a:cubicBezTo>
                  <a:cubicBezTo>
                    <a:pt x="1097" y="26590"/>
                    <a:pt x="1097" y="26791"/>
                    <a:pt x="1164" y="26983"/>
                  </a:cubicBezTo>
                  <a:cubicBezTo>
                    <a:pt x="1231" y="27184"/>
                    <a:pt x="1298" y="27376"/>
                    <a:pt x="1331" y="27552"/>
                  </a:cubicBezTo>
                  <a:cubicBezTo>
                    <a:pt x="1356" y="27720"/>
                    <a:pt x="1406" y="28046"/>
                    <a:pt x="1565" y="28046"/>
                  </a:cubicBezTo>
                  <a:cubicBezTo>
                    <a:pt x="1724" y="28046"/>
                    <a:pt x="1984" y="27761"/>
                    <a:pt x="1934" y="27393"/>
                  </a:cubicBezTo>
                  <a:cubicBezTo>
                    <a:pt x="1892" y="27025"/>
                    <a:pt x="1808" y="26841"/>
                    <a:pt x="1808" y="26698"/>
                  </a:cubicBezTo>
                  <a:cubicBezTo>
                    <a:pt x="1808" y="26556"/>
                    <a:pt x="1842" y="26021"/>
                    <a:pt x="1950" y="25619"/>
                  </a:cubicBezTo>
                  <a:cubicBezTo>
                    <a:pt x="2068" y="25209"/>
                    <a:pt x="2118" y="24916"/>
                    <a:pt x="2009" y="24297"/>
                  </a:cubicBezTo>
                  <a:cubicBezTo>
                    <a:pt x="1892" y="23669"/>
                    <a:pt x="1699" y="23552"/>
                    <a:pt x="1750" y="23259"/>
                  </a:cubicBezTo>
                  <a:cubicBezTo>
                    <a:pt x="1800" y="22966"/>
                    <a:pt x="3373" y="19041"/>
                    <a:pt x="4160" y="17333"/>
                  </a:cubicBezTo>
                  <a:cubicBezTo>
                    <a:pt x="4955" y="15618"/>
                    <a:pt x="5181" y="14580"/>
                    <a:pt x="5298" y="12956"/>
                  </a:cubicBezTo>
                  <a:cubicBezTo>
                    <a:pt x="5424" y="11333"/>
                    <a:pt x="7549" y="1"/>
                    <a:pt x="75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8"/>
            <p:cNvSpPr/>
            <p:nvPr/>
          </p:nvSpPr>
          <p:spPr>
            <a:xfrm>
              <a:off x="4938475" y="1396000"/>
              <a:ext cx="90825" cy="269725"/>
            </a:xfrm>
            <a:custGeom>
              <a:rect b="b" l="l" r="r" t="t"/>
              <a:pathLst>
                <a:path extrusionOk="0" h="10789" w="3633">
                  <a:moveTo>
                    <a:pt x="3633" y="1"/>
                  </a:moveTo>
                  <a:cubicBezTo>
                    <a:pt x="2737" y="352"/>
                    <a:pt x="1691" y="938"/>
                    <a:pt x="1691" y="938"/>
                  </a:cubicBezTo>
                  <a:cubicBezTo>
                    <a:pt x="1691" y="938"/>
                    <a:pt x="494" y="101"/>
                    <a:pt x="319" y="101"/>
                  </a:cubicBezTo>
                  <a:cubicBezTo>
                    <a:pt x="312" y="100"/>
                    <a:pt x="305" y="100"/>
                    <a:pt x="298" y="100"/>
                  </a:cubicBezTo>
                  <a:cubicBezTo>
                    <a:pt x="233" y="100"/>
                    <a:pt x="150" y="133"/>
                    <a:pt x="59" y="193"/>
                  </a:cubicBezTo>
                  <a:cubicBezTo>
                    <a:pt x="68" y="553"/>
                    <a:pt x="76" y="913"/>
                    <a:pt x="76" y="1264"/>
                  </a:cubicBezTo>
                  <a:cubicBezTo>
                    <a:pt x="68" y="2319"/>
                    <a:pt x="76" y="3742"/>
                    <a:pt x="1" y="4821"/>
                  </a:cubicBezTo>
                  <a:cubicBezTo>
                    <a:pt x="168" y="4997"/>
                    <a:pt x="361" y="5164"/>
                    <a:pt x="578" y="5307"/>
                  </a:cubicBezTo>
                  <a:cubicBezTo>
                    <a:pt x="578" y="5307"/>
                    <a:pt x="1440" y="8445"/>
                    <a:pt x="1582" y="9525"/>
                  </a:cubicBezTo>
                  <a:cubicBezTo>
                    <a:pt x="1624" y="9793"/>
                    <a:pt x="1549" y="10228"/>
                    <a:pt x="1423" y="10789"/>
                  </a:cubicBezTo>
                  <a:cubicBezTo>
                    <a:pt x="1432" y="10763"/>
                    <a:pt x="1449" y="10738"/>
                    <a:pt x="1457" y="10713"/>
                  </a:cubicBezTo>
                  <a:cubicBezTo>
                    <a:pt x="2244" y="8998"/>
                    <a:pt x="2470" y="7960"/>
                    <a:pt x="2595" y="6336"/>
                  </a:cubicBezTo>
                  <a:cubicBezTo>
                    <a:pt x="2654" y="5591"/>
                    <a:pt x="3131" y="2804"/>
                    <a:pt x="363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8"/>
            <p:cNvSpPr/>
            <p:nvPr/>
          </p:nvSpPr>
          <p:spPr>
            <a:xfrm>
              <a:off x="5003350" y="1070025"/>
              <a:ext cx="200250" cy="238550"/>
            </a:xfrm>
            <a:custGeom>
              <a:rect b="b" l="l" r="r" t="t"/>
              <a:pathLst>
                <a:path extrusionOk="0" h="9542" w="8010">
                  <a:moveTo>
                    <a:pt x="8009" y="0"/>
                  </a:moveTo>
                  <a:lnTo>
                    <a:pt x="8009" y="0"/>
                  </a:lnTo>
                  <a:cubicBezTo>
                    <a:pt x="3164" y="1147"/>
                    <a:pt x="0" y="9541"/>
                    <a:pt x="0" y="9541"/>
                  </a:cubicBezTo>
                  <a:cubicBezTo>
                    <a:pt x="0" y="9541"/>
                    <a:pt x="33" y="9542"/>
                    <a:pt x="96" y="9542"/>
                  </a:cubicBezTo>
                  <a:cubicBezTo>
                    <a:pt x="572" y="9542"/>
                    <a:pt x="2747" y="9509"/>
                    <a:pt x="4988" y="8947"/>
                  </a:cubicBezTo>
                  <a:cubicBezTo>
                    <a:pt x="7532" y="8311"/>
                    <a:pt x="8009" y="7072"/>
                    <a:pt x="7767" y="4511"/>
                  </a:cubicBezTo>
                  <a:cubicBezTo>
                    <a:pt x="7633" y="3147"/>
                    <a:pt x="7909" y="804"/>
                    <a:pt x="8009"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8"/>
            <p:cNvSpPr/>
            <p:nvPr/>
          </p:nvSpPr>
          <p:spPr>
            <a:xfrm>
              <a:off x="4949975" y="2575850"/>
              <a:ext cx="101100" cy="238575"/>
            </a:xfrm>
            <a:custGeom>
              <a:rect b="b" l="l" r="r" t="t"/>
              <a:pathLst>
                <a:path extrusionOk="0" h="9543" w="4044">
                  <a:moveTo>
                    <a:pt x="2722" y="0"/>
                  </a:moveTo>
                  <a:cubicBezTo>
                    <a:pt x="2054" y="0"/>
                    <a:pt x="1487" y="328"/>
                    <a:pt x="1281" y="1357"/>
                  </a:cubicBezTo>
                  <a:cubicBezTo>
                    <a:pt x="1281" y="1357"/>
                    <a:pt x="938" y="3139"/>
                    <a:pt x="570" y="4629"/>
                  </a:cubicBezTo>
                  <a:cubicBezTo>
                    <a:pt x="202" y="6111"/>
                    <a:pt x="1" y="6546"/>
                    <a:pt x="160" y="7575"/>
                  </a:cubicBezTo>
                  <a:cubicBezTo>
                    <a:pt x="318" y="8596"/>
                    <a:pt x="681" y="9542"/>
                    <a:pt x="1266" y="9542"/>
                  </a:cubicBezTo>
                  <a:cubicBezTo>
                    <a:pt x="1271" y="9542"/>
                    <a:pt x="1276" y="9542"/>
                    <a:pt x="1281" y="9542"/>
                  </a:cubicBezTo>
                  <a:cubicBezTo>
                    <a:pt x="1876" y="9517"/>
                    <a:pt x="2964" y="8554"/>
                    <a:pt x="3508" y="6981"/>
                  </a:cubicBezTo>
                  <a:cubicBezTo>
                    <a:pt x="4043" y="5399"/>
                    <a:pt x="3608" y="3483"/>
                    <a:pt x="3725" y="2453"/>
                  </a:cubicBezTo>
                  <a:cubicBezTo>
                    <a:pt x="3834" y="1424"/>
                    <a:pt x="3683" y="76"/>
                    <a:pt x="2922" y="9"/>
                  </a:cubicBezTo>
                  <a:cubicBezTo>
                    <a:pt x="2854" y="3"/>
                    <a:pt x="2788" y="0"/>
                    <a:pt x="2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8"/>
            <p:cNvSpPr/>
            <p:nvPr/>
          </p:nvSpPr>
          <p:spPr>
            <a:xfrm>
              <a:off x="4869425" y="1834550"/>
              <a:ext cx="42500" cy="133600"/>
            </a:xfrm>
            <a:custGeom>
              <a:rect b="b" l="l" r="r" t="t"/>
              <a:pathLst>
                <a:path extrusionOk="0" h="5344" w="1700">
                  <a:moveTo>
                    <a:pt x="1694" y="5328"/>
                  </a:moveTo>
                  <a:cubicBezTo>
                    <a:pt x="1684" y="5328"/>
                    <a:pt x="1665" y="5334"/>
                    <a:pt x="1641" y="5340"/>
                  </a:cubicBezTo>
                  <a:cubicBezTo>
                    <a:pt x="1668" y="5340"/>
                    <a:pt x="1689" y="5329"/>
                    <a:pt x="1697" y="5329"/>
                  </a:cubicBezTo>
                  <a:cubicBezTo>
                    <a:pt x="1699" y="5329"/>
                    <a:pt x="1700" y="5330"/>
                    <a:pt x="1700" y="5332"/>
                  </a:cubicBezTo>
                  <a:lnTo>
                    <a:pt x="1700" y="5332"/>
                  </a:lnTo>
                  <a:cubicBezTo>
                    <a:pt x="1700" y="5329"/>
                    <a:pt x="1698" y="5328"/>
                    <a:pt x="1694" y="5328"/>
                  </a:cubicBezTo>
                  <a:close/>
                  <a:moveTo>
                    <a:pt x="294" y="1"/>
                  </a:moveTo>
                  <a:cubicBezTo>
                    <a:pt x="294" y="1"/>
                    <a:pt x="235" y="327"/>
                    <a:pt x="160" y="854"/>
                  </a:cubicBezTo>
                  <a:cubicBezTo>
                    <a:pt x="126" y="1114"/>
                    <a:pt x="84" y="1432"/>
                    <a:pt x="51" y="1783"/>
                  </a:cubicBezTo>
                  <a:cubicBezTo>
                    <a:pt x="34" y="1959"/>
                    <a:pt x="18" y="2143"/>
                    <a:pt x="9" y="2336"/>
                  </a:cubicBezTo>
                  <a:cubicBezTo>
                    <a:pt x="9" y="2386"/>
                    <a:pt x="9" y="2428"/>
                    <a:pt x="1" y="2478"/>
                  </a:cubicBezTo>
                  <a:cubicBezTo>
                    <a:pt x="9" y="2536"/>
                    <a:pt x="9" y="2587"/>
                    <a:pt x="9" y="2645"/>
                  </a:cubicBezTo>
                  <a:cubicBezTo>
                    <a:pt x="26" y="2754"/>
                    <a:pt x="68" y="2855"/>
                    <a:pt x="101" y="2955"/>
                  </a:cubicBezTo>
                  <a:cubicBezTo>
                    <a:pt x="177" y="3147"/>
                    <a:pt x="260" y="3323"/>
                    <a:pt x="327" y="3499"/>
                  </a:cubicBezTo>
                  <a:cubicBezTo>
                    <a:pt x="352" y="3583"/>
                    <a:pt x="386" y="3658"/>
                    <a:pt x="411" y="3750"/>
                  </a:cubicBezTo>
                  <a:cubicBezTo>
                    <a:pt x="436" y="3842"/>
                    <a:pt x="461" y="3934"/>
                    <a:pt x="503" y="4026"/>
                  </a:cubicBezTo>
                  <a:cubicBezTo>
                    <a:pt x="603" y="4202"/>
                    <a:pt x="729" y="4311"/>
                    <a:pt x="829" y="4428"/>
                  </a:cubicBezTo>
                  <a:cubicBezTo>
                    <a:pt x="938" y="4545"/>
                    <a:pt x="1030" y="4654"/>
                    <a:pt x="1114" y="4754"/>
                  </a:cubicBezTo>
                  <a:cubicBezTo>
                    <a:pt x="1290" y="4947"/>
                    <a:pt x="1398" y="5131"/>
                    <a:pt x="1491" y="5257"/>
                  </a:cubicBezTo>
                  <a:cubicBezTo>
                    <a:pt x="1533" y="5306"/>
                    <a:pt x="1582" y="5344"/>
                    <a:pt x="1621" y="5344"/>
                  </a:cubicBezTo>
                  <a:cubicBezTo>
                    <a:pt x="1628" y="5344"/>
                    <a:pt x="1635" y="5343"/>
                    <a:pt x="1641" y="5340"/>
                  </a:cubicBezTo>
                  <a:cubicBezTo>
                    <a:pt x="1599" y="5340"/>
                    <a:pt x="1557" y="5298"/>
                    <a:pt x="1516" y="5240"/>
                  </a:cubicBezTo>
                  <a:cubicBezTo>
                    <a:pt x="1449" y="5114"/>
                    <a:pt x="1357" y="4913"/>
                    <a:pt x="1206" y="4687"/>
                  </a:cubicBezTo>
                  <a:cubicBezTo>
                    <a:pt x="1122" y="4579"/>
                    <a:pt x="1039" y="4461"/>
                    <a:pt x="938" y="4336"/>
                  </a:cubicBezTo>
                  <a:cubicBezTo>
                    <a:pt x="846" y="4219"/>
                    <a:pt x="729" y="4085"/>
                    <a:pt x="670" y="3951"/>
                  </a:cubicBezTo>
                  <a:cubicBezTo>
                    <a:pt x="637" y="3876"/>
                    <a:pt x="620" y="3792"/>
                    <a:pt x="603" y="3708"/>
                  </a:cubicBezTo>
                  <a:cubicBezTo>
                    <a:pt x="578" y="3624"/>
                    <a:pt x="545" y="3524"/>
                    <a:pt x="520" y="3432"/>
                  </a:cubicBezTo>
                  <a:cubicBezTo>
                    <a:pt x="453" y="3240"/>
                    <a:pt x="377" y="3064"/>
                    <a:pt x="302" y="2880"/>
                  </a:cubicBezTo>
                  <a:cubicBezTo>
                    <a:pt x="269" y="2788"/>
                    <a:pt x="235" y="2696"/>
                    <a:pt x="218" y="2612"/>
                  </a:cubicBezTo>
                  <a:cubicBezTo>
                    <a:pt x="218" y="2570"/>
                    <a:pt x="218" y="2528"/>
                    <a:pt x="210" y="2478"/>
                  </a:cubicBezTo>
                  <a:cubicBezTo>
                    <a:pt x="210" y="2436"/>
                    <a:pt x="210" y="2386"/>
                    <a:pt x="218" y="2336"/>
                  </a:cubicBezTo>
                  <a:cubicBezTo>
                    <a:pt x="218" y="2152"/>
                    <a:pt x="227" y="1967"/>
                    <a:pt x="227" y="1792"/>
                  </a:cubicBezTo>
                  <a:cubicBezTo>
                    <a:pt x="243" y="1440"/>
                    <a:pt x="260" y="1130"/>
                    <a:pt x="269" y="863"/>
                  </a:cubicBezTo>
                  <a:cubicBezTo>
                    <a:pt x="285" y="327"/>
                    <a:pt x="294" y="1"/>
                    <a:pt x="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8"/>
            <p:cNvSpPr/>
            <p:nvPr/>
          </p:nvSpPr>
          <p:spPr>
            <a:xfrm>
              <a:off x="4973200" y="2574400"/>
              <a:ext cx="72650" cy="127650"/>
            </a:xfrm>
            <a:custGeom>
              <a:rect b="b" l="l" r="r" t="t"/>
              <a:pathLst>
                <a:path extrusionOk="0" h="5106" w="2906">
                  <a:moveTo>
                    <a:pt x="2796" y="2511"/>
                  </a:moveTo>
                  <a:cubicBezTo>
                    <a:pt x="2905" y="1482"/>
                    <a:pt x="2754" y="134"/>
                    <a:pt x="1993" y="67"/>
                  </a:cubicBezTo>
                  <a:cubicBezTo>
                    <a:pt x="1240" y="0"/>
                    <a:pt x="578" y="285"/>
                    <a:pt x="352" y="1415"/>
                  </a:cubicBezTo>
                  <a:cubicBezTo>
                    <a:pt x="352" y="1415"/>
                    <a:pt x="202" y="2168"/>
                    <a:pt x="1" y="3097"/>
                  </a:cubicBezTo>
                  <a:cubicBezTo>
                    <a:pt x="813" y="3808"/>
                    <a:pt x="1758" y="4503"/>
                    <a:pt x="2855" y="5106"/>
                  </a:cubicBezTo>
                  <a:cubicBezTo>
                    <a:pt x="2855" y="4093"/>
                    <a:pt x="2721" y="3139"/>
                    <a:pt x="2796" y="2511"/>
                  </a:cubicBezTo>
                  <a:close/>
                </a:path>
              </a:pathLst>
            </a:custGeom>
            <a:solidFill>
              <a:srgbClr val="FBED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8"/>
            <p:cNvSpPr/>
            <p:nvPr/>
          </p:nvSpPr>
          <p:spPr>
            <a:xfrm>
              <a:off x="4932000" y="1182800"/>
              <a:ext cx="460125" cy="800125"/>
            </a:xfrm>
            <a:custGeom>
              <a:rect b="b" l="l" r="r" t="t"/>
              <a:pathLst>
                <a:path extrusionOk="0" h="32005" w="18405">
                  <a:moveTo>
                    <a:pt x="4461" y="0"/>
                  </a:moveTo>
                  <a:cubicBezTo>
                    <a:pt x="4461" y="0"/>
                    <a:pt x="4888" y="1524"/>
                    <a:pt x="4980" y="2285"/>
                  </a:cubicBezTo>
                  <a:cubicBezTo>
                    <a:pt x="5072" y="3055"/>
                    <a:pt x="4587" y="3566"/>
                    <a:pt x="3791" y="4193"/>
                  </a:cubicBezTo>
                  <a:cubicBezTo>
                    <a:pt x="2988" y="4821"/>
                    <a:pt x="912" y="7600"/>
                    <a:pt x="452" y="8696"/>
                  </a:cubicBezTo>
                  <a:cubicBezTo>
                    <a:pt x="0" y="9792"/>
                    <a:pt x="611" y="12203"/>
                    <a:pt x="1415" y="12998"/>
                  </a:cubicBezTo>
                  <a:cubicBezTo>
                    <a:pt x="1807" y="13382"/>
                    <a:pt x="3712" y="13582"/>
                    <a:pt x="5680" y="13582"/>
                  </a:cubicBezTo>
                  <a:cubicBezTo>
                    <a:pt x="7786" y="13582"/>
                    <a:pt x="9965" y="13353"/>
                    <a:pt x="10437" y="12872"/>
                  </a:cubicBezTo>
                  <a:cubicBezTo>
                    <a:pt x="11349" y="11943"/>
                    <a:pt x="11575" y="11349"/>
                    <a:pt x="11667" y="11324"/>
                  </a:cubicBezTo>
                  <a:cubicBezTo>
                    <a:pt x="11667" y="11324"/>
                    <a:pt x="11668" y="11324"/>
                    <a:pt x="11668" y="11324"/>
                  </a:cubicBezTo>
                  <a:cubicBezTo>
                    <a:pt x="11775" y="11324"/>
                    <a:pt x="14120" y="16273"/>
                    <a:pt x="14320" y="17082"/>
                  </a:cubicBezTo>
                  <a:cubicBezTo>
                    <a:pt x="14521" y="17885"/>
                    <a:pt x="14613" y="19216"/>
                    <a:pt x="15266" y="21057"/>
                  </a:cubicBezTo>
                  <a:cubicBezTo>
                    <a:pt x="15919" y="22899"/>
                    <a:pt x="16496" y="25443"/>
                    <a:pt x="16538" y="26129"/>
                  </a:cubicBezTo>
                  <a:cubicBezTo>
                    <a:pt x="16588" y="26815"/>
                    <a:pt x="16069" y="27703"/>
                    <a:pt x="16069" y="27962"/>
                  </a:cubicBezTo>
                  <a:cubicBezTo>
                    <a:pt x="16061" y="28213"/>
                    <a:pt x="16086" y="28489"/>
                    <a:pt x="16103" y="28891"/>
                  </a:cubicBezTo>
                  <a:cubicBezTo>
                    <a:pt x="16119" y="29293"/>
                    <a:pt x="16136" y="29410"/>
                    <a:pt x="16103" y="29636"/>
                  </a:cubicBezTo>
                  <a:cubicBezTo>
                    <a:pt x="16069" y="29854"/>
                    <a:pt x="15960" y="30197"/>
                    <a:pt x="16069" y="30230"/>
                  </a:cubicBezTo>
                  <a:cubicBezTo>
                    <a:pt x="16088" y="30238"/>
                    <a:pt x="16115" y="30243"/>
                    <a:pt x="16147" y="30243"/>
                  </a:cubicBezTo>
                  <a:cubicBezTo>
                    <a:pt x="16288" y="30243"/>
                    <a:pt x="16530" y="30148"/>
                    <a:pt x="16605" y="29787"/>
                  </a:cubicBezTo>
                  <a:cubicBezTo>
                    <a:pt x="16697" y="29343"/>
                    <a:pt x="16697" y="29284"/>
                    <a:pt x="16772" y="29109"/>
                  </a:cubicBezTo>
                  <a:cubicBezTo>
                    <a:pt x="16848" y="28950"/>
                    <a:pt x="16957" y="28880"/>
                    <a:pt x="17002" y="28880"/>
                  </a:cubicBezTo>
                  <a:cubicBezTo>
                    <a:pt x="17007" y="28880"/>
                    <a:pt x="17012" y="28881"/>
                    <a:pt x="17015" y="28883"/>
                  </a:cubicBezTo>
                  <a:cubicBezTo>
                    <a:pt x="17048" y="28899"/>
                    <a:pt x="17149" y="29276"/>
                    <a:pt x="17082" y="29619"/>
                  </a:cubicBezTo>
                  <a:cubicBezTo>
                    <a:pt x="17015" y="29962"/>
                    <a:pt x="16898" y="30289"/>
                    <a:pt x="16797" y="30515"/>
                  </a:cubicBezTo>
                  <a:cubicBezTo>
                    <a:pt x="16697" y="30732"/>
                    <a:pt x="16345" y="31017"/>
                    <a:pt x="16178" y="31251"/>
                  </a:cubicBezTo>
                  <a:cubicBezTo>
                    <a:pt x="16002" y="31477"/>
                    <a:pt x="15902" y="31845"/>
                    <a:pt x="15994" y="31963"/>
                  </a:cubicBezTo>
                  <a:cubicBezTo>
                    <a:pt x="16019" y="31992"/>
                    <a:pt x="16046" y="32005"/>
                    <a:pt x="16075" y="32005"/>
                  </a:cubicBezTo>
                  <a:cubicBezTo>
                    <a:pt x="16164" y="32005"/>
                    <a:pt x="16280" y="31887"/>
                    <a:pt x="16463" y="31737"/>
                  </a:cubicBezTo>
                  <a:cubicBezTo>
                    <a:pt x="16697" y="31544"/>
                    <a:pt x="16755" y="31494"/>
                    <a:pt x="16981" y="31310"/>
                  </a:cubicBezTo>
                  <a:cubicBezTo>
                    <a:pt x="17199" y="31126"/>
                    <a:pt x="17274" y="30975"/>
                    <a:pt x="17450" y="30757"/>
                  </a:cubicBezTo>
                  <a:cubicBezTo>
                    <a:pt x="17634" y="30540"/>
                    <a:pt x="17952" y="29795"/>
                    <a:pt x="18120" y="29502"/>
                  </a:cubicBezTo>
                  <a:cubicBezTo>
                    <a:pt x="18295" y="29201"/>
                    <a:pt x="18396" y="29050"/>
                    <a:pt x="18404" y="28699"/>
                  </a:cubicBezTo>
                  <a:cubicBezTo>
                    <a:pt x="18404" y="28355"/>
                    <a:pt x="18128" y="26564"/>
                    <a:pt x="18061" y="25778"/>
                  </a:cubicBezTo>
                  <a:cubicBezTo>
                    <a:pt x="17994" y="24991"/>
                    <a:pt x="17567" y="19300"/>
                    <a:pt x="17216" y="18019"/>
                  </a:cubicBezTo>
                  <a:cubicBezTo>
                    <a:pt x="16864" y="16739"/>
                    <a:pt x="16454" y="15919"/>
                    <a:pt x="16144" y="14789"/>
                  </a:cubicBezTo>
                  <a:cubicBezTo>
                    <a:pt x="15843" y="13667"/>
                    <a:pt x="14872" y="10027"/>
                    <a:pt x="14613" y="8771"/>
                  </a:cubicBezTo>
                  <a:cubicBezTo>
                    <a:pt x="14353" y="7524"/>
                    <a:pt x="13943" y="5984"/>
                    <a:pt x="12780" y="5156"/>
                  </a:cubicBezTo>
                  <a:cubicBezTo>
                    <a:pt x="11617" y="4319"/>
                    <a:pt x="10127" y="4168"/>
                    <a:pt x="9349" y="3407"/>
                  </a:cubicBezTo>
                  <a:cubicBezTo>
                    <a:pt x="8579" y="2637"/>
                    <a:pt x="8369" y="1975"/>
                    <a:pt x="87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8"/>
            <p:cNvSpPr/>
            <p:nvPr/>
          </p:nvSpPr>
          <p:spPr>
            <a:xfrm>
              <a:off x="4991000" y="1378625"/>
              <a:ext cx="24700" cy="57575"/>
            </a:xfrm>
            <a:custGeom>
              <a:rect b="b" l="l" r="r" t="t"/>
              <a:pathLst>
                <a:path extrusionOk="0" h="2303" w="988">
                  <a:moveTo>
                    <a:pt x="988" y="1"/>
                  </a:moveTo>
                  <a:cubicBezTo>
                    <a:pt x="988" y="1"/>
                    <a:pt x="51" y="805"/>
                    <a:pt x="0" y="1851"/>
                  </a:cubicBezTo>
                  <a:lnTo>
                    <a:pt x="410" y="2302"/>
                  </a:lnTo>
                  <a:cubicBezTo>
                    <a:pt x="410" y="2302"/>
                    <a:pt x="469" y="721"/>
                    <a:pt x="98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8"/>
            <p:cNvSpPr/>
            <p:nvPr/>
          </p:nvSpPr>
          <p:spPr>
            <a:xfrm>
              <a:off x="5043525" y="1182800"/>
              <a:ext cx="107975" cy="71150"/>
            </a:xfrm>
            <a:custGeom>
              <a:rect b="b" l="l" r="r" t="t"/>
              <a:pathLst>
                <a:path extrusionOk="0" h="2846" w="4319">
                  <a:moveTo>
                    <a:pt x="0" y="0"/>
                  </a:moveTo>
                  <a:cubicBezTo>
                    <a:pt x="0" y="0"/>
                    <a:pt x="427" y="1524"/>
                    <a:pt x="519" y="2285"/>
                  </a:cubicBezTo>
                  <a:cubicBezTo>
                    <a:pt x="527" y="2394"/>
                    <a:pt x="527" y="2503"/>
                    <a:pt x="519" y="2603"/>
                  </a:cubicBezTo>
                  <a:cubicBezTo>
                    <a:pt x="837" y="2754"/>
                    <a:pt x="1138" y="2846"/>
                    <a:pt x="1389" y="2846"/>
                  </a:cubicBezTo>
                  <a:cubicBezTo>
                    <a:pt x="2159" y="2846"/>
                    <a:pt x="3440" y="1984"/>
                    <a:pt x="4143" y="1080"/>
                  </a:cubicBezTo>
                  <a:cubicBezTo>
                    <a:pt x="4176" y="770"/>
                    <a:pt x="4235" y="419"/>
                    <a:pt x="431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8"/>
            <p:cNvSpPr/>
            <p:nvPr/>
          </p:nvSpPr>
          <p:spPr>
            <a:xfrm>
              <a:off x="5179100" y="1415050"/>
              <a:ext cx="44575" cy="75975"/>
            </a:xfrm>
            <a:custGeom>
              <a:rect b="b" l="l" r="r" t="t"/>
              <a:pathLst>
                <a:path extrusionOk="0" h="3039" w="1783">
                  <a:moveTo>
                    <a:pt x="184" y="0"/>
                  </a:moveTo>
                  <a:lnTo>
                    <a:pt x="184" y="0"/>
                  </a:lnTo>
                  <a:cubicBezTo>
                    <a:pt x="184" y="0"/>
                    <a:pt x="0" y="2009"/>
                    <a:pt x="1080" y="3038"/>
                  </a:cubicBezTo>
                  <a:lnTo>
                    <a:pt x="1783" y="2034"/>
                  </a:lnTo>
                  <a:cubicBezTo>
                    <a:pt x="1783" y="2034"/>
                    <a:pt x="1055" y="854"/>
                    <a:pt x="184"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8"/>
            <p:cNvSpPr/>
            <p:nvPr/>
          </p:nvSpPr>
          <p:spPr>
            <a:xfrm>
              <a:off x="4882200" y="1378675"/>
              <a:ext cx="555100" cy="1365900"/>
            </a:xfrm>
            <a:custGeom>
              <a:rect b="b" l="l" r="r" t="t"/>
              <a:pathLst>
                <a:path extrusionOk="0" h="54636" w="22204">
                  <a:moveTo>
                    <a:pt x="7745" y="0"/>
                  </a:moveTo>
                  <a:cubicBezTo>
                    <a:pt x="7649" y="0"/>
                    <a:pt x="7551" y="5"/>
                    <a:pt x="7449" y="16"/>
                  </a:cubicBezTo>
                  <a:cubicBezTo>
                    <a:pt x="6528" y="99"/>
                    <a:pt x="4629" y="1079"/>
                    <a:pt x="4629" y="1079"/>
                  </a:cubicBezTo>
                  <a:cubicBezTo>
                    <a:pt x="4629" y="1079"/>
                    <a:pt x="3457" y="183"/>
                    <a:pt x="3273" y="166"/>
                  </a:cubicBezTo>
                  <a:cubicBezTo>
                    <a:pt x="3267" y="166"/>
                    <a:pt x="3261" y="166"/>
                    <a:pt x="3254" y="166"/>
                  </a:cubicBezTo>
                  <a:cubicBezTo>
                    <a:pt x="3062" y="166"/>
                    <a:pt x="2666" y="412"/>
                    <a:pt x="2285" y="1012"/>
                  </a:cubicBezTo>
                  <a:cubicBezTo>
                    <a:pt x="1900" y="1639"/>
                    <a:pt x="1657" y="2535"/>
                    <a:pt x="1791" y="3070"/>
                  </a:cubicBezTo>
                  <a:cubicBezTo>
                    <a:pt x="1934" y="3606"/>
                    <a:pt x="2293" y="4719"/>
                    <a:pt x="3315" y="5447"/>
                  </a:cubicBezTo>
                  <a:cubicBezTo>
                    <a:pt x="3315" y="5447"/>
                    <a:pt x="4051" y="8661"/>
                    <a:pt x="4151" y="9758"/>
                  </a:cubicBezTo>
                  <a:cubicBezTo>
                    <a:pt x="4260" y="10854"/>
                    <a:pt x="2436" y="14536"/>
                    <a:pt x="2821" y="18378"/>
                  </a:cubicBezTo>
                  <a:cubicBezTo>
                    <a:pt x="3214" y="22211"/>
                    <a:pt x="4972" y="26898"/>
                    <a:pt x="5474" y="29735"/>
                  </a:cubicBezTo>
                  <a:cubicBezTo>
                    <a:pt x="5474" y="29735"/>
                    <a:pt x="3867" y="35886"/>
                    <a:pt x="2344" y="39360"/>
                  </a:cubicBezTo>
                  <a:cubicBezTo>
                    <a:pt x="820" y="42833"/>
                    <a:pt x="0" y="43954"/>
                    <a:pt x="117" y="45059"/>
                  </a:cubicBezTo>
                  <a:cubicBezTo>
                    <a:pt x="243" y="46156"/>
                    <a:pt x="3072" y="51269"/>
                    <a:pt x="9073" y="53311"/>
                  </a:cubicBezTo>
                  <a:cubicBezTo>
                    <a:pt x="11835" y="54250"/>
                    <a:pt x="14222" y="54635"/>
                    <a:pt x="16136" y="54635"/>
                  </a:cubicBezTo>
                  <a:cubicBezTo>
                    <a:pt x="18386" y="54635"/>
                    <a:pt x="19982" y="54103"/>
                    <a:pt x="20764" y="53311"/>
                  </a:cubicBezTo>
                  <a:cubicBezTo>
                    <a:pt x="22204" y="51847"/>
                    <a:pt x="21509" y="50114"/>
                    <a:pt x="20530" y="48650"/>
                  </a:cubicBezTo>
                  <a:cubicBezTo>
                    <a:pt x="19559" y="47185"/>
                    <a:pt x="12671" y="33292"/>
                    <a:pt x="13399" y="28019"/>
                  </a:cubicBezTo>
                  <a:cubicBezTo>
                    <a:pt x="14136" y="22755"/>
                    <a:pt x="15567" y="19767"/>
                    <a:pt x="14655" y="16754"/>
                  </a:cubicBezTo>
                  <a:cubicBezTo>
                    <a:pt x="13734" y="13733"/>
                    <a:pt x="11316" y="10268"/>
                    <a:pt x="11341" y="9925"/>
                  </a:cubicBezTo>
                  <a:cubicBezTo>
                    <a:pt x="11475" y="8310"/>
                    <a:pt x="13056" y="4962"/>
                    <a:pt x="13307" y="4594"/>
                  </a:cubicBezTo>
                  <a:cubicBezTo>
                    <a:pt x="13550" y="4234"/>
                    <a:pt x="13416" y="4025"/>
                    <a:pt x="13333" y="3949"/>
                  </a:cubicBezTo>
                  <a:cubicBezTo>
                    <a:pt x="13333" y="3949"/>
                    <a:pt x="10905" y="1765"/>
                    <a:pt x="9943" y="1003"/>
                  </a:cubicBezTo>
                  <a:cubicBezTo>
                    <a:pt x="9095" y="327"/>
                    <a:pt x="8506" y="0"/>
                    <a:pt x="7745"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8"/>
            <p:cNvSpPr/>
            <p:nvPr/>
          </p:nvSpPr>
          <p:spPr>
            <a:xfrm>
              <a:off x="4999575" y="1895025"/>
              <a:ext cx="58600" cy="227025"/>
            </a:xfrm>
            <a:custGeom>
              <a:rect b="b" l="l" r="r" t="t"/>
              <a:pathLst>
                <a:path extrusionOk="0" h="9081" w="2344">
                  <a:moveTo>
                    <a:pt x="2160" y="0"/>
                  </a:moveTo>
                  <a:lnTo>
                    <a:pt x="2160" y="0"/>
                  </a:lnTo>
                  <a:cubicBezTo>
                    <a:pt x="2160" y="1"/>
                    <a:pt x="1440" y="3323"/>
                    <a:pt x="0" y="5892"/>
                  </a:cubicBezTo>
                  <a:lnTo>
                    <a:pt x="779" y="9081"/>
                  </a:lnTo>
                  <a:cubicBezTo>
                    <a:pt x="779" y="9081"/>
                    <a:pt x="2344" y="4536"/>
                    <a:pt x="2160" y="0"/>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8"/>
            <p:cNvSpPr/>
            <p:nvPr/>
          </p:nvSpPr>
          <p:spPr>
            <a:xfrm>
              <a:off x="5165525" y="2090225"/>
              <a:ext cx="84525" cy="480425"/>
            </a:xfrm>
            <a:custGeom>
              <a:rect b="b" l="l" r="r" t="t"/>
              <a:pathLst>
                <a:path extrusionOk="0" h="19217" w="3381">
                  <a:moveTo>
                    <a:pt x="2033" y="1"/>
                  </a:moveTo>
                  <a:lnTo>
                    <a:pt x="2033" y="1"/>
                  </a:lnTo>
                  <a:cubicBezTo>
                    <a:pt x="2031" y="1"/>
                    <a:pt x="1" y="10382"/>
                    <a:pt x="3380" y="19217"/>
                  </a:cubicBezTo>
                  <a:cubicBezTo>
                    <a:pt x="3380" y="19217"/>
                    <a:pt x="1690" y="12212"/>
                    <a:pt x="3113" y="6094"/>
                  </a:cubicBezTo>
                  <a:cubicBezTo>
                    <a:pt x="2393" y="3742"/>
                    <a:pt x="1933" y="1566"/>
                    <a:pt x="2033" y="1"/>
                  </a:cubicBezTo>
                  <a:cubicBezTo>
                    <a:pt x="2033" y="1"/>
                    <a:pt x="2033" y="1"/>
                    <a:pt x="2033" y="1"/>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8"/>
            <p:cNvSpPr/>
            <p:nvPr/>
          </p:nvSpPr>
          <p:spPr>
            <a:xfrm>
              <a:off x="4944325" y="2700975"/>
              <a:ext cx="103600" cy="98150"/>
            </a:xfrm>
            <a:custGeom>
              <a:rect b="b" l="l" r="r" t="t"/>
              <a:pathLst>
                <a:path extrusionOk="0" h="3926" w="4144">
                  <a:moveTo>
                    <a:pt x="704" y="1"/>
                  </a:moveTo>
                  <a:cubicBezTo>
                    <a:pt x="1" y="1566"/>
                    <a:pt x="302" y="2980"/>
                    <a:pt x="629" y="3591"/>
                  </a:cubicBezTo>
                  <a:cubicBezTo>
                    <a:pt x="824" y="3269"/>
                    <a:pt x="1132" y="3140"/>
                    <a:pt x="1445" y="3140"/>
                  </a:cubicBezTo>
                  <a:cubicBezTo>
                    <a:pt x="1977" y="3140"/>
                    <a:pt x="2522" y="3510"/>
                    <a:pt x="2554" y="3926"/>
                  </a:cubicBezTo>
                  <a:cubicBezTo>
                    <a:pt x="4144" y="2587"/>
                    <a:pt x="4001" y="261"/>
                    <a:pt x="4001" y="260"/>
                  </a:cubicBezTo>
                  <a:lnTo>
                    <a:pt x="4001" y="260"/>
                  </a:lnTo>
                  <a:cubicBezTo>
                    <a:pt x="3257" y="1591"/>
                    <a:pt x="1809" y="1951"/>
                    <a:pt x="1809" y="1951"/>
                  </a:cubicBezTo>
                  <a:cubicBezTo>
                    <a:pt x="980" y="1298"/>
                    <a:pt x="704" y="1"/>
                    <a:pt x="704" y="1"/>
                  </a:cubicBezTo>
                  <a:close/>
                </a:path>
              </a:pathLst>
            </a:custGeom>
            <a:solidFill>
              <a:srgbClr val="D43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8"/>
            <p:cNvSpPr/>
            <p:nvPr/>
          </p:nvSpPr>
          <p:spPr>
            <a:xfrm>
              <a:off x="4933875" y="1394125"/>
              <a:ext cx="64050" cy="42075"/>
            </a:xfrm>
            <a:custGeom>
              <a:rect b="b" l="l" r="r" t="t"/>
              <a:pathLst>
                <a:path extrusionOk="0" h="1683" w="2562">
                  <a:moveTo>
                    <a:pt x="1934" y="0"/>
                  </a:moveTo>
                  <a:lnTo>
                    <a:pt x="1" y="1682"/>
                  </a:lnTo>
                  <a:lnTo>
                    <a:pt x="2562" y="461"/>
                  </a:lnTo>
                  <a:lnTo>
                    <a:pt x="1934" y="0"/>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8"/>
            <p:cNvSpPr/>
            <p:nvPr/>
          </p:nvSpPr>
          <p:spPr>
            <a:xfrm>
              <a:off x="4983675" y="1624275"/>
              <a:ext cx="182900" cy="76175"/>
            </a:xfrm>
            <a:custGeom>
              <a:rect b="b" l="l" r="r" t="t"/>
              <a:pathLst>
                <a:path extrusionOk="0" h="3047" w="7316">
                  <a:moveTo>
                    <a:pt x="7298" y="0"/>
                  </a:moveTo>
                  <a:lnTo>
                    <a:pt x="7298" y="0"/>
                  </a:lnTo>
                  <a:cubicBezTo>
                    <a:pt x="5616" y="1247"/>
                    <a:pt x="2101" y="2545"/>
                    <a:pt x="2101" y="2545"/>
                  </a:cubicBezTo>
                  <a:cubicBezTo>
                    <a:pt x="846" y="1448"/>
                    <a:pt x="84" y="252"/>
                    <a:pt x="84" y="252"/>
                  </a:cubicBezTo>
                  <a:cubicBezTo>
                    <a:pt x="67" y="394"/>
                    <a:pt x="42" y="553"/>
                    <a:pt x="0" y="729"/>
                  </a:cubicBezTo>
                  <a:cubicBezTo>
                    <a:pt x="369" y="1222"/>
                    <a:pt x="1180" y="2243"/>
                    <a:pt x="2101" y="3047"/>
                  </a:cubicBezTo>
                  <a:cubicBezTo>
                    <a:pt x="2101" y="3047"/>
                    <a:pt x="5516" y="1457"/>
                    <a:pt x="7315" y="226"/>
                  </a:cubicBezTo>
                  <a:cubicBezTo>
                    <a:pt x="7290" y="176"/>
                    <a:pt x="7282" y="134"/>
                    <a:pt x="7282" y="109"/>
                  </a:cubicBezTo>
                  <a:cubicBezTo>
                    <a:pt x="7290" y="67"/>
                    <a:pt x="7290" y="34"/>
                    <a:pt x="7298" y="0"/>
                  </a:cubicBez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8"/>
            <p:cNvSpPr/>
            <p:nvPr/>
          </p:nvSpPr>
          <p:spPr>
            <a:xfrm>
              <a:off x="4889925" y="1024400"/>
              <a:ext cx="187300" cy="390675"/>
            </a:xfrm>
            <a:custGeom>
              <a:rect b="b" l="l" r="r" t="t"/>
              <a:pathLst>
                <a:path extrusionOk="0" h="15627" w="7492">
                  <a:moveTo>
                    <a:pt x="3516" y="1"/>
                  </a:moveTo>
                  <a:cubicBezTo>
                    <a:pt x="2872" y="1968"/>
                    <a:pt x="2813" y="3390"/>
                    <a:pt x="3407" y="5725"/>
                  </a:cubicBezTo>
                  <a:cubicBezTo>
                    <a:pt x="4001" y="8052"/>
                    <a:pt x="4001" y="9266"/>
                    <a:pt x="2922" y="10245"/>
                  </a:cubicBezTo>
                  <a:cubicBezTo>
                    <a:pt x="1851" y="11224"/>
                    <a:pt x="1" y="13149"/>
                    <a:pt x="1750" y="15626"/>
                  </a:cubicBezTo>
                  <a:cubicBezTo>
                    <a:pt x="1750" y="15626"/>
                    <a:pt x="2980" y="13115"/>
                    <a:pt x="4194" y="12312"/>
                  </a:cubicBezTo>
                  <a:cubicBezTo>
                    <a:pt x="5416" y="11500"/>
                    <a:pt x="7491" y="10069"/>
                    <a:pt x="6496" y="6956"/>
                  </a:cubicBezTo>
                  <a:cubicBezTo>
                    <a:pt x="5508" y="3842"/>
                    <a:pt x="3516" y="1"/>
                    <a:pt x="351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8"/>
            <p:cNvSpPr/>
            <p:nvPr/>
          </p:nvSpPr>
          <p:spPr>
            <a:xfrm>
              <a:off x="5173225" y="1102200"/>
              <a:ext cx="33300" cy="64175"/>
            </a:xfrm>
            <a:custGeom>
              <a:rect b="b" l="l" r="r" t="t"/>
              <a:pathLst>
                <a:path extrusionOk="0" h="2567" w="1332">
                  <a:moveTo>
                    <a:pt x="940" y="1"/>
                  </a:moveTo>
                  <a:cubicBezTo>
                    <a:pt x="739" y="1"/>
                    <a:pt x="492" y="209"/>
                    <a:pt x="411" y="370"/>
                  </a:cubicBezTo>
                  <a:cubicBezTo>
                    <a:pt x="219" y="755"/>
                    <a:pt x="1" y="2396"/>
                    <a:pt x="51" y="2538"/>
                  </a:cubicBezTo>
                  <a:cubicBezTo>
                    <a:pt x="58" y="2557"/>
                    <a:pt x="80" y="2566"/>
                    <a:pt x="114" y="2566"/>
                  </a:cubicBezTo>
                  <a:cubicBezTo>
                    <a:pt x="317" y="2566"/>
                    <a:pt x="936" y="2233"/>
                    <a:pt x="1122" y="1751"/>
                  </a:cubicBezTo>
                  <a:cubicBezTo>
                    <a:pt x="1332" y="1182"/>
                    <a:pt x="1307" y="320"/>
                    <a:pt x="1122" y="86"/>
                  </a:cubicBezTo>
                  <a:cubicBezTo>
                    <a:pt x="1073" y="26"/>
                    <a:pt x="1009" y="1"/>
                    <a:pt x="9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8"/>
            <p:cNvSpPr/>
            <p:nvPr/>
          </p:nvSpPr>
          <p:spPr>
            <a:xfrm>
              <a:off x="5183500" y="1157275"/>
              <a:ext cx="3150" cy="20325"/>
            </a:xfrm>
            <a:custGeom>
              <a:rect b="b" l="l" r="r" t="t"/>
              <a:pathLst>
                <a:path extrusionOk="0" h="813" w="126">
                  <a:moveTo>
                    <a:pt x="67" y="0"/>
                  </a:moveTo>
                  <a:cubicBezTo>
                    <a:pt x="34" y="0"/>
                    <a:pt x="0" y="34"/>
                    <a:pt x="0" y="67"/>
                  </a:cubicBezTo>
                  <a:lnTo>
                    <a:pt x="0" y="753"/>
                  </a:lnTo>
                  <a:cubicBezTo>
                    <a:pt x="0" y="787"/>
                    <a:pt x="34" y="812"/>
                    <a:pt x="67" y="812"/>
                  </a:cubicBezTo>
                  <a:cubicBezTo>
                    <a:pt x="100" y="812"/>
                    <a:pt x="126" y="787"/>
                    <a:pt x="126" y="753"/>
                  </a:cubicBezTo>
                  <a:lnTo>
                    <a:pt x="126" y="67"/>
                  </a:lnTo>
                  <a:cubicBezTo>
                    <a:pt x="126" y="34"/>
                    <a:pt x="100" y="0"/>
                    <a:pt x="67" y="0"/>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8"/>
            <p:cNvSpPr/>
            <p:nvPr/>
          </p:nvSpPr>
          <p:spPr>
            <a:xfrm>
              <a:off x="5179100" y="1172750"/>
              <a:ext cx="11950" cy="33725"/>
            </a:xfrm>
            <a:custGeom>
              <a:rect b="b" l="l" r="r" t="t"/>
              <a:pathLst>
                <a:path extrusionOk="0" h="1349" w="478">
                  <a:moveTo>
                    <a:pt x="0" y="1"/>
                  </a:moveTo>
                  <a:lnTo>
                    <a:pt x="0" y="1348"/>
                  </a:lnTo>
                  <a:lnTo>
                    <a:pt x="477" y="1348"/>
                  </a:lnTo>
                  <a:lnTo>
                    <a:pt x="47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8"/>
            <p:cNvSpPr/>
            <p:nvPr/>
          </p:nvSpPr>
          <p:spPr>
            <a:xfrm>
              <a:off x="4986600" y="1102200"/>
              <a:ext cx="33300" cy="64175"/>
            </a:xfrm>
            <a:custGeom>
              <a:rect b="b" l="l" r="r" t="t"/>
              <a:pathLst>
                <a:path extrusionOk="0" h="2567" w="1332">
                  <a:moveTo>
                    <a:pt x="392" y="1"/>
                  </a:moveTo>
                  <a:cubicBezTo>
                    <a:pt x="323" y="1"/>
                    <a:pt x="259" y="26"/>
                    <a:pt x="210" y="86"/>
                  </a:cubicBezTo>
                  <a:cubicBezTo>
                    <a:pt x="26" y="320"/>
                    <a:pt x="1" y="1182"/>
                    <a:pt x="210" y="1751"/>
                  </a:cubicBezTo>
                  <a:cubicBezTo>
                    <a:pt x="397" y="2233"/>
                    <a:pt x="1009" y="2566"/>
                    <a:pt x="1216" y="2566"/>
                  </a:cubicBezTo>
                  <a:cubicBezTo>
                    <a:pt x="1250" y="2566"/>
                    <a:pt x="1273" y="2557"/>
                    <a:pt x="1281" y="2538"/>
                  </a:cubicBezTo>
                  <a:cubicBezTo>
                    <a:pt x="1331" y="2396"/>
                    <a:pt x="1114" y="755"/>
                    <a:pt x="921" y="370"/>
                  </a:cubicBezTo>
                  <a:cubicBezTo>
                    <a:pt x="840" y="209"/>
                    <a:pt x="593" y="1"/>
                    <a:pt x="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8"/>
            <p:cNvSpPr/>
            <p:nvPr/>
          </p:nvSpPr>
          <p:spPr>
            <a:xfrm>
              <a:off x="5006475" y="1157275"/>
              <a:ext cx="2950" cy="20325"/>
            </a:xfrm>
            <a:custGeom>
              <a:rect b="b" l="l" r="r" t="t"/>
              <a:pathLst>
                <a:path extrusionOk="0" h="813" w="118">
                  <a:moveTo>
                    <a:pt x="59" y="0"/>
                  </a:moveTo>
                  <a:cubicBezTo>
                    <a:pt x="26" y="0"/>
                    <a:pt x="1" y="34"/>
                    <a:pt x="1" y="67"/>
                  </a:cubicBezTo>
                  <a:lnTo>
                    <a:pt x="1" y="753"/>
                  </a:lnTo>
                  <a:cubicBezTo>
                    <a:pt x="1" y="787"/>
                    <a:pt x="26" y="812"/>
                    <a:pt x="59" y="812"/>
                  </a:cubicBezTo>
                  <a:cubicBezTo>
                    <a:pt x="93" y="812"/>
                    <a:pt x="118" y="787"/>
                    <a:pt x="118" y="753"/>
                  </a:cubicBezTo>
                  <a:lnTo>
                    <a:pt x="118" y="67"/>
                  </a:lnTo>
                  <a:cubicBezTo>
                    <a:pt x="118" y="34"/>
                    <a:pt x="93" y="0"/>
                    <a:pt x="59" y="0"/>
                  </a:cubicBezTo>
                  <a:close/>
                </a:path>
              </a:pathLst>
            </a:custGeom>
            <a:solidFill>
              <a:srgbClr val="40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8"/>
            <p:cNvSpPr/>
            <p:nvPr/>
          </p:nvSpPr>
          <p:spPr>
            <a:xfrm>
              <a:off x="5001875" y="1172750"/>
              <a:ext cx="12150" cy="33725"/>
            </a:xfrm>
            <a:custGeom>
              <a:rect b="b" l="l" r="r" t="t"/>
              <a:pathLst>
                <a:path extrusionOk="0" h="1349" w="486">
                  <a:moveTo>
                    <a:pt x="1" y="1"/>
                  </a:moveTo>
                  <a:lnTo>
                    <a:pt x="1" y="1348"/>
                  </a:lnTo>
                  <a:lnTo>
                    <a:pt x="486" y="1348"/>
                  </a:lnTo>
                  <a:lnTo>
                    <a:pt x="486"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8"/>
            <p:cNvSpPr/>
            <p:nvPr/>
          </p:nvSpPr>
          <p:spPr>
            <a:xfrm>
              <a:off x="4999775" y="970850"/>
              <a:ext cx="193575" cy="259675"/>
            </a:xfrm>
            <a:custGeom>
              <a:rect b="b" l="l" r="r" t="t"/>
              <a:pathLst>
                <a:path extrusionOk="0" h="10387" w="7743">
                  <a:moveTo>
                    <a:pt x="3867" y="0"/>
                  </a:moveTo>
                  <a:cubicBezTo>
                    <a:pt x="3022" y="0"/>
                    <a:pt x="612" y="712"/>
                    <a:pt x="310" y="2863"/>
                  </a:cubicBezTo>
                  <a:cubicBezTo>
                    <a:pt x="1" y="5005"/>
                    <a:pt x="285" y="6788"/>
                    <a:pt x="679" y="7884"/>
                  </a:cubicBezTo>
                  <a:cubicBezTo>
                    <a:pt x="1072" y="8980"/>
                    <a:pt x="2888" y="10386"/>
                    <a:pt x="3867" y="10386"/>
                  </a:cubicBezTo>
                  <a:cubicBezTo>
                    <a:pt x="4855" y="10386"/>
                    <a:pt x="6671" y="8980"/>
                    <a:pt x="7064" y="7884"/>
                  </a:cubicBezTo>
                  <a:cubicBezTo>
                    <a:pt x="7458" y="6788"/>
                    <a:pt x="7742" y="5005"/>
                    <a:pt x="7433" y="2863"/>
                  </a:cubicBezTo>
                  <a:cubicBezTo>
                    <a:pt x="7131" y="712"/>
                    <a:pt x="4721" y="0"/>
                    <a:pt x="38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8"/>
            <p:cNvSpPr/>
            <p:nvPr/>
          </p:nvSpPr>
          <p:spPr>
            <a:xfrm>
              <a:off x="4957925" y="948450"/>
              <a:ext cx="249450" cy="169725"/>
            </a:xfrm>
            <a:custGeom>
              <a:rect b="b" l="l" r="r" t="t"/>
              <a:pathLst>
                <a:path extrusionOk="0" h="6789" w="9978">
                  <a:moveTo>
                    <a:pt x="5265" y="1"/>
                  </a:moveTo>
                  <a:cubicBezTo>
                    <a:pt x="3792" y="1"/>
                    <a:pt x="3265" y="637"/>
                    <a:pt x="3265" y="637"/>
                  </a:cubicBezTo>
                  <a:cubicBezTo>
                    <a:pt x="3265" y="637"/>
                    <a:pt x="3231" y="631"/>
                    <a:pt x="3169" y="631"/>
                  </a:cubicBezTo>
                  <a:cubicBezTo>
                    <a:pt x="2866" y="631"/>
                    <a:pt x="1901" y="775"/>
                    <a:pt x="1039" y="2478"/>
                  </a:cubicBezTo>
                  <a:cubicBezTo>
                    <a:pt x="1" y="4520"/>
                    <a:pt x="980" y="6077"/>
                    <a:pt x="1901" y="6621"/>
                  </a:cubicBezTo>
                  <a:cubicBezTo>
                    <a:pt x="2344" y="4913"/>
                    <a:pt x="2930" y="3918"/>
                    <a:pt x="3776" y="2896"/>
                  </a:cubicBezTo>
                  <a:cubicBezTo>
                    <a:pt x="3776" y="2896"/>
                    <a:pt x="6981" y="4035"/>
                    <a:pt x="9174" y="6788"/>
                  </a:cubicBezTo>
                  <a:cubicBezTo>
                    <a:pt x="9174" y="6788"/>
                    <a:pt x="9977" y="6227"/>
                    <a:pt x="9801" y="4043"/>
                  </a:cubicBezTo>
                  <a:cubicBezTo>
                    <a:pt x="9626" y="1859"/>
                    <a:pt x="7517" y="1"/>
                    <a:pt x="5265"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 name="Shape 680"/>
        <p:cNvGrpSpPr/>
        <p:nvPr/>
      </p:nvGrpSpPr>
      <p:grpSpPr>
        <a:xfrm>
          <a:off x="0" y="0"/>
          <a:ext cx="0" cy="0"/>
          <a:chOff x="0" y="0"/>
          <a:chExt cx="0" cy="0"/>
        </a:xfrm>
      </p:grpSpPr>
      <p:sp>
        <p:nvSpPr>
          <p:cNvPr id="681" name="Google Shape;681;p49"/>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Prefer This Graph?</a:t>
            </a:r>
            <a:endParaRPr/>
          </a:p>
        </p:txBody>
      </p:sp>
      <p:sp>
        <p:nvSpPr>
          <p:cNvPr id="682" name="Google Shape;682;p49"/>
          <p:cNvSpPr txBox="1"/>
          <p:nvPr>
            <p:ph idx="4294967295" type="title"/>
          </p:nvPr>
        </p:nvSpPr>
        <p:spPr>
          <a:xfrm>
            <a:off x="721200" y="3994825"/>
            <a:ext cx="38508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t>If you want to modify this graph, click on it, follow the link, change the data and replace it </a:t>
            </a:r>
            <a:endParaRPr sz="1000"/>
          </a:p>
        </p:txBody>
      </p:sp>
      <p:sp>
        <p:nvSpPr>
          <p:cNvPr id="683" name="Google Shape;683;p49"/>
          <p:cNvSpPr/>
          <p:nvPr/>
        </p:nvSpPr>
        <p:spPr>
          <a:xfrm>
            <a:off x="5673890" y="4"/>
            <a:ext cx="3137036" cy="1025160"/>
          </a:xfrm>
          <a:custGeom>
            <a:rect b="b" l="l" r="r" t="t"/>
            <a:pathLst>
              <a:path extrusionOk="0" h="11058" w="33838">
                <a:moveTo>
                  <a:pt x="0" y="1"/>
                </a:moveTo>
                <a:cubicBezTo>
                  <a:pt x="0" y="1"/>
                  <a:pt x="1741" y="8814"/>
                  <a:pt x="9223" y="10680"/>
                </a:cubicBezTo>
                <a:cubicBezTo>
                  <a:pt x="10278" y="10945"/>
                  <a:pt x="11131" y="11058"/>
                  <a:pt x="11840" y="11058"/>
                </a:cubicBezTo>
                <a:cubicBezTo>
                  <a:pt x="16045" y="11058"/>
                  <a:pt x="15187" y="7073"/>
                  <a:pt x="21416" y="7073"/>
                </a:cubicBezTo>
                <a:cubicBezTo>
                  <a:pt x="21576" y="7073"/>
                  <a:pt x="21741" y="7076"/>
                  <a:pt x="21911" y="7081"/>
                </a:cubicBezTo>
                <a:cubicBezTo>
                  <a:pt x="22048" y="7086"/>
                  <a:pt x="22183" y="7088"/>
                  <a:pt x="22318" y="7088"/>
                </a:cubicBezTo>
                <a:cubicBezTo>
                  <a:pt x="29926" y="7088"/>
                  <a:pt x="33837" y="1"/>
                  <a:pt x="33837"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9"/>
          <p:cNvSpPr txBox="1"/>
          <p:nvPr>
            <p:ph idx="4294967295" type="title"/>
          </p:nvPr>
        </p:nvSpPr>
        <p:spPr>
          <a:xfrm>
            <a:off x="6928800" y="1548800"/>
            <a:ext cx="1493100" cy="4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5"/>
                </a:solidFill>
              </a:rPr>
              <a:t>Mercury</a:t>
            </a:r>
            <a:endParaRPr sz="1400">
              <a:solidFill>
                <a:schemeClr val="accent5"/>
              </a:solidFill>
            </a:endParaRPr>
          </a:p>
        </p:txBody>
      </p:sp>
      <p:sp>
        <p:nvSpPr>
          <p:cNvPr id="685" name="Google Shape;685;p49"/>
          <p:cNvSpPr txBox="1"/>
          <p:nvPr>
            <p:ph idx="4294967295" type="title"/>
          </p:nvPr>
        </p:nvSpPr>
        <p:spPr>
          <a:xfrm>
            <a:off x="6928800" y="1829525"/>
            <a:ext cx="14931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Karla"/>
                <a:ea typeface="Karla"/>
                <a:cs typeface="Karla"/>
                <a:sym typeface="Karla"/>
              </a:rPr>
              <a:t>Mercury is the closest planet to the Sun</a:t>
            </a:r>
            <a:endParaRPr sz="1200">
              <a:latin typeface="Karla"/>
              <a:ea typeface="Karla"/>
              <a:cs typeface="Karla"/>
              <a:sym typeface="Karla"/>
            </a:endParaRPr>
          </a:p>
        </p:txBody>
      </p:sp>
      <p:sp>
        <p:nvSpPr>
          <p:cNvPr id="686" name="Google Shape;686;p49"/>
          <p:cNvSpPr txBox="1"/>
          <p:nvPr>
            <p:ph idx="4294967295" type="title"/>
          </p:nvPr>
        </p:nvSpPr>
        <p:spPr>
          <a:xfrm>
            <a:off x="6928800" y="2823200"/>
            <a:ext cx="1493100" cy="4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5"/>
                </a:solidFill>
              </a:rPr>
              <a:t>Venus</a:t>
            </a:r>
            <a:endParaRPr sz="1400">
              <a:solidFill>
                <a:schemeClr val="accent5"/>
              </a:solidFill>
            </a:endParaRPr>
          </a:p>
        </p:txBody>
      </p:sp>
      <p:sp>
        <p:nvSpPr>
          <p:cNvPr id="687" name="Google Shape;687;p49"/>
          <p:cNvSpPr txBox="1"/>
          <p:nvPr>
            <p:ph idx="4294967295" type="title"/>
          </p:nvPr>
        </p:nvSpPr>
        <p:spPr>
          <a:xfrm>
            <a:off x="6928800" y="3103925"/>
            <a:ext cx="14931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Karla"/>
                <a:ea typeface="Karla"/>
                <a:cs typeface="Karla"/>
                <a:sym typeface="Karla"/>
              </a:rPr>
              <a:t>Venus is the second planet from the Sun</a:t>
            </a:r>
            <a:endParaRPr sz="1200">
              <a:latin typeface="Karla"/>
              <a:ea typeface="Karla"/>
              <a:cs typeface="Karla"/>
              <a:sym typeface="Karla"/>
            </a:endParaRPr>
          </a:p>
        </p:txBody>
      </p:sp>
      <p:pic>
        <p:nvPicPr>
          <p:cNvPr id="688" name="Google Shape;688;p49" title="Chart">
            <a:hlinkClick r:id="rId3"/>
          </p:cNvPr>
          <p:cNvPicPr preferRelativeResize="0"/>
          <p:nvPr/>
        </p:nvPicPr>
        <p:blipFill>
          <a:blip r:embed="rId4">
            <a:alphaModFix/>
          </a:blip>
          <a:stretch>
            <a:fillRect/>
          </a:stretch>
        </p:blipFill>
        <p:spPr>
          <a:xfrm>
            <a:off x="721350" y="1548800"/>
            <a:ext cx="4992209" cy="2214524"/>
          </a:xfrm>
          <a:prstGeom prst="rect">
            <a:avLst/>
          </a:prstGeom>
          <a:noFill/>
          <a:ln>
            <a:noFill/>
          </a:ln>
        </p:spPr>
      </p:pic>
      <p:sp>
        <p:nvSpPr>
          <p:cNvPr id="689" name="Google Shape;689;p49"/>
          <p:cNvSpPr/>
          <p:nvPr/>
        </p:nvSpPr>
        <p:spPr>
          <a:xfrm>
            <a:off x="6318875" y="1618100"/>
            <a:ext cx="280800" cy="280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9"/>
          <p:cNvSpPr/>
          <p:nvPr/>
        </p:nvSpPr>
        <p:spPr>
          <a:xfrm>
            <a:off x="6318875" y="2892500"/>
            <a:ext cx="280800" cy="2808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 name="Shape 694"/>
        <p:cNvGrpSpPr/>
        <p:nvPr/>
      </p:nvGrpSpPr>
      <p:grpSpPr>
        <a:xfrm>
          <a:off x="0" y="0"/>
          <a:ext cx="0" cy="0"/>
          <a:chOff x="0" y="0"/>
          <a:chExt cx="0" cy="0"/>
        </a:xfrm>
      </p:grpSpPr>
      <p:grpSp>
        <p:nvGrpSpPr>
          <p:cNvPr id="695" name="Google Shape;695;p50"/>
          <p:cNvGrpSpPr/>
          <p:nvPr/>
        </p:nvGrpSpPr>
        <p:grpSpPr>
          <a:xfrm>
            <a:off x="1406656" y="2029350"/>
            <a:ext cx="1572900" cy="1572900"/>
            <a:chOff x="882925" y="1716025"/>
            <a:chExt cx="1572900" cy="1572900"/>
          </a:xfrm>
        </p:grpSpPr>
        <p:sp>
          <p:nvSpPr>
            <p:cNvPr id="696" name="Google Shape;696;p50"/>
            <p:cNvSpPr/>
            <p:nvPr/>
          </p:nvSpPr>
          <p:spPr>
            <a:xfrm>
              <a:off x="883825" y="1716925"/>
              <a:ext cx="1572000" cy="1572000"/>
            </a:xfrm>
            <a:prstGeom prst="ellipse">
              <a:avLst/>
            </a:pr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882925" y="1716025"/>
              <a:ext cx="1572900" cy="1572900"/>
            </a:xfrm>
            <a:prstGeom prst="pie">
              <a:avLst>
                <a:gd fmla="val 16218093" name="adj1"/>
                <a:gd fmla="val 20285247"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1162675" y="1995775"/>
              <a:ext cx="1014300" cy="1014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0"/>
          <p:cNvGrpSpPr/>
          <p:nvPr/>
        </p:nvGrpSpPr>
        <p:grpSpPr>
          <a:xfrm>
            <a:off x="3785550" y="2029350"/>
            <a:ext cx="1572900" cy="1572900"/>
            <a:chOff x="3261788" y="1716025"/>
            <a:chExt cx="1572900" cy="1572900"/>
          </a:xfrm>
        </p:grpSpPr>
        <p:sp>
          <p:nvSpPr>
            <p:cNvPr id="700" name="Google Shape;700;p50"/>
            <p:cNvSpPr/>
            <p:nvPr/>
          </p:nvSpPr>
          <p:spPr>
            <a:xfrm>
              <a:off x="3262688" y="1716925"/>
              <a:ext cx="1572000" cy="1572000"/>
            </a:xfrm>
            <a:prstGeom prst="ellipse">
              <a:avLst/>
            </a:pr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3261788" y="1716025"/>
              <a:ext cx="1572900" cy="1572900"/>
            </a:xfrm>
            <a:prstGeom prst="pie">
              <a:avLst>
                <a:gd fmla="val 16218093" name="adj1"/>
                <a:gd fmla="val 16788" name="adj2"/>
              </a:avLst>
            </a:prstGeom>
            <a:solidFill>
              <a:srgbClr val="36BA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3541538" y="1995775"/>
              <a:ext cx="1014300" cy="1014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50"/>
          <p:cNvGrpSpPr/>
          <p:nvPr/>
        </p:nvGrpSpPr>
        <p:grpSpPr>
          <a:xfrm>
            <a:off x="6164444" y="2029350"/>
            <a:ext cx="1572900" cy="1572900"/>
            <a:chOff x="5640713" y="1716025"/>
            <a:chExt cx="1572900" cy="1572900"/>
          </a:xfrm>
        </p:grpSpPr>
        <p:sp>
          <p:nvSpPr>
            <p:cNvPr id="704" name="Google Shape;704;p50"/>
            <p:cNvSpPr/>
            <p:nvPr/>
          </p:nvSpPr>
          <p:spPr>
            <a:xfrm>
              <a:off x="5641613" y="1716925"/>
              <a:ext cx="1572000" cy="1572000"/>
            </a:xfrm>
            <a:prstGeom prst="ellipse">
              <a:avLst/>
            </a:prstGeom>
            <a:gradFill>
              <a:gsLst>
                <a:gs pos="0">
                  <a:srgbClr val="9C3218">
                    <a:alpha val="41568"/>
                  </a:srgbClr>
                </a:gs>
                <a:gs pos="100000">
                  <a:srgbClr val="9C3218">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5640713" y="1716025"/>
              <a:ext cx="1572900" cy="1572900"/>
            </a:xfrm>
            <a:prstGeom prst="pie">
              <a:avLst>
                <a:gd fmla="val 16218093" name="adj1"/>
                <a:gd fmla="val 662291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0"/>
            <p:cNvSpPr/>
            <p:nvPr/>
          </p:nvSpPr>
          <p:spPr>
            <a:xfrm>
              <a:off x="5920463" y="1995775"/>
              <a:ext cx="1014300" cy="1014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50"/>
          <p:cNvSpPr txBox="1"/>
          <p:nvPr>
            <p:ph type="title"/>
          </p:nvPr>
        </p:nvSpPr>
        <p:spPr>
          <a:xfrm>
            <a:off x="726725" y="594300"/>
            <a:ext cx="7745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Show Some Percentages</a:t>
            </a:r>
            <a:endParaRPr/>
          </a:p>
        </p:txBody>
      </p:sp>
      <p:sp>
        <p:nvSpPr>
          <p:cNvPr id="708" name="Google Shape;708;p50"/>
          <p:cNvSpPr txBox="1"/>
          <p:nvPr>
            <p:ph idx="1" type="subTitle"/>
          </p:nvPr>
        </p:nvSpPr>
        <p:spPr>
          <a:xfrm>
            <a:off x="1449250" y="1415775"/>
            <a:ext cx="14904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t>Mercury</a:t>
            </a:r>
            <a:endParaRPr sz="1800"/>
          </a:p>
        </p:txBody>
      </p:sp>
      <p:sp>
        <p:nvSpPr>
          <p:cNvPr id="709" name="Google Shape;709;p50"/>
          <p:cNvSpPr txBox="1"/>
          <p:nvPr>
            <p:ph idx="2" type="subTitle"/>
          </p:nvPr>
        </p:nvSpPr>
        <p:spPr>
          <a:xfrm>
            <a:off x="3828150" y="1415775"/>
            <a:ext cx="14904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t>Saturn</a:t>
            </a:r>
            <a:endParaRPr sz="1800"/>
          </a:p>
        </p:txBody>
      </p:sp>
      <p:sp>
        <p:nvSpPr>
          <p:cNvPr id="710" name="Google Shape;710;p50"/>
          <p:cNvSpPr txBox="1"/>
          <p:nvPr>
            <p:ph idx="3" type="subTitle"/>
          </p:nvPr>
        </p:nvSpPr>
        <p:spPr>
          <a:xfrm>
            <a:off x="6207038" y="1415775"/>
            <a:ext cx="14904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t>Venus</a:t>
            </a:r>
            <a:endParaRPr sz="1800"/>
          </a:p>
        </p:txBody>
      </p:sp>
      <p:sp>
        <p:nvSpPr>
          <p:cNvPr id="711" name="Google Shape;711;p50"/>
          <p:cNvSpPr txBox="1"/>
          <p:nvPr>
            <p:ph idx="4" type="subTitle"/>
          </p:nvPr>
        </p:nvSpPr>
        <p:spPr>
          <a:xfrm>
            <a:off x="1363150" y="3754650"/>
            <a:ext cx="1659900" cy="801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a:t>
            </a:r>
            <a:endParaRPr/>
          </a:p>
        </p:txBody>
      </p:sp>
      <p:sp>
        <p:nvSpPr>
          <p:cNvPr id="712" name="Google Shape;712;p50"/>
          <p:cNvSpPr txBox="1"/>
          <p:nvPr>
            <p:ph idx="5" type="subTitle"/>
          </p:nvPr>
        </p:nvSpPr>
        <p:spPr>
          <a:xfrm>
            <a:off x="3742038" y="3754650"/>
            <a:ext cx="1659900" cy="801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sp>
        <p:nvSpPr>
          <p:cNvPr id="713" name="Google Shape;713;p50"/>
          <p:cNvSpPr txBox="1"/>
          <p:nvPr>
            <p:ph idx="6" type="subTitle"/>
          </p:nvPr>
        </p:nvSpPr>
        <p:spPr>
          <a:xfrm>
            <a:off x="6120938" y="3754650"/>
            <a:ext cx="1659900" cy="801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terribly hot</a:t>
            </a:r>
            <a:endParaRPr/>
          </a:p>
        </p:txBody>
      </p:sp>
      <p:sp>
        <p:nvSpPr>
          <p:cNvPr id="714" name="Google Shape;714;p50"/>
          <p:cNvSpPr txBox="1"/>
          <p:nvPr>
            <p:ph idx="7" type="title"/>
          </p:nvPr>
        </p:nvSpPr>
        <p:spPr>
          <a:xfrm>
            <a:off x="1764700" y="2546250"/>
            <a:ext cx="8595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715" name="Google Shape;715;p50"/>
          <p:cNvSpPr txBox="1"/>
          <p:nvPr>
            <p:ph idx="8" type="title"/>
          </p:nvPr>
        </p:nvSpPr>
        <p:spPr>
          <a:xfrm>
            <a:off x="4168488" y="2546250"/>
            <a:ext cx="8595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716" name="Google Shape;716;p50"/>
          <p:cNvSpPr txBox="1"/>
          <p:nvPr>
            <p:ph idx="9" type="title"/>
          </p:nvPr>
        </p:nvSpPr>
        <p:spPr>
          <a:xfrm>
            <a:off x="6522494" y="2546250"/>
            <a:ext cx="859500" cy="53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55%</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sp>
        <p:nvSpPr>
          <p:cNvPr id="721" name="Google Shape;721;p51"/>
          <p:cNvSpPr/>
          <p:nvPr/>
        </p:nvSpPr>
        <p:spPr>
          <a:xfrm>
            <a:off x="836632" y="1670338"/>
            <a:ext cx="419346" cy="419415"/>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1"/>
          <p:cNvSpPr/>
          <p:nvPr/>
        </p:nvSpPr>
        <p:spPr>
          <a:xfrm>
            <a:off x="3346363" y="1670344"/>
            <a:ext cx="419346" cy="419368"/>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1"/>
          <p:cNvSpPr/>
          <p:nvPr/>
        </p:nvSpPr>
        <p:spPr>
          <a:xfrm>
            <a:off x="5856100" y="1670350"/>
            <a:ext cx="419346" cy="419368"/>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1"/>
          <p:cNvSpPr/>
          <p:nvPr/>
        </p:nvSpPr>
        <p:spPr>
          <a:xfrm>
            <a:off x="836638" y="3163318"/>
            <a:ext cx="419346" cy="419368"/>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1"/>
          <p:cNvSpPr/>
          <p:nvPr/>
        </p:nvSpPr>
        <p:spPr>
          <a:xfrm>
            <a:off x="3346363" y="3163318"/>
            <a:ext cx="419346" cy="419368"/>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1"/>
          <p:cNvSpPr/>
          <p:nvPr/>
        </p:nvSpPr>
        <p:spPr>
          <a:xfrm>
            <a:off x="5856101" y="3163331"/>
            <a:ext cx="419346" cy="419368"/>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1"/>
          <p:cNvSpPr txBox="1"/>
          <p:nvPr>
            <p:ph idx="2" type="title"/>
          </p:nvPr>
        </p:nvSpPr>
        <p:spPr>
          <a:xfrm>
            <a:off x="721200" y="594300"/>
            <a:ext cx="3850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Sometimes, Reviewing Concepts Is a Good Idea</a:t>
            </a:r>
            <a:endParaRPr/>
          </a:p>
        </p:txBody>
      </p:sp>
      <p:sp>
        <p:nvSpPr>
          <p:cNvPr id="728" name="Google Shape;728;p51"/>
          <p:cNvSpPr txBox="1"/>
          <p:nvPr>
            <p:ph type="title"/>
          </p:nvPr>
        </p:nvSpPr>
        <p:spPr>
          <a:xfrm>
            <a:off x="721200" y="2101400"/>
            <a:ext cx="1803000" cy="41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9" name="Google Shape;729;p51"/>
          <p:cNvSpPr txBox="1"/>
          <p:nvPr>
            <p:ph idx="3" type="title"/>
          </p:nvPr>
        </p:nvSpPr>
        <p:spPr>
          <a:xfrm>
            <a:off x="721200" y="2364200"/>
            <a:ext cx="18030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730" name="Google Shape;730;p51"/>
          <p:cNvSpPr txBox="1"/>
          <p:nvPr>
            <p:ph idx="4" type="title"/>
          </p:nvPr>
        </p:nvSpPr>
        <p:spPr>
          <a:xfrm>
            <a:off x="3223800" y="2101400"/>
            <a:ext cx="1803000" cy="41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31" name="Google Shape;731;p51"/>
          <p:cNvSpPr txBox="1"/>
          <p:nvPr>
            <p:ph idx="5" type="title"/>
          </p:nvPr>
        </p:nvSpPr>
        <p:spPr>
          <a:xfrm>
            <a:off x="3223800" y="2364200"/>
            <a:ext cx="19488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732" name="Google Shape;732;p51"/>
          <p:cNvSpPr txBox="1"/>
          <p:nvPr>
            <p:ph idx="6" type="title"/>
          </p:nvPr>
        </p:nvSpPr>
        <p:spPr>
          <a:xfrm>
            <a:off x="5726250" y="2101400"/>
            <a:ext cx="1803000" cy="41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33" name="Google Shape;733;p51"/>
          <p:cNvSpPr txBox="1"/>
          <p:nvPr>
            <p:ph idx="7" type="title"/>
          </p:nvPr>
        </p:nvSpPr>
        <p:spPr>
          <a:xfrm>
            <a:off x="5726250" y="2364200"/>
            <a:ext cx="19488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734" name="Google Shape;734;p51"/>
          <p:cNvSpPr txBox="1"/>
          <p:nvPr>
            <p:ph idx="8" type="title"/>
          </p:nvPr>
        </p:nvSpPr>
        <p:spPr>
          <a:xfrm>
            <a:off x="721200" y="3643000"/>
            <a:ext cx="1803000" cy="41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35" name="Google Shape;735;p51"/>
          <p:cNvSpPr txBox="1"/>
          <p:nvPr>
            <p:ph idx="9" type="title"/>
          </p:nvPr>
        </p:nvSpPr>
        <p:spPr>
          <a:xfrm>
            <a:off x="721200" y="3905800"/>
            <a:ext cx="18030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736" name="Google Shape;736;p51"/>
          <p:cNvSpPr txBox="1"/>
          <p:nvPr>
            <p:ph idx="13" type="title"/>
          </p:nvPr>
        </p:nvSpPr>
        <p:spPr>
          <a:xfrm>
            <a:off x="3223800" y="3643000"/>
            <a:ext cx="1803000" cy="41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37" name="Google Shape;737;p51"/>
          <p:cNvSpPr txBox="1"/>
          <p:nvPr>
            <p:ph idx="14" type="title"/>
          </p:nvPr>
        </p:nvSpPr>
        <p:spPr>
          <a:xfrm>
            <a:off x="3223800" y="3905800"/>
            <a:ext cx="18030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rings</a:t>
            </a:r>
            <a:endParaRPr/>
          </a:p>
        </p:txBody>
      </p:sp>
      <p:sp>
        <p:nvSpPr>
          <p:cNvPr id="738" name="Google Shape;738;p51"/>
          <p:cNvSpPr txBox="1"/>
          <p:nvPr>
            <p:ph idx="15" type="title"/>
          </p:nvPr>
        </p:nvSpPr>
        <p:spPr>
          <a:xfrm>
            <a:off x="5726250" y="3643000"/>
            <a:ext cx="1803000" cy="41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39" name="Google Shape;739;p51"/>
          <p:cNvSpPr txBox="1"/>
          <p:nvPr>
            <p:ph idx="16" type="title"/>
          </p:nvPr>
        </p:nvSpPr>
        <p:spPr>
          <a:xfrm>
            <a:off x="5726250" y="3905800"/>
            <a:ext cx="18030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grpSp>
        <p:nvGrpSpPr>
          <p:cNvPr id="740" name="Google Shape;740;p51"/>
          <p:cNvGrpSpPr/>
          <p:nvPr/>
        </p:nvGrpSpPr>
        <p:grpSpPr>
          <a:xfrm>
            <a:off x="930089" y="3161378"/>
            <a:ext cx="232443" cy="423252"/>
            <a:chOff x="866025" y="4174350"/>
            <a:chExt cx="341125" cy="621150"/>
          </a:xfrm>
        </p:grpSpPr>
        <p:sp>
          <p:nvSpPr>
            <p:cNvPr id="741" name="Google Shape;741;p51"/>
            <p:cNvSpPr/>
            <p:nvPr/>
          </p:nvSpPr>
          <p:spPr>
            <a:xfrm>
              <a:off x="866025" y="4557475"/>
              <a:ext cx="307875" cy="228550"/>
            </a:xfrm>
            <a:custGeom>
              <a:rect b="b" l="l" r="r" t="t"/>
              <a:pathLst>
                <a:path extrusionOk="0" h="9142" w="12315">
                  <a:moveTo>
                    <a:pt x="1" y="0"/>
                  </a:moveTo>
                  <a:lnTo>
                    <a:pt x="1" y="841"/>
                  </a:lnTo>
                  <a:lnTo>
                    <a:pt x="9874" y="9141"/>
                  </a:lnTo>
                  <a:lnTo>
                    <a:pt x="12315" y="9141"/>
                  </a:lnTo>
                  <a:lnTo>
                    <a:pt x="2442" y="841"/>
                  </a:lnTo>
                  <a:lnTo>
                    <a:pt x="2442"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1"/>
            <p:cNvSpPr/>
            <p:nvPr/>
          </p:nvSpPr>
          <p:spPr>
            <a:xfrm>
              <a:off x="899250" y="4557475"/>
              <a:ext cx="307900" cy="228550"/>
            </a:xfrm>
            <a:custGeom>
              <a:rect b="b" l="l" r="r" t="t"/>
              <a:pathLst>
                <a:path extrusionOk="0" h="9142" w="12316">
                  <a:moveTo>
                    <a:pt x="9901" y="0"/>
                  </a:moveTo>
                  <a:lnTo>
                    <a:pt x="9901" y="841"/>
                  </a:lnTo>
                  <a:lnTo>
                    <a:pt x="9874" y="841"/>
                  </a:lnTo>
                  <a:lnTo>
                    <a:pt x="1" y="9141"/>
                  </a:lnTo>
                  <a:lnTo>
                    <a:pt x="2442" y="9141"/>
                  </a:lnTo>
                  <a:lnTo>
                    <a:pt x="12315" y="841"/>
                  </a:lnTo>
                  <a:lnTo>
                    <a:pt x="12315"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1"/>
            <p:cNvSpPr/>
            <p:nvPr/>
          </p:nvSpPr>
          <p:spPr>
            <a:xfrm>
              <a:off x="937225" y="4578500"/>
              <a:ext cx="269925" cy="207525"/>
            </a:xfrm>
            <a:custGeom>
              <a:rect b="b" l="l" r="r" t="t"/>
              <a:pathLst>
                <a:path extrusionOk="0" h="8301" w="10797">
                  <a:moveTo>
                    <a:pt x="9874" y="0"/>
                  </a:moveTo>
                  <a:lnTo>
                    <a:pt x="1" y="8300"/>
                  </a:lnTo>
                  <a:lnTo>
                    <a:pt x="923" y="8300"/>
                  </a:lnTo>
                  <a:lnTo>
                    <a:pt x="10796" y="0"/>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1"/>
            <p:cNvSpPr/>
            <p:nvPr/>
          </p:nvSpPr>
          <p:spPr>
            <a:xfrm>
              <a:off x="1152175" y="4174350"/>
              <a:ext cx="40725" cy="344500"/>
            </a:xfrm>
            <a:custGeom>
              <a:rect b="b" l="l" r="r" t="t"/>
              <a:pathLst>
                <a:path extrusionOk="0" h="13780" w="1629">
                  <a:moveTo>
                    <a:pt x="516" y="0"/>
                  </a:moveTo>
                  <a:cubicBezTo>
                    <a:pt x="218" y="0"/>
                    <a:pt x="1" y="217"/>
                    <a:pt x="1" y="516"/>
                  </a:cubicBezTo>
                  <a:lnTo>
                    <a:pt x="1" y="13779"/>
                  </a:lnTo>
                  <a:lnTo>
                    <a:pt x="1628" y="13779"/>
                  </a:lnTo>
                  <a:lnTo>
                    <a:pt x="1628" y="516"/>
                  </a:lnTo>
                  <a:cubicBezTo>
                    <a:pt x="1628" y="217"/>
                    <a:pt x="1384" y="0"/>
                    <a:pt x="1113"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1"/>
            <p:cNvSpPr/>
            <p:nvPr/>
          </p:nvSpPr>
          <p:spPr>
            <a:xfrm>
              <a:off x="880950" y="4174350"/>
              <a:ext cx="40025" cy="344500"/>
            </a:xfrm>
            <a:custGeom>
              <a:rect b="b" l="l" r="r" t="t"/>
              <a:pathLst>
                <a:path extrusionOk="0" h="13780" w="1601">
                  <a:moveTo>
                    <a:pt x="489" y="0"/>
                  </a:moveTo>
                  <a:cubicBezTo>
                    <a:pt x="217" y="0"/>
                    <a:pt x="0" y="217"/>
                    <a:pt x="0" y="516"/>
                  </a:cubicBezTo>
                  <a:lnTo>
                    <a:pt x="0" y="13779"/>
                  </a:lnTo>
                  <a:lnTo>
                    <a:pt x="1601" y="13779"/>
                  </a:lnTo>
                  <a:lnTo>
                    <a:pt x="1601" y="516"/>
                  </a:lnTo>
                  <a:cubicBezTo>
                    <a:pt x="1601" y="217"/>
                    <a:pt x="1384" y="0"/>
                    <a:pt x="1113"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1"/>
            <p:cNvSpPr/>
            <p:nvPr/>
          </p:nvSpPr>
          <p:spPr>
            <a:xfrm>
              <a:off x="891125" y="4174350"/>
              <a:ext cx="29850" cy="344500"/>
            </a:xfrm>
            <a:custGeom>
              <a:rect b="b" l="l" r="r" t="t"/>
              <a:pathLst>
                <a:path extrusionOk="0" h="13780" w="1194">
                  <a:moveTo>
                    <a:pt x="0" y="0"/>
                  </a:moveTo>
                  <a:cubicBezTo>
                    <a:pt x="217" y="55"/>
                    <a:pt x="407" y="245"/>
                    <a:pt x="407" y="516"/>
                  </a:cubicBezTo>
                  <a:lnTo>
                    <a:pt x="407" y="13779"/>
                  </a:lnTo>
                  <a:lnTo>
                    <a:pt x="1194" y="13779"/>
                  </a:lnTo>
                  <a:lnTo>
                    <a:pt x="1194" y="516"/>
                  </a:lnTo>
                  <a:cubicBezTo>
                    <a:pt x="1194" y="217"/>
                    <a:pt x="977" y="0"/>
                    <a:pt x="70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1"/>
            <p:cNvSpPr/>
            <p:nvPr/>
          </p:nvSpPr>
          <p:spPr>
            <a:xfrm>
              <a:off x="1162350" y="4174350"/>
              <a:ext cx="30550" cy="344500"/>
            </a:xfrm>
            <a:custGeom>
              <a:rect b="b" l="l" r="r" t="t"/>
              <a:pathLst>
                <a:path extrusionOk="0" h="13780" w="1222">
                  <a:moveTo>
                    <a:pt x="1" y="0"/>
                  </a:moveTo>
                  <a:cubicBezTo>
                    <a:pt x="245" y="55"/>
                    <a:pt x="408" y="245"/>
                    <a:pt x="408" y="516"/>
                  </a:cubicBezTo>
                  <a:lnTo>
                    <a:pt x="408" y="13779"/>
                  </a:lnTo>
                  <a:lnTo>
                    <a:pt x="1221" y="13779"/>
                  </a:lnTo>
                  <a:lnTo>
                    <a:pt x="1221" y="516"/>
                  </a:lnTo>
                  <a:cubicBezTo>
                    <a:pt x="1221" y="217"/>
                    <a:pt x="977" y="0"/>
                    <a:pt x="70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1"/>
            <p:cNvSpPr/>
            <p:nvPr/>
          </p:nvSpPr>
          <p:spPr>
            <a:xfrm>
              <a:off x="866025" y="4477450"/>
              <a:ext cx="341125" cy="75300"/>
            </a:xfrm>
            <a:custGeom>
              <a:rect b="b" l="l" r="r" t="t"/>
              <a:pathLst>
                <a:path extrusionOk="0" h="3012" w="13645">
                  <a:moveTo>
                    <a:pt x="1465" y="1"/>
                  </a:moveTo>
                  <a:cubicBezTo>
                    <a:pt x="652" y="1"/>
                    <a:pt x="1" y="625"/>
                    <a:pt x="1" y="1438"/>
                  </a:cubicBezTo>
                  <a:lnTo>
                    <a:pt x="1" y="3011"/>
                  </a:lnTo>
                  <a:lnTo>
                    <a:pt x="13644" y="3011"/>
                  </a:lnTo>
                  <a:lnTo>
                    <a:pt x="13644" y="1438"/>
                  </a:lnTo>
                  <a:cubicBezTo>
                    <a:pt x="13644" y="625"/>
                    <a:pt x="12993" y="1"/>
                    <a:pt x="1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1"/>
            <p:cNvSpPr/>
            <p:nvPr/>
          </p:nvSpPr>
          <p:spPr>
            <a:xfrm>
              <a:off x="1148125" y="4477450"/>
              <a:ext cx="59025" cy="75300"/>
            </a:xfrm>
            <a:custGeom>
              <a:rect b="b" l="l" r="r" t="t"/>
              <a:pathLst>
                <a:path extrusionOk="0" h="3012" w="2361">
                  <a:moveTo>
                    <a:pt x="0" y="1"/>
                  </a:moveTo>
                  <a:cubicBezTo>
                    <a:pt x="814" y="1"/>
                    <a:pt x="1438" y="652"/>
                    <a:pt x="1438" y="1438"/>
                  </a:cubicBezTo>
                  <a:lnTo>
                    <a:pt x="1438" y="3011"/>
                  </a:lnTo>
                  <a:lnTo>
                    <a:pt x="2360" y="3011"/>
                  </a:lnTo>
                  <a:lnTo>
                    <a:pt x="2360" y="1438"/>
                  </a:lnTo>
                  <a:cubicBezTo>
                    <a:pt x="2360" y="652"/>
                    <a:pt x="1709" y="1"/>
                    <a:pt x="92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1"/>
            <p:cNvSpPr/>
            <p:nvPr/>
          </p:nvSpPr>
          <p:spPr>
            <a:xfrm>
              <a:off x="866025" y="4537125"/>
              <a:ext cx="341125" cy="41400"/>
            </a:xfrm>
            <a:custGeom>
              <a:rect b="b" l="l" r="r" t="t"/>
              <a:pathLst>
                <a:path extrusionOk="0" h="1656" w="13645">
                  <a:moveTo>
                    <a:pt x="1" y="1"/>
                  </a:moveTo>
                  <a:lnTo>
                    <a:pt x="1" y="1655"/>
                  </a:lnTo>
                  <a:lnTo>
                    <a:pt x="13644" y="1655"/>
                  </a:lnTo>
                  <a:lnTo>
                    <a:pt x="13644" y="1"/>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1"/>
            <p:cNvSpPr/>
            <p:nvPr/>
          </p:nvSpPr>
          <p:spPr>
            <a:xfrm>
              <a:off x="1184050" y="4537125"/>
              <a:ext cx="23100" cy="41400"/>
            </a:xfrm>
            <a:custGeom>
              <a:rect b="b" l="l" r="r" t="t"/>
              <a:pathLst>
                <a:path extrusionOk="0" h="1656" w="924">
                  <a:moveTo>
                    <a:pt x="1" y="1"/>
                  </a:moveTo>
                  <a:lnTo>
                    <a:pt x="1" y="1655"/>
                  </a:lnTo>
                  <a:lnTo>
                    <a:pt x="923" y="1655"/>
                  </a:lnTo>
                  <a:lnTo>
                    <a:pt x="923"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1"/>
            <p:cNvSpPr/>
            <p:nvPr/>
          </p:nvSpPr>
          <p:spPr>
            <a:xfrm>
              <a:off x="901300" y="4578500"/>
              <a:ext cx="272600" cy="207525"/>
            </a:xfrm>
            <a:custGeom>
              <a:rect b="b" l="l" r="r" t="t"/>
              <a:pathLst>
                <a:path extrusionOk="0" h="8301" w="10904">
                  <a:moveTo>
                    <a:pt x="0" y="0"/>
                  </a:moveTo>
                  <a:lnTo>
                    <a:pt x="9873" y="8300"/>
                  </a:lnTo>
                  <a:lnTo>
                    <a:pt x="10904" y="8300"/>
                  </a:lnTo>
                  <a:lnTo>
                    <a:pt x="1031" y="0"/>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1"/>
            <p:cNvSpPr/>
            <p:nvPr/>
          </p:nvSpPr>
          <p:spPr>
            <a:xfrm>
              <a:off x="873500" y="4777175"/>
              <a:ext cx="119350" cy="18325"/>
            </a:xfrm>
            <a:custGeom>
              <a:rect b="b" l="l" r="r" t="t"/>
              <a:pathLst>
                <a:path extrusionOk="0" h="733" w="4774">
                  <a:moveTo>
                    <a:pt x="353" y="0"/>
                  </a:moveTo>
                  <a:cubicBezTo>
                    <a:pt x="163" y="0"/>
                    <a:pt x="0" y="163"/>
                    <a:pt x="0" y="353"/>
                  </a:cubicBezTo>
                  <a:cubicBezTo>
                    <a:pt x="0" y="570"/>
                    <a:pt x="163" y="733"/>
                    <a:pt x="353" y="733"/>
                  </a:cubicBezTo>
                  <a:lnTo>
                    <a:pt x="4421" y="733"/>
                  </a:lnTo>
                  <a:cubicBezTo>
                    <a:pt x="4611" y="733"/>
                    <a:pt x="4774" y="570"/>
                    <a:pt x="4774" y="353"/>
                  </a:cubicBezTo>
                  <a:cubicBezTo>
                    <a:pt x="4774" y="163"/>
                    <a:pt x="4611" y="0"/>
                    <a:pt x="4421"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1"/>
            <p:cNvSpPr/>
            <p:nvPr/>
          </p:nvSpPr>
          <p:spPr>
            <a:xfrm>
              <a:off x="1080300" y="4777175"/>
              <a:ext cx="120050" cy="18325"/>
            </a:xfrm>
            <a:custGeom>
              <a:rect b="b" l="l" r="r" t="t"/>
              <a:pathLst>
                <a:path extrusionOk="0" h="733" w="4802">
                  <a:moveTo>
                    <a:pt x="381" y="0"/>
                  </a:moveTo>
                  <a:cubicBezTo>
                    <a:pt x="164" y="0"/>
                    <a:pt x="1" y="163"/>
                    <a:pt x="1" y="353"/>
                  </a:cubicBezTo>
                  <a:cubicBezTo>
                    <a:pt x="1" y="570"/>
                    <a:pt x="164" y="733"/>
                    <a:pt x="381" y="733"/>
                  </a:cubicBezTo>
                  <a:lnTo>
                    <a:pt x="4422" y="733"/>
                  </a:lnTo>
                  <a:cubicBezTo>
                    <a:pt x="4639" y="733"/>
                    <a:pt x="4802" y="570"/>
                    <a:pt x="4802" y="353"/>
                  </a:cubicBezTo>
                  <a:cubicBezTo>
                    <a:pt x="4802" y="163"/>
                    <a:pt x="4639" y="0"/>
                    <a:pt x="4422"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1"/>
            <p:cNvSpPr/>
            <p:nvPr/>
          </p:nvSpPr>
          <p:spPr>
            <a:xfrm>
              <a:off x="880950" y="4221825"/>
              <a:ext cx="311950" cy="149200"/>
            </a:xfrm>
            <a:custGeom>
              <a:rect b="b" l="l" r="r" t="t"/>
              <a:pathLst>
                <a:path extrusionOk="0" h="5968" w="12478">
                  <a:moveTo>
                    <a:pt x="0" y="0"/>
                  </a:moveTo>
                  <a:lnTo>
                    <a:pt x="0" y="5967"/>
                  </a:lnTo>
                  <a:lnTo>
                    <a:pt x="12477" y="5967"/>
                  </a:lnTo>
                  <a:lnTo>
                    <a:pt x="1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1"/>
            <p:cNvSpPr/>
            <p:nvPr/>
          </p:nvSpPr>
          <p:spPr>
            <a:xfrm>
              <a:off x="1172525" y="4221825"/>
              <a:ext cx="20375" cy="149200"/>
            </a:xfrm>
            <a:custGeom>
              <a:rect b="b" l="l" r="r" t="t"/>
              <a:pathLst>
                <a:path extrusionOk="0" h="5968" w="815">
                  <a:moveTo>
                    <a:pt x="1" y="0"/>
                  </a:moveTo>
                  <a:lnTo>
                    <a:pt x="1" y="5967"/>
                  </a:lnTo>
                  <a:lnTo>
                    <a:pt x="814" y="5967"/>
                  </a:lnTo>
                  <a:lnTo>
                    <a:pt x="814"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51"/>
          <p:cNvGrpSpPr/>
          <p:nvPr/>
        </p:nvGrpSpPr>
        <p:grpSpPr>
          <a:xfrm>
            <a:off x="5856112" y="3204546"/>
            <a:ext cx="429725" cy="336901"/>
            <a:chOff x="2496850" y="3129400"/>
            <a:chExt cx="630650" cy="494425"/>
          </a:xfrm>
        </p:grpSpPr>
        <p:sp>
          <p:nvSpPr>
            <p:cNvPr id="758" name="Google Shape;758;p51"/>
            <p:cNvSpPr/>
            <p:nvPr/>
          </p:nvSpPr>
          <p:spPr>
            <a:xfrm>
              <a:off x="2496850" y="3165875"/>
              <a:ext cx="463850" cy="457950"/>
            </a:xfrm>
            <a:custGeom>
              <a:rect b="b" l="l" r="r" t="t"/>
              <a:pathLst>
                <a:path extrusionOk="0" h="18318" w="18554">
                  <a:moveTo>
                    <a:pt x="12488" y="0"/>
                  </a:moveTo>
                  <a:cubicBezTo>
                    <a:pt x="9351" y="0"/>
                    <a:pt x="6681" y="1016"/>
                    <a:pt x="6537" y="1064"/>
                  </a:cubicBezTo>
                  <a:cubicBezTo>
                    <a:pt x="6402" y="1118"/>
                    <a:pt x="2930" y="2339"/>
                    <a:pt x="380" y="4970"/>
                  </a:cubicBezTo>
                  <a:cubicBezTo>
                    <a:pt x="109" y="5241"/>
                    <a:pt x="1" y="5648"/>
                    <a:pt x="109" y="6028"/>
                  </a:cubicBezTo>
                  <a:cubicBezTo>
                    <a:pt x="733" y="8198"/>
                    <a:pt x="3174" y="15630"/>
                    <a:pt x="7948" y="17501"/>
                  </a:cubicBezTo>
                  <a:cubicBezTo>
                    <a:pt x="8518" y="17745"/>
                    <a:pt x="9141" y="17935"/>
                    <a:pt x="9738" y="18098"/>
                  </a:cubicBezTo>
                  <a:cubicBezTo>
                    <a:pt x="10226" y="18206"/>
                    <a:pt x="10742" y="18288"/>
                    <a:pt x="11284" y="18315"/>
                  </a:cubicBezTo>
                  <a:cubicBezTo>
                    <a:pt x="11331" y="18317"/>
                    <a:pt x="11377" y="18317"/>
                    <a:pt x="11423" y="18317"/>
                  </a:cubicBezTo>
                  <a:cubicBezTo>
                    <a:pt x="13678" y="18317"/>
                    <a:pt x="15182" y="16378"/>
                    <a:pt x="16112" y="14518"/>
                  </a:cubicBezTo>
                  <a:cubicBezTo>
                    <a:pt x="18553" y="10015"/>
                    <a:pt x="15597" y="2746"/>
                    <a:pt x="14675" y="684"/>
                  </a:cubicBezTo>
                  <a:cubicBezTo>
                    <a:pt x="14512" y="332"/>
                    <a:pt x="14159" y="88"/>
                    <a:pt x="13780" y="61"/>
                  </a:cubicBezTo>
                  <a:cubicBezTo>
                    <a:pt x="13344" y="19"/>
                    <a:pt x="12912" y="0"/>
                    <a:pt x="12488"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1"/>
            <p:cNvSpPr/>
            <p:nvPr/>
          </p:nvSpPr>
          <p:spPr>
            <a:xfrm>
              <a:off x="2692150" y="3165375"/>
              <a:ext cx="268550" cy="414300"/>
            </a:xfrm>
            <a:custGeom>
              <a:rect b="b" l="l" r="r" t="t"/>
              <a:pathLst>
                <a:path extrusionOk="0" h="16572" w="10742">
                  <a:moveTo>
                    <a:pt x="4751" y="0"/>
                  </a:moveTo>
                  <a:cubicBezTo>
                    <a:pt x="3089" y="0"/>
                    <a:pt x="1555" y="285"/>
                    <a:pt x="461" y="569"/>
                  </a:cubicBezTo>
                  <a:cubicBezTo>
                    <a:pt x="461" y="569"/>
                    <a:pt x="461" y="569"/>
                    <a:pt x="461" y="596"/>
                  </a:cubicBezTo>
                  <a:cubicBezTo>
                    <a:pt x="272" y="2929"/>
                    <a:pt x="0" y="11066"/>
                    <a:pt x="3988" y="14592"/>
                  </a:cubicBezTo>
                  <a:cubicBezTo>
                    <a:pt x="4476" y="15026"/>
                    <a:pt x="4991" y="15433"/>
                    <a:pt x="5506" y="15785"/>
                  </a:cubicBezTo>
                  <a:cubicBezTo>
                    <a:pt x="5968" y="16084"/>
                    <a:pt x="6429" y="16355"/>
                    <a:pt x="6944" y="16572"/>
                  </a:cubicBezTo>
                  <a:lnTo>
                    <a:pt x="6971" y="16572"/>
                  </a:lnTo>
                  <a:cubicBezTo>
                    <a:pt x="7514" y="15975"/>
                    <a:pt x="7948" y="15243"/>
                    <a:pt x="8273" y="14538"/>
                  </a:cubicBezTo>
                  <a:cubicBezTo>
                    <a:pt x="10741" y="10035"/>
                    <a:pt x="7785" y="2766"/>
                    <a:pt x="6863" y="704"/>
                  </a:cubicBezTo>
                  <a:cubicBezTo>
                    <a:pt x="6700" y="352"/>
                    <a:pt x="6347" y="108"/>
                    <a:pt x="5968" y="53"/>
                  </a:cubicBezTo>
                  <a:cubicBezTo>
                    <a:pt x="5558" y="17"/>
                    <a:pt x="5151" y="0"/>
                    <a:pt x="4751"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1"/>
            <p:cNvSpPr/>
            <p:nvPr/>
          </p:nvSpPr>
          <p:spPr>
            <a:xfrm>
              <a:off x="2613475" y="3372025"/>
              <a:ext cx="105150" cy="70000"/>
            </a:xfrm>
            <a:custGeom>
              <a:rect b="b" l="l" r="r" t="t"/>
              <a:pathLst>
                <a:path extrusionOk="0" h="2800" w="4206">
                  <a:moveTo>
                    <a:pt x="2253" y="1"/>
                  </a:moveTo>
                  <a:cubicBezTo>
                    <a:pt x="1945" y="1"/>
                    <a:pt x="1634" y="81"/>
                    <a:pt x="1303" y="223"/>
                  </a:cubicBezTo>
                  <a:cubicBezTo>
                    <a:pt x="625" y="548"/>
                    <a:pt x="1" y="1172"/>
                    <a:pt x="137" y="2203"/>
                  </a:cubicBezTo>
                  <a:cubicBezTo>
                    <a:pt x="137" y="2284"/>
                    <a:pt x="164" y="2393"/>
                    <a:pt x="218" y="2501"/>
                  </a:cubicBezTo>
                  <a:cubicBezTo>
                    <a:pt x="342" y="2721"/>
                    <a:pt x="500" y="2799"/>
                    <a:pt x="666" y="2799"/>
                  </a:cubicBezTo>
                  <a:cubicBezTo>
                    <a:pt x="973" y="2799"/>
                    <a:pt x="1309" y="2533"/>
                    <a:pt x="1520" y="2393"/>
                  </a:cubicBezTo>
                  <a:cubicBezTo>
                    <a:pt x="1927" y="2149"/>
                    <a:pt x="2388" y="1986"/>
                    <a:pt x="2849" y="1905"/>
                  </a:cubicBezTo>
                  <a:cubicBezTo>
                    <a:pt x="2876" y="1903"/>
                    <a:pt x="2904" y="1902"/>
                    <a:pt x="2933" y="1902"/>
                  </a:cubicBezTo>
                  <a:cubicBezTo>
                    <a:pt x="3086" y="1902"/>
                    <a:pt x="3252" y="1926"/>
                    <a:pt x="3411" y="1926"/>
                  </a:cubicBezTo>
                  <a:cubicBezTo>
                    <a:pt x="3633" y="1926"/>
                    <a:pt x="3842" y="1880"/>
                    <a:pt x="3988" y="1661"/>
                  </a:cubicBezTo>
                  <a:cubicBezTo>
                    <a:pt x="4205" y="1308"/>
                    <a:pt x="3988" y="820"/>
                    <a:pt x="3717" y="576"/>
                  </a:cubicBezTo>
                  <a:cubicBezTo>
                    <a:pt x="3310" y="196"/>
                    <a:pt x="2876" y="6"/>
                    <a:pt x="2388" y="6"/>
                  </a:cubicBezTo>
                  <a:cubicBezTo>
                    <a:pt x="2343" y="3"/>
                    <a:pt x="2298" y="1"/>
                    <a:pt x="22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1"/>
            <p:cNvSpPr/>
            <p:nvPr/>
          </p:nvSpPr>
          <p:spPr>
            <a:xfrm>
              <a:off x="2634500" y="3371475"/>
              <a:ext cx="84125" cy="48575"/>
            </a:xfrm>
            <a:custGeom>
              <a:rect b="b" l="l" r="r" t="t"/>
              <a:pathLst>
                <a:path extrusionOk="0" h="1943" w="3365">
                  <a:moveTo>
                    <a:pt x="1574" y="1"/>
                  </a:moveTo>
                  <a:cubicBezTo>
                    <a:pt x="1194" y="1"/>
                    <a:pt x="842" y="82"/>
                    <a:pt x="462" y="245"/>
                  </a:cubicBezTo>
                  <a:cubicBezTo>
                    <a:pt x="299" y="326"/>
                    <a:pt x="136" y="408"/>
                    <a:pt x="1" y="516"/>
                  </a:cubicBezTo>
                  <a:cubicBezTo>
                    <a:pt x="245" y="462"/>
                    <a:pt x="462" y="435"/>
                    <a:pt x="679" y="435"/>
                  </a:cubicBezTo>
                  <a:cubicBezTo>
                    <a:pt x="1140" y="462"/>
                    <a:pt x="1574" y="652"/>
                    <a:pt x="1981" y="1032"/>
                  </a:cubicBezTo>
                  <a:cubicBezTo>
                    <a:pt x="2225" y="1249"/>
                    <a:pt x="2415" y="1601"/>
                    <a:pt x="2333" y="1927"/>
                  </a:cubicBezTo>
                  <a:cubicBezTo>
                    <a:pt x="2420" y="1934"/>
                    <a:pt x="2508" y="1942"/>
                    <a:pt x="2595" y="1942"/>
                  </a:cubicBezTo>
                  <a:cubicBezTo>
                    <a:pt x="2808" y="1942"/>
                    <a:pt x="3012" y="1895"/>
                    <a:pt x="3147" y="1683"/>
                  </a:cubicBezTo>
                  <a:cubicBezTo>
                    <a:pt x="3364" y="1330"/>
                    <a:pt x="3147" y="869"/>
                    <a:pt x="2876" y="598"/>
                  </a:cubicBezTo>
                  <a:cubicBezTo>
                    <a:pt x="2469" y="218"/>
                    <a:pt x="2035" y="28"/>
                    <a:pt x="1574"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1"/>
            <p:cNvSpPr/>
            <p:nvPr/>
          </p:nvSpPr>
          <p:spPr>
            <a:xfrm>
              <a:off x="2574150" y="3319000"/>
              <a:ext cx="99700" cy="47075"/>
            </a:xfrm>
            <a:custGeom>
              <a:rect b="b" l="l" r="r" t="t"/>
              <a:pathLst>
                <a:path extrusionOk="0" h="1883" w="3988">
                  <a:moveTo>
                    <a:pt x="3585" y="0"/>
                  </a:moveTo>
                  <a:cubicBezTo>
                    <a:pt x="3475" y="0"/>
                    <a:pt x="3364" y="49"/>
                    <a:pt x="3283" y="147"/>
                  </a:cubicBezTo>
                  <a:cubicBezTo>
                    <a:pt x="3201" y="228"/>
                    <a:pt x="2849" y="337"/>
                    <a:pt x="2523" y="364"/>
                  </a:cubicBezTo>
                  <a:lnTo>
                    <a:pt x="1655" y="472"/>
                  </a:lnTo>
                  <a:cubicBezTo>
                    <a:pt x="597" y="581"/>
                    <a:pt x="136" y="1286"/>
                    <a:pt x="109" y="1313"/>
                  </a:cubicBezTo>
                  <a:cubicBezTo>
                    <a:pt x="1" y="1503"/>
                    <a:pt x="55" y="1720"/>
                    <a:pt x="245" y="1829"/>
                  </a:cubicBezTo>
                  <a:cubicBezTo>
                    <a:pt x="299" y="1883"/>
                    <a:pt x="353" y="1883"/>
                    <a:pt x="435" y="1883"/>
                  </a:cubicBezTo>
                  <a:cubicBezTo>
                    <a:pt x="543" y="1883"/>
                    <a:pt x="652" y="1829"/>
                    <a:pt x="733" y="1720"/>
                  </a:cubicBezTo>
                  <a:cubicBezTo>
                    <a:pt x="733" y="1720"/>
                    <a:pt x="1031" y="1259"/>
                    <a:pt x="1737" y="1178"/>
                  </a:cubicBezTo>
                  <a:lnTo>
                    <a:pt x="2605" y="1096"/>
                  </a:lnTo>
                  <a:cubicBezTo>
                    <a:pt x="3473" y="988"/>
                    <a:pt x="3771" y="689"/>
                    <a:pt x="3852" y="581"/>
                  </a:cubicBezTo>
                  <a:cubicBezTo>
                    <a:pt x="3988" y="418"/>
                    <a:pt x="3961" y="201"/>
                    <a:pt x="3798" y="66"/>
                  </a:cubicBezTo>
                  <a:cubicBezTo>
                    <a:pt x="3733" y="22"/>
                    <a:pt x="3659" y="0"/>
                    <a:pt x="3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1"/>
            <p:cNvSpPr/>
            <p:nvPr/>
          </p:nvSpPr>
          <p:spPr>
            <a:xfrm>
              <a:off x="2679950" y="3452250"/>
              <a:ext cx="194625" cy="113500"/>
            </a:xfrm>
            <a:custGeom>
              <a:rect b="b" l="l" r="r" t="t"/>
              <a:pathLst>
                <a:path extrusionOk="0" h="4540" w="7785">
                  <a:moveTo>
                    <a:pt x="4681" y="1"/>
                  </a:moveTo>
                  <a:cubicBezTo>
                    <a:pt x="3471" y="1"/>
                    <a:pt x="2054" y="605"/>
                    <a:pt x="1356" y="1489"/>
                  </a:cubicBezTo>
                  <a:cubicBezTo>
                    <a:pt x="868" y="2140"/>
                    <a:pt x="0" y="3822"/>
                    <a:pt x="949" y="4419"/>
                  </a:cubicBezTo>
                  <a:cubicBezTo>
                    <a:pt x="1084" y="4503"/>
                    <a:pt x="1229" y="4540"/>
                    <a:pt x="1373" y="4540"/>
                  </a:cubicBezTo>
                  <a:cubicBezTo>
                    <a:pt x="1693" y="4540"/>
                    <a:pt x="2010" y="4355"/>
                    <a:pt x="2197" y="4093"/>
                  </a:cubicBezTo>
                  <a:cubicBezTo>
                    <a:pt x="2898" y="3085"/>
                    <a:pt x="4202" y="2467"/>
                    <a:pt x="5449" y="2467"/>
                  </a:cubicBezTo>
                  <a:cubicBezTo>
                    <a:pt x="5746" y="2467"/>
                    <a:pt x="6039" y="2501"/>
                    <a:pt x="6320" y="2574"/>
                  </a:cubicBezTo>
                  <a:cubicBezTo>
                    <a:pt x="6411" y="2603"/>
                    <a:pt x="6508" y="2617"/>
                    <a:pt x="6606" y="2617"/>
                  </a:cubicBezTo>
                  <a:cubicBezTo>
                    <a:pt x="6974" y="2617"/>
                    <a:pt x="7352" y="2417"/>
                    <a:pt x="7459" y="2032"/>
                  </a:cubicBezTo>
                  <a:cubicBezTo>
                    <a:pt x="7785" y="947"/>
                    <a:pt x="6049" y="215"/>
                    <a:pt x="5262" y="52"/>
                  </a:cubicBezTo>
                  <a:cubicBezTo>
                    <a:pt x="5077" y="17"/>
                    <a:pt x="4882" y="1"/>
                    <a:pt x="46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1"/>
            <p:cNvSpPr/>
            <p:nvPr/>
          </p:nvSpPr>
          <p:spPr>
            <a:xfrm>
              <a:off x="2744350" y="3452175"/>
              <a:ext cx="130900" cy="67825"/>
            </a:xfrm>
            <a:custGeom>
              <a:rect b="b" l="l" r="r" t="t"/>
              <a:pathLst>
                <a:path extrusionOk="0" h="2713" w="5236">
                  <a:moveTo>
                    <a:pt x="2108" y="1"/>
                  </a:moveTo>
                  <a:cubicBezTo>
                    <a:pt x="1418" y="1"/>
                    <a:pt x="652" y="207"/>
                    <a:pt x="1" y="543"/>
                  </a:cubicBezTo>
                  <a:cubicBezTo>
                    <a:pt x="408" y="1357"/>
                    <a:pt x="896" y="2089"/>
                    <a:pt x="1493" y="2713"/>
                  </a:cubicBezTo>
                  <a:cubicBezTo>
                    <a:pt x="1927" y="2568"/>
                    <a:pt x="2380" y="2490"/>
                    <a:pt x="2829" y="2490"/>
                  </a:cubicBezTo>
                  <a:cubicBezTo>
                    <a:pt x="3138" y="2490"/>
                    <a:pt x="3446" y="2527"/>
                    <a:pt x="3744" y="2604"/>
                  </a:cubicBezTo>
                  <a:cubicBezTo>
                    <a:pt x="3823" y="2624"/>
                    <a:pt x="3906" y="2634"/>
                    <a:pt x="3991" y="2634"/>
                  </a:cubicBezTo>
                  <a:cubicBezTo>
                    <a:pt x="4371" y="2634"/>
                    <a:pt x="4772" y="2434"/>
                    <a:pt x="4883" y="2035"/>
                  </a:cubicBezTo>
                  <a:cubicBezTo>
                    <a:pt x="5236" y="977"/>
                    <a:pt x="3473" y="245"/>
                    <a:pt x="2686" y="55"/>
                  </a:cubicBezTo>
                  <a:cubicBezTo>
                    <a:pt x="2503" y="18"/>
                    <a:pt x="2309" y="1"/>
                    <a:pt x="2108"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1"/>
            <p:cNvSpPr/>
            <p:nvPr/>
          </p:nvSpPr>
          <p:spPr>
            <a:xfrm>
              <a:off x="2717925" y="3129400"/>
              <a:ext cx="409575" cy="452425"/>
            </a:xfrm>
            <a:custGeom>
              <a:rect b="b" l="l" r="r" t="t"/>
              <a:pathLst>
                <a:path extrusionOk="0" h="18097" w="16383">
                  <a:moveTo>
                    <a:pt x="8117" y="0"/>
                  </a:moveTo>
                  <a:cubicBezTo>
                    <a:pt x="7558" y="0"/>
                    <a:pt x="4153" y="48"/>
                    <a:pt x="1058" y="1520"/>
                  </a:cubicBezTo>
                  <a:cubicBezTo>
                    <a:pt x="705" y="1682"/>
                    <a:pt x="488" y="2035"/>
                    <a:pt x="461" y="2415"/>
                  </a:cubicBezTo>
                  <a:cubicBezTo>
                    <a:pt x="271" y="4693"/>
                    <a:pt x="0" y="12505"/>
                    <a:pt x="3852" y="15895"/>
                  </a:cubicBezTo>
                  <a:cubicBezTo>
                    <a:pt x="4313" y="16329"/>
                    <a:pt x="4828" y="16709"/>
                    <a:pt x="5316" y="17062"/>
                  </a:cubicBezTo>
                  <a:cubicBezTo>
                    <a:pt x="5750" y="17360"/>
                    <a:pt x="6211" y="17631"/>
                    <a:pt x="6700" y="17821"/>
                  </a:cubicBezTo>
                  <a:cubicBezTo>
                    <a:pt x="7172" y="18012"/>
                    <a:pt x="7644" y="18097"/>
                    <a:pt x="8109" y="18097"/>
                  </a:cubicBezTo>
                  <a:cubicBezTo>
                    <a:pt x="9758" y="18097"/>
                    <a:pt x="11326" y="17037"/>
                    <a:pt x="12531" y="15895"/>
                  </a:cubicBezTo>
                  <a:cubicBezTo>
                    <a:pt x="16383" y="12505"/>
                    <a:pt x="16112" y="4693"/>
                    <a:pt x="15949" y="2415"/>
                  </a:cubicBezTo>
                  <a:cubicBezTo>
                    <a:pt x="15922" y="2035"/>
                    <a:pt x="15678" y="1682"/>
                    <a:pt x="15325" y="1520"/>
                  </a:cubicBezTo>
                  <a:cubicBezTo>
                    <a:pt x="12229" y="48"/>
                    <a:pt x="8825" y="0"/>
                    <a:pt x="8266" y="0"/>
                  </a:cubicBezTo>
                  <a:cubicBezTo>
                    <a:pt x="8227" y="0"/>
                    <a:pt x="8202" y="1"/>
                    <a:pt x="8191" y="1"/>
                  </a:cubicBezTo>
                  <a:cubicBezTo>
                    <a:pt x="8181" y="1"/>
                    <a:pt x="8156" y="0"/>
                    <a:pt x="8117"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1"/>
            <p:cNvSpPr/>
            <p:nvPr/>
          </p:nvSpPr>
          <p:spPr>
            <a:xfrm>
              <a:off x="2888800" y="3159250"/>
              <a:ext cx="238700" cy="422900"/>
            </a:xfrm>
            <a:custGeom>
              <a:rect b="b" l="l" r="r" t="t"/>
              <a:pathLst>
                <a:path extrusionOk="0" h="16916" w="9548">
                  <a:moveTo>
                    <a:pt x="7731" y="0"/>
                  </a:moveTo>
                  <a:lnTo>
                    <a:pt x="7731" y="0"/>
                  </a:lnTo>
                  <a:cubicBezTo>
                    <a:pt x="7893" y="163"/>
                    <a:pt x="7975" y="380"/>
                    <a:pt x="7975" y="624"/>
                  </a:cubicBezTo>
                  <a:cubicBezTo>
                    <a:pt x="8165" y="2929"/>
                    <a:pt x="8436" y="10931"/>
                    <a:pt x="4476" y="14430"/>
                  </a:cubicBezTo>
                  <a:cubicBezTo>
                    <a:pt x="3282" y="15596"/>
                    <a:pt x="1682" y="16654"/>
                    <a:pt x="0" y="16681"/>
                  </a:cubicBezTo>
                  <a:cubicBezTo>
                    <a:pt x="437" y="16844"/>
                    <a:pt x="872" y="16916"/>
                    <a:pt x="1302" y="16916"/>
                  </a:cubicBezTo>
                  <a:cubicBezTo>
                    <a:pt x="2953" y="16916"/>
                    <a:pt x="4512" y="15848"/>
                    <a:pt x="5696" y="14728"/>
                  </a:cubicBezTo>
                  <a:cubicBezTo>
                    <a:pt x="9548" y="11311"/>
                    <a:pt x="9277" y="3499"/>
                    <a:pt x="9114" y="1221"/>
                  </a:cubicBezTo>
                  <a:cubicBezTo>
                    <a:pt x="9087" y="841"/>
                    <a:pt x="8870" y="488"/>
                    <a:pt x="8490" y="326"/>
                  </a:cubicBezTo>
                  <a:cubicBezTo>
                    <a:pt x="8246" y="217"/>
                    <a:pt x="8002" y="81"/>
                    <a:pt x="7731"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p:nvPr/>
          </p:nvSpPr>
          <p:spPr>
            <a:xfrm>
              <a:off x="2957275" y="3241675"/>
              <a:ext cx="103775" cy="27450"/>
            </a:xfrm>
            <a:custGeom>
              <a:rect b="b" l="l" r="r" t="t"/>
              <a:pathLst>
                <a:path extrusionOk="0" h="1098" w="4151">
                  <a:moveTo>
                    <a:pt x="2776" y="1"/>
                  </a:moveTo>
                  <a:cubicBezTo>
                    <a:pt x="2607" y="1"/>
                    <a:pt x="2422" y="20"/>
                    <a:pt x="2225" y="66"/>
                  </a:cubicBezTo>
                  <a:lnTo>
                    <a:pt x="1384" y="283"/>
                  </a:lnTo>
                  <a:cubicBezTo>
                    <a:pt x="1195" y="335"/>
                    <a:pt x="973" y="354"/>
                    <a:pt x="808" y="354"/>
                  </a:cubicBezTo>
                  <a:cubicBezTo>
                    <a:pt x="713" y="354"/>
                    <a:pt x="637" y="348"/>
                    <a:pt x="597" y="338"/>
                  </a:cubicBezTo>
                  <a:cubicBezTo>
                    <a:pt x="540" y="299"/>
                    <a:pt x="475" y="281"/>
                    <a:pt x="411" y="281"/>
                  </a:cubicBezTo>
                  <a:cubicBezTo>
                    <a:pt x="295" y="281"/>
                    <a:pt x="179" y="341"/>
                    <a:pt x="109" y="446"/>
                  </a:cubicBezTo>
                  <a:cubicBezTo>
                    <a:pt x="1" y="609"/>
                    <a:pt x="28" y="826"/>
                    <a:pt x="218" y="934"/>
                  </a:cubicBezTo>
                  <a:cubicBezTo>
                    <a:pt x="380" y="1043"/>
                    <a:pt x="597" y="1097"/>
                    <a:pt x="814" y="1097"/>
                  </a:cubicBezTo>
                  <a:cubicBezTo>
                    <a:pt x="1113" y="1097"/>
                    <a:pt x="1384" y="1016"/>
                    <a:pt x="1547" y="989"/>
                  </a:cubicBezTo>
                  <a:lnTo>
                    <a:pt x="1574" y="989"/>
                  </a:lnTo>
                  <a:lnTo>
                    <a:pt x="2388" y="772"/>
                  </a:lnTo>
                  <a:cubicBezTo>
                    <a:pt x="2537" y="737"/>
                    <a:pt x="2674" y="723"/>
                    <a:pt x="2796" y="723"/>
                  </a:cubicBezTo>
                  <a:cubicBezTo>
                    <a:pt x="3248" y="723"/>
                    <a:pt x="3505" y="913"/>
                    <a:pt x="3527" y="934"/>
                  </a:cubicBezTo>
                  <a:cubicBezTo>
                    <a:pt x="3592" y="978"/>
                    <a:pt x="3666" y="1000"/>
                    <a:pt x="3739" y="1000"/>
                  </a:cubicBezTo>
                  <a:cubicBezTo>
                    <a:pt x="3850" y="1000"/>
                    <a:pt x="3961" y="951"/>
                    <a:pt x="4042" y="853"/>
                  </a:cubicBezTo>
                  <a:cubicBezTo>
                    <a:pt x="4151" y="690"/>
                    <a:pt x="4124" y="473"/>
                    <a:pt x="3961" y="338"/>
                  </a:cubicBezTo>
                  <a:cubicBezTo>
                    <a:pt x="3939" y="338"/>
                    <a:pt x="3491" y="1"/>
                    <a:pt x="2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1"/>
            <p:cNvSpPr/>
            <p:nvPr/>
          </p:nvSpPr>
          <p:spPr>
            <a:xfrm>
              <a:off x="2785050" y="3241675"/>
              <a:ext cx="104450" cy="27450"/>
            </a:xfrm>
            <a:custGeom>
              <a:rect b="b" l="l" r="r" t="t"/>
              <a:pathLst>
                <a:path extrusionOk="0" h="1098" w="4178">
                  <a:moveTo>
                    <a:pt x="1375" y="1"/>
                  </a:moveTo>
                  <a:cubicBezTo>
                    <a:pt x="660" y="1"/>
                    <a:pt x="212" y="338"/>
                    <a:pt x="190" y="338"/>
                  </a:cubicBezTo>
                  <a:cubicBezTo>
                    <a:pt x="27" y="473"/>
                    <a:pt x="0" y="690"/>
                    <a:pt x="109" y="853"/>
                  </a:cubicBezTo>
                  <a:cubicBezTo>
                    <a:pt x="190" y="951"/>
                    <a:pt x="301" y="1000"/>
                    <a:pt x="411" y="1000"/>
                  </a:cubicBezTo>
                  <a:cubicBezTo>
                    <a:pt x="485" y="1000"/>
                    <a:pt x="559" y="978"/>
                    <a:pt x="624" y="934"/>
                  </a:cubicBezTo>
                  <a:cubicBezTo>
                    <a:pt x="645" y="913"/>
                    <a:pt x="919" y="723"/>
                    <a:pt x="1366" y="723"/>
                  </a:cubicBezTo>
                  <a:cubicBezTo>
                    <a:pt x="1486" y="723"/>
                    <a:pt x="1619" y="737"/>
                    <a:pt x="1763" y="772"/>
                  </a:cubicBezTo>
                  <a:lnTo>
                    <a:pt x="2604" y="989"/>
                  </a:lnTo>
                  <a:cubicBezTo>
                    <a:pt x="2903" y="1070"/>
                    <a:pt x="3120" y="1097"/>
                    <a:pt x="3309" y="1097"/>
                  </a:cubicBezTo>
                  <a:cubicBezTo>
                    <a:pt x="3689" y="1097"/>
                    <a:pt x="3879" y="989"/>
                    <a:pt x="3960" y="934"/>
                  </a:cubicBezTo>
                  <a:cubicBezTo>
                    <a:pt x="4123" y="826"/>
                    <a:pt x="4177" y="609"/>
                    <a:pt x="4069" y="446"/>
                  </a:cubicBezTo>
                  <a:cubicBezTo>
                    <a:pt x="3999" y="341"/>
                    <a:pt x="3883" y="281"/>
                    <a:pt x="3759" y="281"/>
                  </a:cubicBezTo>
                  <a:cubicBezTo>
                    <a:pt x="3691" y="281"/>
                    <a:pt x="3621" y="299"/>
                    <a:pt x="3553" y="338"/>
                  </a:cubicBezTo>
                  <a:cubicBezTo>
                    <a:pt x="3532" y="345"/>
                    <a:pt x="3488" y="348"/>
                    <a:pt x="3431" y="348"/>
                  </a:cubicBezTo>
                  <a:cubicBezTo>
                    <a:pt x="3273" y="348"/>
                    <a:pt x="3005" y="323"/>
                    <a:pt x="2767" y="283"/>
                  </a:cubicBezTo>
                  <a:lnTo>
                    <a:pt x="1926" y="66"/>
                  </a:lnTo>
                  <a:cubicBezTo>
                    <a:pt x="1729" y="20"/>
                    <a:pt x="1544" y="1"/>
                    <a:pt x="13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1"/>
            <p:cNvSpPr/>
            <p:nvPr/>
          </p:nvSpPr>
          <p:spPr>
            <a:xfrm>
              <a:off x="2800650" y="3298025"/>
              <a:ext cx="103775" cy="59725"/>
            </a:xfrm>
            <a:custGeom>
              <a:rect b="b" l="l" r="r" t="t"/>
              <a:pathLst>
                <a:path extrusionOk="0" h="2389" w="4151">
                  <a:moveTo>
                    <a:pt x="2060" y="0"/>
                  </a:moveTo>
                  <a:cubicBezTo>
                    <a:pt x="1972" y="0"/>
                    <a:pt x="1882" y="3"/>
                    <a:pt x="1790" y="9"/>
                  </a:cubicBezTo>
                  <a:cubicBezTo>
                    <a:pt x="1031" y="64"/>
                    <a:pt x="244" y="443"/>
                    <a:pt x="27" y="1447"/>
                  </a:cubicBezTo>
                  <a:cubicBezTo>
                    <a:pt x="0" y="1556"/>
                    <a:pt x="0" y="1637"/>
                    <a:pt x="0" y="1745"/>
                  </a:cubicBezTo>
                  <a:cubicBezTo>
                    <a:pt x="59" y="2131"/>
                    <a:pt x="313" y="2233"/>
                    <a:pt x="592" y="2233"/>
                  </a:cubicBezTo>
                  <a:cubicBezTo>
                    <a:pt x="825" y="2233"/>
                    <a:pt x="1075" y="2162"/>
                    <a:pt x="1248" y="2125"/>
                  </a:cubicBezTo>
                  <a:cubicBezTo>
                    <a:pt x="1478" y="2071"/>
                    <a:pt x="1716" y="2044"/>
                    <a:pt x="1956" y="2044"/>
                  </a:cubicBezTo>
                  <a:cubicBezTo>
                    <a:pt x="2197" y="2044"/>
                    <a:pt x="2441" y="2071"/>
                    <a:pt x="2685" y="2125"/>
                  </a:cubicBezTo>
                  <a:cubicBezTo>
                    <a:pt x="2963" y="2185"/>
                    <a:pt x="3240" y="2389"/>
                    <a:pt x="3518" y="2389"/>
                  </a:cubicBezTo>
                  <a:cubicBezTo>
                    <a:pt x="3620" y="2389"/>
                    <a:pt x="3722" y="2361"/>
                    <a:pt x="3825" y="2288"/>
                  </a:cubicBezTo>
                  <a:cubicBezTo>
                    <a:pt x="4150" y="2017"/>
                    <a:pt x="4123" y="1501"/>
                    <a:pt x="3933" y="1149"/>
                  </a:cubicBezTo>
                  <a:cubicBezTo>
                    <a:pt x="3689" y="660"/>
                    <a:pt x="3336" y="335"/>
                    <a:pt x="2902" y="145"/>
                  </a:cubicBezTo>
                  <a:cubicBezTo>
                    <a:pt x="2650" y="40"/>
                    <a:pt x="2365" y="0"/>
                    <a:pt x="20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1"/>
            <p:cNvSpPr/>
            <p:nvPr/>
          </p:nvSpPr>
          <p:spPr>
            <a:xfrm>
              <a:off x="2941675" y="3298025"/>
              <a:ext cx="104450" cy="59725"/>
            </a:xfrm>
            <a:custGeom>
              <a:rect b="b" l="l" r="r" t="t"/>
              <a:pathLst>
                <a:path extrusionOk="0" h="2389" w="4178">
                  <a:moveTo>
                    <a:pt x="2091" y="0"/>
                  </a:moveTo>
                  <a:cubicBezTo>
                    <a:pt x="1786" y="0"/>
                    <a:pt x="1501" y="40"/>
                    <a:pt x="1249" y="145"/>
                  </a:cubicBezTo>
                  <a:cubicBezTo>
                    <a:pt x="815" y="335"/>
                    <a:pt x="462" y="660"/>
                    <a:pt x="218" y="1149"/>
                  </a:cubicBezTo>
                  <a:cubicBezTo>
                    <a:pt x="55" y="1501"/>
                    <a:pt x="1" y="2017"/>
                    <a:pt x="326" y="2288"/>
                  </a:cubicBezTo>
                  <a:cubicBezTo>
                    <a:pt x="429" y="2361"/>
                    <a:pt x="533" y="2389"/>
                    <a:pt x="638" y="2389"/>
                  </a:cubicBezTo>
                  <a:cubicBezTo>
                    <a:pt x="923" y="2389"/>
                    <a:pt x="1215" y="2185"/>
                    <a:pt x="1493" y="2125"/>
                  </a:cubicBezTo>
                  <a:cubicBezTo>
                    <a:pt x="1723" y="2071"/>
                    <a:pt x="1961" y="2044"/>
                    <a:pt x="2198" y="2044"/>
                  </a:cubicBezTo>
                  <a:cubicBezTo>
                    <a:pt x="2435" y="2044"/>
                    <a:pt x="2673" y="2071"/>
                    <a:pt x="2903" y="2125"/>
                  </a:cubicBezTo>
                  <a:cubicBezTo>
                    <a:pt x="3075" y="2162"/>
                    <a:pt x="3326" y="2233"/>
                    <a:pt x="3559" y="2233"/>
                  </a:cubicBezTo>
                  <a:cubicBezTo>
                    <a:pt x="3838" y="2233"/>
                    <a:pt x="4092" y="2131"/>
                    <a:pt x="4151" y="1745"/>
                  </a:cubicBezTo>
                  <a:cubicBezTo>
                    <a:pt x="4178" y="1637"/>
                    <a:pt x="4151" y="1556"/>
                    <a:pt x="4124" y="1447"/>
                  </a:cubicBezTo>
                  <a:cubicBezTo>
                    <a:pt x="3907" y="443"/>
                    <a:pt x="3120" y="64"/>
                    <a:pt x="2361" y="9"/>
                  </a:cubicBezTo>
                  <a:cubicBezTo>
                    <a:pt x="2269" y="3"/>
                    <a:pt x="2179" y="0"/>
                    <a:pt x="20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1"/>
            <p:cNvSpPr/>
            <p:nvPr/>
          </p:nvSpPr>
          <p:spPr>
            <a:xfrm>
              <a:off x="2819625" y="3413475"/>
              <a:ext cx="206850" cy="85850"/>
            </a:xfrm>
            <a:custGeom>
              <a:rect b="b" l="l" r="r" t="t"/>
              <a:pathLst>
                <a:path extrusionOk="0" h="3434" w="8274">
                  <a:moveTo>
                    <a:pt x="1345" y="1"/>
                  </a:moveTo>
                  <a:cubicBezTo>
                    <a:pt x="1090" y="1"/>
                    <a:pt x="840" y="95"/>
                    <a:pt x="679" y="301"/>
                  </a:cubicBezTo>
                  <a:cubicBezTo>
                    <a:pt x="1" y="1196"/>
                    <a:pt x="1384" y="2498"/>
                    <a:pt x="2062" y="2905"/>
                  </a:cubicBezTo>
                  <a:cubicBezTo>
                    <a:pt x="2618" y="3257"/>
                    <a:pt x="3378" y="3434"/>
                    <a:pt x="4137" y="3434"/>
                  </a:cubicBezTo>
                  <a:cubicBezTo>
                    <a:pt x="4896" y="3434"/>
                    <a:pt x="5656" y="3257"/>
                    <a:pt x="6212" y="2905"/>
                  </a:cubicBezTo>
                  <a:cubicBezTo>
                    <a:pt x="6890" y="2498"/>
                    <a:pt x="8273" y="1196"/>
                    <a:pt x="7595" y="301"/>
                  </a:cubicBezTo>
                  <a:cubicBezTo>
                    <a:pt x="7434" y="95"/>
                    <a:pt x="7184" y="1"/>
                    <a:pt x="6929" y="1"/>
                  </a:cubicBezTo>
                  <a:cubicBezTo>
                    <a:pt x="6714" y="1"/>
                    <a:pt x="6494" y="68"/>
                    <a:pt x="6320" y="192"/>
                  </a:cubicBezTo>
                  <a:cubicBezTo>
                    <a:pt x="5697" y="626"/>
                    <a:pt x="4917" y="843"/>
                    <a:pt x="4137" y="843"/>
                  </a:cubicBezTo>
                  <a:cubicBezTo>
                    <a:pt x="3357" y="843"/>
                    <a:pt x="2577" y="626"/>
                    <a:pt x="1954" y="192"/>
                  </a:cubicBezTo>
                  <a:cubicBezTo>
                    <a:pt x="1780" y="68"/>
                    <a:pt x="1560" y="1"/>
                    <a:pt x="1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1"/>
            <p:cNvSpPr/>
            <p:nvPr/>
          </p:nvSpPr>
          <p:spPr>
            <a:xfrm>
              <a:off x="2840650" y="3298025"/>
              <a:ext cx="63775" cy="59750"/>
            </a:xfrm>
            <a:custGeom>
              <a:rect b="b" l="l" r="r" t="t"/>
              <a:pathLst>
                <a:path extrusionOk="0" h="2390" w="2551">
                  <a:moveTo>
                    <a:pt x="460" y="0"/>
                  </a:moveTo>
                  <a:cubicBezTo>
                    <a:pt x="372" y="0"/>
                    <a:pt x="282" y="3"/>
                    <a:pt x="190" y="9"/>
                  </a:cubicBezTo>
                  <a:cubicBezTo>
                    <a:pt x="109" y="9"/>
                    <a:pt x="55" y="9"/>
                    <a:pt x="0" y="37"/>
                  </a:cubicBezTo>
                  <a:cubicBezTo>
                    <a:pt x="163" y="64"/>
                    <a:pt x="299" y="91"/>
                    <a:pt x="462" y="145"/>
                  </a:cubicBezTo>
                  <a:cubicBezTo>
                    <a:pt x="896" y="335"/>
                    <a:pt x="1248" y="660"/>
                    <a:pt x="1492" y="1149"/>
                  </a:cubicBezTo>
                  <a:cubicBezTo>
                    <a:pt x="1655" y="1474"/>
                    <a:pt x="1709" y="1962"/>
                    <a:pt x="1411" y="2234"/>
                  </a:cubicBezTo>
                  <a:cubicBezTo>
                    <a:pt x="1577" y="2317"/>
                    <a:pt x="1744" y="2390"/>
                    <a:pt x="1911" y="2390"/>
                  </a:cubicBezTo>
                  <a:cubicBezTo>
                    <a:pt x="2015" y="2390"/>
                    <a:pt x="2120" y="2361"/>
                    <a:pt x="2225" y="2288"/>
                  </a:cubicBezTo>
                  <a:cubicBezTo>
                    <a:pt x="2550" y="2017"/>
                    <a:pt x="2523" y="1501"/>
                    <a:pt x="2333" y="1149"/>
                  </a:cubicBezTo>
                  <a:cubicBezTo>
                    <a:pt x="2089" y="660"/>
                    <a:pt x="1736" y="335"/>
                    <a:pt x="1302" y="145"/>
                  </a:cubicBezTo>
                  <a:cubicBezTo>
                    <a:pt x="1050" y="40"/>
                    <a:pt x="765" y="0"/>
                    <a:pt x="460"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1"/>
            <p:cNvSpPr/>
            <p:nvPr/>
          </p:nvSpPr>
          <p:spPr>
            <a:xfrm>
              <a:off x="2984400" y="3297800"/>
              <a:ext cx="61725" cy="56125"/>
            </a:xfrm>
            <a:custGeom>
              <a:rect b="b" l="l" r="r" t="t"/>
              <a:pathLst>
                <a:path extrusionOk="0" h="2245" w="2469">
                  <a:moveTo>
                    <a:pt x="382" y="1"/>
                  </a:moveTo>
                  <a:cubicBezTo>
                    <a:pt x="255" y="1"/>
                    <a:pt x="128" y="14"/>
                    <a:pt x="1" y="46"/>
                  </a:cubicBezTo>
                  <a:cubicBezTo>
                    <a:pt x="679" y="127"/>
                    <a:pt x="1384" y="534"/>
                    <a:pt x="1574" y="1456"/>
                  </a:cubicBezTo>
                  <a:cubicBezTo>
                    <a:pt x="1601" y="1565"/>
                    <a:pt x="1601" y="1646"/>
                    <a:pt x="1601" y="1754"/>
                  </a:cubicBezTo>
                  <a:cubicBezTo>
                    <a:pt x="1574" y="1971"/>
                    <a:pt x="1465" y="2107"/>
                    <a:pt x="1357" y="2161"/>
                  </a:cubicBezTo>
                  <a:cubicBezTo>
                    <a:pt x="1513" y="2203"/>
                    <a:pt x="1698" y="2245"/>
                    <a:pt x="1871" y="2245"/>
                  </a:cubicBezTo>
                  <a:cubicBezTo>
                    <a:pt x="2147" y="2245"/>
                    <a:pt x="2392" y="2138"/>
                    <a:pt x="2442" y="1754"/>
                  </a:cubicBezTo>
                  <a:cubicBezTo>
                    <a:pt x="2469" y="1646"/>
                    <a:pt x="2442" y="1565"/>
                    <a:pt x="2415" y="1456"/>
                  </a:cubicBezTo>
                  <a:cubicBezTo>
                    <a:pt x="2198" y="452"/>
                    <a:pt x="1411" y="73"/>
                    <a:pt x="652" y="18"/>
                  </a:cubicBezTo>
                  <a:cubicBezTo>
                    <a:pt x="562" y="7"/>
                    <a:pt x="472" y="1"/>
                    <a:pt x="382"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1"/>
            <p:cNvSpPr/>
            <p:nvPr/>
          </p:nvSpPr>
          <p:spPr>
            <a:xfrm>
              <a:off x="2929475" y="3413450"/>
              <a:ext cx="97000" cy="85550"/>
            </a:xfrm>
            <a:custGeom>
              <a:rect b="b" l="l" r="r" t="t"/>
              <a:pathLst>
                <a:path extrusionOk="0" h="3422" w="3880">
                  <a:moveTo>
                    <a:pt x="2548" y="1"/>
                  </a:moveTo>
                  <a:cubicBezTo>
                    <a:pt x="2467" y="1"/>
                    <a:pt x="2386" y="11"/>
                    <a:pt x="2306" y="31"/>
                  </a:cubicBezTo>
                  <a:cubicBezTo>
                    <a:pt x="2333" y="58"/>
                    <a:pt x="2388" y="112"/>
                    <a:pt x="2415" y="139"/>
                  </a:cubicBezTo>
                  <a:cubicBezTo>
                    <a:pt x="3174" y="1143"/>
                    <a:pt x="1601" y="2580"/>
                    <a:pt x="841" y="3069"/>
                  </a:cubicBezTo>
                  <a:cubicBezTo>
                    <a:pt x="597" y="3204"/>
                    <a:pt x="326" y="3340"/>
                    <a:pt x="1" y="3421"/>
                  </a:cubicBezTo>
                  <a:cubicBezTo>
                    <a:pt x="679" y="3394"/>
                    <a:pt x="1330" y="3231"/>
                    <a:pt x="1818" y="2933"/>
                  </a:cubicBezTo>
                  <a:cubicBezTo>
                    <a:pt x="2496" y="2499"/>
                    <a:pt x="3879" y="1197"/>
                    <a:pt x="3201" y="302"/>
                  </a:cubicBezTo>
                  <a:cubicBezTo>
                    <a:pt x="3037" y="97"/>
                    <a:pt x="2796" y="1"/>
                    <a:pt x="2548"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51"/>
          <p:cNvGrpSpPr/>
          <p:nvPr/>
        </p:nvGrpSpPr>
        <p:grpSpPr>
          <a:xfrm>
            <a:off x="832261" y="1684088"/>
            <a:ext cx="423712" cy="391873"/>
            <a:chOff x="725675" y="830600"/>
            <a:chExt cx="621825" cy="575100"/>
          </a:xfrm>
        </p:grpSpPr>
        <p:sp>
          <p:nvSpPr>
            <p:cNvPr id="776" name="Google Shape;776;p51"/>
            <p:cNvSpPr/>
            <p:nvPr/>
          </p:nvSpPr>
          <p:spPr>
            <a:xfrm>
              <a:off x="741250" y="1064600"/>
              <a:ext cx="402825" cy="341100"/>
            </a:xfrm>
            <a:custGeom>
              <a:rect b="b" l="l" r="r" t="t"/>
              <a:pathLst>
                <a:path extrusionOk="0" h="13644" w="16113">
                  <a:moveTo>
                    <a:pt x="1" y="1"/>
                  </a:moveTo>
                  <a:lnTo>
                    <a:pt x="1" y="869"/>
                  </a:lnTo>
                  <a:lnTo>
                    <a:pt x="2008" y="13400"/>
                  </a:lnTo>
                  <a:cubicBezTo>
                    <a:pt x="2035" y="13535"/>
                    <a:pt x="2171" y="13644"/>
                    <a:pt x="2306" y="13644"/>
                  </a:cubicBezTo>
                  <a:lnTo>
                    <a:pt x="13807" y="13644"/>
                  </a:lnTo>
                  <a:cubicBezTo>
                    <a:pt x="13943" y="13644"/>
                    <a:pt x="14078" y="13535"/>
                    <a:pt x="14105" y="13400"/>
                  </a:cubicBezTo>
                  <a:lnTo>
                    <a:pt x="16112" y="869"/>
                  </a:lnTo>
                  <a:lnTo>
                    <a:pt x="16112" y="1"/>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1"/>
            <p:cNvSpPr/>
            <p:nvPr/>
          </p:nvSpPr>
          <p:spPr>
            <a:xfrm>
              <a:off x="734475" y="830600"/>
              <a:ext cx="414350" cy="221825"/>
            </a:xfrm>
            <a:custGeom>
              <a:rect b="b" l="l" r="r" t="t"/>
              <a:pathLst>
                <a:path extrusionOk="0" h="8873" w="16574">
                  <a:moveTo>
                    <a:pt x="8284" y="1"/>
                  </a:moveTo>
                  <a:cubicBezTo>
                    <a:pt x="7027" y="1"/>
                    <a:pt x="6022" y="1012"/>
                    <a:pt x="6022" y="2281"/>
                  </a:cubicBezTo>
                  <a:lnTo>
                    <a:pt x="6022" y="2309"/>
                  </a:lnTo>
                  <a:cubicBezTo>
                    <a:pt x="6022" y="2509"/>
                    <a:pt x="5875" y="2655"/>
                    <a:pt x="5687" y="2655"/>
                  </a:cubicBezTo>
                  <a:cubicBezTo>
                    <a:pt x="5647" y="2655"/>
                    <a:pt x="5604" y="2648"/>
                    <a:pt x="5561" y="2634"/>
                  </a:cubicBezTo>
                  <a:cubicBezTo>
                    <a:pt x="5371" y="2580"/>
                    <a:pt x="5154" y="2553"/>
                    <a:pt x="4937" y="2553"/>
                  </a:cubicBezTo>
                  <a:cubicBezTo>
                    <a:pt x="3690" y="2553"/>
                    <a:pt x="2659" y="3583"/>
                    <a:pt x="2659" y="4858"/>
                  </a:cubicBezTo>
                  <a:cubicBezTo>
                    <a:pt x="2659" y="5048"/>
                    <a:pt x="2496" y="5211"/>
                    <a:pt x="2306" y="5211"/>
                  </a:cubicBezTo>
                  <a:cubicBezTo>
                    <a:pt x="1031" y="5211"/>
                    <a:pt x="1" y="6214"/>
                    <a:pt x="1" y="7489"/>
                  </a:cubicBezTo>
                  <a:cubicBezTo>
                    <a:pt x="1" y="8005"/>
                    <a:pt x="191" y="8493"/>
                    <a:pt x="462" y="8872"/>
                  </a:cubicBezTo>
                  <a:lnTo>
                    <a:pt x="16139" y="8872"/>
                  </a:lnTo>
                  <a:cubicBezTo>
                    <a:pt x="16411" y="8493"/>
                    <a:pt x="16573" y="8005"/>
                    <a:pt x="16573" y="7489"/>
                  </a:cubicBezTo>
                  <a:cubicBezTo>
                    <a:pt x="16573" y="6241"/>
                    <a:pt x="15570" y="5211"/>
                    <a:pt x="14295" y="5211"/>
                  </a:cubicBezTo>
                  <a:cubicBezTo>
                    <a:pt x="14105" y="5211"/>
                    <a:pt x="13942" y="5048"/>
                    <a:pt x="13942" y="4858"/>
                  </a:cubicBezTo>
                  <a:cubicBezTo>
                    <a:pt x="13942" y="3583"/>
                    <a:pt x="12912" y="2553"/>
                    <a:pt x="11664" y="2553"/>
                  </a:cubicBezTo>
                  <a:cubicBezTo>
                    <a:pt x="11447" y="2553"/>
                    <a:pt x="11230" y="2580"/>
                    <a:pt x="11040" y="2634"/>
                  </a:cubicBezTo>
                  <a:cubicBezTo>
                    <a:pt x="10997" y="2648"/>
                    <a:pt x="10954" y="2655"/>
                    <a:pt x="10914" y="2655"/>
                  </a:cubicBezTo>
                  <a:cubicBezTo>
                    <a:pt x="10726" y="2655"/>
                    <a:pt x="10579" y="2509"/>
                    <a:pt x="10579" y="2309"/>
                  </a:cubicBezTo>
                  <a:cubicBezTo>
                    <a:pt x="10579" y="2227"/>
                    <a:pt x="10579" y="2173"/>
                    <a:pt x="10579" y="2092"/>
                  </a:cubicBezTo>
                  <a:cubicBezTo>
                    <a:pt x="10498" y="952"/>
                    <a:pt x="9548" y="30"/>
                    <a:pt x="8382" y="3"/>
                  </a:cubicBezTo>
                  <a:cubicBezTo>
                    <a:pt x="8349" y="2"/>
                    <a:pt x="8316" y="1"/>
                    <a:pt x="828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1"/>
            <p:cNvSpPr/>
            <p:nvPr/>
          </p:nvSpPr>
          <p:spPr>
            <a:xfrm>
              <a:off x="901300" y="830625"/>
              <a:ext cx="247525" cy="221800"/>
            </a:xfrm>
            <a:custGeom>
              <a:rect b="b" l="l" r="r" t="t"/>
              <a:pathLst>
                <a:path extrusionOk="0" h="8872" w="9901">
                  <a:moveTo>
                    <a:pt x="1616" y="0"/>
                  </a:moveTo>
                  <a:cubicBezTo>
                    <a:pt x="976" y="0"/>
                    <a:pt x="414" y="266"/>
                    <a:pt x="0" y="680"/>
                  </a:cubicBezTo>
                  <a:cubicBezTo>
                    <a:pt x="202" y="590"/>
                    <a:pt x="442" y="538"/>
                    <a:pt x="688" y="538"/>
                  </a:cubicBezTo>
                  <a:cubicBezTo>
                    <a:pt x="739" y="538"/>
                    <a:pt x="790" y="540"/>
                    <a:pt x="841" y="544"/>
                  </a:cubicBezTo>
                  <a:cubicBezTo>
                    <a:pt x="1492" y="572"/>
                    <a:pt x="2116" y="897"/>
                    <a:pt x="2523" y="1440"/>
                  </a:cubicBezTo>
                  <a:cubicBezTo>
                    <a:pt x="2685" y="1711"/>
                    <a:pt x="2848" y="2036"/>
                    <a:pt x="2875" y="2335"/>
                  </a:cubicBezTo>
                  <a:cubicBezTo>
                    <a:pt x="2902" y="2660"/>
                    <a:pt x="2875" y="3121"/>
                    <a:pt x="3147" y="3338"/>
                  </a:cubicBezTo>
                  <a:cubicBezTo>
                    <a:pt x="3295" y="3466"/>
                    <a:pt x="3494" y="3506"/>
                    <a:pt x="3707" y="3506"/>
                  </a:cubicBezTo>
                  <a:cubicBezTo>
                    <a:pt x="4037" y="3506"/>
                    <a:pt x="4401" y="3409"/>
                    <a:pt x="4665" y="3392"/>
                  </a:cubicBezTo>
                  <a:cubicBezTo>
                    <a:pt x="4690" y="3391"/>
                    <a:pt x="4715" y="3391"/>
                    <a:pt x="4739" y="3391"/>
                  </a:cubicBezTo>
                  <a:cubicBezTo>
                    <a:pt x="5242" y="3391"/>
                    <a:pt x="5598" y="3659"/>
                    <a:pt x="5805" y="4125"/>
                  </a:cubicBezTo>
                  <a:cubicBezTo>
                    <a:pt x="6049" y="4640"/>
                    <a:pt x="5940" y="5508"/>
                    <a:pt x="6510" y="5806"/>
                  </a:cubicBezTo>
                  <a:cubicBezTo>
                    <a:pt x="6808" y="5969"/>
                    <a:pt x="7134" y="5915"/>
                    <a:pt x="7432" y="5996"/>
                  </a:cubicBezTo>
                  <a:cubicBezTo>
                    <a:pt x="8219" y="6186"/>
                    <a:pt x="8544" y="6810"/>
                    <a:pt x="8544" y="7570"/>
                  </a:cubicBezTo>
                  <a:cubicBezTo>
                    <a:pt x="8544" y="8058"/>
                    <a:pt x="8381" y="8519"/>
                    <a:pt x="8110" y="8871"/>
                  </a:cubicBezTo>
                  <a:lnTo>
                    <a:pt x="9466" y="8871"/>
                  </a:lnTo>
                  <a:cubicBezTo>
                    <a:pt x="9738" y="8492"/>
                    <a:pt x="9900" y="8004"/>
                    <a:pt x="9900" y="7488"/>
                  </a:cubicBezTo>
                  <a:cubicBezTo>
                    <a:pt x="9900" y="6240"/>
                    <a:pt x="8897" y="5210"/>
                    <a:pt x="7622" y="5210"/>
                  </a:cubicBezTo>
                  <a:cubicBezTo>
                    <a:pt x="7432" y="5210"/>
                    <a:pt x="7269" y="5047"/>
                    <a:pt x="7269" y="4857"/>
                  </a:cubicBezTo>
                  <a:cubicBezTo>
                    <a:pt x="7269" y="3582"/>
                    <a:pt x="6239" y="2552"/>
                    <a:pt x="4964" y="2552"/>
                  </a:cubicBezTo>
                  <a:cubicBezTo>
                    <a:pt x="4747" y="2552"/>
                    <a:pt x="4557" y="2579"/>
                    <a:pt x="4340" y="2660"/>
                  </a:cubicBezTo>
                  <a:cubicBezTo>
                    <a:pt x="4312" y="2667"/>
                    <a:pt x="4283" y="2671"/>
                    <a:pt x="4256" y="2671"/>
                  </a:cubicBezTo>
                  <a:cubicBezTo>
                    <a:pt x="4070" y="2671"/>
                    <a:pt x="3906" y="2520"/>
                    <a:pt x="3906" y="2308"/>
                  </a:cubicBezTo>
                  <a:cubicBezTo>
                    <a:pt x="3906" y="2253"/>
                    <a:pt x="3906" y="2172"/>
                    <a:pt x="3906" y="2091"/>
                  </a:cubicBezTo>
                  <a:cubicBezTo>
                    <a:pt x="3797" y="951"/>
                    <a:pt x="2848" y="29"/>
                    <a:pt x="1709" y="2"/>
                  </a:cubicBezTo>
                  <a:cubicBezTo>
                    <a:pt x="1678" y="1"/>
                    <a:pt x="1647" y="0"/>
                    <a:pt x="1616"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1"/>
            <p:cNvSpPr/>
            <p:nvPr/>
          </p:nvSpPr>
          <p:spPr>
            <a:xfrm>
              <a:off x="1061325" y="1086300"/>
              <a:ext cx="82750" cy="319400"/>
            </a:xfrm>
            <a:custGeom>
              <a:rect b="b" l="l" r="r" t="t"/>
              <a:pathLst>
                <a:path extrusionOk="0" h="12776" w="3310">
                  <a:moveTo>
                    <a:pt x="2306" y="1"/>
                  </a:moveTo>
                  <a:lnTo>
                    <a:pt x="299" y="12532"/>
                  </a:lnTo>
                  <a:cubicBezTo>
                    <a:pt x="272" y="12667"/>
                    <a:pt x="136" y="12776"/>
                    <a:pt x="0" y="12776"/>
                  </a:cubicBezTo>
                  <a:lnTo>
                    <a:pt x="977" y="12776"/>
                  </a:lnTo>
                  <a:cubicBezTo>
                    <a:pt x="1140" y="12776"/>
                    <a:pt x="1275" y="12667"/>
                    <a:pt x="1275" y="12532"/>
                  </a:cubicBezTo>
                  <a:lnTo>
                    <a:pt x="3309"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1"/>
            <p:cNvSpPr/>
            <p:nvPr/>
          </p:nvSpPr>
          <p:spPr>
            <a:xfrm>
              <a:off x="824000" y="1076800"/>
              <a:ext cx="89525" cy="328900"/>
            </a:xfrm>
            <a:custGeom>
              <a:rect b="b" l="l" r="r" t="t"/>
              <a:pathLst>
                <a:path extrusionOk="0" h="13156" w="3581">
                  <a:moveTo>
                    <a:pt x="0" y="1"/>
                  </a:moveTo>
                  <a:lnTo>
                    <a:pt x="1573" y="13156"/>
                  </a:lnTo>
                  <a:lnTo>
                    <a:pt x="3580" y="13156"/>
                  </a:lnTo>
                  <a:lnTo>
                    <a:pt x="3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1"/>
            <p:cNvSpPr/>
            <p:nvPr/>
          </p:nvSpPr>
          <p:spPr>
            <a:xfrm>
              <a:off x="971825" y="1076800"/>
              <a:ext cx="91550" cy="328900"/>
            </a:xfrm>
            <a:custGeom>
              <a:rect b="b" l="l" r="r" t="t"/>
              <a:pathLst>
                <a:path extrusionOk="0" h="13156" w="3662">
                  <a:moveTo>
                    <a:pt x="461" y="1"/>
                  </a:moveTo>
                  <a:lnTo>
                    <a:pt x="0" y="13156"/>
                  </a:lnTo>
                  <a:lnTo>
                    <a:pt x="2007" y="13156"/>
                  </a:lnTo>
                  <a:lnTo>
                    <a:pt x="36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1"/>
            <p:cNvSpPr/>
            <p:nvPr/>
          </p:nvSpPr>
          <p:spPr>
            <a:xfrm>
              <a:off x="725675" y="1042900"/>
              <a:ext cx="433325" cy="43425"/>
            </a:xfrm>
            <a:custGeom>
              <a:rect b="b" l="l" r="r" t="t"/>
              <a:pathLst>
                <a:path extrusionOk="0" h="1737" w="17333">
                  <a:moveTo>
                    <a:pt x="271" y="1"/>
                  </a:moveTo>
                  <a:cubicBezTo>
                    <a:pt x="136" y="1"/>
                    <a:pt x="0" y="136"/>
                    <a:pt x="0" y="272"/>
                  </a:cubicBezTo>
                  <a:lnTo>
                    <a:pt x="0" y="1493"/>
                  </a:lnTo>
                  <a:cubicBezTo>
                    <a:pt x="0" y="1628"/>
                    <a:pt x="136" y="1737"/>
                    <a:pt x="271" y="1737"/>
                  </a:cubicBezTo>
                  <a:lnTo>
                    <a:pt x="17088" y="1737"/>
                  </a:lnTo>
                  <a:cubicBezTo>
                    <a:pt x="17224" y="1737"/>
                    <a:pt x="17332" y="1628"/>
                    <a:pt x="17332" y="1493"/>
                  </a:cubicBezTo>
                  <a:lnTo>
                    <a:pt x="17332" y="272"/>
                  </a:lnTo>
                  <a:cubicBezTo>
                    <a:pt x="17332" y="136"/>
                    <a:pt x="17224" y="1"/>
                    <a:pt x="1708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1"/>
            <p:cNvSpPr/>
            <p:nvPr/>
          </p:nvSpPr>
          <p:spPr>
            <a:xfrm>
              <a:off x="1214575" y="1006300"/>
              <a:ext cx="33925" cy="115975"/>
            </a:xfrm>
            <a:custGeom>
              <a:rect b="b" l="l" r="r" t="t"/>
              <a:pathLst>
                <a:path extrusionOk="0" h="4639" w="1357">
                  <a:moveTo>
                    <a:pt x="272" y="0"/>
                  </a:moveTo>
                  <a:cubicBezTo>
                    <a:pt x="136" y="0"/>
                    <a:pt x="0" y="109"/>
                    <a:pt x="0" y="244"/>
                  </a:cubicBezTo>
                  <a:lnTo>
                    <a:pt x="0" y="4638"/>
                  </a:lnTo>
                  <a:lnTo>
                    <a:pt x="1357" y="4638"/>
                  </a:lnTo>
                  <a:lnTo>
                    <a:pt x="1357" y="244"/>
                  </a:lnTo>
                  <a:cubicBezTo>
                    <a:pt x="1357" y="109"/>
                    <a:pt x="1248" y="0"/>
                    <a:pt x="1112"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1"/>
            <p:cNvSpPr/>
            <p:nvPr/>
          </p:nvSpPr>
          <p:spPr>
            <a:xfrm>
              <a:off x="1229500" y="1006300"/>
              <a:ext cx="19000" cy="115975"/>
            </a:xfrm>
            <a:custGeom>
              <a:rect b="b" l="l" r="r" t="t"/>
              <a:pathLst>
                <a:path extrusionOk="0" h="4639" w="760">
                  <a:moveTo>
                    <a:pt x="0" y="0"/>
                  </a:moveTo>
                  <a:cubicBezTo>
                    <a:pt x="136" y="0"/>
                    <a:pt x="244" y="109"/>
                    <a:pt x="244" y="244"/>
                  </a:cubicBezTo>
                  <a:lnTo>
                    <a:pt x="244" y="4638"/>
                  </a:lnTo>
                  <a:lnTo>
                    <a:pt x="760" y="4638"/>
                  </a:lnTo>
                  <a:lnTo>
                    <a:pt x="760" y="244"/>
                  </a:lnTo>
                  <a:cubicBezTo>
                    <a:pt x="760" y="109"/>
                    <a:pt x="651" y="0"/>
                    <a:pt x="51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1"/>
            <p:cNvSpPr/>
            <p:nvPr/>
          </p:nvSpPr>
          <p:spPr>
            <a:xfrm>
              <a:off x="1127775" y="1111400"/>
              <a:ext cx="208200" cy="48175"/>
            </a:xfrm>
            <a:custGeom>
              <a:rect b="b" l="l" r="r" t="t"/>
              <a:pathLst>
                <a:path extrusionOk="0" h="1927" w="8328">
                  <a:moveTo>
                    <a:pt x="597" y="0"/>
                  </a:moveTo>
                  <a:cubicBezTo>
                    <a:pt x="462" y="0"/>
                    <a:pt x="380" y="54"/>
                    <a:pt x="353" y="190"/>
                  </a:cubicBezTo>
                  <a:lnTo>
                    <a:pt x="1" y="1926"/>
                  </a:lnTo>
                  <a:lnTo>
                    <a:pt x="8328" y="1926"/>
                  </a:lnTo>
                  <a:lnTo>
                    <a:pt x="7975" y="190"/>
                  </a:lnTo>
                  <a:cubicBezTo>
                    <a:pt x="7948" y="54"/>
                    <a:pt x="7839" y="0"/>
                    <a:pt x="77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1"/>
            <p:cNvSpPr/>
            <p:nvPr/>
          </p:nvSpPr>
          <p:spPr>
            <a:xfrm>
              <a:off x="1299325" y="1111400"/>
              <a:ext cx="36650" cy="48175"/>
            </a:xfrm>
            <a:custGeom>
              <a:rect b="b" l="l" r="r" t="t"/>
              <a:pathLst>
                <a:path extrusionOk="0" h="1927" w="1466">
                  <a:moveTo>
                    <a:pt x="1" y="0"/>
                  </a:moveTo>
                  <a:cubicBezTo>
                    <a:pt x="109" y="0"/>
                    <a:pt x="218" y="54"/>
                    <a:pt x="245" y="190"/>
                  </a:cubicBezTo>
                  <a:lnTo>
                    <a:pt x="570" y="1926"/>
                  </a:lnTo>
                  <a:lnTo>
                    <a:pt x="1466" y="1926"/>
                  </a:lnTo>
                  <a:lnTo>
                    <a:pt x="1113" y="190"/>
                  </a:lnTo>
                  <a:cubicBezTo>
                    <a:pt x="1086" y="54"/>
                    <a:pt x="977" y="0"/>
                    <a:pt x="86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1"/>
            <p:cNvSpPr/>
            <p:nvPr/>
          </p:nvSpPr>
          <p:spPr>
            <a:xfrm>
              <a:off x="1123700" y="1179875"/>
              <a:ext cx="216350" cy="225825"/>
            </a:xfrm>
            <a:custGeom>
              <a:rect b="b" l="l" r="r" t="t"/>
              <a:pathLst>
                <a:path extrusionOk="0" h="9033" w="8654">
                  <a:moveTo>
                    <a:pt x="1" y="1"/>
                  </a:moveTo>
                  <a:lnTo>
                    <a:pt x="1" y="435"/>
                  </a:lnTo>
                  <a:lnTo>
                    <a:pt x="950" y="8762"/>
                  </a:lnTo>
                  <a:cubicBezTo>
                    <a:pt x="950" y="8924"/>
                    <a:pt x="1086" y="9033"/>
                    <a:pt x="1248" y="9033"/>
                  </a:cubicBezTo>
                  <a:lnTo>
                    <a:pt x="7406" y="9033"/>
                  </a:lnTo>
                  <a:cubicBezTo>
                    <a:pt x="7568" y="9033"/>
                    <a:pt x="7677" y="8924"/>
                    <a:pt x="7704" y="8762"/>
                  </a:cubicBezTo>
                  <a:lnTo>
                    <a:pt x="8653" y="435"/>
                  </a:lnTo>
                  <a:lnTo>
                    <a:pt x="865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1"/>
            <p:cNvSpPr/>
            <p:nvPr/>
          </p:nvSpPr>
          <p:spPr>
            <a:xfrm>
              <a:off x="1287800" y="1190725"/>
              <a:ext cx="52250" cy="214975"/>
            </a:xfrm>
            <a:custGeom>
              <a:rect b="b" l="l" r="r" t="t"/>
              <a:pathLst>
                <a:path extrusionOk="0" h="8599" w="2090">
                  <a:moveTo>
                    <a:pt x="1248" y="1"/>
                  </a:moveTo>
                  <a:lnTo>
                    <a:pt x="299" y="8328"/>
                  </a:lnTo>
                  <a:cubicBezTo>
                    <a:pt x="299" y="8490"/>
                    <a:pt x="164" y="8599"/>
                    <a:pt x="1" y="8599"/>
                  </a:cubicBezTo>
                  <a:lnTo>
                    <a:pt x="842" y="8599"/>
                  </a:lnTo>
                  <a:cubicBezTo>
                    <a:pt x="1004" y="8599"/>
                    <a:pt x="1140" y="8490"/>
                    <a:pt x="1140" y="8328"/>
                  </a:cubicBezTo>
                  <a:lnTo>
                    <a:pt x="2089"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1"/>
            <p:cNvSpPr/>
            <p:nvPr/>
          </p:nvSpPr>
          <p:spPr>
            <a:xfrm>
              <a:off x="1116250" y="1150725"/>
              <a:ext cx="231250" cy="40025"/>
            </a:xfrm>
            <a:custGeom>
              <a:rect b="b" l="l" r="r" t="t"/>
              <a:pathLst>
                <a:path extrusionOk="0" h="1601" w="9250">
                  <a:moveTo>
                    <a:pt x="245" y="0"/>
                  </a:moveTo>
                  <a:cubicBezTo>
                    <a:pt x="109" y="0"/>
                    <a:pt x="0" y="109"/>
                    <a:pt x="0" y="245"/>
                  </a:cubicBezTo>
                  <a:lnTo>
                    <a:pt x="0" y="1357"/>
                  </a:lnTo>
                  <a:cubicBezTo>
                    <a:pt x="0" y="1492"/>
                    <a:pt x="109" y="1601"/>
                    <a:pt x="245" y="1601"/>
                  </a:cubicBezTo>
                  <a:lnTo>
                    <a:pt x="9006" y="1601"/>
                  </a:lnTo>
                  <a:cubicBezTo>
                    <a:pt x="9141" y="1601"/>
                    <a:pt x="9250" y="1492"/>
                    <a:pt x="9250" y="1357"/>
                  </a:cubicBezTo>
                  <a:lnTo>
                    <a:pt x="9250" y="245"/>
                  </a:lnTo>
                  <a:cubicBezTo>
                    <a:pt x="9250" y="109"/>
                    <a:pt x="9141" y="0"/>
                    <a:pt x="9006" y="0"/>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1"/>
            <p:cNvSpPr/>
            <p:nvPr/>
          </p:nvSpPr>
          <p:spPr>
            <a:xfrm>
              <a:off x="1135925" y="1226675"/>
              <a:ext cx="200050" cy="142425"/>
            </a:xfrm>
            <a:custGeom>
              <a:rect b="b" l="l" r="r" t="t"/>
              <a:pathLst>
                <a:path extrusionOk="0" h="5697" w="8002">
                  <a:moveTo>
                    <a:pt x="8002" y="0"/>
                  </a:moveTo>
                  <a:lnTo>
                    <a:pt x="0" y="2848"/>
                  </a:lnTo>
                  <a:lnTo>
                    <a:pt x="325" y="5696"/>
                  </a:lnTo>
                  <a:lnTo>
                    <a:pt x="7676" y="2848"/>
                  </a:lnTo>
                  <a:lnTo>
                    <a:pt x="80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1"/>
            <p:cNvSpPr/>
            <p:nvPr/>
          </p:nvSpPr>
          <p:spPr>
            <a:xfrm>
              <a:off x="1305425" y="1226675"/>
              <a:ext cx="30550" cy="80025"/>
            </a:xfrm>
            <a:custGeom>
              <a:rect b="b" l="l" r="r" t="t"/>
              <a:pathLst>
                <a:path extrusionOk="0" h="3201" w="1222">
                  <a:moveTo>
                    <a:pt x="1222" y="0"/>
                  </a:moveTo>
                  <a:lnTo>
                    <a:pt x="326" y="326"/>
                  </a:lnTo>
                  <a:lnTo>
                    <a:pt x="1" y="3201"/>
                  </a:lnTo>
                  <a:lnTo>
                    <a:pt x="896" y="2848"/>
                  </a:lnTo>
                  <a:lnTo>
                    <a:pt x="1222"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1"/>
            <p:cNvSpPr/>
            <p:nvPr/>
          </p:nvSpPr>
          <p:spPr>
            <a:xfrm>
              <a:off x="1005725" y="966600"/>
              <a:ext cx="62400" cy="48525"/>
            </a:xfrm>
            <a:custGeom>
              <a:rect b="b" l="l" r="r" t="t"/>
              <a:pathLst>
                <a:path extrusionOk="0" h="1941" w="2496">
                  <a:moveTo>
                    <a:pt x="965" y="1"/>
                  </a:moveTo>
                  <a:cubicBezTo>
                    <a:pt x="721" y="1"/>
                    <a:pt x="475" y="62"/>
                    <a:pt x="244" y="178"/>
                  </a:cubicBezTo>
                  <a:cubicBezTo>
                    <a:pt x="82" y="259"/>
                    <a:pt x="0" y="476"/>
                    <a:pt x="82" y="666"/>
                  </a:cubicBezTo>
                  <a:cubicBezTo>
                    <a:pt x="157" y="798"/>
                    <a:pt x="285" y="877"/>
                    <a:pt x="419" y="877"/>
                  </a:cubicBezTo>
                  <a:cubicBezTo>
                    <a:pt x="478" y="877"/>
                    <a:pt x="539" y="862"/>
                    <a:pt x="597" y="829"/>
                  </a:cubicBezTo>
                  <a:cubicBezTo>
                    <a:pt x="705" y="774"/>
                    <a:pt x="821" y="747"/>
                    <a:pt x="936" y="747"/>
                  </a:cubicBezTo>
                  <a:cubicBezTo>
                    <a:pt x="1051" y="747"/>
                    <a:pt x="1167" y="774"/>
                    <a:pt x="1275" y="829"/>
                  </a:cubicBezTo>
                  <a:cubicBezTo>
                    <a:pt x="1573" y="964"/>
                    <a:pt x="1736" y="1263"/>
                    <a:pt x="1736" y="1561"/>
                  </a:cubicBezTo>
                  <a:cubicBezTo>
                    <a:pt x="1709" y="1778"/>
                    <a:pt x="1872" y="1941"/>
                    <a:pt x="2089" y="1941"/>
                  </a:cubicBezTo>
                  <a:cubicBezTo>
                    <a:pt x="2306" y="1941"/>
                    <a:pt x="2468" y="1805"/>
                    <a:pt x="2468" y="1588"/>
                  </a:cubicBezTo>
                  <a:cubicBezTo>
                    <a:pt x="2496" y="991"/>
                    <a:pt x="2170" y="422"/>
                    <a:pt x="1601" y="150"/>
                  </a:cubicBezTo>
                  <a:cubicBezTo>
                    <a:pt x="1397" y="49"/>
                    <a:pt x="1182" y="1"/>
                    <a:pt x="9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1"/>
            <p:cNvSpPr/>
            <p:nvPr/>
          </p:nvSpPr>
          <p:spPr>
            <a:xfrm>
              <a:off x="847050" y="936725"/>
              <a:ext cx="94275" cy="79075"/>
            </a:xfrm>
            <a:custGeom>
              <a:rect b="b" l="l" r="r" t="t"/>
              <a:pathLst>
                <a:path extrusionOk="0" h="3163" w="3771">
                  <a:moveTo>
                    <a:pt x="2718" y="0"/>
                  </a:moveTo>
                  <a:cubicBezTo>
                    <a:pt x="2438" y="0"/>
                    <a:pt x="2165" y="87"/>
                    <a:pt x="1926" y="261"/>
                  </a:cubicBezTo>
                  <a:cubicBezTo>
                    <a:pt x="1682" y="423"/>
                    <a:pt x="1492" y="667"/>
                    <a:pt x="1411" y="939"/>
                  </a:cubicBezTo>
                  <a:cubicBezTo>
                    <a:pt x="1112" y="939"/>
                    <a:pt x="841" y="1047"/>
                    <a:pt x="597" y="1210"/>
                  </a:cubicBezTo>
                  <a:cubicBezTo>
                    <a:pt x="299" y="1427"/>
                    <a:pt x="109" y="1752"/>
                    <a:pt x="54" y="2105"/>
                  </a:cubicBezTo>
                  <a:cubicBezTo>
                    <a:pt x="0" y="2403"/>
                    <a:pt x="54" y="2702"/>
                    <a:pt x="190" y="2973"/>
                  </a:cubicBezTo>
                  <a:cubicBezTo>
                    <a:pt x="244" y="3081"/>
                    <a:pt x="380" y="3163"/>
                    <a:pt x="516" y="3163"/>
                  </a:cubicBezTo>
                  <a:cubicBezTo>
                    <a:pt x="570" y="3163"/>
                    <a:pt x="651" y="3136"/>
                    <a:pt x="705" y="3109"/>
                  </a:cubicBezTo>
                  <a:cubicBezTo>
                    <a:pt x="868" y="3027"/>
                    <a:pt x="950" y="2783"/>
                    <a:pt x="841" y="2620"/>
                  </a:cubicBezTo>
                  <a:cubicBezTo>
                    <a:pt x="787" y="2485"/>
                    <a:pt x="760" y="2349"/>
                    <a:pt x="787" y="2213"/>
                  </a:cubicBezTo>
                  <a:cubicBezTo>
                    <a:pt x="836" y="1919"/>
                    <a:pt x="1108" y="1691"/>
                    <a:pt x="1400" y="1691"/>
                  </a:cubicBezTo>
                  <a:cubicBezTo>
                    <a:pt x="1431" y="1691"/>
                    <a:pt x="1461" y="1693"/>
                    <a:pt x="1492" y="1698"/>
                  </a:cubicBezTo>
                  <a:cubicBezTo>
                    <a:pt x="1519" y="1725"/>
                    <a:pt x="1573" y="1725"/>
                    <a:pt x="1601" y="1725"/>
                  </a:cubicBezTo>
                  <a:cubicBezTo>
                    <a:pt x="1639" y="1744"/>
                    <a:pt x="1681" y="1753"/>
                    <a:pt x="1724" y="1753"/>
                  </a:cubicBezTo>
                  <a:cubicBezTo>
                    <a:pt x="1802" y="1753"/>
                    <a:pt x="1883" y="1724"/>
                    <a:pt x="1953" y="1671"/>
                  </a:cubicBezTo>
                  <a:cubicBezTo>
                    <a:pt x="2035" y="1617"/>
                    <a:pt x="2089" y="1508"/>
                    <a:pt x="2089" y="1373"/>
                  </a:cubicBezTo>
                  <a:cubicBezTo>
                    <a:pt x="2089" y="1345"/>
                    <a:pt x="2089" y="1291"/>
                    <a:pt x="2116" y="1264"/>
                  </a:cubicBezTo>
                  <a:cubicBezTo>
                    <a:pt x="2165" y="969"/>
                    <a:pt x="2415" y="741"/>
                    <a:pt x="2723" y="741"/>
                  </a:cubicBezTo>
                  <a:cubicBezTo>
                    <a:pt x="2755" y="741"/>
                    <a:pt x="2788" y="744"/>
                    <a:pt x="2821" y="749"/>
                  </a:cubicBezTo>
                  <a:cubicBezTo>
                    <a:pt x="2930" y="776"/>
                    <a:pt x="3038" y="803"/>
                    <a:pt x="3119" y="884"/>
                  </a:cubicBezTo>
                  <a:cubicBezTo>
                    <a:pt x="3190" y="943"/>
                    <a:pt x="3270" y="971"/>
                    <a:pt x="3350" y="971"/>
                  </a:cubicBezTo>
                  <a:cubicBezTo>
                    <a:pt x="3455" y="971"/>
                    <a:pt x="3558" y="923"/>
                    <a:pt x="3635" y="830"/>
                  </a:cubicBezTo>
                  <a:cubicBezTo>
                    <a:pt x="3770" y="667"/>
                    <a:pt x="3743" y="423"/>
                    <a:pt x="3581" y="288"/>
                  </a:cubicBezTo>
                  <a:cubicBezTo>
                    <a:pt x="3391" y="152"/>
                    <a:pt x="3174" y="44"/>
                    <a:pt x="2930" y="16"/>
                  </a:cubicBezTo>
                  <a:cubicBezTo>
                    <a:pt x="2859" y="6"/>
                    <a:pt x="2789" y="0"/>
                    <a:pt x="2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51"/>
          <p:cNvGrpSpPr/>
          <p:nvPr/>
        </p:nvGrpSpPr>
        <p:grpSpPr>
          <a:xfrm>
            <a:off x="3441724" y="1612309"/>
            <a:ext cx="295268" cy="423388"/>
            <a:chOff x="2591100" y="807425"/>
            <a:chExt cx="433325" cy="621350"/>
          </a:xfrm>
        </p:grpSpPr>
        <p:sp>
          <p:nvSpPr>
            <p:cNvPr id="795" name="Google Shape;795;p51"/>
            <p:cNvSpPr/>
            <p:nvPr/>
          </p:nvSpPr>
          <p:spPr>
            <a:xfrm>
              <a:off x="2725375" y="1074775"/>
              <a:ext cx="86150" cy="174975"/>
            </a:xfrm>
            <a:custGeom>
              <a:rect b="b" l="l" r="r" t="t"/>
              <a:pathLst>
                <a:path extrusionOk="0" h="6999" w="3446">
                  <a:moveTo>
                    <a:pt x="923" y="1"/>
                  </a:moveTo>
                  <a:cubicBezTo>
                    <a:pt x="923" y="1"/>
                    <a:pt x="787" y="4259"/>
                    <a:pt x="0" y="6998"/>
                  </a:cubicBezTo>
                  <a:lnTo>
                    <a:pt x="3445" y="6998"/>
                  </a:lnTo>
                  <a:cubicBezTo>
                    <a:pt x="2659" y="4259"/>
                    <a:pt x="2550" y="1"/>
                    <a:pt x="2550"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1"/>
            <p:cNvSpPr/>
            <p:nvPr/>
          </p:nvSpPr>
          <p:spPr>
            <a:xfrm>
              <a:off x="2767425" y="1074100"/>
              <a:ext cx="44100" cy="175650"/>
            </a:xfrm>
            <a:custGeom>
              <a:rect b="b" l="l" r="r" t="t"/>
              <a:pathLst>
                <a:path extrusionOk="0" h="7026" w="1764">
                  <a:moveTo>
                    <a:pt x="0" y="0"/>
                  </a:moveTo>
                  <a:cubicBezTo>
                    <a:pt x="0" y="0"/>
                    <a:pt x="136" y="4259"/>
                    <a:pt x="922" y="7025"/>
                  </a:cubicBezTo>
                  <a:lnTo>
                    <a:pt x="1763" y="7025"/>
                  </a:lnTo>
                  <a:cubicBezTo>
                    <a:pt x="977" y="4286"/>
                    <a:pt x="868" y="28"/>
                    <a:pt x="868"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1"/>
            <p:cNvSpPr/>
            <p:nvPr/>
          </p:nvSpPr>
          <p:spPr>
            <a:xfrm>
              <a:off x="2591100" y="807425"/>
              <a:ext cx="354675" cy="334700"/>
            </a:xfrm>
            <a:custGeom>
              <a:rect b="b" l="l" r="r" t="t"/>
              <a:pathLst>
                <a:path extrusionOk="0" h="13388" w="14187">
                  <a:moveTo>
                    <a:pt x="7104" y="1"/>
                  </a:moveTo>
                  <a:cubicBezTo>
                    <a:pt x="7012" y="1"/>
                    <a:pt x="6917" y="48"/>
                    <a:pt x="6863" y="143"/>
                  </a:cubicBezTo>
                  <a:lnTo>
                    <a:pt x="4883" y="4158"/>
                  </a:lnTo>
                  <a:cubicBezTo>
                    <a:pt x="4856" y="4212"/>
                    <a:pt x="4775" y="4266"/>
                    <a:pt x="4693" y="4293"/>
                  </a:cubicBezTo>
                  <a:lnTo>
                    <a:pt x="299" y="4917"/>
                  </a:lnTo>
                  <a:cubicBezTo>
                    <a:pt x="82" y="4944"/>
                    <a:pt x="1" y="5216"/>
                    <a:pt x="136" y="5351"/>
                  </a:cubicBezTo>
                  <a:lnTo>
                    <a:pt x="3337" y="8470"/>
                  </a:lnTo>
                  <a:cubicBezTo>
                    <a:pt x="3391" y="8525"/>
                    <a:pt x="3418" y="8606"/>
                    <a:pt x="3418" y="8687"/>
                  </a:cubicBezTo>
                  <a:lnTo>
                    <a:pt x="2659" y="13081"/>
                  </a:lnTo>
                  <a:cubicBezTo>
                    <a:pt x="2638" y="13251"/>
                    <a:pt x="2765" y="13387"/>
                    <a:pt x="2913" y="13387"/>
                  </a:cubicBezTo>
                  <a:cubicBezTo>
                    <a:pt x="2954" y="13387"/>
                    <a:pt x="2997" y="13376"/>
                    <a:pt x="3039" y="13353"/>
                  </a:cubicBezTo>
                  <a:lnTo>
                    <a:pt x="6972" y="11291"/>
                  </a:lnTo>
                  <a:cubicBezTo>
                    <a:pt x="7012" y="11264"/>
                    <a:pt x="7053" y="11251"/>
                    <a:pt x="7094" y="11251"/>
                  </a:cubicBezTo>
                  <a:cubicBezTo>
                    <a:pt x="7134" y="11251"/>
                    <a:pt x="7175" y="11264"/>
                    <a:pt x="7216" y="11291"/>
                  </a:cubicBezTo>
                  <a:lnTo>
                    <a:pt x="11149" y="13353"/>
                  </a:lnTo>
                  <a:cubicBezTo>
                    <a:pt x="11190" y="13376"/>
                    <a:pt x="11233" y="13387"/>
                    <a:pt x="11275" y="13387"/>
                  </a:cubicBezTo>
                  <a:cubicBezTo>
                    <a:pt x="11422" y="13387"/>
                    <a:pt x="11550" y="13251"/>
                    <a:pt x="11528" y="13081"/>
                  </a:cubicBezTo>
                  <a:lnTo>
                    <a:pt x="10769" y="8687"/>
                  </a:lnTo>
                  <a:cubicBezTo>
                    <a:pt x="10769" y="8606"/>
                    <a:pt x="10796" y="8525"/>
                    <a:pt x="10850" y="8470"/>
                  </a:cubicBezTo>
                  <a:lnTo>
                    <a:pt x="14051" y="5351"/>
                  </a:lnTo>
                  <a:cubicBezTo>
                    <a:pt x="14187" y="5216"/>
                    <a:pt x="14105" y="4944"/>
                    <a:pt x="13888" y="4917"/>
                  </a:cubicBezTo>
                  <a:lnTo>
                    <a:pt x="9494" y="4293"/>
                  </a:lnTo>
                  <a:cubicBezTo>
                    <a:pt x="9413" y="4266"/>
                    <a:pt x="9331" y="4212"/>
                    <a:pt x="9304" y="4158"/>
                  </a:cubicBezTo>
                  <a:lnTo>
                    <a:pt x="7324" y="143"/>
                  </a:lnTo>
                  <a:cubicBezTo>
                    <a:pt x="7284" y="48"/>
                    <a:pt x="7195" y="1"/>
                    <a:pt x="710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1"/>
            <p:cNvSpPr/>
            <p:nvPr/>
          </p:nvSpPr>
          <p:spPr>
            <a:xfrm>
              <a:off x="2833200" y="927625"/>
              <a:ext cx="112575" cy="214500"/>
            </a:xfrm>
            <a:custGeom>
              <a:rect b="b" l="l" r="r" t="t"/>
              <a:pathLst>
                <a:path extrusionOk="0" h="8580" w="4503">
                  <a:moveTo>
                    <a:pt x="3418" y="1"/>
                  </a:moveTo>
                  <a:lnTo>
                    <a:pt x="109" y="3228"/>
                  </a:lnTo>
                  <a:cubicBezTo>
                    <a:pt x="27" y="3283"/>
                    <a:pt x="0" y="3391"/>
                    <a:pt x="27" y="3500"/>
                  </a:cubicBezTo>
                  <a:lnTo>
                    <a:pt x="841" y="8219"/>
                  </a:lnTo>
                  <a:lnTo>
                    <a:pt x="1465" y="8545"/>
                  </a:lnTo>
                  <a:cubicBezTo>
                    <a:pt x="1506" y="8568"/>
                    <a:pt x="1549" y="8579"/>
                    <a:pt x="1591" y="8579"/>
                  </a:cubicBezTo>
                  <a:cubicBezTo>
                    <a:pt x="1738" y="8579"/>
                    <a:pt x="1866" y="8443"/>
                    <a:pt x="1844" y="8273"/>
                  </a:cubicBezTo>
                  <a:lnTo>
                    <a:pt x="1085" y="3879"/>
                  </a:lnTo>
                  <a:cubicBezTo>
                    <a:pt x="1085" y="3798"/>
                    <a:pt x="1112" y="3717"/>
                    <a:pt x="1166" y="3662"/>
                  </a:cubicBezTo>
                  <a:lnTo>
                    <a:pt x="4367" y="543"/>
                  </a:lnTo>
                  <a:cubicBezTo>
                    <a:pt x="4503" y="408"/>
                    <a:pt x="4421" y="136"/>
                    <a:pt x="4204" y="109"/>
                  </a:cubicBezTo>
                  <a:lnTo>
                    <a:pt x="3418"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1"/>
            <p:cNvSpPr/>
            <p:nvPr/>
          </p:nvSpPr>
          <p:spPr>
            <a:xfrm>
              <a:off x="2920675" y="1003575"/>
              <a:ext cx="45450" cy="44775"/>
            </a:xfrm>
            <a:custGeom>
              <a:rect b="b" l="l" r="r" t="t"/>
              <a:pathLst>
                <a:path extrusionOk="0" h="1791" w="1818">
                  <a:moveTo>
                    <a:pt x="922" y="1"/>
                  </a:moveTo>
                  <a:cubicBezTo>
                    <a:pt x="705" y="1"/>
                    <a:pt x="543" y="163"/>
                    <a:pt x="543" y="353"/>
                  </a:cubicBezTo>
                  <a:lnTo>
                    <a:pt x="543" y="543"/>
                  </a:lnTo>
                  <a:lnTo>
                    <a:pt x="380" y="543"/>
                  </a:lnTo>
                  <a:cubicBezTo>
                    <a:pt x="163" y="543"/>
                    <a:pt x="0" y="706"/>
                    <a:pt x="0" y="896"/>
                  </a:cubicBezTo>
                  <a:cubicBezTo>
                    <a:pt x="0" y="1086"/>
                    <a:pt x="163" y="1248"/>
                    <a:pt x="380" y="1248"/>
                  </a:cubicBezTo>
                  <a:lnTo>
                    <a:pt x="543" y="1248"/>
                  </a:lnTo>
                  <a:lnTo>
                    <a:pt x="543" y="1438"/>
                  </a:lnTo>
                  <a:cubicBezTo>
                    <a:pt x="543" y="1628"/>
                    <a:pt x="705" y="1791"/>
                    <a:pt x="922" y="1791"/>
                  </a:cubicBezTo>
                  <a:cubicBezTo>
                    <a:pt x="1112" y="1791"/>
                    <a:pt x="1275" y="1628"/>
                    <a:pt x="1275" y="1438"/>
                  </a:cubicBezTo>
                  <a:lnTo>
                    <a:pt x="1275" y="1248"/>
                  </a:lnTo>
                  <a:lnTo>
                    <a:pt x="1438" y="1248"/>
                  </a:lnTo>
                  <a:cubicBezTo>
                    <a:pt x="1655" y="1248"/>
                    <a:pt x="1817" y="1086"/>
                    <a:pt x="1817" y="896"/>
                  </a:cubicBezTo>
                  <a:cubicBezTo>
                    <a:pt x="1817" y="706"/>
                    <a:pt x="1655" y="543"/>
                    <a:pt x="1438" y="543"/>
                  </a:cubicBezTo>
                  <a:lnTo>
                    <a:pt x="1275" y="543"/>
                  </a:lnTo>
                  <a:lnTo>
                    <a:pt x="1275" y="353"/>
                  </a:lnTo>
                  <a:cubicBezTo>
                    <a:pt x="1275" y="163"/>
                    <a:pt x="1112" y="1"/>
                    <a:pt x="92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2606700" y="815750"/>
              <a:ext cx="54950" cy="54950"/>
            </a:xfrm>
            <a:custGeom>
              <a:rect b="b" l="l" r="r" t="t"/>
              <a:pathLst>
                <a:path extrusionOk="0" h="2198" w="2198">
                  <a:moveTo>
                    <a:pt x="1113" y="0"/>
                  </a:moveTo>
                  <a:cubicBezTo>
                    <a:pt x="896" y="0"/>
                    <a:pt x="733" y="163"/>
                    <a:pt x="733" y="353"/>
                  </a:cubicBezTo>
                  <a:lnTo>
                    <a:pt x="733" y="733"/>
                  </a:lnTo>
                  <a:lnTo>
                    <a:pt x="380" y="733"/>
                  </a:lnTo>
                  <a:cubicBezTo>
                    <a:pt x="163" y="733"/>
                    <a:pt x="1" y="895"/>
                    <a:pt x="1" y="1085"/>
                  </a:cubicBezTo>
                  <a:cubicBezTo>
                    <a:pt x="1" y="1302"/>
                    <a:pt x="163" y="1465"/>
                    <a:pt x="380" y="1465"/>
                  </a:cubicBezTo>
                  <a:lnTo>
                    <a:pt x="733" y="1465"/>
                  </a:lnTo>
                  <a:lnTo>
                    <a:pt x="733" y="1818"/>
                  </a:lnTo>
                  <a:cubicBezTo>
                    <a:pt x="733" y="2035"/>
                    <a:pt x="896" y="2197"/>
                    <a:pt x="1113" y="2197"/>
                  </a:cubicBezTo>
                  <a:cubicBezTo>
                    <a:pt x="1303" y="2197"/>
                    <a:pt x="1465" y="2035"/>
                    <a:pt x="1465" y="1818"/>
                  </a:cubicBezTo>
                  <a:lnTo>
                    <a:pt x="1465" y="1465"/>
                  </a:lnTo>
                  <a:lnTo>
                    <a:pt x="1818" y="1465"/>
                  </a:lnTo>
                  <a:cubicBezTo>
                    <a:pt x="2035" y="1465"/>
                    <a:pt x="2198" y="1302"/>
                    <a:pt x="2198" y="1085"/>
                  </a:cubicBezTo>
                  <a:cubicBezTo>
                    <a:pt x="2198" y="895"/>
                    <a:pt x="2035" y="733"/>
                    <a:pt x="1818" y="733"/>
                  </a:cubicBezTo>
                  <a:lnTo>
                    <a:pt x="1465" y="733"/>
                  </a:lnTo>
                  <a:lnTo>
                    <a:pt x="1465" y="353"/>
                  </a:lnTo>
                  <a:cubicBezTo>
                    <a:pt x="1465" y="163"/>
                    <a:pt x="1303" y="0"/>
                    <a:pt x="1113"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1"/>
            <p:cNvSpPr/>
            <p:nvPr/>
          </p:nvSpPr>
          <p:spPr>
            <a:xfrm>
              <a:off x="2969475" y="954075"/>
              <a:ext cx="54950" cy="54950"/>
            </a:xfrm>
            <a:custGeom>
              <a:rect b="b" l="l" r="r" t="t"/>
              <a:pathLst>
                <a:path extrusionOk="0" h="2198" w="2198">
                  <a:moveTo>
                    <a:pt x="1086" y="1"/>
                  </a:moveTo>
                  <a:cubicBezTo>
                    <a:pt x="896" y="1"/>
                    <a:pt x="733" y="163"/>
                    <a:pt x="733" y="380"/>
                  </a:cubicBezTo>
                  <a:lnTo>
                    <a:pt x="733" y="733"/>
                  </a:lnTo>
                  <a:lnTo>
                    <a:pt x="354" y="733"/>
                  </a:lnTo>
                  <a:cubicBezTo>
                    <a:pt x="164" y="733"/>
                    <a:pt x="1" y="896"/>
                    <a:pt x="1" y="1113"/>
                  </a:cubicBezTo>
                  <a:cubicBezTo>
                    <a:pt x="1" y="1302"/>
                    <a:pt x="164" y="1465"/>
                    <a:pt x="354" y="1465"/>
                  </a:cubicBezTo>
                  <a:lnTo>
                    <a:pt x="733" y="1465"/>
                  </a:lnTo>
                  <a:lnTo>
                    <a:pt x="733" y="1845"/>
                  </a:lnTo>
                  <a:cubicBezTo>
                    <a:pt x="733" y="2035"/>
                    <a:pt x="896" y="2198"/>
                    <a:pt x="1086" y="2198"/>
                  </a:cubicBezTo>
                  <a:cubicBezTo>
                    <a:pt x="1303" y="2198"/>
                    <a:pt x="1466" y="2035"/>
                    <a:pt x="1466" y="1845"/>
                  </a:cubicBezTo>
                  <a:lnTo>
                    <a:pt x="1466" y="1465"/>
                  </a:lnTo>
                  <a:lnTo>
                    <a:pt x="1818" y="1465"/>
                  </a:lnTo>
                  <a:cubicBezTo>
                    <a:pt x="2035" y="1465"/>
                    <a:pt x="2198" y="1302"/>
                    <a:pt x="2198" y="1113"/>
                  </a:cubicBezTo>
                  <a:cubicBezTo>
                    <a:pt x="2198" y="896"/>
                    <a:pt x="2035" y="733"/>
                    <a:pt x="1818" y="733"/>
                  </a:cubicBezTo>
                  <a:lnTo>
                    <a:pt x="1466" y="733"/>
                  </a:lnTo>
                  <a:lnTo>
                    <a:pt x="1466" y="380"/>
                  </a:lnTo>
                  <a:cubicBezTo>
                    <a:pt x="1466" y="163"/>
                    <a:pt x="1303" y="1"/>
                    <a:pt x="108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1"/>
            <p:cNvSpPr/>
            <p:nvPr/>
          </p:nvSpPr>
          <p:spPr>
            <a:xfrm>
              <a:off x="2681300" y="1235475"/>
              <a:ext cx="179725" cy="48850"/>
            </a:xfrm>
            <a:custGeom>
              <a:rect b="b" l="l" r="r" t="t"/>
              <a:pathLst>
                <a:path extrusionOk="0" h="1954" w="7189">
                  <a:moveTo>
                    <a:pt x="380" y="1"/>
                  </a:moveTo>
                  <a:cubicBezTo>
                    <a:pt x="190" y="1"/>
                    <a:pt x="0" y="164"/>
                    <a:pt x="0" y="381"/>
                  </a:cubicBezTo>
                  <a:lnTo>
                    <a:pt x="0" y="1954"/>
                  </a:lnTo>
                  <a:lnTo>
                    <a:pt x="7188" y="1954"/>
                  </a:lnTo>
                  <a:lnTo>
                    <a:pt x="7188" y="381"/>
                  </a:lnTo>
                  <a:cubicBezTo>
                    <a:pt x="7188" y="164"/>
                    <a:pt x="7025" y="1"/>
                    <a:pt x="680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1"/>
            <p:cNvSpPr/>
            <p:nvPr/>
          </p:nvSpPr>
          <p:spPr>
            <a:xfrm>
              <a:off x="2652125" y="1274825"/>
              <a:ext cx="238725" cy="153950"/>
            </a:xfrm>
            <a:custGeom>
              <a:rect b="b" l="l" r="r" t="t"/>
              <a:pathLst>
                <a:path extrusionOk="0" h="6158" w="9549">
                  <a:moveTo>
                    <a:pt x="381" y="0"/>
                  </a:moveTo>
                  <a:cubicBezTo>
                    <a:pt x="164" y="0"/>
                    <a:pt x="1" y="163"/>
                    <a:pt x="1" y="380"/>
                  </a:cubicBezTo>
                  <a:lnTo>
                    <a:pt x="1" y="5777"/>
                  </a:lnTo>
                  <a:cubicBezTo>
                    <a:pt x="1" y="5994"/>
                    <a:pt x="164" y="6157"/>
                    <a:pt x="381" y="6157"/>
                  </a:cubicBezTo>
                  <a:lnTo>
                    <a:pt x="9169" y="6157"/>
                  </a:lnTo>
                  <a:cubicBezTo>
                    <a:pt x="9359" y="6157"/>
                    <a:pt x="9549" y="5994"/>
                    <a:pt x="9549" y="5777"/>
                  </a:cubicBezTo>
                  <a:lnTo>
                    <a:pt x="9549" y="380"/>
                  </a:lnTo>
                  <a:cubicBezTo>
                    <a:pt x="9549" y="163"/>
                    <a:pt x="9359" y="0"/>
                    <a:pt x="916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1"/>
            <p:cNvSpPr/>
            <p:nvPr/>
          </p:nvSpPr>
          <p:spPr>
            <a:xfrm>
              <a:off x="2854900" y="1274825"/>
              <a:ext cx="35950" cy="153950"/>
            </a:xfrm>
            <a:custGeom>
              <a:rect b="b" l="l" r="r" t="t"/>
              <a:pathLst>
                <a:path extrusionOk="0" h="6158" w="1438">
                  <a:moveTo>
                    <a:pt x="0" y="0"/>
                  </a:moveTo>
                  <a:cubicBezTo>
                    <a:pt x="217" y="0"/>
                    <a:pt x="380" y="163"/>
                    <a:pt x="380" y="380"/>
                  </a:cubicBezTo>
                  <a:lnTo>
                    <a:pt x="380" y="5777"/>
                  </a:lnTo>
                  <a:cubicBezTo>
                    <a:pt x="380" y="5994"/>
                    <a:pt x="217" y="6157"/>
                    <a:pt x="0" y="6157"/>
                  </a:cubicBezTo>
                  <a:lnTo>
                    <a:pt x="1058" y="6157"/>
                  </a:lnTo>
                  <a:cubicBezTo>
                    <a:pt x="1248" y="6157"/>
                    <a:pt x="1438" y="5994"/>
                    <a:pt x="1438" y="5777"/>
                  </a:cubicBezTo>
                  <a:lnTo>
                    <a:pt x="1438" y="380"/>
                  </a:lnTo>
                  <a:cubicBezTo>
                    <a:pt x="1438" y="163"/>
                    <a:pt x="1248" y="0"/>
                    <a:pt x="1058"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1"/>
            <p:cNvSpPr/>
            <p:nvPr/>
          </p:nvSpPr>
          <p:spPr>
            <a:xfrm>
              <a:off x="2691475" y="1306000"/>
              <a:ext cx="159375" cy="92250"/>
            </a:xfrm>
            <a:custGeom>
              <a:rect b="b" l="l" r="r" t="t"/>
              <a:pathLst>
                <a:path extrusionOk="0" h="3690" w="6375">
                  <a:moveTo>
                    <a:pt x="380" y="1"/>
                  </a:moveTo>
                  <a:cubicBezTo>
                    <a:pt x="163" y="1"/>
                    <a:pt x="0" y="164"/>
                    <a:pt x="0" y="353"/>
                  </a:cubicBezTo>
                  <a:lnTo>
                    <a:pt x="0" y="3310"/>
                  </a:lnTo>
                  <a:cubicBezTo>
                    <a:pt x="0" y="3500"/>
                    <a:pt x="163" y="3690"/>
                    <a:pt x="380" y="3690"/>
                  </a:cubicBezTo>
                  <a:lnTo>
                    <a:pt x="5995" y="3690"/>
                  </a:lnTo>
                  <a:cubicBezTo>
                    <a:pt x="6212" y="3690"/>
                    <a:pt x="6374" y="3500"/>
                    <a:pt x="6374" y="3310"/>
                  </a:cubicBezTo>
                  <a:lnTo>
                    <a:pt x="6374" y="353"/>
                  </a:lnTo>
                  <a:cubicBezTo>
                    <a:pt x="6374" y="164"/>
                    <a:pt x="6212" y="1"/>
                    <a:pt x="59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1"/>
            <p:cNvSpPr/>
            <p:nvPr/>
          </p:nvSpPr>
          <p:spPr>
            <a:xfrm>
              <a:off x="2813525" y="1306000"/>
              <a:ext cx="37325" cy="92250"/>
            </a:xfrm>
            <a:custGeom>
              <a:rect b="b" l="l" r="r" t="t"/>
              <a:pathLst>
                <a:path extrusionOk="0" h="3690" w="1493">
                  <a:moveTo>
                    <a:pt x="0" y="1"/>
                  </a:moveTo>
                  <a:cubicBezTo>
                    <a:pt x="217" y="1"/>
                    <a:pt x="380" y="164"/>
                    <a:pt x="380" y="353"/>
                  </a:cubicBezTo>
                  <a:lnTo>
                    <a:pt x="380" y="3310"/>
                  </a:lnTo>
                  <a:cubicBezTo>
                    <a:pt x="380" y="3500"/>
                    <a:pt x="217" y="3690"/>
                    <a:pt x="0" y="3690"/>
                  </a:cubicBezTo>
                  <a:lnTo>
                    <a:pt x="1113" y="3690"/>
                  </a:lnTo>
                  <a:cubicBezTo>
                    <a:pt x="1330" y="3690"/>
                    <a:pt x="1492" y="3500"/>
                    <a:pt x="1492" y="3310"/>
                  </a:cubicBezTo>
                  <a:lnTo>
                    <a:pt x="1492" y="353"/>
                  </a:lnTo>
                  <a:cubicBezTo>
                    <a:pt x="1492" y="164"/>
                    <a:pt x="1330" y="1"/>
                    <a:pt x="111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1"/>
            <p:cNvSpPr/>
            <p:nvPr/>
          </p:nvSpPr>
          <p:spPr>
            <a:xfrm>
              <a:off x="2728075" y="1329050"/>
              <a:ext cx="86825" cy="18350"/>
            </a:xfrm>
            <a:custGeom>
              <a:rect b="b" l="l" r="r" t="t"/>
              <a:pathLst>
                <a:path extrusionOk="0" h="734" w="3473">
                  <a:moveTo>
                    <a:pt x="353" y="1"/>
                  </a:moveTo>
                  <a:cubicBezTo>
                    <a:pt x="164" y="1"/>
                    <a:pt x="1" y="164"/>
                    <a:pt x="1" y="354"/>
                  </a:cubicBezTo>
                  <a:cubicBezTo>
                    <a:pt x="1" y="571"/>
                    <a:pt x="164" y="733"/>
                    <a:pt x="353" y="733"/>
                  </a:cubicBezTo>
                  <a:lnTo>
                    <a:pt x="3120" y="733"/>
                  </a:lnTo>
                  <a:cubicBezTo>
                    <a:pt x="3310" y="733"/>
                    <a:pt x="3473" y="571"/>
                    <a:pt x="3473" y="354"/>
                  </a:cubicBezTo>
                  <a:cubicBezTo>
                    <a:pt x="3473" y="164"/>
                    <a:pt x="3310" y="1"/>
                    <a:pt x="312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1"/>
            <p:cNvSpPr/>
            <p:nvPr/>
          </p:nvSpPr>
          <p:spPr>
            <a:xfrm>
              <a:off x="2710450" y="1356875"/>
              <a:ext cx="122075" cy="17650"/>
            </a:xfrm>
            <a:custGeom>
              <a:rect b="b" l="l" r="r" t="t"/>
              <a:pathLst>
                <a:path extrusionOk="0" h="706" w="4883">
                  <a:moveTo>
                    <a:pt x="353" y="0"/>
                  </a:moveTo>
                  <a:cubicBezTo>
                    <a:pt x="163" y="0"/>
                    <a:pt x="1" y="163"/>
                    <a:pt x="1" y="353"/>
                  </a:cubicBezTo>
                  <a:cubicBezTo>
                    <a:pt x="1" y="543"/>
                    <a:pt x="163" y="705"/>
                    <a:pt x="353" y="705"/>
                  </a:cubicBezTo>
                  <a:lnTo>
                    <a:pt x="4503" y="705"/>
                  </a:lnTo>
                  <a:cubicBezTo>
                    <a:pt x="4720" y="705"/>
                    <a:pt x="4883" y="543"/>
                    <a:pt x="4883" y="353"/>
                  </a:cubicBezTo>
                  <a:cubicBezTo>
                    <a:pt x="4883" y="163"/>
                    <a:pt x="4720" y="0"/>
                    <a:pt x="450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51"/>
          <p:cNvGrpSpPr/>
          <p:nvPr/>
        </p:nvGrpSpPr>
        <p:grpSpPr>
          <a:xfrm>
            <a:off x="5846063" y="1677397"/>
            <a:ext cx="439435" cy="405263"/>
            <a:chOff x="4224650" y="818450"/>
            <a:chExt cx="644900" cy="594750"/>
          </a:xfrm>
        </p:grpSpPr>
        <p:sp>
          <p:nvSpPr>
            <p:cNvPr id="810" name="Google Shape;810;p51"/>
            <p:cNvSpPr/>
            <p:nvPr/>
          </p:nvSpPr>
          <p:spPr>
            <a:xfrm>
              <a:off x="4224650" y="818450"/>
              <a:ext cx="644900" cy="594725"/>
            </a:xfrm>
            <a:custGeom>
              <a:rect b="b" l="l" r="r" t="t"/>
              <a:pathLst>
                <a:path extrusionOk="0" h="23789" w="25796">
                  <a:moveTo>
                    <a:pt x="12911" y="1"/>
                  </a:moveTo>
                  <a:cubicBezTo>
                    <a:pt x="12328" y="1"/>
                    <a:pt x="11745" y="299"/>
                    <a:pt x="11447" y="896"/>
                  </a:cubicBezTo>
                  <a:lnTo>
                    <a:pt x="8870" y="6131"/>
                  </a:lnTo>
                  <a:cubicBezTo>
                    <a:pt x="8626" y="6619"/>
                    <a:pt x="8165" y="6944"/>
                    <a:pt x="7622" y="7026"/>
                  </a:cubicBezTo>
                  <a:lnTo>
                    <a:pt x="1872" y="7867"/>
                  </a:lnTo>
                  <a:cubicBezTo>
                    <a:pt x="543" y="8057"/>
                    <a:pt x="0" y="9684"/>
                    <a:pt x="977" y="10633"/>
                  </a:cubicBezTo>
                  <a:lnTo>
                    <a:pt x="5127" y="14702"/>
                  </a:lnTo>
                  <a:cubicBezTo>
                    <a:pt x="5534" y="15082"/>
                    <a:pt x="5696" y="15624"/>
                    <a:pt x="5615" y="16139"/>
                  </a:cubicBezTo>
                  <a:lnTo>
                    <a:pt x="4611" y="21890"/>
                  </a:lnTo>
                  <a:cubicBezTo>
                    <a:pt x="4440" y="22941"/>
                    <a:pt x="5286" y="23788"/>
                    <a:pt x="6238" y="23788"/>
                  </a:cubicBezTo>
                  <a:cubicBezTo>
                    <a:pt x="6489" y="23788"/>
                    <a:pt x="6749" y="23729"/>
                    <a:pt x="6998" y="23598"/>
                  </a:cubicBezTo>
                  <a:lnTo>
                    <a:pt x="12152" y="20886"/>
                  </a:lnTo>
                  <a:cubicBezTo>
                    <a:pt x="12382" y="20764"/>
                    <a:pt x="12640" y="20703"/>
                    <a:pt x="12901" y="20703"/>
                  </a:cubicBezTo>
                  <a:cubicBezTo>
                    <a:pt x="13162" y="20703"/>
                    <a:pt x="13427" y="20764"/>
                    <a:pt x="13671" y="20886"/>
                  </a:cubicBezTo>
                  <a:lnTo>
                    <a:pt x="18797" y="23598"/>
                  </a:lnTo>
                  <a:cubicBezTo>
                    <a:pt x="19052" y="23729"/>
                    <a:pt x="19315" y="23788"/>
                    <a:pt x="19568" y="23788"/>
                  </a:cubicBezTo>
                  <a:cubicBezTo>
                    <a:pt x="20526" y="23788"/>
                    <a:pt x="21356" y="22941"/>
                    <a:pt x="21184" y="21890"/>
                  </a:cubicBezTo>
                  <a:lnTo>
                    <a:pt x="20208" y="16139"/>
                  </a:lnTo>
                  <a:cubicBezTo>
                    <a:pt x="20099" y="15624"/>
                    <a:pt x="20289" y="15082"/>
                    <a:pt x="20669" y="14702"/>
                  </a:cubicBezTo>
                  <a:lnTo>
                    <a:pt x="24846" y="10633"/>
                  </a:lnTo>
                  <a:cubicBezTo>
                    <a:pt x="25795" y="9684"/>
                    <a:pt x="25280" y="8057"/>
                    <a:pt x="23924" y="7867"/>
                  </a:cubicBezTo>
                  <a:lnTo>
                    <a:pt x="18173" y="7026"/>
                  </a:lnTo>
                  <a:cubicBezTo>
                    <a:pt x="17631" y="6944"/>
                    <a:pt x="17170" y="6592"/>
                    <a:pt x="16953" y="6131"/>
                  </a:cubicBezTo>
                  <a:lnTo>
                    <a:pt x="14376" y="896"/>
                  </a:lnTo>
                  <a:cubicBezTo>
                    <a:pt x="14078" y="299"/>
                    <a:pt x="13494" y="1"/>
                    <a:pt x="12911" y="1"/>
                  </a:cubicBezTo>
                  <a:close/>
                </a:path>
              </a:pathLst>
            </a:custGeom>
            <a:solidFill>
              <a:srgbClr val="F7C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1"/>
            <p:cNvSpPr/>
            <p:nvPr/>
          </p:nvSpPr>
          <p:spPr>
            <a:xfrm>
              <a:off x="4682350" y="1016450"/>
              <a:ext cx="185825" cy="396750"/>
            </a:xfrm>
            <a:custGeom>
              <a:rect b="b" l="l" r="r" t="t"/>
              <a:pathLst>
                <a:path extrusionOk="0" h="15870" w="7433">
                  <a:moveTo>
                    <a:pt x="5860" y="1"/>
                  </a:moveTo>
                  <a:lnTo>
                    <a:pt x="5860" y="1"/>
                  </a:lnTo>
                  <a:cubicBezTo>
                    <a:pt x="5968" y="571"/>
                    <a:pt x="5833" y="1167"/>
                    <a:pt x="5344" y="1628"/>
                  </a:cubicBezTo>
                  <a:lnTo>
                    <a:pt x="625" y="6239"/>
                  </a:lnTo>
                  <a:cubicBezTo>
                    <a:pt x="191" y="6646"/>
                    <a:pt x="1" y="7270"/>
                    <a:pt x="109" y="7867"/>
                  </a:cubicBezTo>
                  <a:lnTo>
                    <a:pt x="1221" y="14349"/>
                  </a:lnTo>
                  <a:cubicBezTo>
                    <a:pt x="1303" y="14919"/>
                    <a:pt x="1140" y="15434"/>
                    <a:pt x="842" y="15814"/>
                  </a:cubicBezTo>
                  <a:cubicBezTo>
                    <a:pt x="982" y="15852"/>
                    <a:pt x="1122" y="15869"/>
                    <a:pt x="1259" y="15869"/>
                  </a:cubicBezTo>
                  <a:cubicBezTo>
                    <a:pt x="2213" y="15869"/>
                    <a:pt x="3042" y="15013"/>
                    <a:pt x="2876" y="13970"/>
                  </a:cubicBezTo>
                  <a:lnTo>
                    <a:pt x="1900" y="8219"/>
                  </a:lnTo>
                  <a:cubicBezTo>
                    <a:pt x="1791" y="7704"/>
                    <a:pt x="1981" y="7162"/>
                    <a:pt x="2361" y="6782"/>
                  </a:cubicBezTo>
                  <a:lnTo>
                    <a:pt x="6511" y="2713"/>
                  </a:lnTo>
                  <a:cubicBezTo>
                    <a:pt x="7433" y="1845"/>
                    <a:pt x="7026" y="354"/>
                    <a:pt x="5860"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1"/>
            <p:cNvSpPr/>
            <p:nvPr/>
          </p:nvSpPr>
          <p:spPr>
            <a:xfrm>
              <a:off x="4303300" y="891850"/>
              <a:ext cx="486900" cy="458625"/>
            </a:xfrm>
            <a:custGeom>
              <a:rect b="b" l="l" r="r" t="t"/>
              <a:pathLst>
                <a:path extrusionOk="0" h="18345" w="19476">
                  <a:moveTo>
                    <a:pt x="9752" y="1"/>
                  </a:moveTo>
                  <a:cubicBezTo>
                    <a:pt x="9630" y="1"/>
                    <a:pt x="9508" y="62"/>
                    <a:pt x="9440" y="184"/>
                  </a:cubicBezTo>
                  <a:lnTo>
                    <a:pt x="6727" y="5663"/>
                  </a:lnTo>
                  <a:cubicBezTo>
                    <a:pt x="6673" y="5771"/>
                    <a:pt x="6565" y="5853"/>
                    <a:pt x="6456" y="5853"/>
                  </a:cubicBezTo>
                  <a:lnTo>
                    <a:pt x="407" y="6748"/>
                  </a:lnTo>
                  <a:cubicBezTo>
                    <a:pt x="136" y="6775"/>
                    <a:pt x="1" y="7128"/>
                    <a:pt x="218" y="7345"/>
                  </a:cubicBezTo>
                  <a:lnTo>
                    <a:pt x="4585" y="11603"/>
                  </a:lnTo>
                  <a:cubicBezTo>
                    <a:pt x="4693" y="11684"/>
                    <a:pt x="4720" y="11793"/>
                    <a:pt x="4693" y="11901"/>
                  </a:cubicBezTo>
                  <a:lnTo>
                    <a:pt x="3662" y="17950"/>
                  </a:lnTo>
                  <a:cubicBezTo>
                    <a:pt x="3620" y="18164"/>
                    <a:pt x="3796" y="18344"/>
                    <a:pt x="4006" y="18344"/>
                  </a:cubicBezTo>
                  <a:cubicBezTo>
                    <a:pt x="4062" y="18344"/>
                    <a:pt x="4120" y="18331"/>
                    <a:pt x="4178" y="18303"/>
                  </a:cubicBezTo>
                  <a:lnTo>
                    <a:pt x="9575" y="15455"/>
                  </a:lnTo>
                  <a:cubicBezTo>
                    <a:pt x="9630" y="15428"/>
                    <a:pt x="9691" y="15414"/>
                    <a:pt x="9748" y="15414"/>
                  </a:cubicBezTo>
                  <a:cubicBezTo>
                    <a:pt x="9806" y="15414"/>
                    <a:pt x="9860" y="15428"/>
                    <a:pt x="9901" y="15455"/>
                  </a:cubicBezTo>
                  <a:lnTo>
                    <a:pt x="15326" y="18303"/>
                  </a:lnTo>
                  <a:cubicBezTo>
                    <a:pt x="15377" y="18331"/>
                    <a:pt x="15431" y="18344"/>
                    <a:pt x="15484" y="18344"/>
                  </a:cubicBezTo>
                  <a:cubicBezTo>
                    <a:pt x="15681" y="18344"/>
                    <a:pt x="15862" y="18164"/>
                    <a:pt x="15841" y="17950"/>
                  </a:cubicBezTo>
                  <a:lnTo>
                    <a:pt x="14783" y="11901"/>
                  </a:lnTo>
                  <a:cubicBezTo>
                    <a:pt x="14783" y="11793"/>
                    <a:pt x="14810" y="11684"/>
                    <a:pt x="14892" y="11603"/>
                  </a:cubicBezTo>
                  <a:lnTo>
                    <a:pt x="19286" y="7345"/>
                  </a:lnTo>
                  <a:cubicBezTo>
                    <a:pt x="19476" y="7128"/>
                    <a:pt x="19367" y="6775"/>
                    <a:pt x="19096" y="6748"/>
                  </a:cubicBezTo>
                  <a:lnTo>
                    <a:pt x="13020" y="5853"/>
                  </a:lnTo>
                  <a:cubicBezTo>
                    <a:pt x="12912" y="5853"/>
                    <a:pt x="12830" y="5771"/>
                    <a:pt x="12776" y="5663"/>
                  </a:cubicBezTo>
                  <a:lnTo>
                    <a:pt x="10064" y="184"/>
                  </a:lnTo>
                  <a:cubicBezTo>
                    <a:pt x="9996" y="62"/>
                    <a:pt x="9874" y="1"/>
                    <a:pt x="9752"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1"/>
            <p:cNvSpPr/>
            <p:nvPr/>
          </p:nvSpPr>
          <p:spPr>
            <a:xfrm>
              <a:off x="4636250" y="1055100"/>
              <a:ext cx="153950" cy="295375"/>
            </a:xfrm>
            <a:custGeom>
              <a:rect b="b" l="l" r="r" t="t"/>
              <a:pathLst>
                <a:path extrusionOk="0" h="11815" w="6158">
                  <a:moveTo>
                    <a:pt x="4367" y="1"/>
                  </a:moveTo>
                  <a:cubicBezTo>
                    <a:pt x="4395" y="245"/>
                    <a:pt x="4313" y="516"/>
                    <a:pt x="4123" y="706"/>
                  </a:cubicBezTo>
                  <a:lnTo>
                    <a:pt x="272" y="4449"/>
                  </a:lnTo>
                  <a:cubicBezTo>
                    <a:pt x="82" y="4639"/>
                    <a:pt x="0" y="4910"/>
                    <a:pt x="28" y="5182"/>
                  </a:cubicBezTo>
                  <a:lnTo>
                    <a:pt x="950" y="10471"/>
                  </a:lnTo>
                  <a:cubicBezTo>
                    <a:pt x="977" y="10715"/>
                    <a:pt x="923" y="10959"/>
                    <a:pt x="787" y="11122"/>
                  </a:cubicBezTo>
                  <a:lnTo>
                    <a:pt x="2008" y="11773"/>
                  </a:lnTo>
                  <a:cubicBezTo>
                    <a:pt x="2059" y="11801"/>
                    <a:pt x="2113" y="11814"/>
                    <a:pt x="2166" y="11814"/>
                  </a:cubicBezTo>
                  <a:cubicBezTo>
                    <a:pt x="2363" y="11814"/>
                    <a:pt x="2544" y="11634"/>
                    <a:pt x="2523" y="11420"/>
                  </a:cubicBezTo>
                  <a:lnTo>
                    <a:pt x="1492" y="5371"/>
                  </a:lnTo>
                  <a:cubicBezTo>
                    <a:pt x="1465" y="5263"/>
                    <a:pt x="1492" y="5154"/>
                    <a:pt x="1574" y="5073"/>
                  </a:cubicBezTo>
                  <a:lnTo>
                    <a:pt x="5968" y="815"/>
                  </a:lnTo>
                  <a:cubicBezTo>
                    <a:pt x="6158" y="598"/>
                    <a:pt x="6049" y="245"/>
                    <a:pt x="5778" y="218"/>
                  </a:cubicBezTo>
                  <a:lnTo>
                    <a:pt x="4367"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1"/>
            <p:cNvSpPr/>
            <p:nvPr/>
          </p:nvSpPr>
          <p:spPr>
            <a:xfrm>
              <a:off x="4499275" y="1053750"/>
              <a:ext cx="96300" cy="96325"/>
            </a:xfrm>
            <a:custGeom>
              <a:rect b="b" l="l" r="r" t="t"/>
              <a:pathLst>
                <a:path extrusionOk="0" h="3853" w="3852">
                  <a:moveTo>
                    <a:pt x="1926" y="1"/>
                  </a:moveTo>
                  <a:cubicBezTo>
                    <a:pt x="841" y="1"/>
                    <a:pt x="0" y="869"/>
                    <a:pt x="0" y="1926"/>
                  </a:cubicBezTo>
                  <a:cubicBezTo>
                    <a:pt x="0" y="2984"/>
                    <a:pt x="841" y="3852"/>
                    <a:pt x="1926" y="3852"/>
                  </a:cubicBezTo>
                  <a:cubicBezTo>
                    <a:pt x="2984" y="3852"/>
                    <a:pt x="3852" y="2984"/>
                    <a:pt x="3852" y="1926"/>
                  </a:cubicBezTo>
                  <a:cubicBezTo>
                    <a:pt x="3852" y="869"/>
                    <a:pt x="2984" y="1"/>
                    <a:pt x="19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1"/>
            <p:cNvSpPr/>
            <p:nvPr/>
          </p:nvSpPr>
          <p:spPr>
            <a:xfrm>
              <a:off x="4490450" y="1183950"/>
              <a:ext cx="113275" cy="41400"/>
            </a:xfrm>
            <a:custGeom>
              <a:rect b="b" l="l" r="r" t="t"/>
              <a:pathLst>
                <a:path extrusionOk="0" h="1656" w="4531">
                  <a:moveTo>
                    <a:pt x="326" y="0"/>
                  </a:moveTo>
                  <a:cubicBezTo>
                    <a:pt x="136" y="0"/>
                    <a:pt x="1" y="136"/>
                    <a:pt x="1" y="326"/>
                  </a:cubicBezTo>
                  <a:lnTo>
                    <a:pt x="1" y="1302"/>
                  </a:lnTo>
                  <a:cubicBezTo>
                    <a:pt x="1" y="1492"/>
                    <a:pt x="136" y="1655"/>
                    <a:pt x="326" y="1655"/>
                  </a:cubicBezTo>
                  <a:lnTo>
                    <a:pt x="4205" y="1655"/>
                  </a:lnTo>
                  <a:cubicBezTo>
                    <a:pt x="4395" y="1655"/>
                    <a:pt x="4531" y="1492"/>
                    <a:pt x="4531" y="1330"/>
                  </a:cubicBezTo>
                  <a:lnTo>
                    <a:pt x="4531" y="326"/>
                  </a:lnTo>
                  <a:cubicBezTo>
                    <a:pt x="4531" y="136"/>
                    <a:pt x="4395" y="0"/>
                    <a:pt x="4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1"/>
            <p:cNvSpPr/>
            <p:nvPr/>
          </p:nvSpPr>
          <p:spPr>
            <a:xfrm>
              <a:off x="4516900" y="1053750"/>
              <a:ext cx="78000" cy="96325"/>
            </a:xfrm>
            <a:custGeom>
              <a:rect b="b" l="l" r="r" t="t"/>
              <a:pathLst>
                <a:path extrusionOk="0" h="3853" w="3120">
                  <a:moveTo>
                    <a:pt x="1411" y="1"/>
                  </a:moveTo>
                  <a:lnTo>
                    <a:pt x="1411" y="1"/>
                  </a:lnTo>
                  <a:cubicBezTo>
                    <a:pt x="1845" y="353"/>
                    <a:pt x="2116" y="896"/>
                    <a:pt x="2116" y="1493"/>
                  </a:cubicBezTo>
                  <a:cubicBezTo>
                    <a:pt x="2116" y="2550"/>
                    <a:pt x="1248" y="3418"/>
                    <a:pt x="191" y="3418"/>
                  </a:cubicBezTo>
                  <a:lnTo>
                    <a:pt x="1" y="3418"/>
                  </a:lnTo>
                  <a:cubicBezTo>
                    <a:pt x="326" y="3690"/>
                    <a:pt x="733" y="3852"/>
                    <a:pt x="1194" y="3852"/>
                  </a:cubicBezTo>
                  <a:cubicBezTo>
                    <a:pt x="2279" y="3852"/>
                    <a:pt x="3120" y="2984"/>
                    <a:pt x="3120" y="1926"/>
                  </a:cubicBezTo>
                  <a:cubicBezTo>
                    <a:pt x="3120" y="923"/>
                    <a:pt x="2388" y="109"/>
                    <a:pt x="1411"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1"/>
            <p:cNvSpPr/>
            <p:nvPr/>
          </p:nvSpPr>
          <p:spPr>
            <a:xfrm>
              <a:off x="4569800" y="1183950"/>
              <a:ext cx="33925" cy="41400"/>
            </a:xfrm>
            <a:custGeom>
              <a:rect b="b" l="l" r="r" t="t"/>
              <a:pathLst>
                <a:path extrusionOk="0" h="1656" w="1357">
                  <a:moveTo>
                    <a:pt x="0" y="0"/>
                  </a:moveTo>
                  <a:cubicBezTo>
                    <a:pt x="190" y="0"/>
                    <a:pt x="353" y="163"/>
                    <a:pt x="353" y="353"/>
                  </a:cubicBezTo>
                  <a:lnTo>
                    <a:pt x="353" y="1330"/>
                  </a:lnTo>
                  <a:cubicBezTo>
                    <a:pt x="353" y="1519"/>
                    <a:pt x="190" y="1655"/>
                    <a:pt x="0" y="1655"/>
                  </a:cubicBezTo>
                  <a:lnTo>
                    <a:pt x="1031" y="1655"/>
                  </a:lnTo>
                  <a:cubicBezTo>
                    <a:pt x="1221" y="1655"/>
                    <a:pt x="1357" y="1492"/>
                    <a:pt x="1357" y="1330"/>
                  </a:cubicBezTo>
                  <a:lnTo>
                    <a:pt x="1357" y="353"/>
                  </a:lnTo>
                  <a:cubicBezTo>
                    <a:pt x="1357" y="163"/>
                    <a:pt x="1221" y="0"/>
                    <a:pt x="1031"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51"/>
          <p:cNvGrpSpPr/>
          <p:nvPr/>
        </p:nvGrpSpPr>
        <p:grpSpPr>
          <a:xfrm>
            <a:off x="3375646" y="3258624"/>
            <a:ext cx="360778" cy="228756"/>
            <a:chOff x="5230250" y="2071575"/>
            <a:chExt cx="621175" cy="394000"/>
          </a:xfrm>
        </p:grpSpPr>
        <p:sp>
          <p:nvSpPr>
            <p:cNvPr id="819" name="Google Shape;819;p51"/>
            <p:cNvSpPr/>
            <p:nvPr/>
          </p:nvSpPr>
          <p:spPr>
            <a:xfrm>
              <a:off x="5230250" y="2071575"/>
              <a:ext cx="621175" cy="394000"/>
            </a:xfrm>
            <a:custGeom>
              <a:rect b="b" l="l" r="r" t="t"/>
              <a:pathLst>
                <a:path extrusionOk="0" h="15760" w="24847">
                  <a:moveTo>
                    <a:pt x="3907" y="1"/>
                  </a:moveTo>
                  <a:cubicBezTo>
                    <a:pt x="3527" y="1"/>
                    <a:pt x="3202" y="245"/>
                    <a:pt x="3120" y="597"/>
                  </a:cubicBezTo>
                  <a:cubicBezTo>
                    <a:pt x="2849" y="1953"/>
                    <a:pt x="1656" y="2984"/>
                    <a:pt x="218" y="2984"/>
                  </a:cubicBezTo>
                  <a:cubicBezTo>
                    <a:pt x="82" y="2984"/>
                    <a:pt x="1" y="3066"/>
                    <a:pt x="1" y="3174"/>
                  </a:cubicBezTo>
                  <a:lnTo>
                    <a:pt x="1" y="12559"/>
                  </a:lnTo>
                  <a:cubicBezTo>
                    <a:pt x="1" y="12667"/>
                    <a:pt x="82" y="12776"/>
                    <a:pt x="218" y="12776"/>
                  </a:cubicBezTo>
                  <a:cubicBezTo>
                    <a:pt x="1656" y="12776"/>
                    <a:pt x="2849" y="13779"/>
                    <a:pt x="3120" y="15136"/>
                  </a:cubicBezTo>
                  <a:cubicBezTo>
                    <a:pt x="3202" y="15488"/>
                    <a:pt x="3527" y="15759"/>
                    <a:pt x="3907" y="15759"/>
                  </a:cubicBezTo>
                  <a:lnTo>
                    <a:pt x="21429" y="15759"/>
                  </a:lnTo>
                  <a:cubicBezTo>
                    <a:pt x="21809" y="15759"/>
                    <a:pt x="22134" y="15488"/>
                    <a:pt x="22215" y="15136"/>
                  </a:cubicBezTo>
                  <a:cubicBezTo>
                    <a:pt x="22460" y="13915"/>
                    <a:pt x="23436" y="12993"/>
                    <a:pt x="24684" y="12803"/>
                  </a:cubicBezTo>
                  <a:cubicBezTo>
                    <a:pt x="24792" y="12776"/>
                    <a:pt x="24846" y="12694"/>
                    <a:pt x="24846" y="12586"/>
                  </a:cubicBezTo>
                  <a:lnTo>
                    <a:pt x="24846" y="3147"/>
                  </a:lnTo>
                  <a:cubicBezTo>
                    <a:pt x="24846" y="3038"/>
                    <a:pt x="24792" y="2957"/>
                    <a:pt x="24684" y="2930"/>
                  </a:cubicBezTo>
                  <a:cubicBezTo>
                    <a:pt x="23436" y="2740"/>
                    <a:pt x="22460" y="1818"/>
                    <a:pt x="22215" y="624"/>
                  </a:cubicBezTo>
                  <a:cubicBezTo>
                    <a:pt x="22134" y="245"/>
                    <a:pt x="21809" y="1"/>
                    <a:pt x="21429"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1"/>
            <p:cNvSpPr/>
            <p:nvPr/>
          </p:nvSpPr>
          <p:spPr>
            <a:xfrm>
              <a:off x="5725275" y="2071575"/>
              <a:ext cx="126150" cy="394000"/>
            </a:xfrm>
            <a:custGeom>
              <a:rect b="b" l="l" r="r" t="t"/>
              <a:pathLst>
                <a:path extrusionOk="0" h="15760" w="5046">
                  <a:moveTo>
                    <a:pt x="0" y="1"/>
                  </a:moveTo>
                  <a:cubicBezTo>
                    <a:pt x="380" y="1"/>
                    <a:pt x="706" y="245"/>
                    <a:pt x="787" y="624"/>
                  </a:cubicBezTo>
                  <a:cubicBezTo>
                    <a:pt x="895" y="1140"/>
                    <a:pt x="1140" y="1628"/>
                    <a:pt x="1492" y="2008"/>
                  </a:cubicBezTo>
                  <a:cubicBezTo>
                    <a:pt x="1926" y="2469"/>
                    <a:pt x="2414" y="2876"/>
                    <a:pt x="2903" y="3283"/>
                  </a:cubicBezTo>
                  <a:cubicBezTo>
                    <a:pt x="3309" y="3635"/>
                    <a:pt x="3418" y="4367"/>
                    <a:pt x="3418" y="4883"/>
                  </a:cubicBezTo>
                  <a:lnTo>
                    <a:pt x="3418" y="7215"/>
                  </a:lnTo>
                  <a:lnTo>
                    <a:pt x="3418" y="10063"/>
                  </a:lnTo>
                  <a:cubicBezTo>
                    <a:pt x="3418" y="10714"/>
                    <a:pt x="3445" y="11230"/>
                    <a:pt x="3147" y="11799"/>
                  </a:cubicBezTo>
                  <a:cubicBezTo>
                    <a:pt x="2930" y="12233"/>
                    <a:pt x="2686" y="12586"/>
                    <a:pt x="2360" y="12939"/>
                  </a:cubicBezTo>
                  <a:cubicBezTo>
                    <a:pt x="1736" y="13590"/>
                    <a:pt x="977" y="14213"/>
                    <a:pt x="787" y="15136"/>
                  </a:cubicBezTo>
                  <a:cubicBezTo>
                    <a:pt x="706" y="15488"/>
                    <a:pt x="380" y="15759"/>
                    <a:pt x="0" y="15759"/>
                  </a:cubicBezTo>
                  <a:lnTo>
                    <a:pt x="1628" y="15759"/>
                  </a:lnTo>
                  <a:cubicBezTo>
                    <a:pt x="2008" y="15759"/>
                    <a:pt x="2333" y="15488"/>
                    <a:pt x="2414" y="15136"/>
                  </a:cubicBezTo>
                  <a:cubicBezTo>
                    <a:pt x="2659" y="13915"/>
                    <a:pt x="3635" y="12993"/>
                    <a:pt x="4883" y="12803"/>
                  </a:cubicBezTo>
                  <a:cubicBezTo>
                    <a:pt x="4991" y="12776"/>
                    <a:pt x="5045" y="12694"/>
                    <a:pt x="5045" y="12586"/>
                  </a:cubicBezTo>
                  <a:lnTo>
                    <a:pt x="5045" y="3147"/>
                  </a:lnTo>
                  <a:cubicBezTo>
                    <a:pt x="5045" y="3038"/>
                    <a:pt x="4991" y="2957"/>
                    <a:pt x="4883" y="2957"/>
                  </a:cubicBezTo>
                  <a:cubicBezTo>
                    <a:pt x="3635" y="2767"/>
                    <a:pt x="2659" y="1818"/>
                    <a:pt x="2414" y="624"/>
                  </a:cubicBezTo>
                  <a:cubicBezTo>
                    <a:pt x="2333" y="245"/>
                    <a:pt x="2008" y="1"/>
                    <a:pt x="1628" y="1"/>
                  </a:cubicBezTo>
                  <a:close/>
                </a:path>
              </a:pathLst>
            </a:custGeom>
            <a:solidFill>
              <a:srgbClr val="D9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1"/>
            <p:cNvSpPr/>
            <p:nvPr/>
          </p:nvSpPr>
          <p:spPr>
            <a:xfrm>
              <a:off x="5725275" y="2071575"/>
              <a:ext cx="126150" cy="394000"/>
            </a:xfrm>
            <a:custGeom>
              <a:rect b="b" l="l" r="r" t="t"/>
              <a:pathLst>
                <a:path extrusionOk="0" h="15760" w="5046">
                  <a:moveTo>
                    <a:pt x="0" y="1"/>
                  </a:moveTo>
                  <a:cubicBezTo>
                    <a:pt x="380" y="1"/>
                    <a:pt x="706" y="245"/>
                    <a:pt x="787" y="624"/>
                  </a:cubicBezTo>
                  <a:cubicBezTo>
                    <a:pt x="895" y="1140"/>
                    <a:pt x="1140" y="1628"/>
                    <a:pt x="1492" y="2008"/>
                  </a:cubicBezTo>
                  <a:cubicBezTo>
                    <a:pt x="1926" y="2469"/>
                    <a:pt x="2414" y="2876"/>
                    <a:pt x="2903" y="3283"/>
                  </a:cubicBezTo>
                  <a:cubicBezTo>
                    <a:pt x="3309" y="3635"/>
                    <a:pt x="3418" y="4367"/>
                    <a:pt x="3418" y="4883"/>
                  </a:cubicBezTo>
                  <a:lnTo>
                    <a:pt x="3418" y="7215"/>
                  </a:lnTo>
                  <a:lnTo>
                    <a:pt x="3418" y="10063"/>
                  </a:lnTo>
                  <a:cubicBezTo>
                    <a:pt x="3418" y="10714"/>
                    <a:pt x="3445" y="11230"/>
                    <a:pt x="3147" y="11799"/>
                  </a:cubicBezTo>
                  <a:cubicBezTo>
                    <a:pt x="2930" y="12233"/>
                    <a:pt x="2686" y="12586"/>
                    <a:pt x="2360" y="12939"/>
                  </a:cubicBezTo>
                  <a:cubicBezTo>
                    <a:pt x="1736" y="13590"/>
                    <a:pt x="977" y="14213"/>
                    <a:pt x="787" y="15136"/>
                  </a:cubicBezTo>
                  <a:cubicBezTo>
                    <a:pt x="706" y="15488"/>
                    <a:pt x="380" y="15759"/>
                    <a:pt x="0" y="15759"/>
                  </a:cubicBezTo>
                  <a:lnTo>
                    <a:pt x="1628" y="15759"/>
                  </a:lnTo>
                  <a:cubicBezTo>
                    <a:pt x="2008" y="15759"/>
                    <a:pt x="2333" y="15488"/>
                    <a:pt x="2414" y="15136"/>
                  </a:cubicBezTo>
                  <a:cubicBezTo>
                    <a:pt x="2659" y="13915"/>
                    <a:pt x="3635" y="12993"/>
                    <a:pt x="4883" y="12803"/>
                  </a:cubicBezTo>
                  <a:cubicBezTo>
                    <a:pt x="4991" y="12776"/>
                    <a:pt x="5045" y="12694"/>
                    <a:pt x="5045" y="12586"/>
                  </a:cubicBezTo>
                  <a:lnTo>
                    <a:pt x="5045" y="3147"/>
                  </a:lnTo>
                  <a:cubicBezTo>
                    <a:pt x="5045" y="3038"/>
                    <a:pt x="4991" y="2957"/>
                    <a:pt x="4883" y="2957"/>
                  </a:cubicBezTo>
                  <a:cubicBezTo>
                    <a:pt x="3635" y="2767"/>
                    <a:pt x="2659" y="1818"/>
                    <a:pt x="2414" y="624"/>
                  </a:cubicBezTo>
                  <a:cubicBezTo>
                    <a:pt x="2333" y="245"/>
                    <a:pt x="2008" y="1"/>
                    <a:pt x="1628"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1"/>
            <p:cNvSpPr/>
            <p:nvPr/>
          </p:nvSpPr>
          <p:spPr>
            <a:xfrm>
              <a:off x="5230250" y="2071575"/>
              <a:ext cx="184475" cy="394000"/>
            </a:xfrm>
            <a:custGeom>
              <a:rect b="b" l="l" r="r" t="t"/>
              <a:pathLst>
                <a:path extrusionOk="0" h="15760" w="7379">
                  <a:moveTo>
                    <a:pt x="3907" y="1"/>
                  </a:moveTo>
                  <a:cubicBezTo>
                    <a:pt x="3527" y="1"/>
                    <a:pt x="3202" y="245"/>
                    <a:pt x="3120" y="597"/>
                  </a:cubicBezTo>
                  <a:cubicBezTo>
                    <a:pt x="2849" y="1953"/>
                    <a:pt x="1656" y="2984"/>
                    <a:pt x="218" y="2984"/>
                  </a:cubicBezTo>
                  <a:cubicBezTo>
                    <a:pt x="82" y="2984"/>
                    <a:pt x="1" y="3066"/>
                    <a:pt x="1" y="3174"/>
                  </a:cubicBezTo>
                  <a:lnTo>
                    <a:pt x="1" y="12559"/>
                  </a:lnTo>
                  <a:cubicBezTo>
                    <a:pt x="1" y="12667"/>
                    <a:pt x="82" y="12776"/>
                    <a:pt x="218" y="12776"/>
                  </a:cubicBezTo>
                  <a:cubicBezTo>
                    <a:pt x="1656" y="12776"/>
                    <a:pt x="2849" y="13779"/>
                    <a:pt x="3120" y="15136"/>
                  </a:cubicBezTo>
                  <a:cubicBezTo>
                    <a:pt x="3202" y="15515"/>
                    <a:pt x="3527" y="15759"/>
                    <a:pt x="3907" y="15759"/>
                  </a:cubicBezTo>
                  <a:lnTo>
                    <a:pt x="7379" y="15759"/>
                  </a:lnTo>
                  <a:lnTo>
                    <a:pt x="7379"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1"/>
            <p:cNvSpPr/>
            <p:nvPr/>
          </p:nvSpPr>
          <p:spPr>
            <a:xfrm>
              <a:off x="5380800" y="2071575"/>
              <a:ext cx="33925" cy="394000"/>
            </a:xfrm>
            <a:custGeom>
              <a:rect b="b" l="l" r="r" t="t"/>
              <a:pathLst>
                <a:path extrusionOk="0" h="15760" w="1357">
                  <a:moveTo>
                    <a:pt x="0" y="1"/>
                  </a:moveTo>
                  <a:lnTo>
                    <a:pt x="0" y="15759"/>
                  </a:lnTo>
                  <a:lnTo>
                    <a:pt x="1357" y="15759"/>
                  </a:lnTo>
                  <a:lnTo>
                    <a:pt x="135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1"/>
            <p:cNvSpPr/>
            <p:nvPr/>
          </p:nvSpPr>
          <p:spPr>
            <a:xfrm>
              <a:off x="5461500" y="2166175"/>
              <a:ext cx="78000" cy="72175"/>
            </a:xfrm>
            <a:custGeom>
              <a:rect b="b" l="l" r="r" t="t"/>
              <a:pathLst>
                <a:path extrusionOk="0" h="2887" w="3120">
                  <a:moveTo>
                    <a:pt x="1546" y="0"/>
                  </a:moveTo>
                  <a:cubicBezTo>
                    <a:pt x="1472" y="0"/>
                    <a:pt x="1397" y="41"/>
                    <a:pt x="1356" y="122"/>
                  </a:cubicBezTo>
                  <a:lnTo>
                    <a:pt x="1058" y="746"/>
                  </a:lnTo>
                  <a:cubicBezTo>
                    <a:pt x="1031" y="800"/>
                    <a:pt x="977" y="855"/>
                    <a:pt x="895" y="855"/>
                  </a:cubicBezTo>
                  <a:lnTo>
                    <a:pt x="217" y="963"/>
                  </a:lnTo>
                  <a:cubicBezTo>
                    <a:pt x="54" y="990"/>
                    <a:pt x="0" y="1180"/>
                    <a:pt x="109" y="1289"/>
                  </a:cubicBezTo>
                  <a:lnTo>
                    <a:pt x="597" y="1777"/>
                  </a:lnTo>
                  <a:cubicBezTo>
                    <a:pt x="651" y="1831"/>
                    <a:pt x="678" y="1913"/>
                    <a:pt x="651" y="1967"/>
                  </a:cubicBezTo>
                  <a:lnTo>
                    <a:pt x="543" y="2645"/>
                  </a:lnTo>
                  <a:cubicBezTo>
                    <a:pt x="521" y="2774"/>
                    <a:pt x="619" y="2886"/>
                    <a:pt x="742" y="2886"/>
                  </a:cubicBezTo>
                  <a:cubicBezTo>
                    <a:pt x="774" y="2886"/>
                    <a:pt x="808" y="2879"/>
                    <a:pt x="841" y="2862"/>
                  </a:cubicBezTo>
                  <a:lnTo>
                    <a:pt x="1465" y="2536"/>
                  </a:lnTo>
                  <a:cubicBezTo>
                    <a:pt x="1492" y="2523"/>
                    <a:pt x="1526" y="2516"/>
                    <a:pt x="1560" y="2516"/>
                  </a:cubicBezTo>
                  <a:cubicBezTo>
                    <a:pt x="1594" y="2516"/>
                    <a:pt x="1628" y="2523"/>
                    <a:pt x="1655" y="2536"/>
                  </a:cubicBezTo>
                  <a:lnTo>
                    <a:pt x="2251" y="2862"/>
                  </a:lnTo>
                  <a:cubicBezTo>
                    <a:pt x="2285" y="2879"/>
                    <a:pt x="2319" y="2886"/>
                    <a:pt x="2350" y="2886"/>
                  </a:cubicBezTo>
                  <a:cubicBezTo>
                    <a:pt x="2473" y="2886"/>
                    <a:pt x="2571" y="2774"/>
                    <a:pt x="2550" y="2645"/>
                  </a:cubicBezTo>
                  <a:lnTo>
                    <a:pt x="2441" y="1967"/>
                  </a:lnTo>
                  <a:cubicBezTo>
                    <a:pt x="2414" y="1913"/>
                    <a:pt x="2441" y="1831"/>
                    <a:pt x="2496" y="1777"/>
                  </a:cubicBezTo>
                  <a:lnTo>
                    <a:pt x="2984" y="1289"/>
                  </a:lnTo>
                  <a:cubicBezTo>
                    <a:pt x="3119" y="1180"/>
                    <a:pt x="3038" y="990"/>
                    <a:pt x="2875" y="963"/>
                  </a:cubicBezTo>
                  <a:lnTo>
                    <a:pt x="2197" y="855"/>
                  </a:lnTo>
                  <a:cubicBezTo>
                    <a:pt x="2143" y="855"/>
                    <a:pt x="2062" y="800"/>
                    <a:pt x="2034" y="746"/>
                  </a:cubicBezTo>
                  <a:lnTo>
                    <a:pt x="1736" y="122"/>
                  </a:lnTo>
                  <a:cubicBezTo>
                    <a:pt x="1695" y="41"/>
                    <a:pt x="1621" y="0"/>
                    <a:pt x="1546" y="0"/>
                  </a:cubicBezTo>
                  <a:close/>
                </a:path>
              </a:pathLst>
            </a:custGeom>
            <a:solidFill>
              <a:srgbClr val="F5D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1"/>
            <p:cNvSpPr/>
            <p:nvPr/>
          </p:nvSpPr>
          <p:spPr>
            <a:xfrm>
              <a:off x="5574050" y="2166175"/>
              <a:ext cx="78700" cy="72175"/>
            </a:xfrm>
            <a:custGeom>
              <a:rect b="b" l="l" r="r" t="t"/>
              <a:pathLst>
                <a:path extrusionOk="0" h="2887" w="3148">
                  <a:moveTo>
                    <a:pt x="1574" y="0"/>
                  </a:moveTo>
                  <a:cubicBezTo>
                    <a:pt x="1499" y="0"/>
                    <a:pt x="1425" y="41"/>
                    <a:pt x="1384" y="122"/>
                  </a:cubicBezTo>
                  <a:lnTo>
                    <a:pt x="1086" y="746"/>
                  </a:lnTo>
                  <a:cubicBezTo>
                    <a:pt x="1059" y="800"/>
                    <a:pt x="1004" y="855"/>
                    <a:pt x="923" y="855"/>
                  </a:cubicBezTo>
                  <a:lnTo>
                    <a:pt x="245" y="963"/>
                  </a:lnTo>
                  <a:cubicBezTo>
                    <a:pt x="82" y="990"/>
                    <a:pt x="1" y="1180"/>
                    <a:pt x="136" y="1289"/>
                  </a:cubicBezTo>
                  <a:lnTo>
                    <a:pt x="625" y="1777"/>
                  </a:lnTo>
                  <a:cubicBezTo>
                    <a:pt x="679" y="1831"/>
                    <a:pt x="706" y="1913"/>
                    <a:pt x="679" y="1967"/>
                  </a:cubicBezTo>
                  <a:lnTo>
                    <a:pt x="570" y="2645"/>
                  </a:lnTo>
                  <a:cubicBezTo>
                    <a:pt x="549" y="2774"/>
                    <a:pt x="647" y="2886"/>
                    <a:pt x="770" y="2886"/>
                  </a:cubicBezTo>
                  <a:cubicBezTo>
                    <a:pt x="802" y="2886"/>
                    <a:pt x="835" y="2879"/>
                    <a:pt x="869" y="2862"/>
                  </a:cubicBezTo>
                  <a:lnTo>
                    <a:pt x="1465" y="2536"/>
                  </a:lnTo>
                  <a:cubicBezTo>
                    <a:pt x="1506" y="2523"/>
                    <a:pt x="1540" y="2516"/>
                    <a:pt x="1571" y="2516"/>
                  </a:cubicBezTo>
                  <a:cubicBezTo>
                    <a:pt x="1601" y="2516"/>
                    <a:pt x="1628" y="2523"/>
                    <a:pt x="1655" y="2536"/>
                  </a:cubicBezTo>
                  <a:lnTo>
                    <a:pt x="2279" y="2862"/>
                  </a:lnTo>
                  <a:cubicBezTo>
                    <a:pt x="2313" y="2879"/>
                    <a:pt x="2346" y="2886"/>
                    <a:pt x="2378" y="2886"/>
                  </a:cubicBezTo>
                  <a:cubicBezTo>
                    <a:pt x="2501" y="2886"/>
                    <a:pt x="2599" y="2774"/>
                    <a:pt x="2578" y="2645"/>
                  </a:cubicBezTo>
                  <a:lnTo>
                    <a:pt x="2469" y="1967"/>
                  </a:lnTo>
                  <a:cubicBezTo>
                    <a:pt x="2442" y="1913"/>
                    <a:pt x="2469" y="1831"/>
                    <a:pt x="2523" y="1777"/>
                  </a:cubicBezTo>
                  <a:lnTo>
                    <a:pt x="3012" y="1289"/>
                  </a:lnTo>
                  <a:cubicBezTo>
                    <a:pt x="3147" y="1180"/>
                    <a:pt x="3066" y="990"/>
                    <a:pt x="2903" y="963"/>
                  </a:cubicBezTo>
                  <a:lnTo>
                    <a:pt x="2225" y="855"/>
                  </a:lnTo>
                  <a:cubicBezTo>
                    <a:pt x="2144" y="855"/>
                    <a:pt x="2089" y="800"/>
                    <a:pt x="2062" y="746"/>
                  </a:cubicBezTo>
                  <a:lnTo>
                    <a:pt x="1764" y="122"/>
                  </a:lnTo>
                  <a:cubicBezTo>
                    <a:pt x="1723" y="41"/>
                    <a:pt x="1649" y="0"/>
                    <a:pt x="1574" y="0"/>
                  </a:cubicBezTo>
                  <a:close/>
                </a:path>
              </a:pathLst>
            </a:custGeom>
            <a:solidFill>
              <a:srgbClr val="F5D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1"/>
            <p:cNvSpPr/>
            <p:nvPr/>
          </p:nvSpPr>
          <p:spPr>
            <a:xfrm>
              <a:off x="5687300" y="2166175"/>
              <a:ext cx="78000" cy="72175"/>
            </a:xfrm>
            <a:custGeom>
              <a:rect b="b" l="l" r="r" t="t"/>
              <a:pathLst>
                <a:path extrusionOk="0" h="2887" w="3120">
                  <a:moveTo>
                    <a:pt x="1570" y="0"/>
                  </a:moveTo>
                  <a:cubicBezTo>
                    <a:pt x="1499" y="0"/>
                    <a:pt x="1424" y="41"/>
                    <a:pt x="1384" y="122"/>
                  </a:cubicBezTo>
                  <a:lnTo>
                    <a:pt x="1085" y="746"/>
                  </a:lnTo>
                  <a:cubicBezTo>
                    <a:pt x="1031" y="800"/>
                    <a:pt x="977" y="855"/>
                    <a:pt x="923" y="855"/>
                  </a:cubicBezTo>
                  <a:lnTo>
                    <a:pt x="245" y="963"/>
                  </a:lnTo>
                  <a:cubicBezTo>
                    <a:pt x="55" y="990"/>
                    <a:pt x="0" y="1180"/>
                    <a:pt x="109" y="1289"/>
                  </a:cubicBezTo>
                  <a:lnTo>
                    <a:pt x="624" y="1777"/>
                  </a:lnTo>
                  <a:cubicBezTo>
                    <a:pt x="679" y="1831"/>
                    <a:pt x="679" y="1913"/>
                    <a:pt x="679" y="1967"/>
                  </a:cubicBezTo>
                  <a:lnTo>
                    <a:pt x="570" y="2645"/>
                  </a:lnTo>
                  <a:cubicBezTo>
                    <a:pt x="527" y="2774"/>
                    <a:pt x="638" y="2886"/>
                    <a:pt x="753" y="2886"/>
                  </a:cubicBezTo>
                  <a:cubicBezTo>
                    <a:pt x="783" y="2886"/>
                    <a:pt x="813" y="2879"/>
                    <a:pt x="841" y="2862"/>
                  </a:cubicBezTo>
                  <a:lnTo>
                    <a:pt x="1465" y="2536"/>
                  </a:lnTo>
                  <a:cubicBezTo>
                    <a:pt x="1492" y="2523"/>
                    <a:pt x="1526" y="2516"/>
                    <a:pt x="1560" y="2516"/>
                  </a:cubicBezTo>
                  <a:cubicBezTo>
                    <a:pt x="1594" y="2516"/>
                    <a:pt x="1628" y="2523"/>
                    <a:pt x="1655" y="2536"/>
                  </a:cubicBezTo>
                  <a:lnTo>
                    <a:pt x="2279" y="2862"/>
                  </a:lnTo>
                  <a:cubicBezTo>
                    <a:pt x="2307" y="2879"/>
                    <a:pt x="2337" y="2886"/>
                    <a:pt x="2367" y="2886"/>
                  </a:cubicBezTo>
                  <a:cubicBezTo>
                    <a:pt x="2484" y="2886"/>
                    <a:pt x="2599" y="2774"/>
                    <a:pt x="2577" y="2645"/>
                  </a:cubicBezTo>
                  <a:lnTo>
                    <a:pt x="2442" y="1967"/>
                  </a:lnTo>
                  <a:cubicBezTo>
                    <a:pt x="2442" y="1913"/>
                    <a:pt x="2469" y="1831"/>
                    <a:pt x="2523" y="1777"/>
                  </a:cubicBezTo>
                  <a:lnTo>
                    <a:pt x="3011" y="1289"/>
                  </a:lnTo>
                  <a:cubicBezTo>
                    <a:pt x="3120" y="1180"/>
                    <a:pt x="3065" y="990"/>
                    <a:pt x="2903" y="963"/>
                  </a:cubicBezTo>
                  <a:lnTo>
                    <a:pt x="2197" y="855"/>
                  </a:lnTo>
                  <a:cubicBezTo>
                    <a:pt x="2143" y="855"/>
                    <a:pt x="2089" y="800"/>
                    <a:pt x="2062" y="746"/>
                  </a:cubicBezTo>
                  <a:lnTo>
                    <a:pt x="1736" y="122"/>
                  </a:lnTo>
                  <a:cubicBezTo>
                    <a:pt x="1709" y="41"/>
                    <a:pt x="1641" y="0"/>
                    <a:pt x="1570"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1"/>
            <p:cNvSpPr/>
            <p:nvPr/>
          </p:nvSpPr>
          <p:spPr>
            <a:xfrm>
              <a:off x="5461500" y="2166175"/>
              <a:ext cx="78000" cy="72175"/>
            </a:xfrm>
            <a:custGeom>
              <a:rect b="b" l="l" r="r" t="t"/>
              <a:pathLst>
                <a:path extrusionOk="0" h="2887" w="3120">
                  <a:moveTo>
                    <a:pt x="1546" y="0"/>
                  </a:moveTo>
                  <a:cubicBezTo>
                    <a:pt x="1472" y="0"/>
                    <a:pt x="1397" y="41"/>
                    <a:pt x="1356" y="122"/>
                  </a:cubicBezTo>
                  <a:lnTo>
                    <a:pt x="1058" y="746"/>
                  </a:lnTo>
                  <a:cubicBezTo>
                    <a:pt x="1031" y="800"/>
                    <a:pt x="977" y="855"/>
                    <a:pt x="895" y="855"/>
                  </a:cubicBezTo>
                  <a:lnTo>
                    <a:pt x="217" y="963"/>
                  </a:lnTo>
                  <a:cubicBezTo>
                    <a:pt x="54" y="990"/>
                    <a:pt x="0" y="1180"/>
                    <a:pt x="109" y="1289"/>
                  </a:cubicBezTo>
                  <a:lnTo>
                    <a:pt x="597" y="1777"/>
                  </a:lnTo>
                  <a:cubicBezTo>
                    <a:pt x="651" y="1831"/>
                    <a:pt x="678" y="1913"/>
                    <a:pt x="651" y="1967"/>
                  </a:cubicBezTo>
                  <a:lnTo>
                    <a:pt x="543" y="2645"/>
                  </a:lnTo>
                  <a:cubicBezTo>
                    <a:pt x="521" y="2774"/>
                    <a:pt x="619" y="2886"/>
                    <a:pt x="742" y="2886"/>
                  </a:cubicBezTo>
                  <a:cubicBezTo>
                    <a:pt x="774" y="2886"/>
                    <a:pt x="808" y="2879"/>
                    <a:pt x="841" y="2862"/>
                  </a:cubicBezTo>
                  <a:lnTo>
                    <a:pt x="1465" y="2536"/>
                  </a:lnTo>
                  <a:cubicBezTo>
                    <a:pt x="1492" y="2523"/>
                    <a:pt x="1526" y="2516"/>
                    <a:pt x="1560" y="2516"/>
                  </a:cubicBezTo>
                  <a:cubicBezTo>
                    <a:pt x="1594" y="2516"/>
                    <a:pt x="1628" y="2523"/>
                    <a:pt x="1655" y="2536"/>
                  </a:cubicBezTo>
                  <a:lnTo>
                    <a:pt x="2251" y="2862"/>
                  </a:lnTo>
                  <a:cubicBezTo>
                    <a:pt x="2285" y="2879"/>
                    <a:pt x="2319" y="2886"/>
                    <a:pt x="2350" y="2886"/>
                  </a:cubicBezTo>
                  <a:cubicBezTo>
                    <a:pt x="2473" y="2886"/>
                    <a:pt x="2571" y="2774"/>
                    <a:pt x="2550" y="2645"/>
                  </a:cubicBezTo>
                  <a:lnTo>
                    <a:pt x="2441" y="1967"/>
                  </a:lnTo>
                  <a:cubicBezTo>
                    <a:pt x="2414" y="1913"/>
                    <a:pt x="2441" y="1831"/>
                    <a:pt x="2496" y="1777"/>
                  </a:cubicBezTo>
                  <a:lnTo>
                    <a:pt x="2984" y="1289"/>
                  </a:lnTo>
                  <a:cubicBezTo>
                    <a:pt x="3119" y="1180"/>
                    <a:pt x="3038" y="990"/>
                    <a:pt x="2875" y="963"/>
                  </a:cubicBezTo>
                  <a:lnTo>
                    <a:pt x="2197" y="855"/>
                  </a:lnTo>
                  <a:cubicBezTo>
                    <a:pt x="2143" y="855"/>
                    <a:pt x="2062" y="800"/>
                    <a:pt x="2034" y="746"/>
                  </a:cubicBezTo>
                  <a:lnTo>
                    <a:pt x="1736" y="122"/>
                  </a:lnTo>
                  <a:cubicBezTo>
                    <a:pt x="1695" y="41"/>
                    <a:pt x="1621" y="0"/>
                    <a:pt x="1546"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1"/>
            <p:cNvSpPr/>
            <p:nvPr/>
          </p:nvSpPr>
          <p:spPr>
            <a:xfrm>
              <a:off x="5504900" y="2188200"/>
              <a:ext cx="34600" cy="50150"/>
            </a:xfrm>
            <a:custGeom>
              <a:rect b="b" l="l" r="r" t="t"/>
              <a:pathLst>
                <a:path extrusionOk="0" h="2006" w="1384">
                  <a:moveTo>
                    <a:pt x="651" y="1"/>
                  </a:moveTo>
                  <a:cubicBezTo>
                    <a:pt x="651" y="28"/>
                    <a:pt x="651" y="28"/>
                    <a:pt x="624" y="55"/>
                  </a:cubicBezTo>
                  <a:lnTo>
                    <a:pt x="81" y="598"/>
                  </a:lnTo>
                  <a:cubicBezTo>
                    <a:pt x="27" y="652"/>
                    <a:pt x="0" y="706"/>
                    <a:pt x="0" y="787"/>
                  </a:cubicBezTo>
                  <a:lnTo>
                    <a:pt x="136" y="1547"/>
                  </a:lnTo>
                  <a:cubicBezTo>
                    <a:pt x="163" y="1628"/>
                    <a:pt x="136" y="1710"/>
                    <a:pt x="81" y="1737"/>
                  </a:cubicBezTo>
                  <a:lnTo>
                    <a:pt x="515" y="1981"/>
                  </a:lnTo>
                  <a:cubicBezTo>
                    <a:pt x="549" y="1998"/>
                    <a:pt x="583" y="2005"/>
                    <a:pt x="614" y="2005"/>
                  </a:cubicBezTo>
                  <a:cubicBezTo>
                    <a:pt x="737" y="2005"/>
                    <a:pt x="835" y="1893"/>
                    <a:pt x="814" y="1764"/>
                  </a:cubicBezTo>
                  <a:lnTo>
                    <a:pt x="705" y="1086"/>
                  </a:lnTo>
                  <a:cubicBezTo>
                    <a:pt x="678" y="1032"/>
                    <a:pt x="705" y="950"/>
                    <a:pt x="760" y="896"/>
                  </a:cubicBezTo>
                  <a:lnTo>
                    <a:pt x="1248" y="408"/>
                  </a:lnTo>
                  <a:cubicBezTo>
                    <a:pt x="1383" y="299"/>
                    <a:pt x="1302" y="82"/>
                    <a:pt x="1139" y="82"/>
                  </a:cubicBezTo>
                  <a:lnTo>
                    <a:pt x="651"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1"/>
            <p:cNvSpPr/>
            <p:nvPr/>
          </p:nvSpPr>
          <p:spPr>
            <a:xfrm>
              <a:off x="5574050" y="2166175"/>
              <a:ext cx="78700" cy="72175"/>
            </a:xfrm>
            <a:custGeom>
              <a:rect b="b" l="l" r="r" t="t"/>
              <a:pathLst>
                <a:path extrusionOk="0" h="2887" w="3148">
                  <a:moveTo>
                    <a:pt x="1574" y="0"/>
                  </a:moveTo>
                  <a:cubicBezTo>
                    <a:pt x="1499" y="0"/>
                    <a:pt x="1425" y="41"/>
                    <a:pt x="1384" y="122"/>
                  </a:cubicBezTo>
                  <a:lnTo>
                    <a:pt x="1086" y="746"/>
                  </a:lnTo>
                  <a:cubicBezTo>
                    <a:pt x="1059" y="800"/>
                    <a:pt x="1004" y="855"/>
                    <a:pt x="923" y="855"/>
                  </a:cubicBezTo>
                  <a:lnTo>
                    <a:pt x="245" y="963"/>
                  </a:lnTo>
                  <a:cubicBezTo>
                    <a:pt x="82" y="990"/>
                    <a:pt x="1" y="1180"/>
                    <a:pt x="136" y="1289"/>
                  </a:cubicBezTo>
                  <a:lnTo>
                    <a:pt x="625" y="1777"/>
                  </a:lnTo>
                  <a:cubicBezTo>
                    <a:pt x="679" y="1831"/>
                    <a:pt x="706" y="1913"/>
                    <a:pt x="679" y="1967"/>
                  </a:cubicBezTo>
                  <a:lnTo>
                    <a:pt x="570" y="2645"/>
                  </a:lnTo>
                  <a:cubicBezTo>
                    <a:pt x="549" y="2774"/>
                    <a:pt x="647" y="2886"/>
                    <a:pt x="770" y="2886"/>
                  </a:cubicBezTo>
                  <a:cubicBezTo>
                    <a:pt x="802" y="2886"/>
                    <a:pt x="835" y="2879"/>
                    <a:pt x="869" y="2862"/>
                  </a:cubicBezTo>
                  <a:lnTo>
                    <a:pt x="1465" y="2536"/>
                  </a:lnTo>
                  <a:cubicBezTo>
                    <a:pt x="1506" y="2523"/>
                    <a:pt x="1540" y="2516"/>
                    <a:pt x="1571" y="2516"/>
                  </a:cubicBezTo>
                  <a:cubicBezTo>
                    <a:pt x="1601" y="2516"/>
                    <a:pt x="1628" y="2523"/>
                    <a:pt x="1655" y="2536"/>
                  </a:cubicBezTo>
                  <a:lnTo>
                    <a:pt x="2279" y="2862"/>
                  </a:lnTo>
                  <a:cubicBezTo>
                    <a:pt x="2313" y="2879"/>
                    <a:pt x="2346" y="2886"/>
                    <a:pt x="2378" y="2886"/>
                  </a:cubicBezTo>
                  <a:cubicBezTo>
                    <a:pt x="2501" y="2886"/>
                    <a:pt x="2599" y="2774"/>
                    <a:pt x="2578" y="2645"/>
                  </a:cubicBezTo>
                  <a:lnTo>
                    <a:pt x="2469" y="1967"/>
                  </a:lnTo>
                  <a:cubicBezTo>
                    <a:pt x="2442" y="1913"/>
                    <a:pt x="2469" y="1831"/>
                    <a:pt x="2523" y="1777"/>
                  </a:cubicBezTo>
                  <a:lnTo>
                    <a:pt x="3012" y="1289"/>
                  </a:lnTo>
                  <a:cubicBezTo>
                    <a:pt x="3147" y="1180"/>
                    <a:pt x="3066" y="990"/>
                    <a:pt x="2903" y="963"/>
                  </a:cubicBezTo>
                  <a:lnTo>
                    <a:pt x="2225" y="855"/>
                  </a:lnTo>
                  <a:cubicBezTo>
                    <a:pt x="2144" y="855"/>
                    <a:pt x="2089" y="800"/>
                    <a:pt x="2062" y="746"/>
                  </a:cubicBezTo>
                  <a:lnTo>
                    <a:pt x="1764" y="122"/>
                  </a:lnTo>
                  <a:cubicBezTo>
                    <a:pt x="1723" y="41"/>
                    <a:pt x="1649" y="0"/>
                    <a:pt x="1574"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1"/>
            <p:cNvSpPr/>
            <p:nvPr/>
          </p:nvSpPr>
          <p:spPr>
            <a:xfrm>
              <a:off x="5618125" y="2188200"/>
              <a:ext cx="34625" cy="50150"/>
            </a:xfrm>
            <a:custGeom>
              <a:rect b="b" l="l" r="r" t="t"/>
              <a:pathLst>
                <a:path extrusionOk="0" h="2006" w="1385">
                  <a:moveTo>
                    <a:pt x="652" y="1"/>
                  </a:moveTo>
                  <a:cubicBezTo>
                    <a:pt x="652" y="28"/>
                    <a:pt x="625" y="28"/>
                    <a:pt x="625" y="55"/>
                  </a:cubicBezTo>
                  <a:lnTo>
                    <a:pt x="55" y="598"/>
                  </a:lnTo>
                  <a:cubicBezTo>
                    <a:pt x="1" y="652"/>
                    <a:pt x="1" y="706"/>
                    <a:pt x="1" y="787"/>
                  </a:cubicBezTo>
                  <a:lnTo>
                    <a:pt x="136" y="1547"/>
                  </a:lnTo>
                  <a:cubicBezTo>
                    <a:pt x="136" y="1628"/>
                    <a:pt x="109" y="1710"/>
                    <a:pt x="55" y="1737"/>
                  </a:cubicBezTo>
                  <a:lnTo>
                    <a:pt x="516" y="1981"/>
                  </a:lnTo>
                  <a:cubicBezTo>
                    <a:pt x="550" y="1998"/>
                    <a:pt x="583" y="2005"/>
                    <a:pt x="615" y="2005"/>
                  </a:cubicBezTo>
                  <a:cubicBezTo>
                    <a:pt x="738" y="2005"/>
                    <a:pt x="836" y="1893"/>
                    <a:pt x="815" y="1764"/>
                  </a:cubicBezTo>
                  <a:lnTo>
                    <a:pt x="706" y="1086"/>
                  </a:lnTo>
                  <a:cubicBezTo>
                    <a:pt x="679" y="1032"/>
                    <a:pt x="706" y="950"/>
                    <a:pt x="760" y="896"/>
                  </a:cubicBezTo>
                  <a:lnTo>
                    <a:pt x="1249" y="408"/>
                  </a:lnTo>
                  <a:cubicBezTo>
                    <a:pt x="1384" y="299"/>
                    <a:pt x="1303" y="82"/>
                    <a:pt x="1140" y="82"/>
                  </a:cubicBezTo>
                  <a:lnTo>
                    <a:pt x="652"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1"/>
            <p:cNvSpPr/>
            <p:nvPr/>
          </p:nvSpPr>
          <p:spPr>
            <a:xfrm>
              <a:off x="5730700" y="2188200"/>
              <a:ext cx="34600" cy="50150"/>
            </a:xfrm>
            <a:custGeom>
              <a:rect b="b" l="l" r="r" t="t"/>
              <a:pathLst>
                <a:path extrusionOk="0" h="2006" w="1384">
                  <a:moveTo>
                    <a:pt x="678" y="1"/>
                  </a:moveTo>
                  <a:cubicBezTo>
                    <a:pt x="678" y="28"/>
                    <a:pt x="651" y="28"/>
                    <a:pt x="624" y="55"/>
                  </a:cubicBezTo>
                  <a:lnTo>
                    <a:pt x="82" y="598"/>
                  </a:lnTo>
                  <a:cubicBezTo>
                    <a:pt x="28" y="652"/>
                    <a:pt x="0" y="706"/>
                    <a:pt x="28" y="787"/>
                  </a:cubicBezTo>
                  <a:lnTo>
                    <a:pt x="163" y="1547"/>
                  </a:lnTo>
                  <a:cubicBezTo>
                    <a:pt x="163" y="1628"/>
                    <a:pt x="136" y="1710"/>
                    <a:pt x="82" y="1737"/>
                  </a:cubicBezTo>
                  <a:lnTo>
                    <a:pt x="543" y="1981"/>
                  </a:lnTo>
                  <a:cubicBezTo>
                    <a:pt x="571" y="1998"/>
                    <a:pt x="601" y="2005"/>
                    <a:pt x="631" y="2005"/>
                  </a:cubicBezTo>
                  <a:cubicBezTo>
                    <a:pt x="748" y="2005"/>
                    <a:pt x="863" y="1893"/>
                    <a:pt x="841" y="1764"/>
                  </a:cubicBezTo>
                  <a:lnTo>
                    <a:pt x="706" y="1086"/>
                  </a:lnTo>
                  <a:cubicBezTo>
                    <a:pt x="706" y="1032"/>
                    <a:pt x="733" y="950"/>
                    <a:pt x="787" y="896"/>
                  </a:cubicBezTo>
                  <a:lnTo>
                    <a:pt x="1275" y="408"/>
                  </a:lnTo>
                  <a:cubicBezTo>
                    <a:pt x="1384" y="299"/>
                    <a:pt x="1329" y="82"/>
                    <a:pt x="1167" y="82"/>
                  </a:cubicBezTo>
                  <a:lnTo>
                    <a:pt x="678"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1"/>
            <p:cNvSpPr/>
            <p:nvPr/>
          </p:nvSpPr>
          <p:spPr>
            <a:xfrm>
              <a:off x="5462175" y="2274325"/>
              <a:ext cx="311950" cy="128875"/>
            </a:xfrm>
            <a:custGeom>
              <a:rect b="b" l="l" r="r" t="t"/>
              <a:pathLst>
                <a:path extrusionOk="0" h="5155" w="12478">
                  <a:moveTo>
                    <a:pt x="380" y="1"/>
                  </a:moveTo>
                  <a:cubicBezTo>
                    <a:pt x="163" y="1"/>
                    <a:pt x="0" y="163"/>
                    <a:pt x="0" y="380"/>
                  </a:cubicBezTo>
                  <a:lnTo>
                    <a:pt x="0" y="4774"/>
                  </a:lnTo>
                  <a:cubicBezTo>
                    <a:pt x="0" y="4964"/>
                    <a:pt x="163" y="5154"/>
                    <a:pt x="380" y="5154"/>
                  </a:cubicBezTo>
                  <a:lnTo>
                    <a:pt x="12098" y="5154"/>
                  </a:lnTo>
                  <a:cubicBezTo>
                    <a:pt x="12315" y="5154"/>
                    <a:pt x="12477" y="4964"/>
                    <a:pt x="12477" y="4774"/>
                  </a:cubicBezTo>
                  <a:lnTo>
                    <a:pt x="12477" y="380"/>
                  </a:lnTo>
                  <a:cubicBezTo>
                    <a:pt x="12477" y="163"/>
                    <a:pt x="12315" y="1"/>
                    <a:pt x="12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1"/>
            <p:cNvSpPr/>
            <p:nvPr/>
          </p:nvSpPr>
          <p:spPr>
            <a:xfrm>
              <a:off x="5737475" y="2274325"/>
              <a:ext cx="36650" cy="128875"/>
            </a:xfrm>
            <a:custGeom>
              <a:rect b="b" l="l" r="r" t="t"/>
              <a:pathLst>
                <a:path extrusionOk="0" h="5155" w="1466">
                  <a:moveTo>
                    <a:pt x="1" y="1"/>
                  </a:moveTo>
                  <a:cubicBezTo>
                    <a:pt x="190" y="1"/>
                    <a:pt x="353" y="163"/>
                    <a:pt x="353" y="380"/>
                  </a:cubicBezTo>
                  <a:lnTo>
                    <a:pt x="353" y="4774"/>
                  </a:lnTo>
                  <a:cubicBezTo>
                    <a:pt x="353" y="4964"/>
                    <a:pt x="190" y="5154"/>
                    <a:pt x="1" y="5154"/>
                  </a:cubicBezTo>
                  <a:lnTo>
                    <a:pt x="1086" y="5154"/>
                  </a:lnTo>
                  <a:cubicBezTo>
                    <a:pt x="1303" y="5154"/>
                    <a:pt x="1465" y="4964"/>
                    <a:pt x="1465" y="4774"/>
                  </a:cubicBezTo>
                  <a:lnTo>
                    <a:pt x="1465" y="380"/>
                  </a:lnTo>
                  <a:cubicBezTo>
                    <a:pt x="1465" y="163"/>
                    <a:pt x="1303" y="1"/>
                    <a:pt x="108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1"/>
            <p:cNvSpPr/>
            <p:nvPr/>
          </p:nvSpPr>
          <p:spPr>
            <a:xfrm>
              <a:off x="5523200" y="2121075"/>
              <a:ext cx="77325" cy="18325"/>
            </a:xfrm>
            <a:custGeom>
              <a:rect b="b" l="l" r="r" t="t"/>
              <a:pathLst>
                <a:path extrusionOk="0" h="733" w="3093">
                  <a:moveTo>
                    <a:pt x="353" y="1"/>
                  </a:moveTo>
                  <a:cubicBezTo>
                    <a:pt x="163" y="1"/>
                    <a:pt x="0" y="163"/>
                    <a:pt x="0" y="380"/>
                  </a:cubicBezTo>
                  <a:cubicBezTo>
                    <a:pt x="0" y="570"/>
                    <a:pt x="163" y="733"/>
                    <a:pt x="353" y="733"/>
                  </a:cubicBezTo>
                  <a:lnTo>
                    <a:pt x="2713" y="733"/>
                  </a:lnTo>
                  <a:cubicBezTo>
                    <a:pt x="2930" y="733"/>
                    <a:pt x="3093" y="570"/>
                    <a:pt x="3093" y="380"/>
                  </a:cubicBezTo>
                  <a:cubicBezTo>
                    <a:pt x="3093" y="163"/>
                    <a:pt x="2930" y="1"/>
                    <a:pt x="27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1"/>
            <p:cNvSpPr/>
            <p:nvPr/>
          </p:nvSpPr>
          <p:spPr>
            <a:xfrm>
              <a:off x="5451325" y="2121075"/>
              <a:ext cx="58325" cy="18325"/>
            </a:xfrm>
            <a:custGeom>
              <a:rect b="b" l="l" r="r" t="t"/>
              <a:pathLst>
                <a:path extrusionOk="0" h="733" w="2333">
                  <a:moveTo>
                    <a:pt x="380" y="1"/>
                  </a:moveTo>
                  <a:cubicBezTo>
                    <a:pt x="163" y="1"/>
                    <a:pt x="0" y="163"/>
                    <a:pt x="0" y="380"/>
                  </a:cubicBezTo>
                  <a:cubicBezTo>
                    <a:pt x="0" y="570"/>
                    <a:pt x="163" y="733"/>
                    <a:pt x="380" y="733"/>
                  </a:cubicBezTo>
                  <a:lnTo>
                    <a:pt x="1953" y="733"/>
                  </a:lnTo>
                  <a:cubicBezTo>
                    <a:pt x="2170" y="733"/>
                    <a:pt x="2333" y="570"/>
                    <a:pt x="2333" y="380"/>
                  </a:cubicBezTo>
                  <a:cubicBezTo>
                    <a:pt x="2333" y="163"/>
                    <a:pt x="2170" y="1"/>
                    <a:pt x="1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 name="Shape 839"/>
        <p:cNvGrpSpPr/>
        <p:nvPr/>
      </p:nvGrpSpPr>
      <p:grpSpPr>
        <a:xfrm>
          <a:off x="0" y="0"/>
          <a:ext cx="0" cy="0"/>
          <a:chOff x="0" y="0"/>
          <a:chExt cx="0" cy="0"/>
        </a:xfrm>
      </p:grpSpPr>
      <p:sp>
        <p:nvSpPr>
          <p:cNvPr id="840" name="Google Shape;840;p52"/>
          <p:cNvSpPr/>
          <p:nvPr/>
        </p:nvSpPr>
        <p:spPr>
          <a:xfrm>
            <a:off x="2762660" y="1100484"/>
            <a:ext cx="3618680" cy="3618680"/>
          </a:xfrm>
          <a:custGeom>
            <a:rect b="b" l="l" r="r" t="t"/>
            <a:pathLst>
              <a:path extrusionOk="0" h="38826" w="38826">
                <a:moveTo>
                  <a:pt x="19409" y="0"/>
                </a:moveTo>
                <a:cubicBezTo>
                  <a:pt x="8688" y="0"/>
                  <a:pt x="1" y="8687"/>
                  <a:pt x="1" y="19408"/>
                </a:cubicBezTo>
                <a:cubicBezTo>
                  <a:pt x="1" y="30130"/>
                  <a:pt x="8688" y="38825"/>
                  <a:pt x="19409" y="38825"/>
                </a:cubicBezTo>
                <a:cubicBezTo>
                  <a:pt x="30130" y="38825"/>
                  <a:pt x="38826" y="30130"/>
                  <a:pt x="38826" y="19408"/>
                </a:cubicBezTo>
                <a:cubicBezTo>
                  <a:pt x="38826" y="8687"/>
                  <a:pt x="30130" y="0"/>
                  <a:pt x="19409" y="0"/>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2"/>
          <p:cNvSpPr/>
          <p:nvPr/>
        </p:nvSpPr>
        <p:spPr>
          <a:xfrm>
            <a:off x="4026138" y="833201"/>
            <a:ext cx="1091709" cy="1091709"/>
          </a:xfrm>
          <a:custGeom>
            <a:rect b="b" l="l" r="r" t="t"/>
            <a:pathLst>
              <a:path extrusionOk="0" h="38125" w="38125">
                <a:moveTo>
                  <a:pt x="19063" y="1"/>
                </a:moveTo>
                <a:cubicBezTo>
                  <a:pt x="8525" y="1"/>
                  <a:pt x="1" y="8538"/>
                  <a:pt x="1" y="19063"/>
                </a:cubicBezTo>
                <a:cubicBezTo>
                  <a:pt x="1" y="29588"/>
                  <a:pt x="8525" y="38125"/>
                  <a:pt x="19063" y="38125"/>
                </a:cubicBezTo>
                <a:cubicBezTo>
                  <a:pt x="29588" y="38125"/>
                  <a:pt x="38124" y="29588"/>
                  <a:pt x="38124" y="19063"/>
                </a:cubicBezTo>
                <a:cubicBezTo>
                  <a:pt x="38124" y="8538"/>
                  <a:pt x="29588" y="1"/>
                  <a:pt x="19063" y="1"/>
                </a:cubicBezTo>
                <a:close/>
              </a:path>
            </a:pathLst>
          </a:custGeom>
          <a:gradFill>
            <a:gsLst>
              <a:gs pos="0">
                <a:srgbClr val="0AC668">
                  <a:alpha val="32549"/>
                </a:srgbClr>
              </a:gs>
              <a:gs pos="100000">
                <a:srgbClr val="0A94C6">
                  <a:alpha val="980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2"/>
          <p:cNvSpPr txBox="1"/>
          <p:nvPr>
            <p:ph type="title"/>
          </p:nvPr>
        </p:nvSpPr>
        <p:spPr>
          <a:xfrm>
            <a:off x="3180300" y="2217875"/>
            <a:ext cx="27834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Best Actress/Actor</a:t>
            </a:r>
            <a:endParaRPr/>
          </a:p>
        </p:txBody>
      </p:sp>
      <p:sp>
        <p:nvSpPr>
          <p:cNvPr id="843" name="Google Shape;843;p52"/>
          <p:cNvSpPr txBox="1"/>
          <p:nvPr>
            <p:ph idx="2" type="title"/>
          </p:nvPr>
        </p:nvSpPr>
        <p:spPr>
          <a:xfrm>
            <a:off x="4026150" y="826750"/>
            <a:ext cx="1091700" cy="110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44" name="Google Shape;844;p52"/>
          <p:cNvSpPr txBox="1"/>
          <p:nvPr>
            <p:ph idx="1" type="subTitle"/>
          </p:nvPr>
        </p:nvSpPr>
        <p:spPr>
          <a:xfrm>
            <a:off x="3180300" y="3059675"/>
            <a:ext cx="2783400" cy="841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You could enter a subtitle here if you need it</a:t>
            </a:r>
            <a:endParaRPr/>
          </a:p>
          <a:p>
            <a:pPr indent="0" lvl="0" marL="0" rtl="0" algn="ctr">
              <a:lnSpc>
                <a:spcPct val="100000"/>
              </a:lnSpc>
              <a:spcBef>
                <a:spcPts val="0"/>
              </a:spcBef>
              <a:spcAft>
                <a:spcPts val="0"/>
              </a:spcAft>
              <a:buNone/>
            </a:pPr>
            <a:r>
              <a:t/>
            </a:r>
            <a:endParaRPr/>
          </a:p>
          <a:p>
            <a:pPr indent="0" lvl="0" marL="0" rtl="0" algn="ctr">
              <a:lnSpc>
                <a:spcPct val="100000"/>
              </a:lnSpc>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 name="Shape 848"/>
        <p:cNvGrpSpPr/>
        <p:nvPr/>
      </p:nvGrpSpPr>
      <p:grpSpPr>
        <a:xfrm>
          <a:off x="0" y="0"/>
          <a:ext cx="0" cy="0"/>
          <a:chOff x="0" y="0"/>
          <a:chExt cx="0" cy="0"/>
        </a:xfrm>
      </p:grpSpPr>
      <p:sp>
        <p:nvSpPr>
          <p:cNvPr id="849" name="Google Shape;849;p53"/>
          <p:cNvSpPr/>
          <p:nvPr/>
        </p:nvSpPr>
        <p:spPr>
          <a:xfrm flipH="1">
            <a:off x="-1" y="2771486"/>
            <a:ext cx="5003827" cy="2372033"/>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0" name="Google Shape;850;p53"/>
          <p:cNvPicPr preferRelativeResize="0"/>
          <p:nvPr/>
        </p:nvPicPr>
        <p:blipFill rotWithShape="1">
          <a:blip r:embed="rId3">
            <a:alphaModFix/>
          </a:blip>
          <a:srcRect b="9644" l="0" r="0" t="9644"/>
          <a:stretch/>
        </p:blipFill>
        <p:spPr>
          <a:xfrm>
            <a:off x="494825" y="201250"/>
            <a:ext cx="4509000" cy="4549200"/>
          </a:xfrm>
          <a:prstGeom prst="ellipse">
            <a:avLst/>
          </a:prstGeom>
          <a:noFill/>
          <a:ln>
            <a:noFill/>
          </a:ln>
        </p:spPr>
      </p:pic>
      <p:grpSp>
        <p:nvGrpSpPr>
          <p:cNvPr id="851" name="Google Shape;851;p53"/>
          <p:cNvGrpSpPr/>
          <p:nvPr/>
        </p:nvGrpSpPr>
        <p:grpSpPr>
          <a:xfrm>
            <a:off x="6883537" y="3577927"/>
            <a:ext cx="2260453" cy="1562898"/>
            <a:chOff x="6864479" y="3577962"/>
            <a:chExt cx="2280521" cy="1562898"/>
          </a:xfrm>
        </p:grpSpPr>
        <p:sp>
          <p:nvSpPr>
            <p:cNvPr id="852" name="Google Shape;852;p53"/>
            <p:cNvSpPr/>
            <p:nvPr/>
          </p:nvSpPr>
          <p:spPr>
            <a:xfrm>
              <a:off x="6864479" y="3577962"/>
              <a:ext cx="2280521" cy="1562898"/>
            </a:xfrm>
            <a:custGeom>
              <a:rect b="b" l="l" r="r" t="t"/>
              <a:pathLst>
                <a:path extrusionOk="0" h="48852" w="71283">
                  <a:moveTo>
                    <a:pt x="71212" y="0"/>
                  </a:moveTo>
                  <a:cubicBezTo>
                    <a:pt x="71212" y="0"/>
                    <a:pt x="61782" y="17788"/>
                    <a:pt x="39815" y="31421"/>
                  </a:cubicBezTo>
                  <a:cubicBezTo>
                    <a:pt x="20420" y="43458"/>
                    <a:pt x="0" y="48851"/>
                    <a:pt x="0" y="48851"/>
                  </a:cubicBezTo>
                  <a:lnTo>
                    <a:pt x="71283" y="48851"/>
                  </a:lnTo>
                  <a:lnTo>
                    <a:pt x="71212" y="0"/>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a:off x="7452213" y="4006086"/>
              <a:ext cx="1691284" cy="1134774"/>
            </a:xfrm>
            <a:custGeom>
              <a:rect b="b" l="l" r="r" t="t"/>
              <a:pathLst>
                <a:path extrusionOk="0" h="35470" w="52865">
                  <a:moveTo>
                    <a:pt x="52864" y="1"/>
                  </a:moveTo>
                  <a:cubicBezTo>
                    <a:pt x="48721" y="5442"/>
                    <a:pt x="39089" y="16324"/>
                    <a:pt x="22813" y="25242"/>
                  </a:cubicBezTo>
                  <a:cubicBezTo>
                    <a:pt x="14931" y="29564"/>
                    <a:pt x="6871" y="32957"/>
                    <a:pt x="1" y="35469"/>
                  </a:cubicBezTo>
                  <a:lnTo>
                    <a:pt x="8835" y="35469"/>
                  </a:lnTo>
                  <a:cubicBezTo>
                    <a:pt x="13371" y="33553"/>
                    <a:pt x="18122" y="31302"/>
                    <a:pt x="22813" y="28731"/>
                  </a:cubicBezTo>
                  <a:cubicBezTo>
                    <a:pt x="39101" y="19801"/>
                    <a:pt x="48721" y="8931"/>
                    <a:pt x="52864" y="3489"/>
                  </a:cubicBezTo>
                  <a:lnTo>
                    <a:pt x="52864" y="1"/>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53"/>
          <p:cNvGrpSpPr/>
          <p:nvPr/>
        </p:nvGrpSpPr>
        <p:grpSpPr>
          <a:xfrm>
            <a:off x="3992484" y="594300"/>
            <a:ext cx="1011338" cy="1011439"/>
            <a:chOff x="4566675" y="507600"/>
            <a:chExt cx="472875" cy="472900"/>
          </a:xfrm>
        </p:grpSpPr>
        <p:sp>
          <p:nvSpPr>
            <p:cNvPr id="855" name="Google Shape;855;p53"/>
            <p:cNvSpPr/>
            <p:nvPr/>
          </p:nvSpPr>
          <p:spPr>
            <a:xfrm>
              <a:off x="4566675" y="507600"/>
              <a:ext cx="472875" cy="472900"/>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a:off x="4688225" y="634825"/>
              <a:ext cx="229775" cy="218450"/>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3"/>
            <p:cNvSpPr/>
            <p:nvPr/>
          </p:nvSpPr>
          <p:spPr>
            <a:xfrm>
              <a:off x="4733650" y="673950"/>
              <a:ext cx="96475" cy="100250"/>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3"/>
            <p:cNvSpPr/>
            <p:nvPr/>
          </p:nvSpPr>
          <p:spPr>
            <a:xfrm>
              <a:off x="4731975" y="707000"/>
              <a:ext cx="159450" cy="146275"/>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 name="Google Shape;859;p53"/>
          <p:cNvSpPr txBox="1"/>
          <p:nvPr>
            <p:ph type="title"/>
          </p:nvPr>
        </p:nvSpPr>
        <p:spPr>
          <a:xfrm>
            <a:off x="5207325" y="1434600"/>
            <a:ext cx="2433600" cy="133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Introducing Best Actress Winner</a:t>
            </a:r>
            <a:endParaRPr/>
          </a:p>
        </p:txBody>
      </p:sp>
      <p:sp>
        <p:nvSpPr>
          <p:cNvPr id="860" name="Google Shape;860;p53"/>
          <p:cNvSpPr txBox="1"/>
          <p:nvPr>
            <p:ph idx="1" type="subTitle"/>
          </p:nvPr>
        </p:nvSpPr>
        <p:spPr>
          <a:xfrm>
            <a:off x="5207325" y="2826375"/>
            <a:ext cx="2992200" cy="1057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grpSp>
        <p:nvGrpSpPr>
          <p:cNvPr id="865" name="Google Shape;865;p54"/>
          <p:cNvGrpSpPr/>
          <p:nvPr/>
        </p:nvGrpSpPr>
        <p:grpSpPr>
          <a:xfrm>
            <a:off x="3326335" y="2017227"/>
            <a:ext cx="2495390" cy="2495390"/>
            <a:chOff x="2123286" y="186725"/>
            <a:chExt cx="4901571" cy="4901571"/>
          </a:xfrm>
        </p:grpSpPr>
        <p:sp>
          <p:nvSpPr>
            <p:cNvPr id="866" name="Google Shape;866;p54"/>
            <p:cNvSpPr/>
            <p:nvPr/>
          </p:nvSpPr>
          <p:spPr>
            <a:xfrm>
              <a:off x="2123286" y="186725"/>
              <a:ext cx="4901571" cy="4901571"/>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4"/>
            <p:cNvSpPr/>
            <p:nvPr/>
          </p:nvSpPr>
          <p:spPr>
            <a:xfrm>
              <a:off x="2707213" y="770268"/>
              <a:ext cx="3733717" cy="3734101"/>
            </a:xfrm>
            <a:custGeom>
              <a:rect b="b" l="l" r="r" t="t"/>
              <a:pathLst>
                <a:path extrusionOk="0" h="116718" w="116706">
                  <a:moveTo>
                    <a:pt x="58353" y="1"/>
                  </a:moveTo>
                  <a:cubicBezTo>
                    <a:pt x="26123" y="1"/>
                    <a:pt x="0" y="26135"/>
                    <a:pt x="0" y="58365"/>
                  </a:cubicBezTo>
                  <a:cubicBezTo>
                    <a:pt x="0" y="73843"/>
                    <a:pt x="6144" y="88690"/>
                    <a:pt x="17086" y="99632"/>
                  </a:cubicBezTo>
                  <a:cubicBezTo>
                    <a:pt x="28028" y="110574"/>
                    <a:pt x="42875" y="116717"/>
                    <a:pt x="58353" y="116717"/>
                  </a:cubicBezTo>
                  <a:cubicBezTo>
                    <a:pt x="73831" y="116717"/>
                    <a:pt x="88678" y="110574"/>
                    <a:pt x="99620" y="99632"/>
                  </a:cubicBezTo>
                  <a:cubicBezTo>
                    <a:pt x="110562" y="88690"/>
                    <a:pt x="116706" y="73843"/>
                    <a:pt x="116706" y="58365"/>
                  </a:cubicBezTo>
                  <a:cubicBezTo>
                    <a:pt x="116706" y="42887"/>
                    <a:pt x="110562" y="28040"/>
                    <a:pt x="99620" y="17098"/>
                  </a:cubicBezTo>
                  <a:cubicBezTo>
                    <a:pt x="88678" y="6156"/>
                    <a:pt x="73831" y="1"/>
                    <a:pt x="58353" y="1"/>
                  </a:cubicBezTo>
                  <a:close/>
                </a:path>
              </a:pathLst>
            </a:custGeom>
            <a:gradFill>
              <a:gsLst>
                <a:gs pos="0">
                  <a:srgbClr val="252C3A">
                    <a:alpha val="71764"/>
                  </a:srgbClr>
                </a:gs>
                <a:gs pos="100000">
                  <a:srgbClr val="252C3A">
                    <a:alpha val="1568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 name="Google Shape;868;p54"/>
          <p:cNvSpPr txBox="1"/>
          <p:nvPr>
            <p:ph type="title"/>
          </p:nvPr>
        </p:nvSpPr>
        <p:spPr>
          <a:xfrm>
            <a:off x="2646600" y="594300"/>
            <a:ext cx="3850800" cy="101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Infographics Make Your Idea Understandable…</a:t>
            </a:r>
            <a:endParaRPr/>
          </a:p>
        </p:txBody>
      </p:sp>
      <p:sp>
        <p:nvSpPr>
          <p:cNvPr id="869" name="Google Shape;869;p54"/>
          <p:cNvSpPr txBox="1"/>
          <p:nvPr>
            <p:ph idx="4294967295" type="title"/>
          </p:nvPr>
        </p:nvSpPr>
        <p:spPr>
          <a:xfrm>
            <a:off x="6618900" y="1696200"/>
            <a:ext cx="1803000" cy="4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5"/>
                </a:solidFill>
              </a:rPr>
              <a:t>Mars</a:t>
            </a:r>
            <a:endParaRPr sz="1400">
              <a:solidFill>
                <a:schemeClr val="accent5"/>
              </a:solidFill>
            </a:endParaRPr>
          </a:p>
        </p:txBody>
      </p:sp>
      <p:sp>
        <p:nvSpPr>
          <p:cNvPr id="870" name="Google Shape;870;p54"/>
          <p:cNvSpPr txBox="1"/>
          <p:nvPr>
            <p:ph idx="4294967295" type="title"/>
          </p:nvPr>
        </p:nvSpPr>
        <p:spPr>
          <a:xfrm>
            <a:off x="6618900" y="2053825"/>
            <a:ext cx="15741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Karla"/>
                <a:ea typeface="Karla"/>
                <a:cs typeface="Karla"/>
                <a:sym typeface="Karla"/>
              </a:rPr>
              <a:t>Despite being red, Mars is actually a cold place</a:t>
            </a:r>
            <a:endParaRPr sz="1200">
              <a:latin typeface="Karla"/>
              <a:ea typeface="Karla"/>
              <a:cs typeface="Karla"/>
              <a:sym typeface="Karla"/>
            </a:endParaRPr>
          </a:p>
        </p:txBody>
      </p:sp>
      <p:sp>
        <p:nvSpPr>
          <p:cNvPr id="871" name="Google Shape;871;p54"/>
          <p:cNvSpPr txBox="1"/>
          <p:nvPr>
            <p:ph idx="4294967295" type="title"/>
          </p:nvPr>
        </p:nvSpPr>
        <p:spPr>
          <a:xfrm>
            <a:off x="6618900" y="3378875"/>
            <a:ext cx="1803000" cy="4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5"/>
                </a:solidFill>
              </a:rPr>
              <a:t>Neptune</a:t>
            </a:r>
            <a:endParaRPr sz="1400">
              <a:solidFill>
                <a:schemeClr val="accent5"/>
              </a:solidFill>
            </a:endParaRPr>
          </a:p>
        </p:txBody>
      </p:sp>
      <p:sp>
        <p:nvSpPr>
          <p:cNvPr id="872" name="Google Shape;872;p54"/>
          <p:cNvSpPr txBox="1"/>
          <p:nvPr>
            <p:ph idx="4294967295" type="title"/>
          </p:nvPr>
        </p:nvSpPr>
        <p:spPr>
          <a:xfrm>
            <a:off x="6618900" y="3736500"/>
            <a:ext cx="1399200" cy="6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Karla"/>
                <a:ea typeface="Karla"/>
                <a:cs typeface="Karla"/>
                <a:sym typeface="Karla"/>
              </a:rPr>
              <a:t>Neptune is the farthest planet from the Sun</a:t>
            </a:r>
            <a:endParaRPr sz="1200">
              <a:latin typeface="Karla"/>
              <a:ea typeface="Karla"/>
              <a:cs typeface="Karla"/>
              <a:sym typeface="Karla"/>
            </a:endParaRPr>
          </a:p>
        </p:txBody>
      </p:sp>
      <p:sp>
        <p:nvSpPr>
          <p:cNvPr id="873" name="Google Shape;873;p54"/>
          <p:cNvSpPr txBox="1"/>
          <p:nvPr>
            <p:ph idx="4294967295" type="title"/>
          </p:nvPr>
        </p:nvSpPr>
        <p:spPr>
          <a:xfrm>
            <a:off x="726150" y="1696200"/>
            <a:ext cx="1803000" cy="41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chemeClr val="accent5"/>
                </a:solidFill>
              </a:rPr>
              <a:t>Mercury</a:t>
            </a:r>
            <a:endParaRPr sz="1400">
              <a:solidFill>
                <a:schemeClr val="accent5"/>
              </a:solidFill>
            </a:endParaRPr>
          </a:p>
        </p:txBody>
      </p:sp>
      <p:sp>
        <p:nvSpPr>
          <p:cNvPr id="874" name="Google Shape;874;p54"/>
          <p:cNvSpPr txBox="1"/>
          <p:nvPr>
            <p:ph idx="4294967295" type="title"/>
          </p:nvPr>
        </p:nvSpPr>
        <p:spPr>
          <a:xfrm>
            <a:off x="1036000" y="2053825"/>
            <a:ext cx="1493100" cy="65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latin typeface="Karla"/>
                <a:ea typeface="Karla"/>
                <a:cs typeface="Karla"/>
                <a:sym typeface="Karla"/>
              </a:rPr>
              <a:t>Mercury is the closest planet to the Sun</a:t>
            </a:r>
            <a:endParaRPr sz="1200">
              <a:latin typeface="Karla"/>
              <a:ea typeface="Karla"/>
              <a:cs typeface="Karla"/>
              <a:sym typeface="Karla"/>
            </a:endParaRPr>
          </a:p>
        </p:txBody>
      </p:sp>
      <p:sp>
        <p:nvSpPr>
          <p:cNvPr id="875" name="Google Shape;875;p54"/>
          <p:cNvSpPr txBox="1"/>
          <p:nvPr>
            <p:ph idx="4294967295" type="title"/>
          </p:nvPr>
        </p:nvSpPr>
        <p:spPr>
          <a:xfrm>
            <a:off x="726150" y="3378875"/>
            <a:ext cx="1803000" cy="41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chemeClr val="accent5"/>
                </a:solidFill>
              </a:rPr>
              <a:t>Venus</a:t>
            </a:r>
            <a:endParaRPr sz="1400">
              <a:solidFill>
                <a:schemeClr val="accent5"/>
              </a:solidFill>
            </a:endParaRPr>
          </a:p>
        </p:txBody>
      </p:sp>
      <p:sp>
        <p:nvSpPr>
          <p:cNvPr id="876" name="Google Shape;876;p54"/>
          <p:cNvSpPr txBox="1"/>
          <p:nvPr>
            <p:ph idx="4294967295" type="title"/>
          </p:nvPr>
        </p:nvSpPr>
        <p:spPr>
          <a:xfrm>
            <a:off x="1036000" y="3736500"/>
            <a:ext cx="1493100" cy="65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latin typeface="Karla"/>
                <a:ea typeface="Karla"/>
                <a:cs typeface="Karla"/>
                <a:sym typeface="Karla"/>
              </a:rPr>
              <a:t>Venus is the second planet from the Sun</a:t>
            </a:r>
            <a:endParaRPr sz="1200">
              <a:latin typeface="Karla"/>
              <a:ea typeface="Karla"/>
              <a:cs typeface="Karla"/>
              <a:sym typeface="Karla"/>
            </a:endParaRPr>
          </a:p>
        </p:txBody>
      </p:sp>
      <p:grpSp>
        <p:nvGrpSpPr>
          <p:cNvPr id="877" name="Google Shape;877;p54"/>
          <p:cNvGrpSpPr/>
          <p:nvPr/>
        </p:nvGrpSpPr>
        <p:grpSpPr>
          <a:xfrm>
            <a:off x="2743200" y="2178225"/>
            <a:ext cx="787800" cy="1926075"/>
            <a:chOff x="2743200" y="2178225"/>
            <a:chExt cx="787800" cy="1926075"/>
          </a:xfrm>
        </p:grpSpPr>
        <p:cxnSp>
          <p:nvCxnSpPr>
            <p:cNvPr id="878" name="Google Shape;878;p54"/>
            <p:cNvCxnSpPr/>
            <p:nvPr/>
          </p:nvCxnSpPr>
          <p:spPr>
            <a:xfrm>
              <a:off x="2743200" y="2178225"/>
              <a:ext cx="787800" cy="496200"/>
            </a:xfrm>
            <a:prstGeom prst="straightConnector1">
              <a:avLst/>
            </a:prstGeom>
            <a:noFill/>
            <a:ln cap="flat" cmpd="sng" w="9525">
              <a:solidFill>
                <a:schemeClr val="accent5"/>
              </a:solidFill>
              <a:prstDash val="solid"/>
              <a:round/>
              <a:headEnd len="med" w="med" type="oval"/>
              <a:tailEnd len="med" w="med" type="oval"/>
            </a:ln>
          </p:spPr>
        </p:cxnSp>
        <p:cxnSp>
          <p:nvCxnSpPr>
            <p:cNvPr id="879" name="Google Shape;879;p54"/>
            <p:cNvCxnSpPr/>
            <p:nvPr/>
          </p:nvCxnSpPr>
          <p:spPr>
            <a:xfrm flipH="1" rot="10800000">
              <a:off x="2757800" y="3761400"/>
              <a:ext cx="693000" cy="342900"/>
            </a:xfrm>
            <a:prstGeom prst="straightConnector1">
              <a:avLst/>
            </a:prstGeom>
            <a:noFill/>
            <a:ln cap="flat" cmpd="sng" w="9525">
              <a:solidFill>
                <a:schemeClr val="accent5"/>
              </a:solidFill>
              <a:prstDash val="solid"/>
              <a:round/>
              <a:headEnd len="med" w="med" type="oval"/>
              <a:tailEnd len="med" w="med" type="oval"/>
            </a:ln>
          </p:spPr>
        </p:cxnSp>
      </p:grpSp>
      <p:grpSp>
        <p:nvGrpSpPr>
          <p:cNvPr id="880" name="Google Shape;880;p54"/>
          <p:cNvGrpSpPr/>
          <p:nvPr/>
        </p:nvGrpSpPr>
        <p:grpSpPr>
          <a:xfrm flipH="1">
            <a:off x="5637398" y="2178225"/>
            <a:ext cx="787800" cy="1926075"/>
            <a:chOff x="2743200" y="2178225"/>
            <a:chExt cx="787800" cy="1926075"/>
          </a:xfrm>
        </p:grpSpPr>
        <p:cxnSp>
          <p:nvCxnSpPr>
            <p:cNvPr id="881" name="Google Shape;881;p54"/>
            <p:cNvCxnSpPr/>
            <p:nvPr/>
          </p:nvCxnSpPr>
          <p:spPr>
            <a:xfrm>
              <a:off x="2743200" y="2178225"/>
              <a:ext cx="787800" cy="496200"/>
            </a:xfrm>
            <a:prstGeom prst="straightConnector1">
              <a:avLst/>
            </a:prstGeom>
            <a:noFill/>
            <a:ln cap="flat" cmpd="sng" w="9525">
              <a:solidFill>
                <a:schemeClr val="accent5"/>
              </a:solidFill>
              <a:prstDash val="solid"/>
              <a:round/>
              <a:headEnd len="med" w="med" type="oval"/>
              <a:tailEnd len="med" w="med" type="oval"/>
            </a:ln>
          </p:spPr>
        </p:cxnSp>
        <p:cxnSp>
          <p:nvCxnSpPr>
            <p:cNvPr id="882" name="Google Shape;882;p54"/>
            <p:cNvCxnSpPr/>
            <p:nvPr/>
          </p:nvCxnSpPr>
          <p:spPr>
            <a:xfrm flipH="1" rot="10800000">
              <a:off x="2757800" y="3761400"/>
              <a:ext cx="693000" cy="342900"/>
            </a:xfrm>
            <a:prstGeom prst="straightConnector1">
              <a:avLst/>
            </a:prstGeom>
            <a:noFill/>
            <a:ln cap="flat" cmpd="sng" w="9525">
              <a:solidFill>
                <a:schemeClr val="accent5"/>
              </a:solidFill>
              <a:prstDash val="solid"/>
              <a:round/>
              <a:headEnd len="med" w="med" type="oval"/>
              <a:tailEnd len="med" w="med" type="oval"/>
            </a:ln>
          </p:spPr>
        </p:cxnSp>
      </p:grpSp>
      <p:grpSp>
        <p:nvGrpSpPr>
          <p:cNvPr id="883" name="Google Shape;883;p54"/>
          <p:cNvGrpSpPr/>
          <p:nvPr/>
        </p:nvGrpSpPr>
        <p:grpSpPr>
          <a:xfrm>
            <a:off x="3350798" y="1979833"/>
            <a:ext cx="2442404" cy="2322852"/>
            <a:chOff x="3350798" y="1979833"/>
            <a:chExt cx="2442404" cy="2322852"/>
          </a:xfrm>
        </p:grpSpPr>
        <p:sp>
          <p:nvSpPr>
            <p:cNvPr id="884" name="Google Shape;884;p54"/>
            <p:cNvSpPr/>
            <p:nvPr/>
          </p:nvSpPr>
          <p:spPr>
            <a:xfrm>
              <a:off x="3592310" y="2233627"/>
              <a:ext cx="1959380" cy="1863801"/>
            </a:xfrm>
            <a:custGeom>
              <a:rect b="b" l="l" r="r" t="t"/>
              <a:pathLst>
                <a:path extrusionOk="0" h="167232" w="175808">
                  <a:moveTo>
                    <a:pt x="87917" y="0"/>
                  </a:moveTo>
                  <a:lnTo>
                    <a:pt x="60735" y="55063"/>
                  </a:lnTo>
                  <a:lnTo>
                    <a:pt x="0" y="63882"/>
                  </a:lnTo>
                  <a:lnTo>
                    <a:pt x="43959" y="106711"/>
                  </a:lnTo>
                  <a:lnTo>
                    <a:pt x="33581" y="167232"/>
                  </a:lnTo>
                  <a:lnTo>
                    <a:pt x="87917" y="138652"/>
                  </a:lnTo>
                  <a:lnTo>
                    <a:pt x="142227" y="167232"/>
                  </a:lnTo>
                  <a:lnTo>
                    <a:pt x="131849" y="106711"/>
                  </a:lnTo>
                  <a:lnTo>
                    <a:pt x="175807" y="63882"/>
                  </a:lnTo>
                  <a:lnTo>
                    <a:pt x="115072" y="55063"/>
                  </a:lnTo>
                  <a:lnTo>
                    <a:pt x="8791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4"/>
            <p:cNvSpPr/>
            <p:nvPr/>
          </p:nvSpPr>
          <p:spPr>
            <a:xfrm>
              <a:off x="3350798" y="1979833"/>
              <a:ext cx="2442404" cy="2322852"/>
            </a:xfrm>
            <a:custGeom>
              <a:rect b="b" l="l" r="r" t="t"/>
              <a:pathLst>
                <a:path extrusionOk="0" h="208421" w="219148">
                  <a:moveTo>
                    <a:pt x="109587" y="0"/>
                  </a:moveTo>
                  <a:lnTo>
                    <a:pt x="75711" y="68613"/>
                  </a:lnTo>
                  <a:lnTo>
                    <a:pt x="0" y="79610"/>
                  </a:lnTo>
                  <a:lnTo>
                    <a:pt x="54794" y="133005"/>
                  </a:lnTo>
                  <a:lnTo>
                    <a:pt x="41861" y="208421"/>
                  </a:lnTo>
                  <a:lnTo>
                    <a:pt x="109587" y="172824"/>
                  </a:lnTo>
                  <a:lnTo>
                    <a:pt x="177286" y="208421"/>
                  </a:lnTo>
                  <a:lnTo>
                    <a:pt x="164354" y="133005"/>
                  </a:lnTo>
                  <a:lnTo>
                    <a:pt x="219147" y="79610"/>
                  </a:lnTo>
                  <a:lnTo>
                    <a:pt x="143437" y="68613"/>
                  </a:lnTo>
                  <a:lnTo>
                    <a:pt x="109587"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4"/>
            <p:cNvSpPr/>
            <p:nvPr/>
          </p:nvSpPr>
          <p:spPr>
            <a:xfrm>
              <a:off x="3661821" y="2282175"/>
              <a:ext cx="1959380" cy="1863500"/>
            </a:xfrm>
            <a:custGeom>
              <a:rect b="b" l="l" r="r" t="t"/>
              <a:pathLst>
                <a:path extrusionOk="0" h="167205" w="175808">
                  <a:moveTo>
                    <a:pt x="87891" y="0"/>
                  </a:moveTo>
                  <a:lnTo>
                    <a:pt x="60736" y="55036"/>
                  </a:lnTo>
                  <a:lnTo>
                    <a:pt x="1" y="63854"/>
                  </a:lnTo>
                  <a:lnTo>
                    <a:pt x="43932" y="106711"/>
                  </a:lnTo>
                  <a:lnTo>
                    <a:pt x="33554" y="167204"/>
                  </a:lnTo>
                  <a:lnTo>
                    <a:pt x="87891" y="138625"/>
                  </a:lnTo>
                  <a:lnTo>
                    <a:pt x="142227" y="167204"/>
                  </a:lnTo>
                  <a:lnTo>
                    <a:pt x="131849" y="106711"/>
                  </a:lnTo>
                  <a:lnTo>
                    <a:pt x="175808" y="63854"/>
                  </a:lnTo>
                  <a:lnTo>
                    <a:pt x="115073" y="55036"/>
                  </a:lnTo>
                  <a:lnTo>
                    <a:pt x="87891" y="0"/>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4"/>
            <p:cNvSpPr/>
            <p:nvPr/>
          </p:nvSpPr>
          <p:spPr>
            <a:xfrm>
              <a:off x="3592310" y="2233627"/>
              <a:ext cx="1959380" cy="1863801"/>
            </a:xfrm>
            <a:custGeom>
              <a:rect b="b" l="l" r="r" t="t"/>
              <a:pathLst>
                <a:path extrusionOk="0" h="167232" w="175808">
                  <a:moveTo>
                    <a:pt x="87917" y="0"/>
                  </a:moveTo>
                  <a:lnTo>
                    <a:pt x="60735" y="55063"/>
                  </a:lnTo>
                  <a:lnTo>
                    <a:pt x="0" y="63882"/>
                  </a:lnTo>
                  <a:lnTo>
                    <a:pt x="43959" y="106711"/>
                  </a:lnTo>
                  <a:lnTo>
                    <a:pt x="33581" y="167232"/>
                  </a:lnTo>
                  <a:lnTo>
                    <a:pt x="87917" y="138652"/>
                  </a:lnTo>
                  <a:lnTo>
                    <a:pt x="142227" y="167232"/>
                  </a:lnTo>
                  <a:lnTo>
                    <a:pt x="131849" y="106711"/>
                  </a:lnTo>
                  <a:lnTo>
                    <a:pt x="175807" y="63882"/>
                  </a:lnTo>
                  <a:lnTo>
                    <a:pt x="115072" y="55063"/>
                  </a:lnTo>
                  <a:lnTo>
                    <a:pt x="8791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4"/>
            <p:cNvSpPr/>
            <p:nvPr/>
          </p:nvSpPr>
          <p:spPr>
            <a:xfrm>
              <a:off x="3900335" y="2461654"/>
              <a:ext cx="904941" cy="969671"/>
            </a:xfrm>
            <a:custGeom>
              <a:rect b="b" l="l" r="r" t="t"/>
              <a:pathLst>
                <a:path extrusionOk="0" h="87005" w="81197">
                  <a:moveTo>
                    <a:pt x="70361" y="1"/>
                  </a:moveTo>
                  <a:lnTo>
                    <a:pt x="1" y="70362"/>
                  </a:lnTo>
                  <a:lnTo>
                    <a:pt x="16321" y="86251"/>
                  </a:lnTo>
                  <a:lnTo>
                    <a:pt x="16186" y="87004"/>
                  </a:lnTo>
                  <a:lnTo>
                    <a:pt x="81196" y="21994"/>
                  </a:lnTo>
                  <a:lnTo>
                    <a:pt x="703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p:nvPr/>
          </p:nvSpPr>
          <p:spPr>
            <a:xfrm>
              <a:off x="3966559" y="2850302"/>
              <a:ext cx="1453587" cy="1247125"/>
            </a:xfrm>
            <a:custGeom>
              <a:rect b="b" l="l" r="r" t="t"/>
              <a:pathLst>
                <a:path extrusionOk="0" h="111900" w="130425">
                  <a:moveTo>
                    <a:pt x="83508" y="0"/>
                  </a:moveTo>
                  <a:lnTo>
                    <a:pt x="5862" y="77647"/>
                  </a:lnTo>
                  <a:lnTo>
                    <a:pt x="1" y="111900"/>
                  </a:lnTo>
                  <a:lnTo>
                    <a:pt x="53504" y="83750"/>
                  </a:lnTo>
                  <a:lnTo>
                    <a:pt x="130424" y="6829"/>
                  </a:lnTo>
                  <a:lnTo>
                    <a:pt x="835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4"/>
            <p:cNvSpPr/>
            <p:nvPr/>
          </p:nvSpPr>
          <p:spPr>
            <a:xfrm>
              <a:off x="3966559" y="2850302"/>
              <a:ext cx="1453587" cy="1247125"/>
            </a:xfrm>
            <a:custGeom>
              <a:rect b="b" l="l" r="r" t="t"/>
              <a:pathLst>
                <a:path extrusionOk="0" h="111900" w="130425">
                  <a:moveTo>
                    <a:pt x="83508" y="0"/>
                  </a:moveTo>
                  <a:lnTo>
                    <a:pt x="5862" y="77647"/>
                  </a:lnTo>
                  <a:lnTo>
                    <a:pt x="1" y="111900"/>
                  </a:lnTo>
                  <a:lnTo>
                    <a:pt x="53504" y="83750"/>
                  </a:lnTo>
                  <a:lnTo>
                    <a:pt x="130424" y="6829"/>
                  </a:lnTo>
                  <a:lnTo>
                    <a:pt x="835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4"/>
            <p:cNvSpPr/>
            <p:nvPr/>
          </p:nvSpPr>
          <p:spPr>
            <a:xfrm>
              <a:off x="5122886" y="3306356"/>
              <a:ext cx="58745" cy="57241"/>
            </a:xfrm>
            <a:custGeom>
              <a:rect b="b" l="l" r="r" t="t"/>
              <a:pathLst>
                <a:path extrusionOk="0" h="5136" w="5271">
                  <a:moveTo>
                    <a:pt x="5270" y="1"/>
                  </a:moveTo>
                  <a:lnTo>
                    <a:pt x="1506" y="915"/>
                  </a:lnTo>
                  <a:cubicBezTo>
                    <a:pt x="619" y="1130"/>
                    <a:pt x="1" y="1936"/>
                    <a:pt x="1" y="2851"/>
                  </a:cubicBezTo>
                  <a:lnTo>
                    <a:pt x="1" y="5136"/>
                  </a:lnTo>
                  <a:lnTo>
                    <a:pt x="5270"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4"/>
            <p:cNvSpPr/>
            <p:nvPr/>
          </p:nvSpPr>
          <p:spPr>
            <a:xfrm>
              <a:off x="4282687" y="2933043"/>
              <a:ext cx="827026" cy="957032"/>
            </a:xfrm>
            <a:custGeom>
              <a:rect b="b" l="l" r="r" t="t"/>
              <a:pathLst>
                <a:path extrusionOk="0" h="85871" w="74206">
                  <a:moveTo>
                    <a:pt x="41163" y="13171"/>
                  </a:moveTo>
                  <a:cubicBezTo>
                    <a:pt x="41163" y="13574"/>
                    <a:pt x="41190" y="14004"/>
                    <a:pt x="41243" y="14434"/>
                  </a:cubicBezTo>
                  <a:lnTo>
                    <a:pt x="41082" y="14434"/>
                  </a:lnTo>
                  <a:cubicBezTo>
                    <a:pt x="41109" y="14004"/>
                    <a:pt x="41136" y="13601"/>
                    <a:pt x="41163" y="13171"/>
                  </a:cubicBezTo>
                  <a:close/>
                  <a:moveTo>
                    <a:pt x="28233" y="0"/>
                  </a:moveTo>
                  <a:cubicBezTo>
                    <a:pt x="25407" y="0"/>
                    <a:pt x="22519" y="943"/>
                    <a:pt x="20030" y="3035"/>
                  </a:cubicBezTo>
                  <a:cubicBezTo>
                    <a:pt x="11749" y="9971"/>
                    <a:pt x="15191" y="23414"/>
                    <a:pt x="25784" y="25511"/>
                  </a:cubicBezTo>
                  <a:lnTo>
                    <a:pt x="25784" y="31561"/>
                  </a:lnTo>
                  <a:lnTo>
                    <a:pt x="18820" y="31561"/>
                  </a:lnTo>
                  <a:cubicBezTo>
                    <a:pt x="16535" y="31561"/>
                    <a:pt x="14653" y="33416"/>
                    <a:pt x="14680" y="35728"/>
                  </a:cubicBezTo>
                  <a:lnTo>
                    <a:pt x="14680" y="41751"/>
                  </a:lnTo>
                  <a:lnTo>
                    <a:pt x="8039" y="41751"/>
                  </a:lnTo>
                  <a:lnTo>
                    <a:pt x="1318" y="40111"/>
                  </a:lnTo>
                  <a:cubicBezTo>
                    <a:pt x="1230" y="40089"/>
                    <a:pt x="1142" y="40079"/>
                    <a:pt x="1057" y="40079"/>
                  </a:cubicBezTo>
                  <a:cubicBezTo>
                    <a:pt x="494" y="40079"/>
                    <a:pt x="24" y="40521"/>
                    <a:pt x="0" y="41105"/>
                  </a:cubicBezTo>
                  <a:lnTo>
                    <a:pt x="0" y="51080"/>
                  </a:lnTo>
                  <a:cubicBezTo>
                    <a:pt x="24" y="51664"/>
                    <a:pt x="494" y="52106"/>
                    <a:pt x="1057" y="52106"/>
                  </a:cubicBezTo>
                  <a:cubicBezTo>
                    <a:pt x="1142" y="52106"/>
                    <a:pt x="1230" y="52096"/>
                    <a:pt x="1318" y="52075"/>
                  </a:cubicBezTo>
                  <a:lnTo>
                    <a:pt x="8039" y="50435"/>
                  </a:lnTo>
                  <a:lnTo>
                    <a:pt x="14680" y="50435"/>
                  </a:lnTo>
                  <a:lnTo>
                    <a:pt x="14680" y="62722"/>
                  </a:lnTo>
                  <a:cubicBezTo>
                    <a:pt x="14653" y="65007"/>
                    <a:pt x="16535" y="66862"/>
                    <a:pt x="18820" y="66862"/>
                  </a:cubicBezTo>
                  <a:lnTo>
                    <a:pt x="32801" y="66862"/>
                  </a:lnTo>
                  <a:lnTo>
                    <a:pt x="32801" y="74847"/>
                  </a:lnTo>
                  <a:cubicBezTo>
                    <a:pt x="32801" y="75762"/>
                    <a:pt x="33527" y="76514"/>
                    <a:pt x="34441" y="76514"/>
                  </a:cubicBezTo>
                  <a:lnTo>
                    <a:pt x="38098" y="76514"/>
                  </a:lnTo>
                  <a:lnTo>
                    <a:pt x="38098" y="82295"/>
                  </a:lnTo>
                  <a:lnTo>
                    <a:pt x="44900" y="85871"/>
                  </a:lnTo>
                  <a:lnTo>
                    <a:pt x="44900" y="76514"/>
                  </a:lnTo>
                  <a:lnTo>
                    <a:pt x="48556" y="76514"/>
                  </a:lnTo>
                  <a:cubicBezTo>
                    <a:pt x="49470" y="76514"/>
                    <a:pt x="50223" y="75762"/>
                    <a:pt x="50223" y="74847"/>
                  </a:cubicBezTo>
                  <a:lnTo>
                    <a:pt x="50223" y="66862"/>
                  </a:lnTo>
                  <a:lnTo>
                    <a:pt x="63451" y="66862"/>
                  </a:lnTo>
                  <a:cubicBezTo>
                    <a:pt x="63467" y="66862"/>
                    <a:pt x="63484" y="66863"/>
                    <a:pt x="63500" y="66863"/>
                  </a:cubicBezTo>
                  <a:cubicBezTo>
                    <a:pt x="65789" y="66863"/>
                    <a:pt x="67618" y="64991"/>
                    <a:pt x="67618" y="62722"/>
                  </a:cubicBezTo>
                  <a:lnTo>
                    <a:pt x="67618" y="50435"/>
                  </a:lnTo>
                  <a:lnTo>
                    <a:pt x="71033" y="50435"/>
                  </a:lnTo>
                  <a:lnTo>
                    <a:pt x="69904" y="43955"/>
                  </a:lnTo>
                  <a:lnTo>
                    <a:pt x="74206" y="39788"/>
                  </a:lnTo>
                  <a:lnTo>
                    <a:pt x="67618" y="39788"/>
                  </a:lnTo>
                  <a:lnTo>
                    <a:pt x="67618" y="35755"/>
                  </a:lnTo>
                  <a:cubicBezTo>
                    <a:pt x="67618" y="34787"/>
                    <a:pt x="67296" y="33873"/>
                    <a:pt x="66704" y="33147"/>
                  </a:cubicBezTo>
                  <a:lnTo>
                    <a:pt x="66677" y="33093"/>
                  </a:lnTo>
                  <a:cubicBezTo>
                    <a:pt x="66624" y="33040"/>
                    <a:pt x="66543" y="32959"/>
                    <a:pt x="66489" y="32905"/>
                  </a:cubicBezTo>
                  <a:cubicBezTo>
                    <a:pt x="66436" y="32851"/>
                    <a:pt x="66436" y="32824"/>
                    <a:pt x="66409" y="32798"/>
                  </a:cubicBezTo>
                  <a:lnTo>
                    <a:pt x="66274" y="32690"/>
                  </a:lnTo>
                  <a:cubicBezTo>
                    <a:pt x="66220" y="32636"/>
                    <a:pt x="66167" y="32582"/>
                    <a:pt x="66113" y="32529"/>
                  </a:cubicBezTo>
                  <a:lnTo>
                    <a:pt x="66032" y="32475"/>
                  </a:lnTo>
                  <a:cubicBezTo>
                    <a:pt x="65414" y="31991"/>
                    <a:pt x="64661" y="31695"/>
                    <a:pt x="63881" y="31615"/>
                  </a:cubicBezTo>
                  <a:cubicBezTo>
                    <a:pt x="63747" y="31588"/>
                    <a:pt x="63612" y="31588"/>
                    <a:pt x="63451" y="31588"/>
                  </a:cubicBezTo>
                  <a:lnTo>
                    <a:pt x="56541" y="31588"/>
                  </a:lnTo>
                  <a:lnTo>
                    <a:pt x="56541" y="25538"/>
                  </a:lnTo>
                  <a:cubicBezTo>
                    <a:pt x="61381" y="24570"/>
                    <a:pt x="65253" y="20914"/>
                    <a:pt x="66489" y="16101"/>
                  </a:cubicBezTo>
                  <a:cubicBezTo>
                    <a:pt x="67726" y="11316"/>
                    <a:pt x="66086" y="6234"/>
                    <a:pt x="62295" y="3062"/>
                  </a:cubicBezTo>
                  <a:cubicBezTo>
                    <a:pt x="59801" y="957"/>
                    <a:pt x="56906" y="9"/>
                    <a:pt x="54075" y="9"/>
                  </a:cubicBezTo>
                  <a:cubicBezTo>
                    <a:pt x="47536" y="9"/>
                    <a:pt x="41332" y="5064"/>
                    <a:pt x="41163" y="12606"/>
                  </a:cubicBezTo>
                  <a:cubicBezTo>
                    <a:pt x="40994" y="5057"/>
                    <a:pt x="34778" y="0"/>
                    <a:pt x="2823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4"/>
            <p:cNvSpPr/>
            <p:nvPr/>
          </p:nvSpPr>
          <p:spPr>
            <a:xfrm>
              <a:off x="4535879" y="3610491"/>
              <a:ext cx="75530" cy="189387"/>
            </a:xfrm>
            <a:custGeom>
              <a:rect b="b" l="l" r="r" t="t"/>
              <a:pathLst>
                <a:path extrusionOk="0" h="16993" w="6777">
                  <a:moveTo>
                    <a:pt x="1" y="1"/>
                  </a:moveTo>
                  <a:lnTo>
                    <a:pt x="1" y="16832"/>
                  </a:lnTo>
                  <a:lnTo>
                    <a:pt x="3254" y="15111"/>
                  </a:lnTo>
                  <a:lnTo>
                    <a:pt x="6776" y="16993"/>
                  </a:lnTo>
                  <a:lnTo>
                    <a:pt x="67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4"/>
            <p:cNvSpPr/>
            <p:nvPr/>
          </p:nvSpPr>
          <p:spPr>
            <a:xfrm>
              <a:off x="4573939" y="3610491"/>
              <a:ext cx="37469" cy="189387"/>
            </a:xfrm>
            <a:custGeom>
              <a:rect b="b" l="l" r="r" t="t"/>
              <a:pathLst>
                <a:path extrusionOk="0" h="16993" w="3362">
                  <a:moveTo>
                    <a:pt x="0" y="1"/>
                  </a:moveTo>
                  <a:lnTo>
                    <a:pt x="0" y="15192"/>
                  </a:lnTo>
                  <a:lnTo>
                    <a:pt x="3361" y="16993"/>
                  </a:lnTo>
                  <a:lnTo>
                    <a:pt x="3361" y="1"/>
                  </a:lnTo>
                  <a:close/>
                </a:path>
              </a:pathLst>
            </a:custGeom>
            <a:solidFill>
              <a:srgbClr val="EBE2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4"/>
            <p:cNvSpPr/>
            <p:nvPr/>
          </p:nvSpPr>
          <p:spPr>
            <a:xfrm>
              <a:off x="4476554" y="3511613"/>
              <a:ext cx="194179" cy="130653"/>
            </a:xfrm>
            <a:custGeom>
              <a:rect b="b" l="l" r="r" t="t"/>
              <a:pathLst>
                <a:path extrusionOk="0" h="11723" w="17423">
                  <a:moveTo>
                    <a:pt x="1" y="1"/>
                  </a:moveTo>
                  <a:lnTo>
                    <a:pt x="1" y="10083"/>
                  </a:lnTo>
                  <a:cubicBezTo>
                    <a:pt x="1" y="10970"/>
                    <a:pt x="753" y="11723"/>
                    <a:pt x="1667" y="11723"/>
                  </a:cubicBezTo>
                  <a:lnTo>
                    <a:pt x="15783" y="11723"/>
                  </a:lnTo>
                  <a:cubicBezTo>
                    <a:pt x="16670" y="11723"/>
                    <a:pt x="17423" y="10997"/>
                    <a:pt x="17423" y="10083"/>
                  </a:cubicBezTo>
                  <a:lnTo>
                    <a:pt x="17423" y="1"/>
                  </a:lnTo>
                  <a:close/>
                </a:path>
              </a:pathLst>
            </a:custGeom>
            <a:solidFill>
              <a:srgbClr val="7A6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4"/>
            <p:cNvSpPr/>
            <p:nvPr/>
          </p:nvSpPr>
          <p:spPr>
            <a:xfrm>
              <a:off x="4612289" y="3511613"/>
              <a:ext cx="58444" cy="130653"/>
            </a:xfrm>
            <a:custGeom>
              <a:rect b="b" l="l" r="r" t="t"/>
              <a:pathLst>
                <a:path extrusionOk="0" h="11723" w="5244">
                  <a:moveTo>
                    <a:pt x="1641" y="1"/>
                  </a:moveTo>
                  <a:lnTo>
                    <a:pt x="1641" y="10083"/>
                  </a:lnTo>
                  <a:cubicBezTo>
                    <a:pt x="1641" y="10997"/>
                    <a:pt x="888" y="11723"/>
                    <a:pt x="1" y="11723"/>
                  </a:cubicBezTo>
                  <a:lnTo>
                    <a:pt x="3604" y="11723"/>
                  </a:lnTo>
                  <a:cubicBezTo>
                    <a:pt x="4491" y="11723"/>
                    <a:pt x="5244" y="10997"/>
                    <a:pt x="5244" y="10083"/>
                  </a:cubicBezTo>
                  <a:lnTo>
                    <a:pt x="5244" y="1"/>
                  </a:lnTo>
                  <a:close/>
                </a:path>
              </a:pathLst>
            </a:custGeom>
            <a:solidFill>
              <a:srgbClr val="6353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4"/>
            <p:cNvSpPr/>
            <p:nvPr/>
          </p:nvSpPr>
          <p:spPr>
            <a:xfrm>
              <a:off x="4832537" y="3232943"/>
              <a:ext cx="148630" cy="118672"/>
            </a:xfrm>
            <a:custGeom>
              <a:rect b="b" l="l" r="r" t="t"/>
              <a:pathLst>
                <a:path extrusionOk="0" h="10648" w="13336">
                  <a:moveTo>
                    <a:pt x="0" y="1"/>
                  </a:moveTo>
                  <a:lnTo>
                    <a:pt x="0" y="10647"/>
                  </a:lnTo>
                  <a:lnTo>
                    <a:pt x="13335" y="10647"/>
                  </a:lnTo>
                  <a:lnTo>
                    <a:pt x="13335" y="1"/>
                  </a:lnTo>
                  <a:close/>
                </a:path>
              </a:pathLst>
            </a:custGeom>
            <a:solidFill>
              <a:srgbClr val="7A6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a:off x="4912235" y="3232943"/>
              <a:ext cx="68631" cy="118672"/>
            </a:xfrm>
            <a:custGeom>
              <a:rect b="b" l="l" r="r" t="t"/>
              <a:pathLst>
                <a:path extrusionOk="0" h="10648" w="6158">
                  <a:moveTo>
                    <a:pt x="1" y="1"/>
                  </a:moveTo>
                  <a:lnTo>
                    <a:pt x="1" y="10647"/>
                  </a:lnTo>
                  <a:lnTo>
                    <a:pt x="6158" y="10647"/>
                  </a:lnTo>
                  <a:lnTo>
                    <a:pt x="6158" y="1"/>
                  </a:lnTo>
                  <a:close/>
                </a:path>
              </a:pathLst>
            </a:custGeom>
            <a:solidFill>
              <a:srgbClr val="6353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4"/>
            <p:cNvSpPr/>
            <p:nvPr/>
          </p:nvSpPr>
          <p:spPr>
            <a:xfrm>
              <a:off x="4166723" y="3255122"/>
              <a:ext cx="146835" cy="96794"/>
            </a:xfrm>
            <a:custGeom>
              <a:rect b="b" l="l" r="r" t="t"/>
              <a:pathLst>
                <a:path extrusionOk="0" h="8685" w="13175">
                  <a:moveTo>
                    <a:pt x="0" y="0"/>
                  </a:moveTo>
                  <a:lnTo>
                    <a:pt x="0" y="8684"/>
                  </a:lnTo>
                  <a:lnTo>
                    <a:pt x="13175" y="8684"/>
                  </a:lnTo>
                  <a:lnTo>
                    <a:pt x="13175" y="0"/>
                  </a:lnTo>
                  <a:close/>
                </a:path>
              </a:pathLst>
            </a:custGeom>
            <a:solidFill>
              <a:srgbClr val="7A6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4"/>
            <p:cNvSpPr/>
            <p:nvPr/>
          </p:nvSpPr>
          <p:spPr>
            <a:xfrm>
              <a:off x="4111288" y="3236187"/>
              <a:ext cx="89305" cy="134052"/>
            </a:xfrm>
            <a:custGeom>
              <a:rect b="b" l="l" r="r" t="t"/>
              <a:pathLst>
                <a:path extrusionOk="0" h="12028" w="8013">
                  <a:moveTo>
                    <a:pt x="1039" y="1"/>
                  </a:moveTo>
                  <a:cubicBezTo>
                    <a:pt x="488" y="1"/>
                    <a:pt x="1" y="443"/>
                    <a:pt x="1" y="1027"/>
                  </a:cubicBezTo>
                  <a:lnTo>
                    <a:pt x="1" y="11002"/>
                  </a:lnTo>
                  <a:cubicBezTo>
                    <a:pt x="1" y="11586"/>
                    <a:pt x="488" y="12028"/>
                    <a:pt x="1039" y="12028"/>
                  </a:cubicBezTo>
                  <a:cubicBezTo>
                    <a:pt x="1122" y="12028"/>
                    <a:pt x="1206" y="12018"/>
                    <a:pt x="1291" y="11996"/>
                  </a:cubicBezTo>
                  <a:lnTo>
                    <a:pt x="8013" y="10383"/>
                  </a:lnTo>
                  <a:lnTo>
                    <a:pt x="8013" y="1672"/>
                  </a:lnTo>
                  <a:lnTo>
                    <a:pt x="1291" y="32"/>
                  </a:lnTo>
                  <a:cubicBezTo>
                    <a:pt x="1206" y="11"/>
                    <a:pt x="1122" y="1"/>
                    <a:pt x="1039" y="1"/>
                  </a:cubicBezTo>
                  <a:close/>
                </a:path>
              </a:pathLst>
            </a:custGeom>
            <a:solidFill>
              <a:srgbClr val="473B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4"/>
            <p:cNvSpPr/>
            <p:nvPr/>
          </p:nvSpPr>
          <p:spPr>
            <a:xfrm>
              <a:off x="4237739" y="3255122"/>
              <a:ext cx="75819" cy="96794"/>
            </a:xfrm>
            <a:custGeom>
              <a:rect b="b" l="l" r="r" t="t"/>
              <a:pathLst>
                <a:path extrusionOk="0" h="8685" w="6803">
                  <a:moveTo>
                    <a:pt x="0" y="0"/>
                  </a:moveTo>
                  <a:lnTo>
                    <a:pt x="0" y="8684"/>
                  </a:lnTo>
                  <a:lnTo>
                    <a:pt x="6803" y="8684"/>
                  </a:lnTo>
                  <a:lnTo>
                    <a:pt x="6803" y="0"/>
                  </a:lnTo>
                  <a:close/>
                </a:path>
              </a:pathLst>
            </a:custGeom>
            <a:solidFill>
              <a:srgbClr val="6353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4"/>
            <p:cNvSpPr/>
            <p:nvPr/>
          </p:nvSpPr>
          <p:spPr>
            <a:xfrm>
              <a:off x="4951186" y="3131357"/>
              <a:ext cx="212167" cy="321845"/>
            </a:xfrm>
            <a:custGeom>
              <a:rect b="b" l="l" r="r" t="t"/>
              <a:pathLst>
                <a:path extrusionOk="0" h="28878" w="19037">
                  <a:moveTo>
                    <a:pt x="17032" y="0"/>
                  </a:moveTo>
                  <a:cubicBezTo>
                    <a:pt x="16878" y="0"/>
                    <a:pt x="16721" y="18"/>
                    <a:pt x="16563" y="55"/>
                  </a:cubicBezTo>
                  <a:lnTo>
                    <a:pt x="1533" y="3738"/>
                  </a:lnTo>
                  <a:cubicBezTo>
                    <a:pt x="619" y="3953"/>
                    <a:pt x="1" y="4760"/>
                    <a:pt x="28" y="5674"/>
                  </a:cubicBezTo>
                  <a:lnTo>
                    <a:pt x="28" y="23204"/>
                  </a:lnTo>
                  <a:cubicBezTo>
                    <a:pt x="28" y="24118"/>
                    <a:pt x="646" y="24925"/>
                    <a:pt x="1533" y="25140"/>
                  </a:cubicBezTo>
                  <a:lnTo>
                    <a:pt x="16563" y="28823"/>
                  </a:lnTo>
                  <a:cubicBezTo>
                    <a:pt x="16721" y="28860"/>
                    <a:pt x="16878" y="28878"/>
                    <a:pt x="17032" y="28878"/>
                  </a:cubicBezTo>
                  <a:cubicBezTo>
                    <a:pt x="18110" y="28878"/>
                    <a:pt x="19036" y="28016"/>
                    <a:pt x="19036" y="26887"/>
                  </a:cubicBezTo>
                  <a:lnTo>
                    <a:pt x="19036" y="1991"/>
                  </a:lnTo>
                  <a:cubicBezTo>
                    <a:pt x="19036" y="862"/>
                    <a:pt x="18110" y="0"/>
                    <a:pt x="17032" y="0"/>
                  </a:cubicBezTo>
                  <a:close/>
                </a:path>
              </a:pathLst>
            </a:custGeom>
            <a:solidFill>
              <a:srgbClr val="473B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4"/>
            <p:cNvSpPr/>
            <p:nvPr/>
          </p:nvSpPr>
          <p:spPr>
            <a:xfrm>
              <a:off x="5116300" y="3131569"/>
              <a:ext cx="46753" cy="321634"/>
            </a:xfrm>
            <a:custGeom>
              <a:rect b="b" l="l" r="r" t="t"/>
              <a:pathLst>
                <a:path extrusionOk="0" h="28859" w="4195">
                  <a:moveTo>
                    <a:pt x="2232" y="0"/>
                  </a:moveTo>
                  <a:cubicBezTo>
                    <a:pt x="2073" y="0"/>
                    <a:pt x="1910" y="20"/>
                    <a:pt x="1748" y="63"/>
                  </a:cubicBezTo>
                  <a:lnTo>
                    <a:pt x="0" y="466"/>
                  </a:lnTo>
                  <a:cubicBezTo>
                    <a:pt x="430" y="869"/>
                    <a:pt x="672" y="1407"/>
                    <a:pt x="672" y="1972"/>
                  </a:cubicBezTo>
                  <a:lnTo>
                    <a:pt x="672" y="26868"/>
                  </a:lnTo>
                  <a:cubicBezTo>
                    <a:pt x="672" y="27460"/>
                    <a:pt x="430" y="27997"/>
                    <a:pt x="0" y="28374"/>
                  </a:cubicBezTo>
                  <a:lnTo>
                    <a:pt x="1748" y="28804"/>
                  </a:lnTo>
                  <a:cubicBezTo>
                    <a:pt x="1902" y="28841"/>
                    <a:pt x="2057" y="28859"/>
                    <a:pt x="2209" y="28859"/>
                  </a:cubicBezTo>
                  <a:cubicBezTo>
                    <a:pt x="3268" y="28859"/>
                    <a:pt x="4194" y="27997"/>
                    <a:pt x="4194" y="26868"/>
                  </a:cubicBezTo>
                  <a:lnTo>
                    <a:pt x="4194" y="1972"/>
                  </a:lnTo>
                  <a:cubicBezTo>
                    <a:pt x="4194" y="874"/>
                    <a:pt x="3282" y="0"/>
                    <a:pt x="2232" y="0"/>
                  </a:cubicBezTo>
                  <a:close/>
                </a:path>
              </a:pathLst>
            </a:custGeom>
            <a:solidFill>
              <a:srgbClr val="362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4"/>
            <p:cNvSpPr/>
            <p:nvPr/>
          </p:nvSpPr>
          <p:spPr>
            <a:xfrm>
              <a:off x="4398350" y="2950373"/>
              <a:ext cx="342798" cy="220560"/>
            </a:xfrm>
            <a:custGeom>
              <a:rect b="b" l="l" r="r" t="t"/>
              <a:pathLst>
                <a:path extrusionOk="0" h="19790" w="30758">
                  <a:moveTo>
                    <a:pt x="0" y="1"/>
                  </a:moveTo>
                  <a:lnTo>
                    <a:pt x="0" y="19789"/>
                  </a:lnTo>
                  <a:lnTo>
                    <a:pt x="30758" y="19789"/>
                  </a:lnTo>
                  <a:lnTo>
                    <a:pt x="30758" y="1"/>
                  </a:lnTo>
                  <a:close/>
                </a:path>
              </a:pathLst>
            </a:custGeom>
            <a:solidFill>
              <a:srgbClr val="7A6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4"/>
            <p:cNvSpPr/>
            <p:nvPr/>
          </p:nvSpPr>
          <p:spPr>
            <a:xfrm>
              <a:off x="4696189" y="2950373"/>
              <a:ext cx="44959" cy="190892"/>
            </a:xfrm>
            <a:custGeom>
              <a:rect b="b" l="l" r="r" t="t"/>
              <a:pathLst>
                <a:path extrusionOk="0" h="17128" w="4034">
                  <a:moveTo>
                    <a:pt x="1" y="1"/>
                  </a:moveTo>
                  <a:lnTo>
                    <a:pt x="1" y="17127"/>
                  </a:lnTo>
                  <a:lnTo>
                    <a:pt x="4034" y="17127"/>
                  </a:lnTo>
                  <a:lnTo>
                    <a:pt x="4034" y="1"/>
                  </a:lnTo>
                  <a:close/>
                </a:path>
              </a:pathLst>
            </a:custGeom>
            <a:solidFill>
              <a:srgbClr val="6353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4"/>
            <p:cNvSpPr/>
            <p:nvPr/>
          </p:nvSpPr>
          <p:spPr>
            <a:xfrm>
              <a:off x="4274596" y="3141554"/>
              <a:ext cx="590005" cy="393441"/>
            </a:xfrm>
            <a:custGeom>
              <a:rect b="b" l="l" r="r" t="t"/>
              <a:pathLst>
                <a:path extrusionOk="0" h="35302" w="52939">
                  <a:moveTo>
                    <a:pt x="4168" y="0"/>
                  </a:moveTo>
                  <a:cubicBezTo>
                    <a:pt x="1856" y="0"/>
                    <a:pt x="0" y="1855"/>
                    <a:pt x="0" y="4141"/>
                  </a:cubicBezTo>
                  <a:lnTo>
                    <a:pt x="0" y="31134"/>
                  </a:lnTo>
                  <a:cubicBezTo>
                    <a:pt x="0" y="33420"/>
                    <a:pt x="1856" y="35302"/>
                    <a:pt x="4168" y="35302"/>
                  </a:cubicBezTo>
                  <a:lnTo>
                    <a:pt x="48798" y="35302"/>
                  </a:lnTo>
                  <a:cubicBezTo>
                    <a:pt x="51084" y="35302"/>
                    <a:pt x="52939" y="33420"/>
                    <a:pt x="52939" y="31134"/>
                  </a:cubicBezTo>
                  <a:lnTo>
                    <a:pt x="52939" y="4141"/>
                  </a:lnTo>
                  <a:cubicBezTo>
                    <a:pt x="52939" y="1855"/>
                    <a:pt x="51084" y="0"/>
                    <a:pt x="48798" y="0"/>
                  </a:cubicBezTo>
                  <a:close/>
                </a:path>
              </a:pathLst>
            </a:custGeom>
            <a:solidFill>
              <a:srgbClr val="473B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4"/>
            <p:cNvSpPr/>
            <p:nvPr/>
          </p:nvSpPr>
          <p:spPr>
            <a:xfrm>
              <a:off x="4769010" y="3141554"/>
              <a:ext cx="95591" cy="393441"/>
            </a:xfrm>
            <a:custGeom>
              <a:rect b="b" l="l" r="r" t="t"/>
              <a:pathLst>
                <a:path extrusionOk="0" h="35302" w="8577">
                  <a:moveTo>
                    <a:pt x="0" y="0"/>
                  </a:moveTo>
                  <a:cubicBezTo>
                    <a:pt x="2286" y="0"/>
                    <a:pt x="4141" y="1855"/>
                    <a:pt x="4168" y="4141"/>
                  </a:cubicBezTo>
                  <a:lnTo>
                    <a:pt x="4168" y="31134"/>
                  </a:lnTo>
                  <a:cubicBezTo>
                    <a:pt x="4168" y="33420"/>
                    <a:pt x="2286" y="35302"/>
                    <a:pt x="0" y="35302"/>
                  </a:cubicBezTo>
                  <a:lnTo>
                    <a:pt x="4436" y="35302"/>
                  </a:lnTo>
                  <a:cubicBezTo>
                    <a:pt x="6722" y="35302"/>
                    <a:pt x="8577" y="33420"/>
                    <a:pt x="8577" y="31134"/>
                  </a:cubicBezTo>
                  <a:lnTo>
                    <a:pt x="8577" y="4141"/>
                  </a:lnTo>
                  <a:cubicBezTo>
                    <a:pt x="8577" y="1855"/>
                    <a:pt x="6722" y="0"/>
                    <a:pt x="4436" y="0"/>
                  </a:cubicBezTo>
                  <a:close/>
                </a:path>
              </a:pathLst>
            </a:custGeom>
            <a:solidFill>
              <a:srgbClr val="362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4"/>
            <p:cNvSpPr/>
            <p:nvPr/>
          </p:nvSpPr>
          <p:spPr>
            <a:xfrm>
              <a:off x="4271598" y="2789774"/>
              <a:ext cx="298162" cy="286883"/>
            </a:xfrm>
            <a:custGeom>
              <a:rect b="b" l="l" r="r" t="t"/>
              <a:pathLst>
                <a:path extrusionOk="0" h="25741" w="26753">
                  <a:moveTo>
                    <a:pt x="13874" y="0"/>
                  </a:moveTo>
                  <a:cubicBezTo>
                    <a:pt x="8685" y="0"/>
                    <a:pt x="3980" y="3146"/>
                    <a:pt x="1990" y="7958"/>
                  </a:cubicBezTo>
                  <a:cubicBezTo>
                    <a:pt x="1" y="12744"/>
                    <a:pt x="1103" y="18283"/>
                    <a:pt x="4786" y="21966"/>
                  </a:cubicBezTo>
                  <a:cubicBezTo>
                    <a:pt x="7251" y="24431"/>
                    <a:pt x="10547" y="25740"/>
                    <a:pt x="13900" y="25740"/>
                  </a:cubicBezTo>
                  <a:cubicBezTo>
                    <a:pt x="15557" y="25740"/>
                    <a:pt x="17229" y="25420"/>
                    <a:pt x="18821" y="24762"/>
                  </a:cubicBezTo>
                  <a:cubicBezTo>
                    <a:pt x="23633" y="22773"/>
                    <a:pt x="26752" y="18067"/>
                    <a:pt x="26752" y="12878"/>
                  </a:cubicBezTo>
                  <a:cubicBezTo>
                    <a:pt x="26752" y="5754"/>
                    <a:pt x="20998" y="0"/>
                    <a:pt x="13874" y="0"/>
                  </a:cubicBezTo>
                  <a:close/>
                </a:path>
              </a:pathLst>
            </a:custGeom>
            <a:solidFill>
              <a:srgbClr val="473B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4"/>
            <p:cNvSpPr/>
            <p:nvPr/>
          </p:nvSpPr>
          <p:spPr>
            <a:xfrm>
              <a:off x="4558359" y="2789774"/>
              <a:ext cx="298151" cy="286883"/>
            </a:xfrm>
            <a:custGeom>
              <a:rect b="b" l="l" r="r" t="t"/>
              <a:pathLst>
                <a:path extrusionOk="0" h="25741" w="26752">
                  <a:moveTo>
                    <a:pt x="13874" y="0"/>
                  </a:moveTo>
                  <a:cubicBezTo>
                    <a:pt x="8685" y="0"/>
                    <a:pt x="3980" y="3146"/>
                    <a:pt x="1990" y="7958"/>
                  </a:cubicBezTo>
                  <a:cubicBezTo>
                    <a:pt x="0" y="12744"/>
                    <a:pt x="1103" y="18283"/>
                    <a:pt x="4786" y="21966"/>
                  </a:cubicBezTo>
                  <a:cubicBezTo>
                    <a:pt x="7251" y="24431"/>
                    <a:pt x="10547" y="25740"/>
                    <a:pt x="13892" y="25740"/>
                  </a:cubicBezTo>
                  <a:cubicBezTo>
                    <a:pt x="15545" y="25740"/>
                    <a:pt x="17211" y="25420"/>
                    <a:pt x="18794" y="24762"/>
                  </a:cubicBezTo>
                  <a:cubicBezTo>
                    <a:pt x="23606" y="22773"/>
                    <a:pt x="26752" y="18067"/>
                    <a:pt x="26752" y="12878"/>
                  </a:cubicBezTo>
                  <a:cubicBezTo>
                    <a:pt x="26752" y="5754"/>
                    <a:pt x="20998" y="0"/>
                    <a:pt x="13874" y="0"/>
                  </a:cubicBezTo>
                  <a:close/>
                </a:path>
              </a:pathLst>
            </a:custGeom>
            <a:solidFill>
              <a:srgbClr val="473B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4"/>
            <p:cNvSpPr/>
            <p:nvPr/>
          </p:nvSpPr>
          <p:spPr>
            <a:xfrm>
              <a:off x="4350705" y="2876671"/>
              <a:ext cx="132157" cy="113211"/>
            </a:xfrm>
            <a:custGeom>
              <a:rect b="b" l="l" r="r" t="t"/>
              <a:pathLst>
                <a:path extrusionOk="0" h="10158" w="11858">
                  <a:moveTo>
                    <a:pt x="6776" y="0"/>
                  </a:moveTo>
                  <a:cubicBezTo>
                    <a:pt x="2259" y="0"/>
                    <a:pt x="0" y="5458"/>
                    <a:pt x="3200" y="8657"/>
                  </a:cubicBezTo>
                  <a:cubicBezTo>
                    <a:pt x="4227" y="9693"/>
                    <a:pt x="5497" y="10157"/>
                    <a:pt x="6745" y="10157"/>
                  </a:cubicBezTo>
                  <a:cubicBezTo>
                    <a:pt x="9350" y="10157"/>
                    <a:pt x="11857" y="8136"/>
                    <a:pt x="11857" y="5081"/>
                  </a:cubicBezTo>
                  <a:cubicBezTo>
                    <a:pt x="11857" y="2285"/>
                    <a:pt x="9572" y="0"/>
                    <a:pt x="6776" y="0"/>
                  </a:cubicBezTo>
                  <a:close/>
                </a:path>
              </a:pathLst>
            </a:custGeom>
            <a:solidFill>
              <a:srgbClr val="362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4"/>
            <p:cNvSpPr/>
            <p:nvPr/>
          </p:nvSpPr>
          <p:spPr>
            <a:xfrm>
              <a:off x="4637466" y="2876671"/>
              <a:ext cx="132146" cy="113211"/>
            </a:xfrm>
            <a:custGeom>
              <a:rect b="b" l="l" r="r" t="t"/>
              <a:pathLst>
                <a:path extrusionOk="0" h="10158" w="11857">
                  <a:moveTo>
                    <a:pt x="6776" y="0"/>
                  </a:moveTo>
                  <a:cubicBezTo>
                    <a:pt x="2259" y="0"/>
                    <a:pt x="0" y="5458"/>
                    <a:pt x="3200" y="8657"/>
                  </a:cubicBezTo>
                  <a:cubicBezTo>
                    <a:pt x="4227" y="9693"/>
                    <a:pt x="5497" y="10157"/>
                    <a:pt x="6745" y="10157"/>
                  </a:cubicBezTo>
                  <a:cubicBezTo>
                    <a:pt x="9349" y="10157"/>
                    <a:pt x="11857" y="8136"/>
                    <a:pt x="11857" y="5081"/>
                  </a:cubicBezTo>
                  <a:cubicBezTo>
                    <a:pt x="11857" y="2285"/>
                    <a:pt x="9572" y="0"/>
                    <a:pt x="6776" y="0"/>
                  </a:cubicBezTo>
                  <a:close/>
                </a:path>
              </a:pathLst>
            </a:custGeom>
            <a:solidFill>
              <a:srgbClr val="362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4"/>
            <p:cNvSpPr/>
            <p:nvPr/>
          </p:nvSpPr>
          <p:spPr>
            <a:xfrm>
              <a:off x="4391161" y="3242238"/>
              <a:ext cx="357186" cy="118962"/>
            </a:xfrm>
            <a:custGeom>
              <a:rect b="b" l="l" r="r" t="t"/>
              <a:pathLst>
                <a:path extrusionOk="0" h="10674" w="32049">
                  <a:moveTo>
                    <a:pt x="1317" y="0"/>
                  </a:moveTo>
                  <a:cubicBezTo>
                    <a:pt x="592" y="0"/>
                    <a:pt x="0" y="591"/>
                    <a:pt x="0" y="1317"/>
                  </a:cubicBezTo>
                  <a:lnTo>
                    <a:pt x="0" y="9356"/>
                  </a:lnTo>
                  <a:cubicBezTo>
                    <a:pt x="0" y="10082"/>
                    <a:pt x="592" y="10674"/>
                    <a:pt x="1317" y="10674"/>
                  </a:cubicBezTo>
                  <a:lnTo>
                    <a:pt x="30758" y="10674"/>
                  </a:lnTo>
                  <a:cubicBezTo>
                    <a:pt x="31457" y="10674"/>
                    <a:pt x="32048" y="10082"/>
                    <a:pt x="32048" y="9356"/>
                  </a:cubicBezTo>
                  <a:lnTo>
                    <a:pt x="32048" y="1317"/>
                  </a:lnTo>
                  <a:cubicBezTo>
                    <a:pt x="32048" y="591"/>
                    <a:pt x="31457" y="0"/>
                    <a:pt x="30758"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4"/>
            <p:cNvSpPr/>
            <p:nvPr/>
          </p:nvSpPr>
          <p:spPr>
            <a:xfrm>
              <a:off x="4689602" y="3242238"/>
              <a:ext cx="59035" cy="118962"/>
            </a:xfrm>
            <a:custGeom>
              <a:rect b="b" l="l" r="r" t="t"/>
              <a:pathLst>
                <a:path extrusionOk="0" h="10674" w="5297">
                  <a:moveTo>
                    <a:pt x="0" y="0"/>
                  </a:moveTo>
                  <a:cubicBezTo>
                    <a:pt x="699" y="0"/>
                    <a:pt x="1291" y="591"/>
                    <a:pt x="1291" y="1317"/>
                  </a:cubicBezTo>
                  <a:lnTo>
                    <a:pt x="1291" y="9356"/>
                  </a:lnTo>
                  <a:cubicBezTo>
                    <a:pt x="1291" y="10082"/>
                    <a:pt x="699" y="10674"/>
                    <a:pt x="0" y="10674"/>
                  </a:cubicBezTo>
                  <a:lnTo>
                    <a:pt x="3953" y="10674"/>
                  </a:lnTo>
                  <a:cubicBezTo>
                    <a:pt x="4679" y="10674"/>
                    <a:pt x="5270" y="10082"/>
                    <a:pt x="5270" y="9356"/>
                  </a:cubicBezTo>
                  <a:lnTo>
                    <a:pt x="5270" y="1317"/>
                  </a:lnTo>
                  <a:cubicBezTo>
                    <a:pt x="5297" y="591"/>
                    <a:pt x="4705" y="0"/>
                    <a:pt x="3953"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sp>
        <p:nvSpPr>
          <p:cNvPr id="918" name="Google Shape;918;p55"/>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And the Same Goes for Tables</a:t>
            </a:r>
            <a:endParaRPr/>
          </a:p>
        </p:txBody>
      </p:sp>
      <p:graphicFrame>
        <p:nvGraphicFramePr>
          <p:cNvPr id="919" name="Google Shape;919;p55"/>
          <p:cNvGraphicFramePr/>
          <p:nvPr/>
        </p:nvGraphicFramePr>
        <p:xfrm>
          <a:off x="1455380" y="1866335"/>
          <a:ext cx="3000000" cy="3000000"/>
        </p:xfrm>
        <a:graphic>
          <a:graphicData uri="http://schemas.openxmlformats.org/drawingml/2006/table">
            <a:tbl>
              <a:tblPr>
                <a:noFill/>
                <a:tableStyleId>{B743A2D5-708E-4B00-A75D-A4361DDF1C53}</a:tableStyleId>
              </a:tblPr>
              <a:tblGrid>
                <a:gridCol w="1122475"/>
                <a:gridCol w="1697325"/>
                <a:gridCol w="1692075"/>
                <a:gridCol w="1692000"/>
              </a:tblGrid>
              <a:tr h="440875">
                <a:tc>
                  <a:txBody>
                    <a:bodyPr/>
                    <a:lstStyle/>
                    <a:p>
                      <a:pPr indent="0" lvl="0" marL="0" rtl="0" algn="l">
                        <a:spcBef>
                          <a:spcPts val="0"/>
                        </a:spcBef>
                        <a:spcAft>
                          <a:spcPts val="0"/>
                        </a:spcAft>
                        <a:buNone/>
                      </a:pPr>
                      <a:r>
                        <a:t/>
                      </a:r>
                      <a:endParaRPr sz="1800">
                        <a:solidFill>
                          <a:srgbClr val="FFFFFF"/>
                        </a:solidFill>
                        <a:latin typeface="Ubuntu Light"/>
                        <a:ea typeface="Ubuntu Light"/>
                        <a:cs typeface="Ubuntu Light"/>
                        <a:sym typeface="Ubuntu Light"/>
                      </a:endParaRPr>
                    </a:p>
                  </a:txBody>
                  <a:tcPr marT="68575" marB="68575" marR="91425" marL="91425" anchor="ctr">
                    <a:lnL cap="flat" cmpd="sng" w="28575">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28575">
                      <a:solidFill>
                        <a:srgbClr val="0DA9B1">
                          <a:alpha val="0"/>
                        </a:srgb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9C3218">
                            <a:alpha val="41568"/>
                          </a:srgbClr>
                        </a:gs>
                        <a:gs pos="100000">
                          <a:srgbClr val="9C3218">
                            <a:alpha val="0"/>
                          </a:srgbClr>
                        </a:gs>
                      </a:gsLst>
                      <a:lin ang="16198662" scaled="0"/>
                    </a:gradFill>
                  </a:tcPr>
                </a:tc>
                <a:tc>
                  <a:txBody>
                    <a:bodyPr/>
                    <a:lstStyle/>
                    <a:p>
                      <a:pPr indent="0" lvl="0" marL="0" rtl="0" algn="ctr">
                        <a:spcBef>
                          <a:spcPts val="0"/>
                        </a:spcBef>
                        <a:spcAft>
                          <a:spcPts val="0"/>
                        </a:spcAft>
                        <a:buNone/>
                      </a:pPr>
                      <a:r>
                        <a:rPr lang="en">
                          <a:solidFill>
                            <a:schemeClr val="accent5"/>
                          </a:solidFill>
                          <a:latin typeface="Work Sans"/>
                          <a:ea typeface="Work Sans"/>
                          <a:cs typeface="Work Sans"/>
                          <a:sym typeface="Work Sans"/>
                        </a:rPr>
                        <a:t>Mass</a:t>
                      </a:r>
                      <a:endParaRPr>
                        <a:solidFill>
                          <a:schemeClr val="accent5"/>
                        </a:solidFill>
                        <a:latin typeface="Work Sans"/>
                        <a:ea typeface="Work Sans"/>
                        <a:cs typeface="Work Sans"/>
                        <a:sym typeface="Work Sans"/>
                      </a:endParaRPr>
                    </a:p>
                    <a:p>
                      <a:pPr indent="0" lvl="0" marL="0" rtl="0" algn="ctr">
                        <a:spcBef>
                          <a:spcPts val="0"/>
                        </a:spcBef>
                        <a:spcAft>
                          <a:spcPts val="0"/>
                        </a:spcAft>
                        <a:buNone/>
                      </a:pPr>
                      <a:r>
                        <a:rPr lang="en">
                          <a:solidFill>
                            <a:schemeClr val="accent5"/>
                          </a:solidFill>
                          <a:latin typeface="Work Sans"/>
                          <a:ea typeface="Work Sans"/>
                          <a:cs typeface="Work Sans"/>
                          <a:sym typeface="Work Sans"/>
                        </a:rPr>
                        <a:t>(Earths)</a:t>
                      </a:r>
                      <a:endParaRPr>
                        <a:solidFill>
                          <a:schemeClr val="accent5"/>
                        </a:solidFill>
                        <a:latin typeface="Work Sans"/>
                        <a:ea typeface="Work Sans"/>
                        <a:cs typeface="Work Sans"/>
                        <a:sym typeface="Work Sans"/>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9C3218">
                            <a:alpha val="41568"/>
                          </a:srgbClr>
                        </a:gs>
                        <a:gs pos="100000">
                          <a:srgbClr val="9C3218">
                            <a:alpha val="0"/>
                          </a:srgbClr>
                        </a:gs>
                      </a:gsLst>
                      <a:lin ang="16198662" scaled="0"/>
                    </a:gradFill>
                  </a:tcPr>
                </a:tc>
                <a:tc>
                  <a:txBody>
                    <a:bodyPr/>
                    <a:lstStyle/>
                    <a:p>
                      <a:pPr indent="0" lvl="0" marL="0" rtl="0" algn="ctr">
                        <a:spcBef>
                          <a:spcPts val="0"/>
                        </a:spcBef>
                        <a:spcAft>
                          <a:spcPts val="0"/>
                        </a:spcAft>
                        <a:buClr>
                          <a:srgbClr val="000000"/>
                        </a:buClr>
                        <a:buSzPts val="1100"/>
                        <a:buFont typeface="Arial"/>
                        <a:buNone/>
                      </a:pPr>
                      <a:r>
                        <a:rPr lang="en">
                          <a:solidFill>
                            <a:schemeClr val="accent5"/>
                          </a:solidFill>
                          <a:latin typeface="Work Sans"/>
                          <a:ea typeface="Work Sans"/>
                          <a:cs typeface="Work Sans"/>
                          <a:sym typeface="Work Sans"/>
                        </a:rPr>
                        <a:t>Diameter</a:t>
                      </a:r>
                      <a:endParaRPr>
                        <a:solidFill>
                          <a:schemeClr val="accent5"/>
                        </a:solidFill>
                        <a:latin typeface="Work Sans"/>
                        <a:ea typeface="Work Sans"/>
                        <a:cs typeface="Work Sans"/>
                        <a:sym typeface="Work Sans"/>
                      </a:endParaRPr>
                    </a:p>
                    <a:p>
                      <a:pPr indent="0" lvl="0" marL="0" rtl="0" algn="ctr">
                        <a:spcBef>
                          <a:spcPts val="0"/>
                        </a:spcBef>
                        <a:spcAft>
                          <a:spcPts val="0"/>
                        </a:spcAft>
                        <a:buNone/>
                      </a:pPr>
                      <a:r>
                        <a:rPr lang="en">
                          <a:solidFill>
                            <a:schemeClr val="accent5"/>
                          </a:solidFill>
                          <a:latin typeface="Work Sans"/>
                          <a:ea typeface="Work Sans"/>
                          <a:cs typeface="Work Sans"/>
                          <a:sym typeface="Work Sans"/>
                        </a:rPr>
                        <a:t>(Earths)</a:t>
                      </a:r>
                      <a:endParaRPr>
                        <a:solidFill>
                          <a:schemeClr val="accent5"/>
                        </a:solidFill>
                        <a:latin typeface="Work Sans"/>
                        <a:ea typeface="Work Sans"/>
                        <a:cs typeface="Work Sans"/>
                        <a:sym typeface="Work Sans"/>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9C3218">
                            <a:alpha val="41568"/>
                          </a:srgbClr>
                        </a:gs>
                        <a:gs pos="100000">
                          <a:srgbClr val="9C3218">
                            <a:alpha val="0"/>
                          </a:srgbClr>
                        </a:gs>
                      </a:gsLst>
                      <a:lin ang="16198662" scaled="0"/>
                    </a:gradFill>
                  </a:tcPr>
                </a:tc>
                <a:tc>
                  <a:txBody>
                    <a:bodyPr/>
                    <a:lstStyle/>
                    <a:p>
                      <a:pPr indent="0" lvl="0" marL="0" rtl="0" algn="ctr">
                        <a:spcBef>
                          <a:spcPts val="0"/>
                        </a:spcBef>
                        <a:spcAft>
                          <a:spcPts val="0"/>
                        </a:spcAft>
                        <a:buClr>
                          <a:srgbClr val="000000"/>
                        </a:buClr>
                        <a:buSzPts val="1100"/>
                        <a:buFont typeface="Arial"/>
                        <a:buNone/>
                      </a:pPr>
                      <a:r>
                        <a:rPr lang="en">
                          <a:solidFill>
                            <a:schemeClr val="accent5"/>
                          </a:solidFill>
                          <a:latin typeface="Work Sans"/>
                          <a:ea typeface="Work Sans"/>
                          <a:cs typeface="Work Sans"/>
                          <a:sym typeface="Work Sans"/>
                        </a:rPr>
                        <a:t>Surface Gravity</a:t>
                      </a:r>
                      <a:endParaRPr>
                        <a:solidFill>
                          <a:schemeClr val="accent5"/>
                        </a:solidFill>
                        <a:latin typeface="Work Sans"/>
                        <a:ea typeface="Work Sans"/>
                        <a:cs typeface="Work Sans"/>
                        <a:sym typeface="Work Sans"/>
                      </a:endParaRPr>
                    </a:p>
                    <a:p>
                      <a:pPr indent="0" lvl="0" marL="0" rtl="0" algn="ctr">
                        <a:spcBef>
                          <a:spcPts val="0"/>
                        </a:spcBef>
                        <a:spcAft>
                          <a:spcPts val="0"/>
                        </a:spcAft>
                        <a:buClr>
                          <a:srgbClr val="000000"/>
                        </a:buClr>
                        <a:buSzPts val="1100"/>
                        <a:buFont typeface="Arial"/>
                        <a:buNone/>
                      </a:pPr>
                      <a:r>
                        <a:rPr lang="en">
                          <a:solidFill>
                            <a:schemeClr val="accent5"/>
                          </a:solidFill>
                          <a:latin typeface="Work Sans"/>
                          <a:ea typeface="Work Sans"/>
                          <a:cs typeface="Work Sans"/>
                          <a:sym typeface="Work Sans"/>
                        </a:rPr>
                        <a:t>(Earths)</a:t>
                      </a:r>
                      <a:endParaRPr>
                        <a:solidFill>
                          <a:schemeClr val="accent5"/>
                        </a:solidFill>
                        <a:latin typeface="Work Sans"/>
                        <a:ea typeface="Work Sans"/>
                        <a:cs typeface="Work Sans"/>
                        <a:sym typeface="Work Sans"/>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9C3218">
                            <a:alpha val="41568"/>
                          </a:srgbClr>
                        </a:gs>
                        <a:gs pos="100000">
                          <a:srgbClr val="9C3218">
                            <a:alpha val="0"/>
                          </a:srgbClr>
                        </a:gs>
                      </a:gsLst>
                      <a:lin ang="16198662" scaled="0"/>
                    </a:gradFill>
                  </a:tcPr>
                </a:tc>
              </a:tr>
              <a:tr h="469150">
                <a:tc>
                  <a:txBody>
                    <a:bodyPr/>
                    <a:lstStyle/>
                    <a:p>
                      <a:pPr indent="0" lvl="0" marL="0" rtl="0" algn="l">
                        <a:spcBef>
                          <a:spcPts val="0"/>
                        </a:spcBef>
                        <a:spcAft>
                          <a:spcPts val="0"/>
                        </a:spcAft>
                        <a:buNone/>
                      </a:pPr>
                      <a:r>
                        <a:rPr lang="en">
                          <a:solidFill>
                            <a:schemeClr val="accent5"/>
                          </a:solidFill>
                          <a:latin typeface="Work Sans"/>
                          <a:ea typeface="Work Sans"/>
                          <a:cs typeface="Work Sans"/>
                          <a:sym typeface="Work Sans"/>
                        </a:rPr>
                        <a:t>Mercury</a:t>
                      </a:r>
                      <a:endParaRPr>
                        <a:solidFill>
                          <a:schemeClr val="accent5"/>
                        </a:solidFill>
                        <a:latin typeface="Work Sans"/>
                        <a:ea typeface="Work Sans"/>
                        <a:cs typeface="Work Sans"/>
                        <a:sym typeface="Work Sans"/>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0.06</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0.38</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0.38</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r h="469150">
                <a:tc>
                  <a:txBody>
                    <a:bodyPr/>
                    <a:lstStyle/>
                    <a:p>
                      <a:pPr indent="0" lvl="0" marL="0" rtl="0" algn="l">
                        <a:spcBef>
                          <a:spcPts val="0"/>
                        </a:spcBef>
                        <a:spcAft>
                          <a:spcPts val="0"/>
                        </a:spcAft>
                        <a:buNone/>
                      </a:pPr>
                      <a:r>
                        <a:rPr lang="en">
                          <a:solidFill>
                            <a:schemeClr val="accent5"/>
                          </a:solidFill>
                          <a:latin typeface="Work Sans"/>
                          <a:ea typeface="Work Sans"/>
                          <a:cs typeface="Work Sans"/>
                          <a:sym typeface="Work Sans"/>
                        </a:rPr>
                        <a:t>Mars</a:t>
                      </a:r>
                      <a:endParaRPr>
                        <a:solidFill>
                          <a:schemeClr val="accent5"/>
                        </a:solidFill>
                        <a:latin typeface="Work Sans"/>
                        <a:ea typeface="Work Sans"/>
                        <a:cs typeface="Work Sans"/>
                        <a:sym typeface="Work Sans"/>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0AC668">
                            <a:alpha val="32549"/>
                          </a:srgbClr>
                        </a:gs>
                        <a:gs pos="100000">
                          <a:srgbClr val="0A94C6">
                            <a:alpha val="9803"/>
                          </a:srgbClr>
                        </a:gs>
                      </a:gsLst>
                      <a:lin ang="16198662" scaled="0"/>
                    </a:gradFill>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0.11</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0AC668">
                            <a:alpha val="32549"/>
                          </a:srgbClr>
                        </a:gs>
                        <a:gs pos="100000">
                          <a:srgbClr val="0A94C6">
                            <a:alpha val="9803"/>
                          </a:srgbClr>
                        </a:gs>
                      </a:gsLst>
                      <a:lin ang="16198662" scaled="0"/>
                    </a:gradFill>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0.53</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0AC668">
                            <a:alpha val="32549"/>
                          </a:srgbClr>
                        </a:gs>
                        <a:gs pos="100000">
                          <a:srgbClr val="0A94C6">
                            <a:alpha val="9803"/>
                          </a:srgbClr>
                        </a:gs>
                      </a:gsLst>
                      <a:lin ang="16198662" scaled="0"/>
                    </a:gradFill>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0.38</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gradFill>
                      <a:gsLst>
                        <a:gs pos="0">
                          <a:srgbClr val="0AC668">
                            <a:alpha val="32549"/>
                          </a:srgbClr>
                        </a:gs>
                        <a:gs pos="100000">
                          <a:srgbClr val="0A94C6">
                            <a:alpha val="9803"/>
                          </a:srgbClr>
                        </a:gs>
                      </a:gsLst>
                      <a:lin ang="16198662" scaled="0"/>
                    </a:gradFill>
                  </a:tcPr>
                </a:tc>
              </a:tr>
              <a:tr h="469150">
                <a:tc>
                  <a:txBody>
                    <a:bodyPr/>
                    <a:lstStyle/>
                    <a:p>
                      <a:pPr indent="0" lvl="0" marL="0" rtl="0" algn="l">
                        <a:spcBef>
                          <a:spcPts val="0"/>
                        </a:spcBef>
                        <a:spcAft>
                          <a:spcPts val="0"/>
                        </a:spcAft>
                        <a:buNone/>
                      </a:pPr>
                      <a:r>
                        <a:rPr lang="en">
                          <a:solidFill>
                            <a:schemeClr val="accent5"/>
                          </a:solidFill>
                          <a:latin typeface="Work Sans"/>
                          <a:ea typeface="Work Sans"/>
                          <a:cs typeface="Work Sans"/>
                          <a:sym typeface="Work Sans"/>
                        </a:rPr>
                        <a:t>Saturn</a:t>
                      </a:r>
                      <a:endParaRPr>
                        <a:solidFill>
                          <a:schemeClr val="accent5"/>
                        </a:solidFill>
                        <a:latin typeface="Work Sans"/>
                        <a:ea typeface="Work Sans"/>
                        <a:cs typeface="Work Sans"/>
                        <a:sym typeface="Work Sans"/>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95.2</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9.4</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Karla"/>
                          <a:ea typeface="Karla"/>
                          <a:cs typeface="Karla"/>
                          <a:sym typeface="Karla"/>
                        </a:rPr>
                        <a:t>1.16</a:t>
                      </a:r>
                      <a:endParaRPr sz="1200">
                        <a:solidFill>
                          <a:srgbClr val="FFFFFF"/>
                        </a:solidFill>
                        <a:latin typeface="Karla"/>
                        <a:ea typeface="Karla"/>
                        <a:cs typeface="Karla"/>
                        <a:sym typeface="Karla"/>
                      </a:endParaRPr>
                    </a:p>
                  </a:txBody>
                  <a:tcPr marT="68575" marB="68575" marR="91425" marL="91425" anchor="ctr">
                    <a:lnL cap="flat" cmpd="sng" w="19050">
                      <a:solidFill>
                        <a:schemeClr val="accent2">
                          <a:alpha val="0"/>
                        </a:scheme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19050">
                      <a:solidFill>
                        <a:schemeClr val="accent2">
                          <a:alpha val="0"/>
                        </a:schemeClr>
                      </a:solidFill>
                      <a:prstDash val="solid"/>
                      <a:round/>
                      <a:headEnd len="sm" w="sm" type="none"/>
                      <a:tailEnd len="sm" w="sm" type="none"/>
                    </a:lnT>
                    <a:lnB cap="flat" cmpd="sng" w="19050">
                      <a:solidFill>
                        <a:schemeClr val="accent2">
                          <a:alpha val="0"/>
                        </a:schemeClr>
                      </a:solidFill>
                      <a:prstDash val="solid"/>
                      <a:round/>
                      <a:headEnd len="sm" w="sm" type="none"/>
                      <a:tailEnd len="sm" w="sm" type="none"/>
                    </a:lnB>
                  </a:tcPr>
                </a:tc>
              </a:tr>
            </a:tbl>
          </a:graphicData>
        </a:graphic>
      </p:graphicFrame>
      <p:sp>
        <p:nvSpPr>
          <p:cNvPr id="920" name="Google Shape;920;p55"/>
          <p:cNvSpPr/>
          <p:nvPr/>
        </p:nvSpPr>
        <p:spPr>
          <a:xfrm>
            <a:off x="5880375" y="3596776"/>
            <a:ext cx="3262794" cy="1546738"/>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5"/>
          <p:cNvSpPr/>
          <p:nvPr/>
        </p:nvSpPr>
        <p:spPr>
          <a:xfrm rot="5400000">
            <a:off x="264234" y="3562745"/>
            <a:ext cx="1316487" cy="1845152"/>
          </a:xfrm>
          <a:custGeom>
            <a:rect b="b" l="l" r="r" t="t"/>
            <a:pathLst>
              <a:path extrusionOk="0" h="44927" w="36207">
                <a:moveTo>
                  <a:pt x="33581" y="0"/>
                </a:moveTo>
                <a:cubicBezTo>
                  <a:pt x="31491" y="0"/>
                  <a:pt x="28468" y="574"/>
                  <a:pt x="25711" y="3239"/>
                </a:cubicBezTo>
                <a:cubicBezTo>
                  <a:pt x="20874" y="7926"/>
                  <a:pt x="23711" y="12772"/>
                  <a:pt x="19535" y="18689"/>
                </a:cubicBezTo>
                <a:cubicBezTo>
                  <a:pt x="15350" y="24606"/>
                  <a:pt x="6378" y="22179"/>
                  <a:pt x="3190" y="29460"/>
                </a:cubicBezTo>
                <a:cubicBezTo>
                  <a:pt x="1" y="36750"/>
                  <a:pt x="3625" y="44927"/>
                  <a:pt x="3625" y="44927"/>
                </a:cubicBezTo>
                <a:lnTo>
                  <a:pt x="36206" y="44927"/>
                </a:lnTo>
                <a:lnTo>
                  <a:pt x="36206" y="327"/>
                </a:lnTo>
                <a:cubicBezTo>
                  <a:pt x="36206" y="327"/>
                  <a:pt x="35159" y="0"/>
                  <a:pt x="33581" y="0"/>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 name="Shape 925"/>
        <p:cNvGrpSpPr/>
        <p:nvPr/>
      </p:nvGrpSpPr>
      <p:grpSpPr>
        <a:xfrm>
          <a:off x="0" y="0"/>
          <a:ext cx="0" cy="0"/>
          <a:chOff x="0" y="0"/>
          <a:chExt cx="0" cy="0"/>
        </a:xfrm>
      </p:grpSpPr>
      <p:sp>
        <p:nvSpPr>
          <p:cNvPr id="926" name="Google Shape;926;p56"/>
          <p:cNvSpPr/>
          <p:nvPr/>
        </p:nvSpPr>
        <p:spPr>
          <a:xfrm>
            <a:off x="3475349" y="1813174"/>
            <a:ext cx="2193281" cy="2193281"/>
          </a:xfrm>
          <a:custGeom>
            <a:rect b="b" l="l" r="r" t="t"/>
            <a:pathLst>
              <a:path extrusionOk="0" h="38826" w="38826">
                <a:moveTo>
                  <a:pt x="19409" y="0"/>
                </a:moveTo>
                <a:cubicBezTo>
                  <a:pt x="8688" y="0"/>
                  <a:pt x="1" y="8687"/>
                  <a:pt x="1" y="19408"/>
                </a:cubicBezTo>
                <a:cubicBezTo>
                  <a:pt x="1" y="30130"/>
                  <a:pt x="8688" y="38825"/>
                  <a:pt x="19409" y="38825"/>
                </a:cubicBezTo>
                <a:cubicBezTo>
                  <a:pt x="30130" y="38825"/>
                  <a:pt x="38826" y="30130"/>
                  <a:pt x="38826" y="19408"/>
                </a:cubicBezTo>
                <a:cubicBezTo>
                  <a:pt x="38826" y="8687"/>
                  <a:pt x="30130" y="0"/>
                  <a:pt x="19409" y="0"/>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6"/>
          <p:cNvSpPr txBox="1"/>
          <p:nvPr>
            <p:ph idx="2" type="subTitle"/>
          </p:nvPr>
        </p:nvSpPr>
        <p:spPr>
          <a:xfrm>
            <a:off x="726725" y="2454788"/>
            <a:ext cx="2410800" cy="13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a:t>
            </a:r>
            <a:endParaRPr/>
          </a:p>
          <a:p>
            <a:pPr indent="0" lvl="0" marL="0" rtl="0" algn="ctr">
              <a:spcBef>
                <a:spcPts val="1600"/>
              </a:spcBef>
              <a:spcAft>
                <a:spcPts val="1600"/>
              </a:spcAft>
              <a:buNone/>
            </a:pPr>
            <a:r>
              <a:t/>
            </a:r>
            <a:endParaRPr/>
          </a:p>
        </p:txBody>
      </p:sp>
      <p:sp>
        <p:nvSpPr>
          <p:cNvPr id="928" name="Google Shape;928;p56"/>
          <p:cNvSpPr txBox="1"/>
          <p:nvPr>
            <p:ph idx="3" type="subTitle"/>
          </p:nvPr>
        </p:nvSpPr>
        <p:spPr>
          <a:xfrm>
            <a:off x="6061625" y="2035538"/>
            <a:ext cx="241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929" name="Google Shape;929;p56"/>
          <p:cNvSpPr txBox="1"/>
          <p:nvPr>
            <p:ph type="title"/>
          </p:nvPr>
        </p:nvSpPr>
        <p:spPr>
          <a:xfrm>
            <a:off x="726725" y="594300"/>
            <a:ext cx="774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about Two Text Boxes?</a:t>
            </a:r>
            <a:endParaRPr/>
          </a:p>
        </p:txBody>
      </p:sp>
      <p:sp>
        <p:nvSpPr>
          <p:cNvPr id="930" name="Google Shape;930;p56"/>
          <p:cNvSpPr txBox="1"/>
          <p:nvPr>
            <p:ph idx="1" type="subTitle"/>
          </p:nvPr>
        </p:nvSpPr>
        <p:spPr>
          <a:xfrm>
            <a:off x="726725" y="2035538"/>
            <a:ext cx="241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a:t>
            </a:r>
            <a:endParaRPr/>
          </a:p>
        </p:txBody>
      </p:sp>
      <p:sp>
        <p:nvSpPr>
          <p:cNvPr id="931" name="Google Shape;931;p56"/>
          <p:cNvSpPr txBox="1"/>
          <p:nvPr>
            <p:ph idx="4" type="subTitle"/>
          </p:nvPr>
        </p:nvSpPr>
        <p:spPr>
          <a:xfrm>
            <a:off x="6061625" y="2454788"/>
            <a:ext cx="2410800" cy="132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grpSp>
        <p:nvGrpSpPr>
          <p:cNvPr id="932" name="Google Shape;932;p56"/>
          <p:cNvGrpSpPr/>
          <p:nvPr/>
        </p:nvGrpSpPr>
        <p:grpSpPr>
          <a:xfrm rot="1799368">
            <a:off x="4008949" y="1736440"/>
            <a:ext cx="1126102" cy="2283618"/>
            <a:chOff x="2509750" y="238125"/>
            <a:chExt cx="2566675" cy="5204950"/>
          </a:xfrm>
        </p:grpSpPr>
        <p:sp>
          <p:nvSpPr>
            <p:cNvPr id="933" name="Google Shape;933;p56"/>
            <p:cNvSpPr/>
            <p:nvPr/>
          </p:nvSpPr>
          <p:spPr>
            <a:xfrm>
              <a:off x="2509750" y="238125"/>
              <a:ext cx="2565100" cy="5204950"/>
            </a:xfrm>
            <a:custGeom>
              <a:rect b="b" l="l" r="r" t="t"/>
              <a:pathLst>
                <a:path extrusionOk="0" h="208198" w="102604">
                  <a:moveTo>
                    <a:pt x="14945" y="18564"/>
                  </a:moveTo>
                  <a:lnTo>
                    <a:pt x="14945" y="27720"/>
                  </a:lnTo>
                  <a:lnTo>
                    <a:pt x="5789" y="27720"/>
                  </a:lnTo>
                  <a:lnTo>
                    <a:pt x="5789" y="18564"/>
                  </a:lnTo>
                  <a:close/>
                  <a:moveTo>
                    <a:pt x="96814" y="18564"/>
                  </a:moveTo>
                  <a:lnTo>
                    <a:pt x="96814" y="27720"/>
                  </a:lnTo>
                  <a:lnTo>
                    <a:pt x="87658" y="27720"/>
                  </a:lnTo>
                  <a:lnTo>
                    <a:pt x="87658" y="18564"/>
                  </a:lnTo>
                  <a:close/>
                  <a:moveTo>
                    <a:pt x="14945" y="41690"/>
                  </a:moveTo>
                  <a:lnTo>
                    <a:pt x="14945" y="50846"/>
                  </a:lnTo>
                  <a:lnTo>
                    <a:pt x="5789" y="50846"/>
                  </a:lnTo>
                  <a:lnTo>
                    <a:pt x="5789" y="41690"/>
                  </a:lnTo>
                  <a:close/>
                  <a:moveTo>
                    <a:pt x="96814" y="41690"/>
                  </a:moveTo>
                  <a:lnTo>
                    <a:pt x="96814" y="50846"/>
                  </a:lnTo>
                  <a:lnTo>
                    <a:pt x="87658" y="50846"/>
                  </a:lnTo>
                  <a:lnTo>
                    <a:pt x="87658" y="41690"/>
                  </a:lnTo>
                  <a:close/>
                  <a:moveTo>
                    <a:pt x="14945" y="64816"/>
                  </a:moveTo>
                  <a:lnTo>
                    <a:pt x="14945" y="73972"/>
                  </a:lnTo>
                  <a:lnTo>
                    <a:pt x="5789" y="73972"/>
                  </a:lnTo>
                  <a:lnTo>
                    <a:pt x="5789" y="64816"/>
                  </a:lnTo>
                  <a:close/>
                  <a:moveTo>
                    <a:pt x="96814" y="64816"/>
                  </a:moveTo>
                  <a:lnTo>
                    <a:pt x="96814" y="73972"/>
                  </a:lnTo>
                  <a:lnTo>
                    <a:pt x="87658" y="73972"/>
                  </a:lnTo>
                  <a:lnTo>
                    <a:pt x="87658" y="64816"/>
                  </a:lnTo>
                  <a:close/>
                  <a:moveTo>
                    <a:pt x="14945" y="87942"/>
                  </a:moveTo>
                  <a:lnTo>
                    <a:pt x="14945" y="97129"/>
                  </a:lnTo>
                  <a:lnTo>
                    <a:pt x="5789" y="97129"/>
                  </a:lnTo>
                  <a:lnTo>
                    <a:pt x="5789" y="87942"/>
                  </a:lnTo>
                  <a:close/>
                  <a:moveTo>
                    <a:pt x="96814" y="87942"/>
                  </a:moveTo>
                  <a:lnTo>
                    <a:pt x="96814" y="97129"/>
                  </a:lnTo>
                  <a:lnTo>
                    <a:pt x="87658" y="97129"/>
                  </a:lnTo>
                  <a:lnTo>
                    <a:pt x="87658" y="87942"/>
                  </a:lnTo>
                  <a:close/>
                  <a:moveTo>
                    <a:pt x="14945" y="111099"/>
                  </a:moveTo>
                  <a:lnTo>
                    <a:pt x="14945" y="120255"/>
                  </a:lnTo>
                  <a:lnTo>
                    <a:pt x="5789" y="120255"/>
                  </a:lnTo>
                  <a:lnTo>
                    <a:pt x="5789" y="111099"/>
                  </a:lnTo>
                  <a:close/>
                  <a:moveTo>
                    <a:pt x="96814" y="111099"/>
                  </a:moveTo>
                  <a:lnTo>
                    <a:pt x="96814" y="120255"/>
                  </a:lnTo>
                  <a:lnTo>
                    <a:pt x="87658" y="120255"/>
                  </a:lnTo>
                  <a:lnTo>
                    <a:pt x="87658" y="111099"/>
                  </a:lnTo>
                  <a:close/>
                  <a:moveTo>
                    <a:pt x="14945" y="134225"/>
                  </a:moveTo>
                  <a:lnTo>
                    <a:pt x="14945" y="143381"/>
                  </a:lnTo>
                  <a:lnTo>
                    <a:pt x="5789" y="143381"/>
                  </a:lnTo>
                  <a:lnTo>
                    <a:pt x="5789" y="134225"/>
                  </a:lnTo>
                  <a:close/>
                  <a:moveTo>
                    <a:pt x="96814" y="134225"/>
                  </a:moveTo>
                  <a:lnTo>
                    <a:pt x="96814" y="143381"/>
                  </a:lnTo>
                  <a:lnTo>
                    <a:pt x="87658" y="143381"/>
                  </a:lnTo>
                  <a:lnTo>
                    <a:pt x="87658" y="134225"/>
                  </a:lnTo>
                  <a:close/>
                  <a:moveTo>
                    <a:pt x="14945" y="157351"/>
                  </a:moveTo>
                  <a:lnTo>
                    <a:pt x="14945" y="166507"/>
                  </a:lnTo>
                  <a:lnTo>
                    <a:pt x="5789" y="166507"/>
                  </a:lnTo>
                  <a:lnTo>
                    <a:pt x="5789" y="157351"/>
                  </a:lnTo>
                  <a:close/>
                  <a:moveTo>
                    <a:pt x="96814" y="157351"/>
                  </a:moveTo>
                  <a:lnTo>
                    <a:pt x="96814" y="166507"/>
                  </a:lnTo>
                  <a:lnTo>
                    <a:pt x="87658" y="166507"/>
                  </a:lnTo>
                  <a:lnTo>
                    <a:pt x="87658" y="157351"/>
                  </a:lnTo>
                  <a:close/>
                  <a:moveTo>
                    <a:pt x="14945" y="180477"/>
                  </a:moveTo>
                  <a:lnTo>
                    <a:pt x="14945" y="189665"/>
                  </a:lnTo>
                  <a:lnTo>
                    <a:pt x="5789" y="189665"/>
                  </a:lnTo>
                  <a:lnTo>
                    <a:pt x="5789" y="180477"/>
                  </a:lnTo>
                  <a:close/>
                  <a:moveTo>
                    <a:pt x="96814" y="180477"/>
                  </a:moveTo>
                  <a:lnTo>
                    <a:pt x="96814" y="189665"/>
                  </a:lnTo>
                  <a:lnTo>
                    <a:pt x="87658" y="189665"/>
                  </a:lnTo>
                  <a:lnTo>
                    <a:pt x="87658" y="180477"/>
                  </a:lnTo>
                  <a:close/>
                  <a:moveTo>
                    <a:pt x="3492" y="0"/>
                  </a:moveTo>
                  <a:cubicBezTo>
                    <a:pt x="1573" y="0"/>
                    <a:pt x="0" y="1573"/>
                    <a:pt x="0" y="3493"/>
                  </a:cubicBezTo>
                  <a:lnTo>
                    <a:pt x="0" y="205302"/>
                  </a:lnTo>
                  <a:cubicBezTo>
                    <a:pt x="0" y="206907"/>
                    <a:pt x="1290" y="208197"/>
                    <a:pt x="2895" y="208197"/>
                  </a:cubicBezTo>
                  <a:lnTo>
                    <a:pt x="5789" y="208197"/>
                  </a:lnTo>
                  <a:lnTo>
                    <a:pt x="5789" y="203635"/>
                  </a:lnTo>
                  <a:lnTo>
                    <a:pt x="14945" y="203635"/>
                  </a:lnTo>
                  <a:lnTo>
                    <a:pt x="14945" y="208197"/>
                  </a:lnTo>
                  <a:lnTo>
                    <a:pt x="87658" y="208197"/>
                  </a:lnTo>
                  <a:lnTo>
                    <a:pt x="87658" y="203635"/>
                  </a:lnTo>
                  <a:lnTo>
                    <a:pt x="96814" y="203635"/>
                  </a:lnTo>
                  <a:lnTo>
                    <a:pt x="96814" y="208197"/>
                  </a:lnTo>
                  <a:lnTo>
                    <a:pt x="99740" y="208197"/>
                  </a:lnTo>
                  <a:cubicBezTo>
                    <a:pt x="101313" y="208197"/>
                    <a:pt x="102603" y="206907"/>
                    <a:pt x="102603" y="205302"/>
                  </a:cubicBezTo>
                  <a:lnTo>
                    <a:pt x="102603" y="3493"/>
                  </a:lnTo>
                  <a:cubicBezTo>
                    <a:pt x="102603" y="1573"/>
                    <a:pt x="101061" y="0"/>
                    <a:pt x="99111" y="0"/>
                  </a:cubicBezTo>
                  <a:lnTo>
                    <a:pt x="96814" y="0"/>
                  </a:lnTo>
                  <a:lnTo>
                    <a:pt x="96814" y="4594"/>
                  </a:lnTo>
                  <a:lnTo>
                    <a:pt x="87658" y="4594"/>
                  </a:lnTo>
                  <a:lnTo>
                    <a:pt x="87658" y="0"/>
                  </a:lnTo>
                  <a:lnTo>
                    <a:pt x="14945" y="0"/>
                  </a:lnTo>
                  <a:lnTo>
                    <a:pt x="14945" y="4594"/>
                  </a:lnTo>
                  <a:lnTo>
                    <a:pt x="5789" y="4594"/>
                  </a:lnTo>
                  <a:lnTo>
                    <a:pt x="5789"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2509750" y="773775"/>
              <a:ext cx="2566675" cy="2178925"/>
            </a:xfrm>
            <a:custGeom>
              <a:rect b="b" l="l" r="r" t="t"/>
              <a:pathLst>
                <a:path extrusionOk="0" h="87157" w="102667">
                  <a:moveTo>
                    <a:pt x="96814" y="20264"/>
                  </a:moveTo>
                  <a:lnTo>
                    <a:pt x="96814" y="29420"/>
                  </a:lnTo>
                  <a:lnTo>
                    <a:pt x="87658" y="29420"/>
                  </a:lnTo>
                  <a:lnTo>
                    <a:pt x="87658" y="20264"/>
                  </a:lnTo>
                  <a:close/>
                  <a:moveTo>
                    <a:pt x="14945" y="66516"/>
                  </a:moveTo>
                  <a:lnTo>
                    <a:pt x="14945" y="75703"/>
                  </a:lnTo>
                  <a:lnTo>
                    <a:pt x="5789" y="75703"/>
                  </a:lnTo>
                  <a:lnTo>
                    <a:pt x="5789" y="66516"/>
                  </a:lnTo>
                  <a:close/>
                  <a:moveTo>
                    <a:pt x="102603" y="1"/>
                  </a:moveTo>
                  <a:lnTo>
                    <a:pt x="96814" y="2833"/>
                  </a:lnTo>
                  <a:lnTo>
                    <a:pt x="96814" y="6294"/>
                  </a:lnTo>
                  <a:lnTo>
                    <a:pt x="89766" y="6294"/>
                  </a:lnTo>
                  <a:lnTo>
                    <a:pt x="14096" y="43390"/>
                  </a:lnTo>
                  <a:lnTo>
                    <a:pt x="14945" y="43390"/>
                  </a:lnTo>
                  <a:lnTo>
                    <a:pt x="14945" y="52546"/>
                  </a:lnTo>
                  <a:lnTo>
                    <a:pt x="5789" y="52546"/>
                  </a:lnTo>
                  <a:lnTo>
                    <a:pt x="5789" y="47449"/>
                  </a:lnTo>
                  <a:lnTo>
                    <a:pt x="0" y="50312"/>
                  </a:lnTo>
                  <a:lnTo>
                    <a:pt x="0" y="87156"/>
                  </a:lnTo>
                  <a:lnTo>
                    <a:pt x="87658" y="44176"/>
                  </a:lnTo>
                  <a:lnTo>
                    <a:pt x="87658" y="43390"/>
                  </a:lnTo>
                  <a:lnTo>
                    <a:pt x="89294" y="43390"/>
                  </a:lnTo>
                  <a:lnTo>
                    <a:pt x="102666" y="36845"/>
                  </a:lnTo>
                  <a:lnTo>
                    <a:pt x="1026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a:off x="2509750" y="2165275"/>
              <a:ext cx="2565100" cy="2504550"/>
            </a:xfrm>
            <a:custGeom>
              <a:rect b="b" l="l" r="r" t="t"/>
              <a:pathLst>
                <a:path extrusionOk="0" h="100182" w="102604">
                  <a:moveTo>
                    <a:pt x="96814" y="10856"/>
                  </a:moveTo>
                  <a:lnTo>
                    <a:pt x="96814" y="20043"/>
                  </a:lnTo>
                  <a:lnTo>
                    <a:pt x="87658" y="20043"/>
                  </a:lnTo>
                  <a:lnTo>
                    <a:pt x="87658" y="10856"/>
                  </a:lnTo>
                  <a:close/>
                  <a:moveTo>
                    <a:pt x="96814" y="34013"/>
                  </a:moveTo>
                  <a:lnTo>
                    <a:pt x="96814" y="43169"/>
                  </a:lnTo>
                  <a:lnTo>
                    <a:pt x="87658" y="43169"/>
                  </a:lnTo>
                  <a:lnTo>
                    <a:pt x="87658" y="34013"/>
                  </a:lnTo>
                  <a:close/>
                  <a:moveTo>
                    <a:pt x="14945" y="57139"/>
                  </a:moveTo>
                  <a:lnTo>
                    <a:pt x="14945" y="66295"/>
                  </a:lnTo>
                  <a:lnTo>
                    <a:pt x="5789" y="66295"/>
                  </a:lnTo>
                  <a:lnTo>
                    <a:pt x="5789" y="57139"/>
                  </a:lnTo>
                  <a:close/>
                  <a:moveTo>
                    <a:pt x="14945" y="80265"/>
                  </a:moveTo>
                  <a:lnTo>
                    <a:pt x="14945" y="89421"/>
                  </a:lnTo>
                  <a:lnTo>
                    <a:pt x="5789" y="89421"/>
                  </a:lnTo>
                  <a:lnTo>
                    <a:pt x="5789" y="80265"/>
                  </a:lnTo>
                  <a:close/>
                  <a:moveTo>
                    <a:pt x="102603" y="1"/>
                  </a:moveTo>
                  <a:lnTo>
                    <a:pt x="14945" y="42980"/>
                  </a:lnTo>
                  <a:lnTo>
                    <a:pt x="14945" y="43169"/>
                  </a:lnTo>
                  <a:lnTo>
                    <a:pt x="14568" y="43169"/>
                  </a:lnTo>
                  <a:lnTo>
                    <a:pt x="0" y="50312"/>
                  </a:lnTo>
                  <a:lnTo>
                    <a:pt x="0" y="100182"/>
                  </a:lnTo>
                  <a:lnTo>
                    <a:pt x="87658" y="57202"/>
                  </a:lnTo>
                  <a:lnTo>
                    <a:pt x="87658" y="57139"/>
                  </a:lnTo>
                  <a:lnTo>
                    <a:pt x="87815" y="57139"/>
                  </a:lnTo>
                  <a:lnTo>
                    <a:pt x="102603" y="49871"/>
                  </a:lnTo>
                  <a:lnTo>
                    <a:pt x="1026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3028100" y="582650"/>
              <a:ext cx="1528375" cy="1285325"/>
            </a:xfrm>
            <a:custGeom>
              <a:rect b="b" l="l" r="r" t="t"/>
              <a:pathLst>
                <a:path extrusionOk="0" h="51413" w="61135">
                  <a:moveTo>
                    <a:pt x="1" y="0"/>
                  </a:moveTo>
                  <a:lnTo>
                    <a:pt x="1" y="51412"/>
                  </a:lnTo>
                  <a:lnTo>
                    <a:pt x="61135" y="51412"/>
                  </a:lnTo>
                  <a:lnTo>
                    <a:pt x="611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6"/>
            <p:cNvSpPr/>
            <p:nvPr/>
          </p:nvSpPr>
          <p:spPr>
            <a:xfrm>
              <a:off x="3028100" y="1027850"/>
              <a:ext cx="1528375" cy="840125"/>
            </a:xfrm>
            <a:custGeom>
              <a:rect b="b" l="l" r="r" t="t"/>
              <a:pathLst>
                <a:path extrusionOk="0" h="33605" w="61135">
                  <a:moveTo>
                    <a:pt x="61135" y="1"/>
                  </a:moveTo>
                  <a:lnTo>
                    <a:pt x="1" y="29986"/>
                  </a:lnTo>
                  <a:lnTo>
                    <a:pt x="1" y="33604"/>
                  </a:lnTo>
                  <a:lnTo>
                    <a:pt x="61135" y="33604"/>
                  </a:lnTo>
                  <a:lnTo>
                    <a:pt x="6113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6"/>
            <p:cNvSpPr/>
            <p:nvPr/>
          </p:nvSpPr>
          <p:spPr>
            <a:xfrm>
              <a:off x="3028100" y="2198325"/>
              <a:ext cx="1528375" cy="1284525"/>
            </a:xfrm>
            <a:custGeom>
              <a:rect b="b" l="l" r="r" t="t"/>
              <a:pathLst>
                <a:path extrusionOk="0" h="51381" w="61135">
                  <a:moveTo>
                    <a:pt x="1" y="0"/>
                  </a:moveTo>
                  <a:lnTo>
                    <a:pt x="1" y="51381"/>
                  </a:lnTo>
                  <a:lnTo>
                    <a:pt x="61135" y="51381"/>
                  </a:lnTo>
                  <a:lnTo>
                    <a:pt x="611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6"/>
            <p:cNvSpPr/>
            <p:nvPr/>
          </p:nvSpPr>
          <p:spPr>
            <a:xfrm>
              <a:off x="3028100" y="2419350"/>
              <a:ext cx="1528375" cy="1063500"/>
            </a:xfrm>
            <a:custGeom>
              <a:rect b="b" l="l" r="r" t="t"/>
              <a:pathLst>
                <a:path extrusionOk="0" h="42540" w="61135">
                  <a:moveTo>
                    <a:pt x="61135" y="1"/>
                  </a:moveTo>
                  <a:lnTo>
                    <a:pt x="1" y="29986"/>
                  </a:lnTo>
                  <a:lnTo>
                    <a:pt x="1" y="42540"/>
                  </a:lnTo>
                  <a:lnTo>
                    <a:pt x="61135" y="42540"/>
                  </a:lnTo>
                  <a:lnTo>
                    <a:pt x="6113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6"/>
            <p:cNvSpPr/>
            <p:nvPr/>
          </p:nvSpPr>
          <p:spPr>
            <a:xfrm>
              <a:off x="3028100" y="3813200"/>
              <a:ext cx="1528375" cy="1285325"/>
            </a:xfrm>
            <a:custGeom>
              <a:rect b="b" l="l" r="r" t="t"/>
              <a:pathLst>
                <a:path extrusionOk="0" h="51413" w="61135">
                  <a:moveTo>
                    <a:pt x="1" y="1"/>
                  </a:moveTo>
                  <a:lnTo>
                    <a:pt x="1" y="51413"/>
                  </a:lnTo>
                  <a:lnTo>
                    <a:pt x="61135" y="51413"/>
                  </a:lnTo>
                  <a:lnTo>
                    <a:pt x="61135"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6"/>
            <p:cNvSpPr/>
            <p:nvPr/>
          </p:nvSpPr>
          <p:spPr>
            <a:xfrm>
              <a:off x="3028100" y="3813200"/>
              <a:ext cx="1228675" cy="602575"/>
            </a:xfrm>
            <a:custGeom>
              <a:rect b="b" l="l" r="r" t="t"/>
              <a:pathLst>
                <a:path extrusionOk="0" h="24103" w="49147">
                  <a:moveTo>
                    <a:pt x="1" y="1"/>
                  </a:moveTo>
                  <a:lnTo>
                    <a:pt x="1" y="24102"/>
                  </a:lnTo>
                  <a:lnTo>
                    <a:pt x="4914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 name="Shape 945"/>
        <p:cNvGrpSpPr/>
        <p:nvPr/>
      </p:nvGrpSpPr>
      <p:grpSpPr>
        <a:xfrm>
          <a:off x="0" y="0"/>
          <a:ext cx="0" cy="0"/>
          <a:chOff x="0" y="0"/>
          <a:chExt cx="0" cy="0"/>
        </a:xfrm>
      </p:grpSpPr>
      <p:sp>
        <p:nvSpPr>
          <p:cNvPr id="946" name="Google Shape;946;p57"/>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947" name="Google Shape;947;p57"/>
          <p:cNvGrpSpPr/>
          <p:nvPr/>
        </p:nvGrpSpPr>
        <p:grpSpPr>
          <a:xfrm>
            <a:off x="1677897" y="1321117"/>
            <a:ext cx="5064628" cy="2734614"/>
            <a:chOff x="233350" y="949250"/>
            <a:chExt cx="7137300" cy="3802300"/>
          </a:xfrm>
        </p:grpSpPr>
        <p:sp>
          <p:nvSpPr>
            <p:cNvPr id="948" name="Google Shape;948;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2E3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57"/>
          <p:cNvGrpSpPr/>
          <p:nvPr/>
        </p:nvGrpSpPr>
        <p:grpSpPr>
          <a:xfrm>
            <a:off x="2155616" y="1707285"/>
            <a:ext cx="587439" cy="587620"/>
            <a:chOff x="6166446" y="1747777"/>
            <a:chExt cx="669827" cy="669957"/>
          </a:xfrm>
        </p:grpSpPr>
        <p:sp>
          <p:nvSpPr>
            <p:cNvPr id="1000" name="Google Shape;1000;p57"/>
            <p:cNvSpPr/>
            <p:nvPr/>
          </p:nvSpPr>
          <p:spPr>
            <a:xfrm>
              <a:off x="6166446" y="1747777"/>
              <a:ext cx="669827" cy="669957"/>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7"/>
            <p:cNvSpPr/>
            <p:nvPr/>
          </p:nvSpPr>
          <p:spPr>
            <a:xfrm>
              <a:off x="6261778" y="1843138"/>
              <a:ext cx="479164" cy="479237"/>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1F2B3A"/>
                </a:gs>
                <a:gs pos="100000">
                  <a:srgbClr val="29332F">
                    <a:alpha val="784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57"/>
            <p:cNvGrpSpPr/>
            <p:nvPr/>
          </p:nvGrpSpPr>
          <p:grpSpPr>
            <a:xfrm>
              <a:off x="6348575" y="1937474"/>
              <a:ext cx="305568" cy="290564"/>
              <a:chOff x="6435381" y="2005822"/>
              <a:chExt cx="161831" cy="153876"/>
            </a:xfrm>
          </p:grpSpPr>
          <p:sp>
            <p:nvSpPr>
              <p:cNvPr id="1003" name="Google Shape;1003;p57"/>
              <p:cNvSpPr/>
              <p:nvPr/>
            </p:nvSpPr>
            <p:spPr>
              <a:xfrm>
                <a:off x="6435381" y="2005822"/>
                <a:ext cx="161831" cy="153876"/>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7"/>
              <p:cNvSpPr/>
              <p:nvPr/>
            </p:nvSpPr>
            <p:spPr>
              <a:xfrm>
                <a:off x="6467374" y="2033382"/>
                <a:ext cx="67947" cy="70616"/>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7"/>
              <p:cNvSpPr/>
              <p:nvPr/>
            </p:nvSpPr>
            <p:spPr>
              <a:xfrm>
                <a:off x="6466194" y="2056662"/>
                <a:ext cx="112301" cy="103036"/>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6" name="Google Shape;1006;p57"/>
          <p:cNvGrpSpPr/>
          <p:nvPr/>
        </p:nvGrpSpPr>
        <p:grpSpPr>
          <a:xfrm>
            <a:off x="3817941" y="1561635"/>
            <a:ext cx="587439" cy="587620"/>
            <a:chOff x="6166446" y="1747777"/>
            <a:chExt cx="669827" cy="669957"/>
          </a:xfrm>
        </p:grpSpPr>
        <p:sp>
          <p:nvSpPr>
            <p:cNvPr id="1007" name="Google Shape;1007;p57"/>
            <p:cNvSpPr/>
            <p:nvPr/>
          </p:nvSpPr>
          <p:spPr>
            <a:xfrm>
              <a:off x="6166446" y="1747777"/>
              <a:ext cx="669827" cy="669957"/>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7"/>
            <p:cNvSpPr/>
            <p:nvPr/>
          </p:nvSpPr>
          <p:spPr>
            <a:xfrm>
              <a:off x="6261778" y="1843138"/>
              <a:ext cx="479164" cy="479237"/>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1F2B3A"/>
                </a:gs>
                <a:gs pos="100000">
                  <a:srgbClr val="29332F">
                    <a:alpha val="784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57"/>
            <p:cNvGrpSpPr/>
            <p:nvPr/>
          </p:nvGrpSpPr>
          <p:grpSpPr>
            <a:xfrm>
              <a:off x="6348575" y="1937474"/>
              <a:ext cx="305568" cy="290564"/>
              <a:chOff x="6435381" y="2005822"/>
              <a:chExt cx="161831" cy="153876"/>
            </a:xfrm>
          </p:grpSpPr>
          <p:sp>
            <p:nvSpPr>
              <p:cNvPr id="1010" name="Google Shape;1010;p57"/>
              <p:cNvSpPr/>
              <p:nvPr/>
            </p:nvSpPr>
            <p:spPr>
              <a:xfrm>
                <a:off x="6435381" y="2005822"/>
                <a:ext cx="161831" cy="153876"/>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7"/>
              <p:cNvSpPr/>
              <p:nvPr/>
            </p:nvSpPr>
            <p:spPr>
              <a:xfrm>
                <a:off x="6467374" y="2033382"/>
                <a:ext cx="67947" cy="70616"/>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7"/>
              <p:cNvSpPr/>
              <p:nvPr/>
            </p:nvSpPr>
            <p:spPr>
              <a:xfrm>
                <a:off x="6466194" y="2056662"/>
                <a:ext cx="112301" cy="103036"/>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 name="Google Shape;1013;p57"/>
          <p:cNvGrpSpPr/>
          <p:nvPr/>
        </p:nvGrpSpPr>
        <p:grpSpPr>
          <a:xfrm>
            <a:off x="5438032" y="2756229"/>
            <a:ext cx="587439" cy="587620"/>
            <a:chOff x="6166446" y="1747777"/>
            <a:chExt cx="669827" cy="669957"/>
          </a:xfrm>
        </p:grpSpPr>
        <p:sp>
          <p:nvSpPr>
            <p:cNvPr id="1014" name="Google Shape;1014;p57"/>
            <p:cNvSpPr/>
            <p:nvPr/>
          </p:nvSpPr>
          <p:spPr>
            <a:xfrm>
              <a:off x="6166446" y="1747777"/>
              <a:ext cx="669827" cy="669957"/>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7"/>
            <p:cNvSpPr/>
            <p:nvPr/>
          </p:nvSpPr>
          <p:spPr>
            <a:xfrm>
              <a:off x="6261778" y="1843138"/>
              <a:ext cx="479164" cy="479237"/>
            </a:xfrm>
            <a:custGeom>
              <a:rect b="b" l="l" r="r" t="t"/>
              <a:pathLst>
                <a:path extrusionOk="0" h="18916" w="18915">
                  <a:moveTo>
                    <a:pt x="9458" y="1"/>
                  </a:moveTo>
                  <a:cubicBezTo>
                    <a:pt x="4235" y="1"/>
                    <a:pt x="0" y="4235"/>
                    <a:pt x="0" y="9458"/>
                  </a:cubicBezTo>
                  <a:cubicBezTo>
                    <a:pt x="0" y="14680"/>
                    <a:pt x="4235" y="18915"/>
                    <a:pt x="9458" y="18915"/>
                  </a:cubicBezTo>
                  <a:cubicBezTo>
                    <a:pt x="14680" y="18915"/>
                    <a:pt x="18915" y="14680"/>
                    <a:pt x="18915" y="9458"/>
                  </a:cubicBezTo>
                  <a:cubicBezTo>
                    <a:pt x="18915" y="4235"/>
                    <a:pt x="14680" y="1"/>
                    <a:pt x="9458" y="1"/>
                  </a:cubicBezTo>
                  <a:close/>
                </a:path>
              </a:pathLst>
            </a:custGeom>
            <a:gradFill>
              <a:gsLst>
                <a:gs pos="0">
                  <a:srgbClr val="1F2B3A"/>
                </a:gs>
                <a:gs pos="100000">
                  <a:srgbClr val="29332F">
                    <a:alpha val="784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 name="Google Shape;1016;p57"/>
            <p:cNvGrpSpPr/>
            <p:nvPr/>
          </p:nvGrpSpPr>
          <p:grpSpPr>
            <a:xfrm>
              <a:off x="6348575" y="1937474"/>
              <a:ext cx="305568" cy="290564"/>
              <a:chOff x="6435381" y="2005822"/>
              <a:chExt cx="161831" cy="153876"/>
            </a:xfrm>
          </p:grpSpPr>
          <p:sp>
            <p:nvSpPr>
              <p:cNvPr id="1017" name="Google Shape;1017;p57"/>
              <p:cNvSpPr/>
              <p:nvPr/>
            </p:nvSpPr>
            <p:spPr>
              <a:xfrm>
                <a:off x="6435381" y="2005822"/>
                <a:ext cx="161831" cy="153876"/>
              </a:xfrm>
              <a:custGeom>
                <a:rect b="b" l="l" r="r" t="t"/>
                <a:pathLst>
                  <a:path extrusionOk="0" h="8738" w="9191">
                    <a:moveTo>
                      <a:pt x="4596" y="0"/>
                    </a:moveTo>
                    <a:lnTo>
                      <a:pt x="3173" y="2879"/>
                    </a:lnTo>
                    <a:lnTo>
                      <a:pt x="1" y="3339"/>
                    </a:lnTo>
                    <a:lnTo>
                      <a:pt x="2294" y="5574"/>
                    </a:lnTo>
                    <a:lnTo>
                      <a:pt x="1750" y="8738"/>
                    </a:lnTo>
                    <a:lnTo>
                      <a:pt x="4596" y="7248"/>
                    </a:lnTo>
                    <a:lnTo>
                      <a:pt x="7433" y="8738"/>
                    </a:lnTo>
                    <a:lnTo>
                      <a:pt x="6889" y="5574"/>
                    </a:lnTo>
                    <a:lnTo>
                      <a:pt x="9190" y="3339"/>
                    </a:lnTo>
                    <a:lnTo>
                      <a:pt x="6018" y="2879"/>
                    </a:lnTo>
                    <a:lnTo>
                      <a:pt x="45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7"/>
              <p:cNvSpPr/>
              <p:nvPr/>
            </p:nvSpPr>
            <p:spPr>
              <a:xfrm>
                <a:off x="6467374" y="2033382"/>
                <a:ext cx="67947" cy="70616"/>
              </a:xfrm>
              <a:custGeom>
                <a:rect b="b" l="l" r="r" t="t"/>
                <a:pathLst>
                  <a:path extrusionOk="0" h="4010" w="3859">
                    <a:moveTo>
                      <a:pt x="3549" y="0"/>
                    </a:moveTo>
                    <a:lnTo>
                      <a:pt x="0" y="3549"/>
                    </a:lnTo>
                    <a:lnTo>
                      <a:pt x="477" y="4009"/>
                    </a:lnTo>
                    <a:lnTo>
                      <a:pt x="3858" y="628"/>
                    </a:lnTo>
                    <a:lnTo>
                      <a:pt x="35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7"/>
              <p:cNvSpPr/>
              <p:nvPr/>
            </p:nvSpPr>
            <p:spPr>
              <a:xfrm>
                <a:off x="6466194" y="2056662"/>
                <a:ext cx="112301" cy="103036"/>
              </a:xfrm>
              <a:custGeom>
                <a:rect b="b" l="l" r="r" t="t"/>
                <a:pathLst>
                  <a:path extrusionOk="0" h="5851" w="6378">
                    <a:moveTo>
                      <a:pt x="4327" y="1"/>
                    </a:moveTo>
                    <a:lnTo>
                      <a:pt x="318" y="4001"/>
                    </a:lnTo>
                    <a:lnTo>
                      <a:pt x="0" y="5851"/>
                    </a:lnTo>
                    <a:lnTo>
                      <a:pt x="1733" y="4947"/>
                    </a:lnTo>
                    <a:lnTo>
                      <a:pt x="6378" y="293"/>
                    </a:lnTo>
                    <a:lnTo>
                      <a:pt x="4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0" name="Google Shape;1020;p57"/>
          <p:cNvSpPr txBox="1"/>
          <p:nvPr>
            <p:ph idx="4294967295" type="title"/>
          </p:nvPr>
        </p:nvSpPr>
        <p:spPr>
          <a:xfrm>
            <a:off x="721350" y="3192863"/>
            <a:ext cx="1574100" cy="41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5"/>
                </a:solidFill>
              </a:rPr>
              <a:t>Mercury</a:t>
            </a:r>
            <a:endParaRPr sz="1400">
              <a:solidFill>
                <a:schemeClr val="accent5"/>
              </a:solidFill>
            </a:endParaRPr>
          </a:p>
        </p:txBody>
      </p:sp>
      <p:sp>
        <p:nvSpPr>
          <p:cNvPr id="1021" name="Google Shape;1021;p57"/>
          <p:cNvSpPr txBox="1"/>
          <p:nvPr>
            <p:ph idx="4294967295" type="title"/>
          </p:nvPr>
        </p:nvSpPr>
        <p:spPr>
          <a:xfrm>
            <a:off x="721350" y="3550488"/>
            <a:ext cx="1574100" cy="76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Karla"/>
                <a:ea typeface="Karla"/>
                <a:cs typeface="Karla"/>
                <a:sym typeface="Karla"/>
              </a:rPr>
              <a:t>Mercury is the closest planet to the Sun</a:t>
            </a:r>
            <a:endParaRPr sz="1200">
              <a:latin typeface="Karla"/>
              <a:ea typeface="Karla"/>
              <a:cs typeface="Karla"/>
              <a:sym typeface="Karla"/>
            </a:endParaRPr>
          </a:p>
        </p:txBody>
      </p:sp>
      <p:sp>
        <p:nvSpPr>
          <p:cNvPr id="1022" name="Google Shape;1022;p57"/>
          <p:cNvSpPr txBox="1"/>
          <p:nvPr>
            <p:ph idx="4294967295" type="title"/>
          </p:nvPr>
        </p:nvSpPr>
        <p:spPr>
          <a:xfrm>
            <a:off x="6848550" y="1619675"/>
            <a:ext cx="1574100" cy="41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chemeClr val="accent5"/>
                </a:solidFill>
              </a:rPr>
              <a:t>Venus</a:t>
            </a:r>
            <a:endParaRPr sz="1400">
              <a:solidFill>
                <a:schemeClr val="accent5"/>
              </a:solidFill>
            </a:endParaRPr>
          </a:p>
        </p:txBody>
      </p:sp>
      <p:sp>
        <p:nvSpPr>
          <p:cNvPr id="1023" name="Google Shape;1023;p57"/>
          <p:cNvSpPr txBox="1"/>
          <p:nvPr>
            <p:ph idx="4294967295" type="title"/>
          </p:nvPr>
        </p:nvSpPr>
        <p:spPr>
          <a:xfrm>
            <a:off x="6848550" y="1977300"/>
            <a:ext cx="1574100" cy="76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latin typeface="Karla"/>
                <a:ea typeface="Karla"/>
                <a:cs typeface="Karla"/>
                <a:sym typeface="Karla"/>
              </a:rPr>
              <a:t>Venus has a beautiful name, but it’s terribly hot</a:t>
            </a:r>
            <a:endParaRPr sz="1200">
              <a:latin typeface="Karla"/>
              <a:ea typeface="Karla"/>
              <a:cs typeface="Karla"/>
              <a:sym typeface="Karla"/>
            </a:endParaRPr>
          </a:p>
        </p:txBody>
      </p:sp>
      <p:sp>
        <p:nvSpPr>
          <p:cNvPr id="1024" name="Google Shape;1024;p57"/>
          <p:cNvSpPr txBox="1"/>
          <p:nvPr>
            <p:ph idx="4294967295" type="title"/>
          </p:nvPr>
        </p:nvSpPr>
        <p:spPr>
          <a:xfrm>
            <a:off x="6848550" y="3192863"/>
            <a:ext cx="1574100" cy="41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chemeClr val="accent5"/>
                </a:solidFill>
              </a:rPr>
              <a:t>Mars</a:t>
            </a:r>
            <a:endParaRPr sz="1400">
              <a:solidFill>
                <a:schemeClr val="accent5"/>
              </a:solidFill>
            </a:endParaRPr>
          </a:p>
        </p:txBody>
      </p:sp>
      <p:sp>
        <p:nvSpPr>
          <p:cNvPr id="1025" name="Google Shape;1025;p57"/>
          <p:cNvSpPr txBox="1"/>
          <p:nvPr>
            <p:ph idx="4294967295" type="title"/>
          </p:nvPr>
        </p:nvSpPr>
        <p:spPr>
          <a:xfrm>
            <a:off x="6848550" y="3550488"/>
            <a:ext cx="1574100" cy="76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latin typeface="Karla"/>
                <a:ea typeface="Karla"/>
                <a:cs typeface="Karla"/>
                <a:sym typeface="Karla"/>
              </a:rPr>
              <a:t>Despite being red, Mars is actually a cold place</a:t>
            </a:r>
            <a:endParaRPr sz="1200">
              <a:latin typeface="Karla"/>
              <a:ea typeface="Karla"/>
              <a:cs typeface="Karla"/>
              <a:sym typeface="Karla"/>
            </a:endParaRPr>
          </a:p>
        </p:txBody>
      </p:sp>
      <p:cxnSp>
        <p:nvCxnSpPr>
          <p:cNvPr id="1026" name="Google Shape;1026;p57"/>
          <p:cNvCxnSpPr/>
          <p:nvPr/>
        </p:nvCxnSpPr>
        <p:spPr>
          <a:xfrm flipH="1">
            <a:off x="909525" y="2003150"/>
            <a:ext cx="1257300" cy="1251900"/>
          </a:xfrm>
          <a:prstGeom prst="bentConnector3">
            <a:avLst>
              <a:gd fmla="val 100181" name="adj1"/>
            </a:avLst>
          </a:prstGeom>
          <a:noFill/>
          <a:ln cap="flat" cmpd="sng" w="9525">
            <a:solidFill>
              <a:schemeClr val="accent5"/>
            </a:solidFill>
            <a:prstDash val="solid"/>
            <a:round/>
            <a:headEnd len="med" w="med" type="oval"/>
            <a:tailEnd len="med" w="med" type="oval"/>
          </a:ln>
        </p:spPr>
      </p:cxnSp>
      <p:cxnSp>
        <p:nvCxnSpPr>
          <p:cNvPr id="1027" name="Google Shape;1027;p57"/>
          <p:cNvCxnSpPr/>
          <p:nvPr/>
        </p:nvCxnSpPr>
        <p:spPr>
          <a:xfrm>
            <a:off x="6026275" y="3046425"/>
            <a:ext cx="2188800" cy="197100"/>
          </a:xfrm>
          <a:prstGeom prst="bentConnector3">
            <a:avLst>
              <a:gd fmla="val 99997" name="adj1"/>
            </a:avLst>
          </a:prstGeom>
          <a:noFill/>
          <a:ln cap="flat" cmpd="sng" w="9525">
            <a:solidFill>
              <a:schemeClr val="accent5"/>
            </a:solidFill>
            <a:prstDash val="solid"/>
            <a:round/>
            <a:headEnd len="med" w="med" type="oval"/>
            <a:tailEnd len="med" w="med" type="oval"/>
          </a:ln>
        </p:spPr>
      </p:cxnSp>
      <p:cxnSp>
        <p:nvCxnSpPr>
          <p:cNvPr id="1028" name="Google Shape;1028;p57"/>
          <p:cNvCxnSpPr/>
          <p:nvPr/>
        </p:nvCxnSpPr>
        <p:spPr>
          <a:xfrm>
            <a:off x="4392050" y="1855445"/>
            <a:ext cx="3237900" cy="0"/>
          </a:xfrm>
          <a:prstGeom prst="straightConnector1">
            <a:avLst/>
          </a:prstGeom>
          <a:noFill/>
          <a:ln cap="flat" cmpd="sng" w="9525">
            <a:solidFill>
              <a:schemeClr val="accent5"/>
            </a:solidFill>
            <a:prstDash val="solid"/>
            <a:round/>
            <a:headEnd len="med" w="med" type="oval"/>
            <a:tailEnd len="med" w="med" type="oval"/>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 name="Shape 1032"/>
        <p:cNvGrpSpPr/>
        <p:nvPr/>
      </p:nvGrpSpPr>
      <p:grpSpPr>
        <a:xfrm>
          <a:off x="0" y="0"/>
          <a:ext cx="0" cy="0"/>
          <a:chOff x="0" y="0"/>
          <a:chExt cx="0" cy="0"/>
        </a:xfrm>
      </p:grpSpPr>
      <p:sp>
        <p:nvSpPr>
          <p:cNvPr id="1033" name="Google Shape;1033;p58"/>
          <p:cNvSpPr txBox="1"/>
          <p:nvPr>
            <p:ph type="title"/>
          </p:nvPr>
        </p:nvSpPr>
        <p:spPr>
          <a:xfrm>
            <a:off x="721200" y="594300"/>
            <a:ext cx="4758000" cy="89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Fine</a:t>
            </a:r>
            <a:endParaRPr/>
          </a:p>
        </p:txBody>
      </p:sp>
      <p:sp>
        <p:nvSpPr>
          <p:cNvPr id="1034" name="Google Shape;1034;p58"/>
          <p:cNvSpPr/>
          <p:nvPr/>
        </p:nvSpPr>
        <p:spPr>
          <a:xfrm>
            <a:off x="2825" y="2392700"/>
            <a:ext cx="9145561" cy="1117839"/>
          </a:xfrm>
          <a:custGeom>
            <a:rect b="b" l="l" r="r" t="t"/>
            <a:pathLst>
              <a:path extrusionOk="0" h="15258" w="101671">
                <a:moveTo>
                  <a:pt x="1" y="1"/>
                </a:moveTo>
                <a:lnTo>
                  <a:pt x="1" y="15258"/>
                </a:lnTo>
                <a:lnTo>
                  <a:pt x="101671" y="15258"/>
                </a:lnTo>
                <a:lnTo>
                  <a:pt x="101671"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58"/>
          <p:cNvGrpSpPr/>
          <p:nvPr/>
        </p:nvGrpSpPr>
        <p:grpSpPr>
          <a:xfrm>
            <a:off x="-153" y="2440045"/>
            <a:ext cx="9145561" cy="1023150"/>
            <a:chOff x="-153" y="2440046"/>
            <a:chExt cx="9145561" cy="1023150"/>
          </a:xfrm>
        </p:grpSpPr>
        <p:sp>
          <p:nvSpPr>
            <p:cNvPr id="1036" name="Google Shape;1036;p58"/>
            <p:cNvSpPr/>
            <p:nvPr/>
          </p:nvSpPr>
          <p:spPr>
            <a:xfrm>
              <a:off x="-153" y="2440046"/>
              <a:ext cx="9145561" cy="48309"/>
            </a:xfrm>
            <a:custGeom>
              <a:rect b="b" l="l" r="r" t="t"/>
              <a:pathLst>
                <a:path extrusionOk="0" h="537" w="101671">
                  <a:moveTo>
                    <a:pt x="0" y="0"/>
                  </a:moveTo>
                  <a:lnTo>
                    <a:pt x="0" y="536"/>
                  </a:lnTo>
                  <a:lnTo>
                    <a:pt x="101670" y="536"/>
                  </a:lnTo>
                  <a:lnTo>
                    <a:pt x="101670" y="0"/>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8"/>
            <p:cNvSpPr/>
            <p:nvPr/>
          </p:nvSpPr>
          <p:spPr>
            <a:xfrm>
              <a:off x="-153" y="3414888"/>
              <a:ext cx="9145561" cy="48309"/>
            </a:xfrm>
            <a:custGeom>
              <a:rect b="b" l="l" r="r" t="t"/>
              <a:pathLst>
                <a:path extrusionOk="0" h="537" w="101671">
                  <a:moveTo>
                    <a:pt x="0" y="0"/>
                  </a:moveTo>
                  <a:lnTo>
                    <a:pt x="0" y="536"/>
                  </a:lnTo>
                  <a:lnTo>
                    <a:pt x="101670" y="536"/>
                  </a:lnTo>
                  <a:lnTo>
                    <a:pt x="101670" y="0"/>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 name="Google Shape;1038;p58"/>
          <p:cNvSpPr/>
          <p:nvPr/>
        </p:nvSpPr>
        <p:spPr>
          <a:xfrm>
            <a:off x="1625199" y="2598084"/>
            <a:ext cx="706217" cy="707086"/>
          </a:xfrm>
          <a:custGeom>
            <a:rect b="b" l="l" r="r" t="t"/>
            <a:pathLst>
              <a:path extrusionOk="0" h="7860" w="7851">
                <a:moveTo>
                  <a:pt x="3926" y="1"/>
                </a:moveTo>
                <a:cubicBezTo>
                  <a:pt x="1758" y="1"/>
                  <a:pt x="1" y="1758"/>
                  <a:pt x="1" y="3926"/>
                </a:cubicBezTo>
                <a:cubicBezTo>
                  <a:pt x="1" y="6094"/>
                  <a:pt x="1758" y="7860"/>
                  <a:pt x="3926" y="7860"/>
                </a:cubicBezTo>
                <a:cubicBezTo>
                  <a:pt x="6093" y="7860"/>
                  <a:pt x="7851" y="6094"/>
                  <a:pt x="7851" y="3926"/>
                </a:cubicBezTo>
                <a:cubicBezTo>
                  <a:pt x="7851" y="1758"/>
                  <a:pt x="6093"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8"/>
          <p:cNvSpPr/>
          <p:nvPr/>
        </p:nvSpPr>
        <p:spPr>
          <a:xfrm>
            <a:off x="3356694" y="2598084"/>
            <a:ext cx="706307" cy="707086"/>
          </a:xfrm>
          <a:custGeom>
            <a:rect b="b" l="l" r="r" t="t"/>
            <a:pathLst>
              <a:path extrusionOk="0" h="7860" w="7852">
                <a:moveTo>
                  <a:pt x="3926" y="1"/>
                </a:moveTo>
                <a:cubicBezTo>
                  <a:pt x="1758" y="1"/>
                  <a:pt x="1" y="1758"/>
                  <a:pt x="1" y="3926"/>
                </a:cubicBezTo>
                <a:cubicBezTo>
                  <a:pt x="1" y="6094"/>
                  <a:pt x="1758" y="7860"/>
                  <a:pt x="3926" y="7860"/>
                </a:cubicBezTo>
                <a:cubicBezTo>
                  <a:pt x="6094" y="7860"/>
                  <a:pt x="7851" y="6094"/>
                  <a:pt x="7851" y="3926"/>
                </a:cubicBezTo>
                <a:cubicBezTo>
                  <a:pt x="7851" y="1758"/>
                  <a:pt x="6094"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8"/>
          <p:cNvSpPr/>
          <p:nvPr/>
        </p:nvSpPr>
        <p:spPr>
          <a:xfrm>
            <a:off x="5088280" y="2598084"/>
            <a:ext cx="706937" cy="707086"/>
          </a:xfrm>
          <a:custGeom>
            <a:rect b="b" l="l" r="r" t="t"/>
            <a:pathLst>
              <a:path extrusionOk="0" h="7860" w="7859">
                <a:moveTo>
                  <a:pt x="3934" y="1"/>
                </a:moveTo>
                <a:cubicBezTo>
                  <a:pt x="1758" y="1"/>
                  <a:pt x="0" y="1758"/>
                  <a:pt x="0" y="3926"/>
                </a:cubicBezTo>
                <a:cubicBezTo>
                  <a:pt x="0" y="6094"/>
                  <a:pt x="1758" y="7860"/>
                  <a:pt x="3934" y="7860"/>
                </a:cubicBezTo>
                <a:cubicBezTo>
                  <a:pt x="6101" y="7860"/>
                  <a:pt x="7859" y="6094"/>
                  <a:pt x="7859" y="3926"/>
                </a:cubicBezTo>
                <a:cubicBezTo>
                  <a:pt x="7859" y="1758"/>
                  <a:pt x="6101" y="1"/>
                  <a:pt x="393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8"/>
          <p:cNvSpPr/>
          <p:nvPr/>
        </p:nvSpPr>
        <p:spPr>
          <a:xfrm>
            <a:off x="6820495" y="2598084"/>
            <a:ext cx="706307" cy="707086"/>
          </a:xfrm>
          <a:custGeom>
            <a:rect b="b" l="l" r="r" t="t"/>
            <a:pathLst>
              <a:path extrusionOk="0" h="7860" w="7852">
                <a:moveTo>
                  <a:pt x="3926" y="1"/>
                </a:moveTo>
                <a:cubicBezTo>
                  <a:pt x="1758" y="1"/>
                  <a:pt x="1" y="1758"/>
                  <a:pt x="1" y="3926"/>
                </a:cubicBezTo>
                <a:cubicBezTo>
                  <a:pt x="1" y="6094"/>
                  <a:pt x="1758" y="7860"/>
                  <a:pt x="3926" y="7860"/>
                </a:cubicBezTo>
                <a:cubicBezTo>
                  <a:pt x="6094" y="7860"/>
                  <a:pt x="7851" y="6094"/>
                  <a:pt x="7851" y="3926"/>
                </a:cubicBezTo>
                <a:cubicBezTo>
                  <a:pt x="7851" y="1758"/>
                  <a:pt x="6094"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8"/>
          <p:cNvSpPr txBox="1"/>
          <p:nvPr>
            <p:ph type="title"/>
          </p:nvPr>
        </p:nvSpPr>
        <p:spPr>
          <a:xfrm>
            <a:off x="1625875" y="2682225"/>
            <a:ext cx="6942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6"/>
                </a:solidFill>
              </a:rPr>
              <a:t>01</a:t>
            </a:r>
            <a:endParaRPr b="1">
              <a:solidFill>
                <a:schemeClr val="accent6"/>
              </a:solidFill>
            </a:endParaRPr>
          </a:p>
        </p:txBody>
      </p:sp>
      <p:sp>
        <p:nvSpPr>
          <p:cNvPr id="1043" name="Google Shape;1043;p58"/>
          <p:cNvSpPr txBox="1"/>
          <p:nvPr>
            <p:ph type="title"/>
          </p:nvPr>
        </p:nvSpPr>
        <p:spPr>
          <a:xfrm>
            <a:off x="3362250" y="2682225"/>
            <a:ext cx="6942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6"/>
                </a:solidFill>
              </a:rPr>
              <a:t>02</a:t>
            </a:r>
            <a:endParaRPr b="1">
              <a:solidFill>
                <a:schemeClr val="accent6"/>
              </a:solidFill>
            </a:endParaRPr>
          </a:p>
        </p:txBody>
      </p:sp>
      <p:sp>
        <p:nvSpPr>
          <p:cNvPr id="1044" name="Google Shape;1044;p58"/>
          <p:cNvSpPr txBox="1"/>
          <p:nvPr>
            <p:ph type="title"/>
          </p:nvPr>
        </p:nvSpPr>
        <p:spPr>
          <a:xfrm>
            <a:off x="5098625" y="2682225"/>
            <a:ext cx="6942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6"/>
                </a:solidFill>
              </a:rPr>
              <a:t>03</a:t>
            </a:r>
            <a:endParaRPr b="1">
              <a:solidFill>
                <a:schemeClr val="accent6"/>
              </a:solidFill>
            </a:endParaRPr>
          </a:p>
        </p:txBody>
      </p:sp>
      <p:sp>
        <p:nvSpPr>
          <p:cNvPr id="1045" name="Google Shape;1045;p58"/>
          <p:cNvSpPr txBox="1"/>
          <p:nvPr>
            <p:ph type="title"/>
          </p:nvPr>
        </p:nvSpPr>
        <p:spPr>
          <a:xfrm>
            <a:off x="6835000" y="2682225"/>
            <a:ext cx="6942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6"/>
                </a:solidFill>
              </a:rPr>
              <a:t>04</a:t>
            </a:r>
            <a:endParaRPr b="1">
              <a:solidFill>
                <a:schemeClr val="accent6"/>
              </a:solidFill>
            </a:endParaRPr>
          </a:p>
        </p:txBody>
      </p:sp>
      <p:sp>
        <p:nvSpPr>
          <p:cNvPr id="1046" name="Google Shape;1046;p58"/>
          <p:cNvSpPr txBox="1"/>
          <p:nvPr>
            <p:ph idx="4294967295" type="title"/>
          </p:nvPr>
        </p:nvSpPr>
        <p:spPr>
          <a:xfrm>
            <a:off x="1226425" y="12334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Mercury</a:t>
            </a:r>
            <a:endParaRPr sz="1600">
              <a:solidFill>
                <a:schemeClr val="accent5"/>
              </a:solidFill>
            </a:endParaRPr>
          </a:p>
        </p:txBody>
      </p:sp>
      <p:sp>
        <p:nvSpPr>
          <p:cNvPr id="1047" name="Google Shape;1047;p58"/>
          <p:cNvSpPr txBox="1"/>
          <p:nvPr>
            <p:ph idx="4294967295" type="title"/>
          </p:nvPr>
        </p:nvSpPr>
        <p:spPr>
          <a:xfrm>
            <a:off x="1064125" y="15365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Mercury is the closest planet to the Sun</a:t>
            </a:r>
            <a:endParaRPr sz="1200">
              <a:latin typeface="Karla"/>
              <a:ea typeface="Karla"/>
              <a:cs typeface="Karla"/>
              <a:sym typeface="Karla"/>
            </a:endParaRPr>
          </a:p>
        </p:txBody>
      </p:sp>
      <p:sp>
        <p:nvSpPr>
          <p:cNvPr id="1048" name="Google Shape;1048;p58"/>
          <p:cNvSpPr txBox="1"/>
          <p:nvPr>
            <p:ph idx="4294967295" type="title"/>
          </p:nvPr>
        </p:nvSpPr>
        <p:spPr>
          <a:xfrm>
            <a:off x="4699175" y="12334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Saturn</a:t>
            </a:r>
            <a:endParaRPr sz="1600">
              <a:solidFill>
                <a:schemeClr val="accent5"/>
              </a:solidFill>
            </a:endParaRPr>
          </a:p>
        </p:txBody>
      </p:sp>
      <p:sp>
        <p:nvSpPr>
          <p:cNvPr id="1049" name="Google Shape;1049;p58"/>
          <p:cNvSpPr txBox="1"/>
          <p:nvPr>
            <p:ph idx="4294967295" type="title"/>
          </p:nvPr>
        </p:nvSpPr>
        <p:spPr>
          <a:xfrm>
            <a:off x="4536850" y="15365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Saturn is composed of hydrogen and helium</a:t>
            </a:r>
            <a:endParaRPr sz="1200">
              <a:latin typeface="Karla"/>
              <a:ea typeface="Karla"/>
              <a:cs typeface="Karla"/>
              <a:sym typeface="Karla"/>
            </a:endParaRPr>
          </a:p>
        </p:txBody>
      </p:sp>
      <p:sp>
        <p:nvSpPr>
          <p:cNvPr id="1050" name="Google Shape;1050;p58"/>
          <p:cNvSpPr txBox="1"/>
          <p:nvPr>
            <p:ph idx="4294967295" type="title"/>
          </p:nvPr>
        </p:nvSpPr>
        <p:spPr>
          <a:xfrm>
            <a:off x="2962800" y="38279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Venus</a:t>
            </a:r>
            <a:endParaRPr sz="1600">
              <a:solidFill>
                <a:schemeClr val="accent5"/>
              </a:solidFill>
            </a:endParaRPr>
          </a:p>
        </p:txBody>
      </p:sp>
      <p:sp>
        <p:nvSpPr>
          <p:cNvPr id="1051" name="Google Shape;1051;p58"/>
          <p:cNvSpPr txBox="1"/>
          <p:nvPr>
            <p:ph idx="4294967295" type="title"/>
          </p:nvPr>
        </p:nvSpPr>
        <p:spPr>
          <a:xfrm>
            <a:off x="2641475" y="4131025"/>
            <a:ext cx="2135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Venus has a beautiful name, but it’s terribly hot</a:t>
            </a:r>
            <a:endParaRPr sz="1200">
              <a:latin typeface="Karla"/>
              <a:ea typeface="Karla"/>
              <a:cs typeface="Karla"/>
              <a:sym typeface="Karla"/>
            </a:endParaRPr>
          </a:p>
          <a:p>
            <a:pPr indent="0" lvl="0" marL="0" rtl="0" algn="ctr">
              <a:spcBef>
                <a:spcPts val="0"/>
              </a:spcBef>
              <a:spcAft>
                <a:spcPts val="0"/>
              </a:spcAft>
              <a:buNone/>
            </a:pPr>
            <a:r>
              <a:t/>
            </a:r>
            <a:endParaRPr sz="1200">
              <a:latin typeface="Karla"/>
              <a:ea typeface="Karla"/>
              <a:cs typeface="Karla"/>
              <a:sym typeface="Karla"/>
            </a:endParaRPr>
          </a:p>
          <a:p>
            <a:pPr indent="0" lvl="0" marL="0" rtl="0" algn="ctr">
              <a:spcBef>
                <a:spcPts val="0"/>
              </a:spcBef>
              <a:spcAft>
                <a:spcPts val="0"/>
              </a:spcAft>
              <a:buNone/>
            </a:pPr>
            <a:r>
              <a:t/>
            </a:r>
            <a:endParaRPr sz="1200">
              <a:latin typeface="Karla"/>
              <a:ea typeface="Karla"/>
              <a:cs typeface="Karla"/>
              <a:sym typeface="Karla"/>
            </a:endParaRPr>
          </a:p>
        </p:txBody>
      </p:sp>
      <p:sp>
        <p:nvSpPr>
          <p:cNvPr id="1052" name="Google Shape;1052;p58"/>
          <p:cNvSpPr txBox="1"/>
          <p:nvPr>
            <p:ph idx="4294967295" type="title"/>
          </p:nvPr>
        </p:nvSpPr>
        <p:spPr>
          <a:xfrm>
            <a:off x="6435550" y="38279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Neptune</a:t>
            </a:r>
            <a:endParaRPr sz="1600">
              <a:solidFill>
                <a:schemeClr val="accent5"/>
              </a:solidFill>
            </a:endParaRPr>
          </a:p>
        </p:txBody>
      </p:sp>
      <p:sp>
        <p:nvSpPr>
          <p:cNvPr id="1053" name="Google Shape;1053;p58"/>
          <p:cNvSpPr txBox="1"/>
          <p:nvPr>
            <p:ph idx="4294967295" type="title"/>
          </p:nvPr>
        </p:nvSpPr>
        <p:spPr>
          <a:xfrm>
            <a:off x="6273250" y="41310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Neptune is the farthest planet from the Sun</a:t>
            </a:r>
            <a:endParaRPr sz="1200">
              <a:latin typeface="Karla"/>
              <a:ea typeface="Karla"/>
              <a:cs typeface="Karla"/>
              <a:sym typeface="Karla"/>
            </a:endParaRPr>
          </a:p>
          <a:p>
            <a:pPr indent="0" lvl="0" marL="0" rtl="0" algn="ctr">
              <a:spcBef>
                <a:spcPts val="0"/>
              </a:spcBef>
              <a:spcAft>
                <a:spcPts val="0"/>
              </a:spcAft>
              <a:buNone/>
            </a:pPr>
            <a:r>
              <a:t/>
            </a:r>
            <a:endParaRPr sz="1200">
              <a:latin typeface="Karla"/>
              <a:ea typeface="Karla"/>
              <a:cs typeface="Karla"/>
              <a:sym typeface="Karla"/>
            </a:endParaRPr>
          </a:p>
          <a:p>
            <a:pPr indent="0" lvl="0" marL="0" rtl="0" algn="ctr">
              <a:spcBef>
                <a:spcPts val="0"/>
              </a:spcBef>
              <a:spcAft>
                <a:spcPts val="0"/>
              </a:spcAft>
              <a:buNone/>
            </a:pPr>
            <a:r>
              <a:t/>
            </a:r>
            <a:endParaRPr sz="1200">
              <a:latin typeface="Karla"/>
              <a:ea typeface="Karla"/>
              <a:cs typeface="Karla"/>
              <a:sym typeface="Karla"/>
            </a:endParaRPr>
          </a:p>
        </p:txBody>
      </p:sp>
      <p:sp>
        <p:nvSpPr>
          <p:cNvPr id="1054" name="Google Shape;1054;p58"/>
          <p:cNvSpPr/>
          <p:nvPr/>
        </p:nvSpPr>
        <p:spPr>
          <a:xfrm>
            <a:off x="2763805" y="2853076"/>
            <a:ext cx="160500" cy="197100"/>
          </a:xfrm>
          <a:prstGeom prst="chevron">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8"/>
          <p:cNvSpPr/>
          <p:nvPr/>
        </p:nvSpPr>
        <p:spPr>
          <a:xfrm>
            <a:off x="4495391" y="2853076"/>
            <a:ext cx="160500" cy="197100"/>
          </a:xfrm>
          <a:prstGeom prst="chevron">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8"/>
          <p:cNvSpPr/>
          <p:nvPr/>
        </p:nvSpPr>
        <p:spPr>
          <a:xfrm>
            <a:off x="6227606" y="2853076"/>
            <a:ext cx="160500" cy="197100"/>
          </a:xfrm>
          <a:prstGeom prst="chevron">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 name="Google Shape;1057;p58"/>
          <p:cNvCxnSpPr>
            <a:stCxn id="1047" idx="2"/>
            <a:endCxn id="1042" idx="0"/>
          </p:cNvCxnSpPr>
          <p:nvPr/>
        </p:nvCxnSpPr>
        <p:spPr>
          <a:xfrm>
            <a:off x="1972975" y="2075325"/>
            <a:ext cx="0" cy="606900"/>
          </a:xfrm>
          <a:prstGeom prst="straightConnector1">
            <a:avLst/>
          </a:prstGeom>
          <a:noFill/>
          <a:ln cap="flat" cmpd="sng" w="9525">
            <a:solidFill>
              <a:schemeClr val="accent5"/>
            </a:solidFill>
            <a:prstDash val="solid"/>
            <a:round/>
            <a:headEnd len="med" w="med" type="oval"/>
            <a:tailEnd len="med" w="med" type="oval"/>
          </a:ln>
        </p:spPr>
      </p:cxnSp>
      <p:cxnSp>
        <p:nvCxnSpPr>
          <p:cNvPr id="1058" name="Google Shape;1058;p58"/>
          <p:cNvCxnSpPr/>
          <p:nvPr/>
        </p:nvCxnSpPr>
        <p:spPr>
          <a:xfrm>
            <a:off x="5445725" y="2075325"/>
            <a:ext cx="0" cy="606900"/>
          </a:xfrm>
          <a:prstGeom prst="straightConnector1">
            <a:avLst/>
          </a:prstGeom>
          <a:noFill/>
          <a:ln cap="flat" cmpd="sng" w="9525">
            <a:solidFill>
              <a:schemeClr val="accent5"/>
            </a:solidFill>
            <a:prstDash val="solid"/>
            <a:round/>
            <a:headEnd len="med" w="med" type="oval"/>
            <a:tailEnd len="med" w="med" type="oval"/>
          </a:ln>
        </p:spPr>
      </p:cxnSp>
      <p:cxnSp>
        <p:nvCxnSpPr>
          <p:cNvPr id="1059" name="Google Shape;1059;p58"/>
          <p:cNvCxnSpPr/>
          <p:nvPr/>
        </p:nvCxnSpPr>
        <p:spPr>
          <a:xfrm>
            <a:off x="3709850" y="3221025"/>
            <a:ext cx="0" cy="606900"/>
          </a:xfrm>
          <a:prstGeom prst="straightConnector1">
            <a:avLst/>
          </a:prstGeom>
          <a:noFill/>
          <a:ln cap="flat" cmpd="sng" w="9525">
            <a:solidFill>
              <a:schemeClr val="accent5"/>
            </a:solidFill>
            <a:prstDash val="solid"/>
            <a:round/>
            <a:headEnd len="med" w="med" type="oval"/>
            <a:tailEnd len="med" w="med" type="oval"/>
          </a:ln>
        </p:spPr>
      </p:cxnSp>
      <p:cxnSp>
        <p:nvCxnSpPr>
          <p:cNvPr id="1060" name="Google Shape;1060;p58"/>
          <p:cNvCxnSpPr/>
          <p:nvPr/>
        </p:nvCxnSpPr>
        <p:spPr>
          <a:xfrm>
            <a:off x="7173650" y="3221025"/>
            <a:ext cx="0" cy="606900"/>
          </a:xfrm>
          <a:prstGeom prst="straightConnector1">
            <a:avLst/>
          </a:prstGeom>
          <a:noFill/>
          <a:ln cap="flat" cmpd="sng" w="9525">
            <a:solidFill>
              <a:schemeClr val="accent5"/>
            </a:solidFill>
            <a:prstDash val="solid"/>
            <a:round/>
            <a:headEnd len="med" w="med" type="oval"/>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 name="Shape 1064"/>
        <p:cNvGrpSpPr/>
        <p:nvPr/>
      </p:nvGrpSpPr>
      <p:grpSpPr>
        <a:xfrm>
          <a:off x="0" y="0"/>
          <a:ext cx="0" cy="0"/>
          <a:chOff x="0" y="0"/>
          <a:chExt cx="0" cy="0"/>
        </a:xfrm>
      </p:grpSpPr>
      <p:sp>
        <p:nvSpPr>
          <p:cNvPr id="1065" name="Google Shape;1065;p59"/>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about This Timeline?</a:t>
            </a:r>
            <a:endParaRPr/>
          </a:p>
        </p:txBody>
      </p:sp>
      <p:sp>
        <p:nvSpPr>
          <p:cNvPr id="1066" name="Google Shape;1066;p59"/>
          <p:cNvSpPr txBox="1"/>
          <p:nvPr>
            <p:ph idx="4294967295" type="title"/>
          </p:nvPr>
        </p:nvSpPr>
        <p:spPr>
          <a:xfrm>
            <a:off x="888050" y="15365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Mercury</a:t>
            </a:r>
            <a:endParaRPr sz="1600">
              <a:solidFill>
                <a:schemeClr val="accent5"/>
              </a:solidFill>
            </a:endParaRPr>
          </a:p>
        </p:txBody>
      </p:sp>
      <p:sp>
        <p:nvSpPr>
          <p:cNvPr id="1067" name="Google Shape;1067;p59"/>
          <p:cNvSpPr txBox="1"/>
          <p:nvPr>
            <p:ph idx="4294967295" type="title"/>
          </p:nvPr>
        </p:nvSpPr>
        <p:spPr>
          <a:xfrm>
            <a:off x="725750" y="18396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Mercury is the closest planet to the Sun</a:t>
            </a:r>
            <a:endParaRPr sz="1200">
              <a:latin typeface="Karla"/>
              <a:ea typeface="Karla"/>
              <a:cs typeface="Karla"/>
              <a:sym typeface="Karla"/>
            </a:endParaRPr>
          </a:p>
        </p:txBody>
      </p:sp>
      <p:cxnSp>
        <p:nvCxnSpPr>
          <p:cNvPr id="1068" name="Google Shape;1068;p59"/>
          <p:cNvCxnSpPr/>
          <p:nvPr/>
        </p:nvCxnSpPr>
        <p:spPr>
          <a:xfrm>
            <a:off x="1634600" y="2588700"/>
            <a:ext cx="0" cy="1688400"/>
          </a:xfrm>
          <a:prstGeom prst="straightConnector1">
            <a:avLst/>
          </a:prstGeom>
          <a:noFill/>
          <a:ln cap="flat" cmpd="sng" w="9525">
            <a:solidFill>
              <a:schemeClr val="accent5"/>
            </a:solidFill>
            <a:prstDash val="solid"/>
            <a:round/>
            <a:headEnd len="med" w="med" type="oval"/>
            <a:tailEnd len="med" w="med" type="oval"/>
          </a:ln>
        </p:spPr>
      </p:cxnSp>
      <p:sp>
        <p:nvSpPr>
          <p:cNvPr id="1069" name="Google Shape;1069;p59"/>
          <p:cNvSpPr txBox="1"/>
          <p:nvPr>
            <p:ph idx="4294967295" type="title"/>
          </p:nvPr>
        </p:nvSpPr>
        <p:spPr>
          <a:xfrm>
            <a:off x="2846300" y="15365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Saturn</a:t>
            </a:r>
            <a:endParaRPr sz="1600">
              <a:solidFill>
                <a:schemeClr val="accent5"/>
              </a:solidFill>
            </a:endParaRPr>
          </a:p>
        </p:txBody>
      </p:sp>
      <p:sp>
        <p:nvSpPr>
          <p:cNvPr id="1070" name="Google Shape;1070;p59"/>
          <p:cNvSpPr txBox="1"/>
          <p:nvPr>
            <p:ph idx="4294967295" type="title"/>
          </p:nvPr>
        </p:nvSpPr>
        <p:spPr>
          <a:xfrm>
            <a:off x="2684000" y="18396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Saturn is composed of hydrogen and helium</a:t>
            </a:r>
            <a:endParaRPr sz="1200">
              <a:latin typeface="Karla"/>
              <a:ea typeface="Karla"/>
              <a:cs typeface="Karla"/>
              <a:sym typeface="Karla"/>
            </a:endParaRPr>
          </a:p>
        </p:txBody>
      </p:sp>
      <p:cxnSp>
        <p:nvCxnSpPr>
          <p:cNvPr id="1071" name="Google Shape;1071;p59"/>
          <p:cNvCxnSpPr/>
          <p:nvPr/>
        </p:nvCxnSpPr>
        <p:spPr>
          <a:xfrm>
            <a:off x="3592875" y="2588700"/>
            <a:ext cx="0" cy="1688400"/>
          </a:xfrm>
          <a:prstGeom prst="straightConnector1">
            <a:avLst/>
          </a:prstGeom>
          <a:noFill/>
          <a:ln cap="flat" cmpd="sng" w="9525">
            <a:solidFill>
              <a:schemeClr val="accent5"/>
            </a:solidFill>
            <a:prstDash val="solid"/>
            <a:round/>
            <a:headEnd len="med" w="med" type="oval"/>
            <a:tailEnd len="med" w="med" type="oval"/>
          </a:ln>
        </p:spPr>
      </p:cxnSp>
      <p:cxnSp>
        <p:nvCxnSpPr>
          <p:cNvPr id="1072" name="Google Shape;1072;p59"/>
          <p:cNvCxnSpPr/>
          <p:nvPr/>
        </p:nvCxnSpPr>
        <p:spPr>
          <a:xfrm>
            <a:off x="5551138" y="2588700"/>
            <a:ext cx="0" cy="1688400"/>
          </a:xfrm>
          <a:prstGeom prst="straightConnector1">
            <a:avLst/>
          </a:prstGeom>
          <a:noFill/>
          <a:ln cap="flat" cmpd="sng" w="9525">
            <a:solidFill>
              <a:schemeClr val="accent5"/>
            </a:solidFill>
            <a:prstDash val="solid"/>
            <a:round/>
            <a:headEnd len="med" w="med" type="oval"/>
            <a:tailEnd len="med" w="med" type="oval"/>
          </a:ln>
        </p:spPr>
      </p:cxnSp>
      <p:cxnSp>
        <p:nvCxnSpPr>
          <p:cNvPr id="1073" name="Google Shape;1073;p59"/>
          <p:cNvCxnSpPr/>
          <p:nvPr/>
        </p:nvCxnSpPr>
        <p:spPr>
          <a:xfrm>
            <a:off x="7509388" y="2588700"/>
            <a:ext cx="0" cy="1688400"/>
          </a:xfrm>
          <a:prstGeom prst="straightConnector1">
            <a:avLst/>
          </a:prstGeom>
          <a:noFill/>
          <a:ln cap="flat" cmpd="sng" w="9525">
            <a:solidFill>
              <a:schemeClr val="accent5"/>
            </a:solidFill>
            <a:prstDash val="solid"/>
            <a:round/>
            <a:headEnd len="med" w="med" type="oval"/>
            <a:tailEnd len="med" w="med" type="oval"/>
          </a:ln>
        </p:spPr>
      </p:cxnSp>
      <p:sp>
        <p:nvSpPr>
          <p:cNvPr id="1074" name="Google Shape;1074;p59"/>
          <p:cNvSpPr txBox="1"/>
          <p:nvPr>
            <p:ph idx="4294967295" type="title"/>
          </p:nvPr>
        </p:nvSpPr>
        <p:spPr>
          <a:xfrm>
            <a:off x="4804550" y="15365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Venus</a:t>
            </a:r>
            <a:endParaRPr sz="1600">
              <a:solidFill>
                <a:schemeClr val="accent5"/>
              </a:solidFill>
            </a:endParaRPr>
          </a:p>
        </p:txBody>
      </p:sp>
      <p:sp>
        <p:nvSpPr>
          <p:cNvPr id="1075" name="Google Shape;1075;p59"/>
          <p:cNvSpPr txBox="1"/>
          <p:nvPr>
            <p:ph idx="4294967295" type="title"/>
          </p:nvPr>
        </p:nvSpPr>
        <p:spPr>
          <a:xfrm>
            <a:off x="4642250" y="18396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Venus has a beautiful name, but it’s very hot</a:t>
            </a:r>
            <a:endParaRPr sz="1200">
              <a:latin typeface="Karla"/>
              <a:ea typeface="Karla"/>
              <a:cs typeface="Karla"/>
              <a:sym typeface="Karla"/>
            </a:endParaRPr>
          </a:p>
        </p:txBody>
      </p:sp>
      <p:sp>
        <p:nvSpPr>
          <p:cNvPr id="1076" name="Google Shape;1076;p59"/>
          <p:cNvSpPr txBox="1"/>
          <p:nvPr>
            <p:ph idx="4294967295" type="title"/>
          </p:nvPr>
        </p:nvSpPr>
        <p:spPr>
          <a:xfrm>
            <a:off x="6762800" y="1536525"/>
            <a:ext cx="1493100" cy="36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accent5"/>
                </a:solidFill>
              </a:rPr>
              <a:t>Neptune</a:t>
            </a:r>
            <a:endParaRPr sz="1600">
              <a:solidFill>
                <a:schemeClr val="accent5"/>
              </a:solidFill>
            </a:endParaRPr>
          </a:p>
        </p:txBody>
      </p:sp>
      <p:sp>
        <p:nvSpPr>
          <p:cNvPr id="1077" name="Google Shape;1077;p59"/>
          <p:cNvSpPr txBox="1"/>
          <p:nvPr>
            <p:ph idx="4294967295" type="title"/>
          </p:nvPr>
        </p:nvSpPr>
        <p:spPr>
          <a:xfrm>
            <a:off x="6600500" y="1839625"/>
            <a:ext cx="1817700" cy="53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Karla"/>
                <a:ea typeface="Karla"/>
                <a:cs typeface="Karla"/>
                <a:sym typeface="Karla"/>
              </a:rPr>
              <a:t>Neptune is the farthest planet from the Sun</a:t>
            </a:r>
            <a:endParaRPr sz="1200">
              <a:latin typeface="Karla"/>
              <a:ea typeface="Karla"/>
              <a:cs typeface="Karla"/>
              <a:sym typeface="Karla"/>
            </a:endParaRPr>
          </a:p>
          <a:p>
            <a:pPr indent="0" lvl="0" marL="0" rtl="0" algn="ctr">
              <a:spcBef>
                <a:spcPts val="0"/>
              </a:spcBef>
              <a:spcAft>
                <a:spcPts val="0"/>
              </a:spcAft>
              <a:buNone/>
            </a:pPr>
            <a:r>
              <a:t/>
            </a:r>
            <a:endParaRPr sz="1200">
              <a:latin typeface="Karla"/>
              <a:ea typeface="Karla"/>
              <a:cs typeface="Karla"/>
              <a:sym typeface="Karla"/>
            </a:endParaRPr>
          </a:p>
          <a:p>
            <a:pPr indent="0" lvl="0" marL="0" rtl="0" algn="ctr">
              <a:spcBef>
                <a:spcPts val="0"/>
              </a:spcBef>
              <a:spcAft>
                <a:spcPts val="0"/>
              </a:spcAft>
              <a:buNone/>
            </a:pPr>
            <a:r>
              <a:t/>
            </a:r>
            <a:endParaRPr sz="1200">
              <a:latin typeface="Karla"/>
              <a:ea typeface="Karla"/>
              <a:cs typeface="Karla"/>
              <a:sym typeface="Karla"/>
            </a:endParaRPr>
          </a:p>
        </p:txBody>
      </p:sp>
      <p:sp>
        <p:nvSpPr>
          <p:cNvPr id="1078" name="Google Shape;1078;p59"/>
          <p:cNvSpPr/>
          <p:nvPr/>
        </p:nvSpPr>
        <p:spPr>
          <a:xfrm>
            <a:off x="1364949" y="2973022"/>
            <a:ext cx="539305" cy="539982"/>
          </a:xfrm>
          <a:custGeom>
            <a:rect b="b" l="l" r="r" t="t"/>
            <a:pathLst>
              <a:path extrusionOk="0" h="7860" w="7851">
                <a:moveTo>
                  <a:pt x="3926" y="1"/>
                </a:moveTo>
                <a:cubicBezTo>
                  <a:pt x="1758" y="1"/>
                  <a:pt x="1" y="1758"/>
                  <a:pt x="1" y="3926"/>
                </a:cubicBezTo>
                <a:cubicBezTo>
                  <a:pt x="1" y="6094"/>
                  <a:pt x="1758" y="7860"/>
                  <a:pt x="3926" y="7860"/>
                </a:cubicBezTo>
                <a:cubicBezTo>
                  <a:pt x="6093" y="7860"/>
                  <a:pt x="7851" y="6094"/>
                  <a:pt x="7851" y="3926"/>
                </a:cubicBezTo>
                <a:cubicBezTo>
                  <a:pt x="7851" y="1758"/>
                  <a:pt x="6093"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9"/>
          <p:cNvSpPr txBox="1"/>
          <p:nvPr>
            <p:ph type="title"/>
          </p:nvPr>
        </p:nvSpPr>
        <p:spPr>
          <a:xfrm>
            <a:off x="1347375" y="2973600"/>
            <a:ext cx="5637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6"/>
                </a:solidFill>
              </a:rPr>
              <a:t>01</a:t>
            </a:r>
            <a:endParaRPr b="1" sz="1800">
              <a:solidFill>
                <a:schemeClr val="accent6"/>
              </a:solidFill>
            </a:endParaRPr>
          </a:p>
        </p:txBody>
      </p:sp>
      <p:sp>
        <p:nvSpPr>
          <p:cNvPr id="1080" name="Google Shape;1080;p59"/>
          <p:cNvSpPr/>
          <p:nvPr/>
        </p:nvSpPr>
        <p:spPr>
          <a:xfrm>
            <a:off x="3328599" y="2973022"/>
            <a:ext cx="539305" cy="539982"/>
          </a:xfrm>
          <a:custGeom>
            <a:rect b="b" l="l" r="r" t="t"/>
            <a:pathLst>
              <a:path extrusionOk="0" h="7860" w="7851">
                <a:moveTo>
                  <a:pt x="3926" y="1"/>
                </a:moveTo>
                <a:cubicBezTo>
                  <a:pt x="1758" y="1"/>
                  <a:pt x="1" y="1758"/>
                  <a:pt x="1" y="3926"/>
                </a:cubicBezTo>
                <a:cubicBezTo>
                  <a:pt x="1" y="6094"/>
                  <a:pt x="1758" y="7860"/>
                  <a:pt x="3926" y="7860"/>
                </a:cubicBezTo>
                <a:cubicBezTo>
                  <a:pt x="6093" y="7860"/>
                  <a:pt x="7851" y="6094"/>
                  <a:pt x="7851" y="3926"/>
                </a:cubicBezTo>
                <a:cubicBezTo>
                  <a:pt x="7851" y="1758"/>
                  <a:pt x="6093"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9"/>
          <p:cNvSpPr txBox="1"/>
          <p:nvPr>
            <p:ph type="title"/>
          </p:nvPr>
        </p:nvSpPr>
        <p:spPr>
          <a:xfrm>
            <a:off x="3311025" y="2973600"/>
            <a:ext cx="5637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6"/>
                </a:solidFill>
              </a:rPr>
              <a:t>02</a:t>
            </a:r>
            <a:endParaRPr b="1" sz="1800">
              <a:solidFill>
                <a:schemeClr val="accent6"/>
              </a:solidFill>
            </a:endParaRPr>
          </a:p>
        </p:txBody>
      </p:sp>
      <p:sp>
        <p:nvSpPr>
          <p:cNvPr id="1082" name="Google Shape;1082;p59"/>
          <p:cNvSpPr/>
          <p:nvPr/>
        </p:nvSpPr>
        <p:spPr>
          <a:xfrm>
            <a:off x="5286861" y="2973022"/>
            <a:ext cx="539305" cy="539982"/>
          </a:xfrm>
          <a:custGeom>
            <a:rect b="b" l="l" r="r" t="t"/>
            <a:pathLst>
              <a:path extrusionOk="0" h="7860" w="7851">
                <a:moveTo>
                  <a:pt x="3926" y="1"/>
                </a:moveTo>
                <a:cubicBezTo>
                  <a:pt x="1758" y="1"/>
                  <a:pt x="1" y="1758"/>
                  <a:pt x="1" y="3926"/>
                </a:cubicBezTo>
                <a:cubicBezTo>
                  <a:pt x="1" y="6094"/>
                  <a:pt x="1758" y="7860"/>
                  <a:pt x="3926" y="7860"/>
                </a:cubicBezTo>
                <a:cubicBezTo>
                  <a:pt x="6093" y="7860"/>
                  <a:pt x="7851" y="6094"/>
                  <a:pt x="7851" y="3926"/>
                </a:cubicBezTo>
                <a:cubicBezTo>
                  <a:pt x="7851" y="1758"/>
                  <a:pt x="6093"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9"/>
          <p:cNvSpPr txBox="1"/>
          <p:nvPr>
            <p:ph type="title"/>
          </p:nvPr>
        </p:nvSpPr>
        <p:spPr>
          <a:xfrm>
            <a:off x="5269288" y="2973600"/>
            <a:ext cx="5637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6"/>
                </a:solidFill>
              </a:rPr>
              <a:t>03</a:t>
            </a:r>
            <a:endParaRPr b="1" sz="1800">
              <a:solidFill>
                <a:schemeClr val="accent6"/>
              </a:solidFill>
            </a:endParaRPr>
          </a:p>
        </p:txBody>
      </p:sp>
      <p:sp>
        <p:nvSpPr>
          <p:cNvPr id="1084" name="Google Shape;1084;p59"/>
          <p:cNvSpPr/>
          <p:nvPr/>
        </p:nvSpPr>
        <p:spPr>
          <a:xfrm>
            <a:off x="7245136" y="2973022"/>
            <a:ext cx="539305" cy="539982"/>
          </a:xfrm>
          <a:custGeom>
            <a:rect b="b" l="l" r="r" t="t"/>
            <a:pathLst>
              <a:path extrusionOk="0" h="7860" w="7851">
                <a:moveTo>
                  <a:pt x="3926" y="1"/>
                </a:moveTo>
                <a:cubicBezTo>
                  <a:pt x="1758" y="1"/>
                  <a:pt x="1" y="1758"/>
                  <a:pt x="1" y="3926"/>
                </a:cubicBezTo>
                <a:cubicBezTo>
                  <a:pt x="1" y="6094"/>
                  <a:pt x="1758" y="7860"/>
                  <a:pt x="3926" y="7860"/>
                </a:cubicBezTo>
                <a:cubicBezTo>
                  <a:pt x="6093" y="7860"/>
                  <a:pt x="7851" y="6094"/>
                  <a:pt x="7851" y="3926"/>
                </a:cubicBezTo>
                <a:cubicBezTo>
                  <a:pt x="7851" y="1758"/>
                  <a:pt x="6093" y="1"/>
                  <a:pt x="39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9"/>
          <p:cNvSpPr txBox="1"/>
          <p:nvPr>
            <p:ph type="title"/>
          </p:nvPr>
        </p:nvSpPr>
        <p:spPr>
          <a:xfrm>
            <a:off x="7227563" y="2973600"/>
            <a:ext cx="5637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6"/>
                </a:solidFill>
              </a:rPr>
              <a:t>04</a:t>
            </a:r>
            <a:endParaRPr b="1" sz="1800">
              <a:solidFill>
                <a:schemeClr val="accent6"/>
              </a:solidFill>
            </a:endParaRPr>
          </a:p>
        </p:txBody>
      </p:sp>
      <p:grpSp>
        <p:nvGrpSpPr>
          <p:cNvPr id="1086" name="Google Shape;1086;p59"/>
          <p:cNvGrpSpPr/>
          <p:nvPr/>
        </p:nvGrpSpPr>
        <p:grpSpPr>
          <a:xfrm>
            <a:off x="963164" y="4172426"/>
            <a:ext cx="1342860" cy="606968"/>
            <a:chOff x="238125" y="1225750"/>
            <a:chExt cx="7116375" cy="3216575"/>
          </a:xfrm>
        </p:grpSpPr>
        <p:sp>
          <p:nvSpPr>
            <p:cNvPr id="1087" name="Google Shape;1087;p59"/>
            <p:cNvSpPr/>
            <p:nvPr/>
          </p:nvSpPr>
          <p:spPr>
            <a:xfrm>
              <a:off x="238125" y="1225750"/>
              <a:ext cx="7116375" cy="3216575"/>
            </a:xfrm>
            <a:custGeom>
              <a:rect b="b" l="l" r="r" t="t"/>
              <a:pathLst>
                <a:path extrusionOk="0" h="128663" w="284655">
                  <a:moveTo>
                    <a:pt x="142327" y="0"/>
                  </a:moveTo>
                  <a:lnTo>
                    <a:pt x="108219" y="27485"/>
                  </a:lnTo>
                  <a:lnTo>
                    <a:pt x="12465" y="27693"/>
                  </a:lnTo>
                  <a:lnTo>
                    <a:pt x="64514" y="60967"/>
                  </a:lnTo>
                  <a:lnTo>
                    <a:pt x="0" y="128662"/>
                  </a:lnTo>
                  <a:lnTo>
                    <a:pt x="142327" y="100082"/>
                  </a:lnTo>
                  <a:lnTo>
                    <a:pt x="284655" y="128662"/>
                  </a:lnTo>
                  <a:lnTo>
                    <a:pt x="220141" y="60967"/>
                  </a:lnTo>
                  <a:lnTo>
                    <a:pt x="272190" y="27693"/>
                  </a:lnTo>
                  <a:lnTo>
                    <a:pt x="176384" y="27485"/>
                  </a:lnTo>
                  <a:lnTo>
                    <a:pt x="14232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9"/>
            <p:cNvSpPr/>
            <p:nvPr/>
          </p:nvSpPr>
          <p:spPr>
            <a:xfrm>
              <a:off x="1667125" y="1915475"/>
              <a:ext cx="5375775" cy="2240000"/>
            </a:xfrm>
            <a:custGeom>
              <a:rect b="b" l="l" r="r" t="t"/>
              <a:pathLst>
                <a:path extrusionOk="0" h="89600" w="215031">
                  <a:moveTo>
                    <a:pt x="171742" y="0"/>
                  </a:moveTo>
                  <a:lnTo>
                    <a:pt x="0" y="89600"/>
                  </a:lnTo>
                  <a:lnTo>
                    <a:pt x="0" y="89600"/>
                  </a:lnTo>
                  <a:lnTo>
                    <a:pt x="85167" y="72493"/>
                  </a:lnTo>
                  <a:lnTo>
                    <a:pt x="115104" y="78543"/>
                  </a:lnTo>
                  <a:lnTo>
                    <a:pt x="175863" y="46834"/>
                  </a:lnTo>
                  <a:lnTo>
                    <a:pt x="162981" y="33378"/>
                  </a:lnTo>
                  <a:lnTo>
                    <a:pt x="215030" y="104"/>
                  </a:lnTo>
                  <a:lnTo>
                    <a:pt x="1717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9"/>
            <p:cNvSpPr/>
            <p:nvPr/>
          </p:nvSpPr>
          <p:spPr>
            <a:xfrm>
              <a:off x="746600" y="1491725"/>
              <a:ext cx="3872450" cy="2417325"/>
            </a:xfrm>
            <a:custGeom>
              <a:rect b="b" l="l" r="r" t="t"/>
              <a:pathLst>
                <a:path extrusionOk="0" h="96693" w="154898">
                  <a:moveTo>
                    <a:pt x="135183" y="0"/>
                  </a:moveTo>
                  <a:lnTo>
                    <a:pt x="41724" y="48764"/>
                  </a:lnTo>
                  <a:lnTo>
                    <a:pt x="44175" y="50328"/>
                  </a:lnTo>
                  <a:lnTo>
                    <a:pt x="1" y="96693"/>
                  </a:lnTo>
                  <a:lnTo>
                    <a:pt x="154897" y="15907"/>
                  </a:lnTo>
                  <a:lnTo>
                    <a:pt x="1351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59"/>
          <p:cNvGrpSpPr/>
          <p:nvPr/>
        </p:nvGrpSpPr>
        <p:grpSpPr>
          <a:xfrm>
            <a:off x="2921435" y="4172426"/>
            <a:ext cx="1342860" cy="606968"/>
            <a:chOff x="238125" y="1225750"/>
            <a:chExt cx="7116375" cy="3216575"/>
          </a:xfrm>
        </p:grpSpPr>
        <p:sp>
          <p:nvSpPr>
            <p:cNvPr id="1091" name="Google Shape;1091;p59"/>
            <p:cNvSpPr/>
            <p:nvPr/>
          </p:nvSpPr>
          <p:spPr>
            <a:xfrm>
              <a:off x="238125" y="1225750"/>
              <a:ext cx="7116375" cy="3216575"/>
            </a:xfrm>
            <a:custGeom>
              <a:rect b="b" l="l" r="r" t="t"/>
              <a:pathLst>
                <a:path extrusionOk="0" h="128663" w="284655">
                  <a:moveTo>
                    <a:pt x="142327" y="0"/>
                  </a:moveTo>
                  <a:lnTo>
                    <a:pt x="108219" y="27485"/>
                  </a:lnTo>
                  <a:lnTo>
                    <a:pt x="12465" y="27693"/>
                  </a:lnTo>
                  <a:lnTo>
                    <a:pt x="64514" y="60967"/>
                  </a:lnTo>
                  <a:lnTo>
                    <a:pt x="0" y="128662"/>
                  </a:lnTo>
                  <a:lnTo>
                    <a:pt x="142327" y="100082"/>
                  </a:lnTo>
                  <a:lnTo>
                    <a:pt x="284655" y="128662"/>
                  </a:lnTo>
                  <a:lnTo>
                    <a:pt x="220141" y="60967"/>
                  </a:lnTo>
                  <a:lnTo>
                    <a:pt x="272190" y="27693"/>
                  </a:lnTo>
                  <a:lnTo>
                    <a:pt x="176384" y="27485"/>
                  </a:lnTo>
                  <a:lnTo>
                    <a:pt x="14232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9"/>
            <p:cNvSpPr/>
            <p:nvPr/>
          </p:nvSpPr>
          <p:spPr>
            <a:xfrm>
              <a:off x="1667125" y="1915475"/>
              <a:ext cx="5375775" cy="2240000"/>
            </a:xfrm>
            <a:custGeom>
              <a:rect b="b" l="l" r="r" t="t"/>
              <a:pathLst>
                <a:path extrusionOk="0" h="89600" w="215031">
                  <a:moveTo>
                    <a:pt x="171742" y="0"/>
                  </a:moveTo>
                  <a:lnTo>
                    <a:pt x="0" y="89600"/>
                  </a:lnTo>
                  <a:lnTo>
                    <a:pt x="0" y="89600"/>
                  </a:lnTo>
                  <a:lnTo>
                    <a:pt x="85167" y="72493"/>
                  </a:lnTo>
                  <a:lnTo>
                    <a:pt x="115104" y="78543"/>
                  </a:lnTo>
                  <a:lnTo>
                    <a:pt x="175863" y="46834"/>
                  </a:lnTo>
                  <a:lnTo>
                    <a:pt x="162981" y="33378"/>
                  </a:lnTo>
                  <a:lnTo>
                    <a:pt x="215030" y="104"/>
                  </a:lnTo>
                  <a:lnTo>
                    <a:pt x="1717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9"/>
            <p:cNvSpPr/>
            <p:nvPr/>
          </p:nvSpPr>
          <p:spPr>
            <a:xfrm>
              <a:off x="746600" y="1491725"/>
              <a:ext cx="3872450" cy="2417325"/>
            </a:xfrm>
            <a:custGeom>
              <a:rect b="b" l="l" r="r" t="t"/>
              <a:pathLst>
                <a:path extrusionOk="0" h="96693" w="154898">
                  <a:moveTo>
                    <a:pt x="135183" y="0"/>
                  </a:moveTo>
                  <a:lnTo>
                    <a:pt x="41724" y="48764"/>
                  </a:lnTo>
                  <a:lnTo>
                    <a:pt x="44175" y="50328"/>
                  </a:lnTo>
                  <a:lnTo>
                    <a:pt x="1" y="96693"/>
                  </a:lnTo>
                  <a:lnTo>
                    <a:pt x="154897" y="15907"/>
                  </a:lnTo>
                  <a:lnTo>
                    <a:pt x="1351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59"/>
          <p:cNvGrpSpPr/>
          <p:nvPr/>
        </p:nvGrpSpPr>
        <p:grpSpPr>
          <a:xfrm>
            <a:off x="4879705" y="4172426"/>
            <a:ext cx="1342860" cy="606968"/>
            <a:chOff x="238125" y="1225750"/>
            <a:chExt cx="7116375" cy="3216575"/>
          </a:xfrm>
        </p:grpSpPr>
        <p:sp>
          <p:nvSpPr>
            <p:cNvPr id="1095" name="Google Shape;1095;p59"/>
            <p:cNvSpPr/>
            <p:nvPr/>
          </p:nvSpPr>
          <p:spPr>
            <a:xfrm>
              <a:off x="238125" y="1225750"/>
              <a:ext cx="7116375" cy="3216575"/>
            </a:xfrm>
            <a:custGeom>
              <a:rect b="b" l="l" r="r" t="t"/>
              <a:pathLst>
                <a:path extrusionOk="0" h="128663" w="284655">
                  <a:moveTo>
                    <a:pt x="142327" y="0"/>
                  </a:moveTo>
                  <a:lnTo>
                    <a:pt x="108219" y="27485"/>
                  </a:lnTo>
                  <a:lnTo>
                    <a:pt x="12465" y="27693"/>
                  </a:lnTo>
                  <a:lnTo>
                    <a:pt x="64514" y="60967"/>
                  </a:lnTo>
                  <a:lnTo>
                    <a:pt x="0" y="128662"/>
                  </a:lnTo>
                  <a:lnTo>
                    <a:pt x="142327" y="100082"/>
                  </a:lnTo>
                  <a:lnTo>
                    <a:pt x="284655" y="128662"/>
                  </a:lnTo>
                  <a:lnTo>
                    <a:pt x="220141" y="60967"/>
                  </a:lnTo>
                  <a:lnTo>
                    <a:pt x="272190" y="27693"/>
                  </a:lnTo>
                  <a:lnTo>
                    <a:pt x="176384" y="27485"/>
                  </a:lnTo>
                  <a:lnTo>
                    <a:pt x="14232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9"/>
            <p:cNvSpPr/>
            <p:nvPr/>
          </p:nvSpPr>
          <p:spPr>
            <a:xfrm>
              <a:off x="1667125" y="1915475"/>
              <a:ext cx="5375775" cy="2240000"/>
            </a:xfrm>
            <a:custGeom>
              <a:rect b="b" l="l" r="r" t="t"/>
              <a:pathLst>
                <a:path extrusionOk="0" h="89600" w="215031">
                  <a:moveTo>
                    <a:pt x="171742" y="0"/>
                  </a:moveTo>
                  <a:lnTo>
                    <a:pt x="0" y="89600"/>
                  </a:lnTo>
                  <a:lnTo>
                    <a:pt x="0" y="89600"/>
                  </a:lnTo>
                  <a:lnTo>
                    <a:pt x="85167" y="72493"/>
                  </a:lnTo>
                  <a:lnTo>
                    <a:pt x="115104" y="78543"/>
                  </a:lnTo>
                  <a:lnTo>
                    <a:pt x="175863" y="46834"/>
                  </a:lnTo>
                  <a:lnTo>
                    <a:pt x="162981" y="33378"/>
                  </a:lnTo>
                  <a:lnTo>
                    <a:pt x="215030" y="104"/>
                  </a:lnTo>
                  <a:lnTo>
                    <a:pt x="1717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9"/>
            <p:cNvSpPr/>
            <p:nvPr/>
          </p:nvSpPr>
          <p:spPr>
            <a:xfrm>
              <a:off x="746600" y="1491725"/>
              <a:ext cx="3872450" cy="2417325"/>
            </a:xfrm>
            <a:custGeom>
              <a:rect b="b" l="l" r="r" t="t"/>
              <a:pathLst>
                <a:path extrusionOk="0" h="96693" w="154898">
                  <a:moveTo>
                    <a:pt x="135183" y="0"/>
                  </a:moveTo>
                  <a:lnTo>
                    <a:pt x="41724" y="48764"/>
                  </a:lnTo>
                  <a:lnTo>
                    <a:pt x="44175" y="50328"/>
                  </a:lnTo>
                  <a:lnTo>
                    <a:pt x="1" y="96693"/>
                  </a:lnTo>
                  <a:lnTo>
                    <a:pt x="154897" y="15907"/>
                  </a:lnTo>
                  <a:lnTo>
                    <a:pt x="1351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9"/>
          <p:cNvGrpSpPr/>
          <p:nvPr/>
        </p:nvGrpSpPr>
        <p:grpSpPr>
          <a:xfrm>
            <a:off x="6837976" y="4172426"/>
            <a:ext cx="1342860" cy="606968"/>
            <a:chOff x="238125" y="1225750"/>
            <a:chExt cx="7116375" cy="3216575"/>
          </a:xfrm>
        </p:grpSpPr>
        <p:sp>
          <p:nvSpPr>
            <p:cNvPr id="1099" name="Google Shape;1099;p59"/>
            <p:cNvSpPr/>
            <p:nvPr/>
          </p:nvSpPr>
          <p:spPr>
            <a:xfrm>
              <a:off x="238125" y="1225750"/>
              <a:ext cx="7116375" cy="3216575"/>
            </a:xfrm>
            <a:custGeom>
              <a:rect b="b" l="l" r="r" t="t"/>
              <a:pathLst>
                <a:path extrusionOk="0" h="128663" w="284655">
                  <a:moveTo>
                    <a:pt x="142327" y="0"/>
                  </a:moveTo>
                  <a:lnTo>
                    <a:pt x="108219" y="27485"/>
                  </a:lnTo>
                  <a:lnTo>
                    <a:pt x="12465" y="27693"/>
                  </a:lnTo>
                  <a:lnTo>
                    <a:pt x="64514" y="60967"/>
                  </a:lnTo>
                  <a:lnTo>
                    <a:pt x="0" y="128662"/>
                  </a:lnTo>
                  <a:lnTo>
                    <a:pt x="142327" y="100082"/>
                  </a:lnTo>
                  <a:lnTo>
                    <a:pt x="284655" y="128662"/>
                  </a:lnTo>
                  <a:lnTo>
                    <a:pt x="220141" y="60967"/>
                  </a:lnTo>
                  <a:lnTo>
                    <a:pt x="272190" y="27693"/>
                  </a:lnTo>
                  <a:lnTo>
                    <a:pt x="176384" y="27485"/>
                  </a:lnTo>
                  <a:lnTo>
                    <a:pt x="14232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9"/>
            <p:cNvSpPr/>
            <p:nvPr/>
          </p:nvSpPr>
          <p:spPr>
            <a:xfrm>
              <a:off x="1667125" y="1915475"/>
              <a:ext cx="5375775" cy="2240000"/>
            </a:xfrm>
            <a:custGeom>
              <a:rect b="b" l="l" r="r" t="t"/>
              <a:pathLst>
                <a:path extrusionOk="0" h="89600" w="215031">
                  <a:moveTo>
                    <a:pt x="171742" y="0"/>
                  </a:moveTo>
                  <a:lnTo>
                    <a:pt x="0" y="89600"/>
                  </a:lnTo>
                  <a:lnTo>
                    <a:pt x="0" y="89600"/>
                  </a:lnTo>
                  <a:lnTo>
                    <a:pt x="85167" y="72493"/>
                  </a:lnTo>
                  <a:lnTo>
                    <a:pt x="115104" y="78543"/>
                  </a:lnTo>
                  <a:lnTo>
                    <a:pt x="175863" y="46834"/>
                  </a:lnTo>
                  <a:lnTo>
                    <a:pt x="162981" y="33378"/>
                  </a:lnTo>
                  <a:lnTo>
                    <a:pt x="215030" y="104"/>
                  </a:lnTo>
                  <a:lnTo>
                    <a:pt x="1717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9"/>
            <p:cNvSpPr/>
            <p:nvPr/>
          </p:nvSpPr>
          <p:spPr>
            <a:xfrm>
              <a:off x="746600" y="1491725"/>
              <a:ext cx="3872450" cy="2417325"/>
            </a:xfrm>
            <a:custGeom>
              <a:rect b="b" l="l" r="r" t="t"/>
              <a:pathLst>
                <a:path extrusionOk="0" h="96693" w="154898">
                  <a:moveTo>
                    <a:pt x="135183" y="0"/>
                  </a:moveTo>
                  <a:lnTo>
                    <a:pt x="41724" y="48764"/>
                  </a:lnTo>
                  <a:lnTo>
                    <a:pt x="44175" y="50328"/>
                  </a:lnTo>
                  <a:lnTo>
                    <a:pt x="1" y="96693"/>
                  </a:lnTo>
                  <a:lnTo>
                    <a:pt x="154897" y="15907"/>
                  </a:lnTo>
                  <a:lnTo>
                    <a:pt x="1351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5" name="Shape 1105"/>
        <p:cNvGrpSpPr/>
        <p:nvPr/>
      </p:nvGrpSpPr>
      <p:grpSpPr>
        <a:xfrm>
          <a:off x="0" y="0"/>
          <a:ext cx="0" cy="0"/>
          <a:chOff x="0" y="0"/>
          <a:chExt cx="0" cy="0"/>
        </a:xfrm>
      </p:grpSpPr>
      <p:grpSp>
        <p:nvGrpSpPr>
          <p:cNvPr id="1106" name="Google Shape;1106;p60"/>
          <p:cNvGrpSpPr/>
          <p:nvPr/>
        </p:nvGrpSpPr>
        <p:grpSpPr>
          <a:xfrm>
            <a:off x="2548617" y="611478"/>
            <a:ext cx="4046862" cy="4046835"/>
            <a:chOff x="472277" y="286136"/>
            <a:chExt cx="4697460" cy="4697428"/>
          </a:xfrm>
        </p:grpSpPr>
        <p:sp>
          <p:nvSpPr>
            <p:cNvPr id="1107" name="Google Shape;1107;p60"/>
            <p:cNvSpPr/>
            <p:nvPr/>
          </p:nvSpPr>
          <p:spPr>
            <a:xfrm>
              <a:off x="472277" y="286136"/>
              <a:ext cx="4697460" cy="4697428"/>
            </a:xfrm>
            <a:custGeom>
              <a:rect b="b" l="l" r="r" t="t"/>
              <a:pathLst>
                <a:path extrusionOk="0" h="146852" w="146853">
                  <a:moveTo>
                    <a:pt x="73426" y="1"/>
                  </a:moveTo>
                  <a:cubicBezTo>
                    <a:pt x="53948" y="1"/>
                    <a:pt x="35279" y="7740"/>
                    <a:pt x="21503" y="21503"/>
                  </a:cubicBezTo>
                  <a:cubicBezTo>
                    <a:pt x="7740" y="35279"/>
                    <a:pt x="1" y="53948"/>
                    <a:pt x="1" y="73426"/>
                  </a:cubicBezTo>
                  <a:cubicBezTo>
                    <a:pt x="1" y="92893"/>
                    <a:pt x="7740" y="111573"/>
                    <a:pt x="21503" y="125349"/>
                  </a:cubicBezTo>
                  <a:cubicBezTo>
                    <a:pt x="35279" y="139112"/>
                    <a:pt x="53948" y="146851"/>
                    <a:pt x="73426" y="146851"/>
                  </a:cubicBezTo>
                  <a:cubicBezTo>
                    <a:pt x="92893" y="146851"/>
                    <a:pt x="111574" y="139112"/>
                    <a:pt x="125338" y="125349"/>
                  </a:cubicBezTo>
                  <a:cubicBezTo>
                    <a:pt x="139113" y="111573"/>
                    <a:pt x="146852" y="92893"/>
                    <a:pt x="146852" y="73426"/>
                  </a:cubicBezTo>
                  <a:cubicBezTo>
                    <a:pt x="146852" y="53948"/>
                    <a:pt x="139113" y="35279"/>
                    <a:pt x="125338" y="21503"/>
                  </a:cubicBezTo>
                  <a:cubicBezTo>
                    <a:pt x="111574" y="7740"/>
                    <a:pt x="92893" y="1"/>
                    <a:pt x="73426"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0"/>
            <p:cNvSpPr/>
            <p:nvPr/>
          </p:nvSpPr>
          <p:spPr>
            <a:xfrm>
              <a:off x="1303312" y="1117140"/>
              <a:ext cx="3035006" cy="3035038"/>
            </a:xfrm>
            <a:custGeom>
              <a:rect b="b" l="l" r="r" t="t"/>
              <a:pathLst>
                <a:path extrusionOk="0" h="94882" w="94881">
                  <a:moveTo>
                    <a:pt x="94881" y="47447"/>
                  </a:moveTo>
                  <a:cubicBezTo>
                    <a:pt x="94881" y="73641"/>
                    <a:pt x="73640" y="94881"/>
                    <a:pt x="47446" y="94881"/>
                  </a:cubicBezTo>
                  <a:cubicBezTo>
                    <a:pt x="21241" y="94881"/>
                    <a:pt x="0" y="73641"/>
                    <a:pt x="0" y="47447"/>
                  </a:cubicBezTo>
                  <a:cubicBezTo>
                    <a:pt x="0" y="21242"/>
                    <a:pt x="21241" y="1"/>
                    <a:pt x="47446" y="1"/>
                  </a:cubicBezTo>
                  <a:cubicBezTo>
                    <a:pt x="73640" y="1"/>
                    <a:pt x="94881" y="21242"/>
                    <a:pt x="94881" y="47447"/>
                  </a:cubicBezTo>
                  <a:close/>
                </a:path>
              </a:pathLst>
            </a:custGeom>
            <a:gradFill>
              <a:gsLst>
                <a:gs pos="0">
                  <a:srgbClr val="252C3A">
                    <a:alpha val="71764"/>
                  </a:srgbClr>
                </a:gs>
                <a:gs pos="100000">
                  <a:srgbClr val="252C3A">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60"/>
          <p:cNvGrpSpPr/>
          <p:nvPr/>
        </p:nvGrpSpPr>
        <p:grpSpPr>
          <a:xfrm>
            <a:off x="2490254" y="429296"/>
            <a:ext cx="4163493" cy="3734253"/>
            <a:chOff x="739244" y="740871"/>
            <a:chExt cx="4163493" cy="3734253"/>
          </a:xfrm>
        </p:grpSpPr>
        <p:sp>
          <p:nvSpPr>
            <p:cNvPr id="1110" name="Google Shape;1110;p60"/>
            <p:cNvSpPr/>
            <p:nvPr/>
          </p:nvSpPr>
          <p:spPr>
            <a:xfrm>
              <a:off x="2939824" y="2225410"/>
              <a:ext cx="1962913" cy="2249713"/>
            </a:xfrm>
            <a:custGeom>
              <a:rect b="b" l="l" r="r" t="t"/>
              <a:pathLst>
                <a:path extrusionOk="0" h="70331" w="61365">
                  <a:moveTo>
                    <a:pt x="14133" y="1"/>
                  </a:moveTo>
                  <a:lnTo>
                    <a:pt x="0" y="70331"/>
                  </a:lnTo>
                  <a:lnTo>
                    <a:pt x="18276" y="70331"/>
                  </a:lnTo>
                  <a:lnTo>
                    <a:pt x="61365"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0"/>
            <p:cNvSpPr/>
            <p:nvPr/>
          </p:nvSpPr>
          <p:spPr>
            <a:xfrm>
              <a:off x="739244" y="2225410"/>
              <a:ext cx="1962561" cy="2249713"/>
            </a:xfrm>
            <a:custGeom>
              <a:rect b="b" l="l" r="r" t="t"/>
              <a:pathLst>
                <a:path extrusionOk="0" h="70331" w="61354">
                  <a:moveTo>
                    <a:pt x="1" y="1"/>
                  </a:moveTo>
                  <a:lnTo>
                    <a:pt x="43078" y="70331"/>
                  </a:lnTo>
                  <a:lnTo>
                    <a:pt x="61354" y="70331"/>
                  </a:lnTo>
                  <a:lnTo>
                    <a:pt x="47233"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0"/>
            <p:cNvSpPr/>
            <p:nvPr/>
          </p:nvSpPr>
          <p:spPr>
            <a:xfrm>
              <a:off x="1237801" y="740871"/>
              <a:ext cx="3166411" cy="3734253"/>
            </a:xfrm>
            <a:custGeom>
              <a:rect b="b" l="l" r="r" t="t"/>
              <a:pathLst>
                <a:path extrusionOk="0" h="116741" w="98989">
                  <a:moveTo>
                    <a:pt x="0" y="1"/>
                  </a:moveTo>
                  <a:lnTo>
                    <a:pt x="33159" y="116741"/>
                  </a:lnTo>
                  <a:lnTo>
                    <a:pt x="65818" y="116741"/>
                  </a:lnTo>
                  <a:lnTo>
                    <a:pt x="98989" y="1"/>
                  </a:lnTo>
                  <a:close/>
                </a:path>
              </a:pathLst>
            </a:custGeom>
            <a:gradFill>
              <a:gsLst>
                <a:gs pos="0">
                  <a:srgbClr val="FEC659">
                    <a:alpha val="55294"/>
                  </a:srgbClr>
                </a:gs>
                <a:gs pos="100000">
                  <a:srgbClr val="4AFFC3">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 name="Google Shape;1113;p60"/>
          <p:cNvSpPr txBox="1"/>
          <p:nvPr>
            <p:ph type="title"/>
          </p:nvPr>
        </p:nvSpPr>
        <p:spPr>
          <a:xfrm>
            <a:off x="1875825" y="1106125"/>
            <a:ext cx="53925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9000">
                <a:solidFill>
                  <a:schemeClr val="lt1"/>
                </a:solidFill>
                <a:latin typeface="Karla"/>
                <a:ea typeface="Karla"/>
                <a:cs typeface="Karla"/>
                <a:sym typeface="Karla"/>
              </a:rPr>
              <a:t>4,498,300</a:t>
            </a:r>
            <a:endParaRPr sz="9000">
              <a:solidFill>
                <a:schemeClr val="lt1"/>
              </a:solidFill>
              <a:latin typeface="Karla"/>
              <a:ea typeface="Karla"/>
              <a:cs typeface="Karla"/>
              <a:sym typeface="Karla"/>
            </a:endParaRPr>
          </a:p>
        </p:txBody>
      </p:sp>
      <p:grpSp>
        <p:nvGrpSpPr>
          <p:cNvPr id="1114" name="Google Shape;1114;p60"/>
          <p:cNvGrpSpPr/>
          <p:nvPr/>
        </p:nvGrpSpPr>
        <p:grpSpPr>
          <a:xfrm>
            <a:off x="43" y="4163561"/>
            <a:ext cx="9141777" cy="980112"/>
            <a:chOff x="1295125" y="4419400"/>
            <a:chExt cx="5021575" cy="538375"/>
          </a:xfrm>
        </p:grpSpPr>
        <p:sp>
          <p:nvSpPr>
            <p:cNvPr id="1115" name="Google Shape;1115;p60"/>
            <p:cNvSpPr/>
            <p:nvPr/>
          </p:nvSpPr>
          <p:spPr>
            <a:xfrm>
              <a:off x="2729400" y="4584500"/>
              <a:ext cx="2153025" cy="165525"/>
            </a:xfrm>
            <a:custGeom>
              <a:rect b="b" l="l" r="r" t="t"/>
              <a:pathLst>
                <a:path extrusionOk="0" h="6621" w="86121">
                  <a:moveTo>
                    <a:pt x="1" y="0"/>
                  </a:moveTo>
                  <a:lnTo>
                    <a:pt x="86121" y="0"/>
                  </a:lnTo>
                  <a:lnTo>
                    <a:pt x="86121" y="6620"/>
                  </a:lnTo>
                  <a:lnTo>
                    <a:pt x="1" y="6620"/>
                  </a:lnTo>
                  <a:close/>
                </a:path>
              </a:pathLst>
            </a:custGeom>
            <a:solidFill>
              <a:srgbClr val="242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0"/>
            <p:cNvSpPr/>
            <p:nvPr/>
          </p:nvSpPr>
          <p:spPr>
            <a:xfrm>
              <a:off x="2893250" y="4419400"/>
              <a:ext cx="1825350" cy="165750"/>
            </a:xfrm>
            <a:custGeom>
              <a:rect b="b" l="l" r="r" t="t"/>
              <a:pathLst>
                <a:path extrusionOk="0" h="6630" w="73014">
                  <a:moveTo>
                    <a:pt x="0" y="1"/>
                  </a:moveTo>
                  <a:lnTo>
                    <a:pt x="73014" y="1"/>
                  </a:lnTo>
                  <a:lnTo>
                    <a:pt x="73014" y="6629"/>
                  </a:lnTo>
                  <a:lnTo>
                    <a:pt x="0" y="6629"/>
                  </a:lnTo>
                  <a:close/>
                </a:path>
              </a:pathLst>
            </a:custGeom>
            <a:solidFill>
              <a:srgbClr val="242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0"/>
            <p:cNvSpPr/>
            <p:nvPr/>
          </p:nvSpPr>
          <p:spPr>
            <a:xfrm>
              <a:off x="1295125" y="4750000"/>
              <a:ext cx="5021575" cy="207775"/>
            </a:xfrm>
            <a:custGeom>
              <a:rect b="b" l="l" r="r" t="t"/>
              <a:pathLst>
                <a:path extrusionOk="0" h="8311" w="200863">
                  <a:moveTo>
                    <a:pt x="1" y="0"/>
                  </a:moveTo>
                  <a:lnTo>
                    <a:pt x="200863" y="0"/>
                  </a:lnTo>
                  <a:lnTo>
                    <a:pt x="200863" y="8311"/>
                  </a:lnTo>
                  <a:lnTo>
                    <a:pt x="1" y="8311"/>
                  </a:lnTo>
                  <a:close/>
                </a:path>
              </a:pathLst>
            </a:custGeom>
            <a:solidFill>
              <a:srgbClr val="202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0"/>
            <p:cNvSpPr/>
            <p:nvPr/>
          </p:nvSpPr>
          <p:spPr>
            <a:xfrm>
              <a:off x="3322800" y="4584500"/>
              <a:ext cx="966250" cy="165525"/>
            </a:xfrm>
            <a:custGeom>
              <a:rect b="b" l="l" r="r" t="t"/>
              <a:pathLst>
                <a:path extrusionOk="0" h="6621" w="38650">
                  <a:moveTo>
                    <a:pt x="0" y="0"/>
                  </a:moveTo>
                  <a:lnTo>
                    <a:pt x="0" y="6620"/>
                  </a:lnTo>
                  <a:lnTo>
                    <a:pt x="38649" y="6620"/>
                  </a:lnTo>
                  <a:lnTo>
                    <a:pt x="38649" y="0"/>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0"/>
            <p:cNvSpPr/>
            <p:nvPr/>
          </p:nvSpPr>
          <p:spPr>
            <a:xfrm>
              <a:off x="3376775" y="4419400"/>
              <a:ext cx="858300" cy="165750"/>
            </a:xfrm>
            <a:custGeom>
              <a:rect b="b" l="l" r="r" t="t"/>
              <a:pathLst>
                <a:path extrusionOk="0" h="6630" w="34332">
                  <a:moveTo>
                    <a:pt x="0" y="1"/>
                  </a:moveTo>
                  <a:lnTo>
                    <a:pt x="0" y="6629"/>
                  </a:lnTo>
                  <a:lnTo>
                    <a:pt x="34331" y="6629"/>
                  </a:lnTo>
                  <a:lnTo>
                    <a:pt x="34331" y="1"/>
                  </a:lnTo>
                  <a:close/>
                </a:path>
              </a:pathLst>
            </a:cu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0"/>
            <p:cNvSpPr/>
            <p:nvPr/>
          </p:nvSpPr>
          <p:spPr>
            <a:xfrm>
              <a:off x="3112925" y="4750000"/>
              <a:ext cx="1385975" cy="207775"/>
            </a:xfrm>
            <a:custGeom>
              <a:rect b="b" l="l" r="r" t="t"/>
              <a:pathLst>
                <a:path extrusionOk="0" h="8311" w="55439">
                  <a:moveTo>
                    <a:pt x="8395" y="0"/>
                  </a:moveTo>
                  <a:lnTo>
                    <a:pt x="1" y="8311"/>
                  </a:lnTo>
                  <a:lnTo>
                    <a:pt x="55439" y="8311"/>
                  </a:lnTo>
                  <a:lnTo>
                    <a:pt x="47044" y="0"/>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0"/>
            <p:cNvSpPr/>
            <p:nvPr/>
          </p:nvSpPr>
          <p:spPr>
            <a:xfrm>
              <a:off x="4171850" y="4584500"/>
              <a:ext cx="200675" cy="373275"/>
            </a:xfrm>
            <a:custGeom>
              <a:rect b="b" l="l" r="r" t="t"/>
              <a:pathLst>
                <a:path extrusionOk="0" h="14931" w="8027">
                  <a:moveTo>
                    <a:pt x="1" y="0"/>
                  </a:moveTo>
                  <a:lnTo>
                    <a:pt x="1" y="7323"/>
                  </a:lnTo>
                  <a:lnTo>
                    <a:pt x="6629" y="14931"/>
                  </a:lnTo>
                  <a:lnTo>
                    <a:pt x="8027" y="14931"/>
                  </a:lnTo>
                  <a:lnTo>
                    <a:pt x="1047" y="6921"/>
                  </a:lnTo>
                  <a:lnTo>
                    <a:pt x="104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0"/>
            <p:cNvSpPr/>
            <p:nvPr/>
          </p:nvSpPr>
          <p:spPr>
            <a:xfrm>
              <a:off x="3239300" y="4584500"/>
              <a:ext cx="200675" cy="373275"/>
            </a:xfrm>
            <a:custGeom>
              <a:rect b="b" l="l" r="r" t="t"/>
              <a:pathLst>
                <a:path extrusionOk="0" h="14931" w="8027">
                  <a:moveTo>
                    <a:pt x="6981" y="0"/>
                  </a:moveTo>
                  <a:lnTo>
                    <a:pt x="6981" y="6921"/>
                  </a:lnTo>
                  <a:lnTo>
                    <a:pt x="1" y="14931"/>
                  </a:lnTo>
                  <a:lnTo>
                    <a:pt x="1399" y="14931"/>
                  </a:lnTo>
                  <a:lnTo>
                    <a:pt x="8027" y="7323"/>
                  </a:lnTo>
                  <a:lnTo>
                    <a:pt x="802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0"/>
            <p:cNvSpPr/>
            <p:nvPr/>
          </p:nvSpPr>
          <p:spPr>
            <a:xfrm>
              <a:off x="4119550" y="4419400"/>
              <a:ext cx="26175" cy="165750"/>
            </a:xfrm>
            <a:custGeom>
              <a:rect b="b" l="l" r="r" t="t"/>
              <a:pathLst>
                <a:path extrusionOk="0" h="6630" w="1047">
                  <a:moveTo>
                    <a:pt x="0" y="1"/>
                  </a:moveTo>
                  <a:lnTo>
                    <a:pt x="0" y="6629"/>
                  </a:lnTo>
                  <a:lnTo>
                    <a:pt x="1046" y="6629"/>
                  </a:lnTo>
                  <a:lnTo>
                    <a:pt x="1046"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0"/>
            <p:cNvSpPr/>
            <p:nvPr/>
          </p:nvSpPr>
          <p:spPr>
            <a:xfrm>
              <a:off x="3466125" y="4419400"/>
              <a:ext cx="26175" cy="165750"/>
            </a:xfrm>
            <a:custGeom>
              <a:rect b="b" l="l" r="r" t="t"/>
              <a:pathLst>
                <a:path extrusionOk="0" h="6630" w="1047">
                  <a:moveTo>
                    <a:pt x="0" y="1"/>
                  </a:moveTo>
                  <a:lnTo>
                    <a:pt x="0" y="6629"/>
                  </a:lnTo>
                  <a:lnTo>
                    <a:pt x="1046" y="6629"/>
                  </a:lnTo>
                  <a:lnTo>
                    <a:pt x="1046"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 name="Google Shape;1125;p60"/>
          <p:cNvSpPr/>
          <p:nvPr/>
        </p:nvSpPr>
        <p:spPr>
          <a:xfrm>
            <a:off x="6398672" y="804252"/>
            <a:ext cx="869347" cy="869347"/>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0"/>
          <p:cNvSpPr/>
          <p:nvPr/>
        </p:nvSpPr>
        <p:spPr>
          <a:xfrm>
            <a:off x="1977173" y="3620401"/>
            <a:ext cx="607920" cy="607920"/>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0"/>
          <p:cNvSpPr txBox="1"/>
          <p:nvPr>
            <p:ph idx="2" type="title"/>
          </p:nvPr>
        </p:nvSpPr>
        <p:spPr>
          <a:xfrm>
            <a:off x="1875825" y="2955125"/>
            <a:ext cx="5392500" cy="6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1" name="Shape 1131"/>
        <p:cNvGrpSpPr/>
        <p:nvPr/>
      </p:nvGrpSpPr>
      <p:grpSpPr>
        <a:xfrm>
          <a:off x="0" y="0"/>
          <a:ext cx="0" cy="0"/>
          <a:chOff x="0" y="0"/>
          <a:chExt cx="0" cy="0"/>
        </a:xfrm>
      </p:grpSpPr>
      <p:grpSp>
        <p:nvGrpSpPr>
          <p:cNvPr id="1132" name="Google Shape;1132;p61"/>
          <p:cNvGrpSpPr/>
          <p:nvPr/>
        </p:nvGrpSpPr>
        <p:grpSpPr>
          <a:xfrm>
            <a:off x="935154" y="544093"/>
            <a:ext cx="2064542" cy="2064542"/>
            <a:chOff x="2123286" y="186725"/>
            <a:chExt cx="4901571" cy="4901571"/>
          </a:xfrm>
        </p:grpSpPr>
        <p:sp>
          <p:nvSpPr>
            <p:cNvPr id="1133" name="Google Shape;1133;p61"/>
            <p:cNvSpPr/>
            <p:nvPr/>
          </p:nvSpPr>
          <p:spPr>
            <a:xfrm>
              <a:off x="2123286" y="186725"/>
              <a:ext cx="4901571" cy="4901571"/>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1"/>
            <p:cNvSpPr/>
            <p:nvPr/>
          </p:nvSpPr>
          <p:spPr>
            <a:xfrm>
              <a:off x="2927677" y="990775"/>
              <a:ext cx="3292860" cy="3293198"/>
            </a:xfrm>
            <a:custGeom>
              <a:rect b="b" l="l" r="r" t="t"/>
              <a:pathLst>
                <a:path extrusionOk="0" h="116718" w="116706">
                  <a:moveTo>
                    <a:pt x="58353" y="1"/>
                  </a:moveTo>
                  <a:cubicBezTo>
                    <a:pt x="26123" y="1"/>
                    <a:pt x="0" y="26135"/>
                    <a:pt x="0" y="58365"/>
                  </a:cubicBezTo>
                  <a:cubicBezTo>
                    <a:pt x="0" y="73843"/>
                    <a:pt x="6144" y="88690"/>
                    <a:pt x="17086" y="99632"/>
                  </a:cubicBezTo>
                  <a:cubicBezTo>
                    <a:pt x="28028" y="110574"/>
                    <a:pt x="42875" y="116717"/>
                    <a:pt x="58353" y="116717"/>
                  </a:cubicBezTo>
                  <a:cubicBezTo>
                    <a:pt x="73831" y="116717"/>
                    <a:pt x="88678" y="110574"/>
                    <a:pt x="99620" y="99632"/>
                  </a:cubicBezTo>
                  <a:cubicBezTo>
                    <a:pt x="110562" y="88690"/>
                    <a:pt x="116706" y="73843"/>
                    <a:pt x="116706" y="58365"/>
                  </a:cubicBezTo>
                  <a:cubicBezTo>
                    <a:pt x="116706" y="42887"/>
                    <a:pt x="110562" y="28040"/>
                    <a:pt x="99620" y="17098"/>
                  </a:cubicBezTo>
                  <a:cubicBezTo>
                    <a:pt x="88678" y="6156"/>
                    <a:pt x="73831" y="1"/>
                    <a:pt x="58353" y="1"/>
                  </a:cubicBezTo>
                  <a:close/>
                </a:path>
              </a:pathLst>
            </a:custGeom>
            <a:gradFill>
              <a:gsLst>
                <a:gs pos="0">
                  <a:srgbClr val="252C3A">
                    <a:alpha val="71764"/>
                  </a:srgbClr>
                </a:gs>
                <a:gs pos="100000">
                  <a:srgbClr val="252C3A">
                    <a:alpha val="1568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61"/>
          <p:cNvGrpSpPr/>
          <p:nvPr/>
        </p:nvGrpSpPr>
        <p:grpSpPr>
          <a:xfrm>
            <a:off x="6144304" y="544093"/>
            <a:ext cx="2064542" cy="2064542"/>
            <a:chOff x="2123286" y="186725"/>
            <a:chExt cx="4901571" cy="4901571"/>
          </a:xfrm>
        </p:grpSpPr>
        <p:sp>
          <p:nvSpPr>
            <p:cNvPr id="1136" name="Google Shape;1136;p61"/>
            <p:cNvSpPr/>
            <p:nvPr/>
          </p:nvSpPr>
          <p:spPr>
            <a:xfrm>
              <a:off x="2123286" y="186725"/>
              <a:ext cx="4901571" cy="4901571"/>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1"/>
            <p:cNvSpPr/>
            <p:nvPr/>
          </p:nvSpPr>
          <p:spPr>
            <a:xfrm>
              <a:off x="2927677" y="990775"/>
              <a:ext cx="3292860" cy="3293198"/>
            </a:xfrm>
            <a:custGeom>
              <a:rect b="b" l="l" r="r" t="t"/>
              <a:pathLst>
                <a:path extrusionOk="0" h="116718" w="116706">
                  <a:moveTo>
                    <a:pt x="58353" y="1"/>
                  </a:moveTo>
                  <a:cubicBezTo>
                    <a:pt x="26123" y="1"/>
                    <a:pt x="0" y="26135"/>
                    <a:pt x="0" y="58365"/>
                  </a:cubicBezTo>
                  <a:cubicBezTo>
                    <a:pt x="0" y="73843"/>
                    <a:pt x="6144" y="88690"/>
                    <a:pt x="17086" y="99632"/>
                  </a:cubicBezTo>
                  <a:cubicBezTo>
                    <a:pt x="28028" y="110574"/>
                    <a:pt x="42875" y="116717"/>
                    <a:pt x="58353" y="116717"/>
                  </a:cubicBezTo>
                  <a:cubicBezTo>
                    <a:pt x="73831" y="116717"/>
                    <a:pt x="88678" y="110574"/>
                    <a:pt x="99620" y="99632"/>
                  </a:cubicBezTo>
                  <a:cubicBezTo>
                    <a:pt x="110562" y="88690"/>
                    <a:pt x="116706" y="73843"/>
                    <a:pt x="116706" y="58365"/>
                  </a:cubicBezTo>
                  <a:cubicBezTo>
                    <a:pt x="116706" y="42887"/>
                    <a:pt x="110562" y="28040"/>
                    <a:pt x="99620" y="17098"/>
                  </a:cubicBezTo>
                  <a:cubicBezTo>
                    <a:pt x="88678" y="6156"/>
                    <a:pt x="73831" y="1"/>
                    <a:pt x="58353" y="1"/>
                  </a:cubicBezTo>
                  <a:close/>
                </a:path>
              </a:pathLst>
            </a:custGeom>
            <a:gradFill>
              <a:gsLst>
                <a:gs pos="0">
                  <a:srgbClr val="252C3A">
                    <a:alpha val="71764"/>
                  </a:srgbClr>
                </a:gs>
                <a:gs pos="100000">
                  <a:srgbClr val="252C3A">
                    <a:alpha val="1568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61"/>
          <p:cNvGrpSpPr/>
          <p:nvPr/>
        </p:nvGrpSpPr>
        <p:grpSpPr>
          <a:xfrm>
            <a:off x="-70962" y="3513278"/>
            <a:ext cx="9285924" cy="695704"/>
            <a:chOff x="-61693" y="3790528"/>
            <a:chExt cx="9285924" cy="695704"/>
          </a:xfrm>
        </p:grpSpPr>
        <p:grpSp>
          <p:nvGrpSpPr>
            <p:cNvPr id="1139" name="Google Shape;1139;p61"/>
            <p:cNvGrpSpPr/>
            <p:nvPr/>
          </p:nvGrpSpPr>
          <p:grpSpPr>
            <a:xfrm>
              <a:off x="-61693" y="3790528"/>
              <a:ext cx="2533282" cy="692594"/>
              <a:chOff x="1289475" y="4243850"/>
              <a:chExt cx="1284300" cy="351125"/>
            </a:xfrm>
          </p:grpSpPr>
          <p:sp>
            <p:nvSpPr>
              <p:cNvPr id="1140" name="Google Shape;1140;p61"/>
              <p:cNvSpPr/>
              <p:nvPr/>
            </p:nvSpPr>
            <p:spPr>
              <a:xfrm>
                <a:off x="1676975" y="4285500"/>
                <a:ext cx="19900" cy="19900"/>
              </a:xfrm>
              <a:custGeom>
                <a:rect b="b" l="l" r="r" t="t"/>
                <a:pathLst>
                  <a:path extrusionOk="0" h="796" w="796">
                    <a:moveTo>
                      <a:pt x="1" y="0"/>
                    </a:moveTo>
                    <a:lnTo>
                      <a:pt x="1" y="795"/>
                    </a:lnTo>
                    <a:lnTo>
                      <a:pt x="796" y="795"/>
                    </a:lnTo>
                    <a:lnTo>
                      <a:pt x="796"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1"/>
              <p:cNvSpPr/>
              <p:nvPr/>
            </p:nvSpPr>
            <p:spPr>
              <a:xfrm>
                <a:off x="1655000" y="4304750"/>
                <a:ext cx="63850" cy="270350"/>
              </a:xfrm>
              <a:custGeom>
                <a:rect b="b" l="l" r="r" t="t"/>
                <a:pathLst>
                  <a:path extrusionOk="0" h="10814" w="2554">
                    <a:moveTo>
                      <a:pt x="361" y="410"/>
                    </a:moveTo>
                    <a:cubicBezTo>
                      <a:pt x="461" y="410"/>
                      <a:pt x="553" y="502"/>
                      <a:pt x="553" y="611"/>
                    </a:cubicBezTo>
                    <a:cubicBezTo>
                      <a:pt x="553" y="720"/>
                      <a:pt x="461" y="804"/>
                      <a:pt x="361" y="804"/>
                    </a:cubicBezTo>
                    <a:cubicBezTo>
                      <a:pt x="252" y="804"/>
                      <a:pt x="160" y="720"/>
                      <a:pt x="160" y="611"/>
                    </a:cubicBezTo>
                    <a:cubicBezTo>
                      <a:pt x="160" y="502"/>
                      <a:pt x="252" y="410"/>
                      <a:pt x="361" y="410"/>
                    </a:cubicBezTo>
                    <a:close/>
                    <a:moveTo>
                      <a:pt x="2194" y="410"/>
                    </a:moveTo>
                    <a:cubicBezTo>
                      <a:pt x="2302" y="410"/>
                      <a:pt x="2394" y="502"/>
                      <a:pt x="2394" y="611"/>
                    </a:cubicBezTo>
                    <a:cubicBezTo>
                      <a:pt x="2394" y="720"/>
                      <a:pt x="2302" y="804"/>
                      <a:pt x="2194" y="804"/>
                    </a:cubicBezTo>
                    <a:cubicBezTo>
                      <a:pt x="2085" y="804"/>
                      <a:pt x="2001" y="720"/>
                      <a:pt x="2001" y="611"/>
                    </a:cubicBezTo>
                    <a:cubicBezTo>
                      <a:pt x="2001" y="502"/>
                      <a:pt x="2085" y="410"/>
                      <a:pt x="2194" y="410"/>
                    </a:cubicBezTo>
                    <a:close/>
                    <a:moveTo>
                      <a:pt x="637" y="0"/>
                    </a:moveTo>
                    <a:lnTo>
                      <a:pt x="637" y="385"/>
                    </a:lnTo>
                    <a:cubicBezTo>
                      <a:pt x="570" y="310"/>
                      <a:pt x="469" y="251"/>
                      <a:pt x="361" y="251"/>
                    </a:cubicBezTo>
                    <a:cubicBezTo>
                      <a:pt x="160" y="251"/>
                      <a:pt x="1" y="410"/>
                      <a:pt x="1" y="611"/>
                    </a:cubicBezTo>
                    <a:cubicBezTo>
                      <a:pt x="1" y="804"/>
                      <a:pt x="160" y="971"/>
                      <a:pt x="361" y="971"/>
                    </a:cubicBezTo>
                    <a:cubicBezTo>
                      <a:pt x="469" y="971"/>
                      <a:pt x="570" y="913"/>
                      <a:pt x="637" y="837"/>
                    </a:cubicBezTo>
                    <a:lnTo>
                      <a:pt x="637" y="10813"/>
                    </a:lnTo>
                    <a:lnTo>
                      <a:pt x="1917" y="10813"/>
                    </a:lnTo>
                    <a:lnTo>
                      <a:pt x="1917" y="837"/>
                    </a:lnTo>
                    <a:cubicBezTo>
                      <a:pt x="1984" y="913"/>
                      <a:pt x="2085" y="971"/>
                      <a:pt x="2194" y="971"/>
                    </a:cubicBezTo>
                    <a:cubicBezTo>
                      <a:pt x="2394" y="971"/>
                      <a:pt x="2553" y="804"/>
                      <a:pt x="2553" y="611"/>
                    </a:cubicBezTo>
                    <a:cubicBezTo>
                      <a:pt x="2553" y="410"/>
                      <a:pt x="2394" y="251"/>
                      <a:pt x="2194" y="251"/>
                    </a:cubicBezTo>
                    <a:cubicBezTo>
                      <a:pt x="2085" y="251"/>
                      <a:pt x="1984" y="310"/>
                      <a:pt x="1917" y="385"/>
                    </a:cubicBezTo>
                    <a:lnTo>
                      <a:pt x="191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1"/>
              <p:cNvSpPr/>
              <p:nvPr/>
            </p:nvSpPr>
            <p:spPr>
              <a:xfrm>
                <a:off x="1676975" y="4304750"/>
                <a:ext cx="5675" cy="270150"/>
              </a:xfrm>
              <a:custGeom>
                <a:rect b="b" l="l" r="r" t="t"/>
                <a:pathLst>
                  <a:path extrusionOk="0" h="10806" w="227">
                    <a:moveTo>
                      <a:pt x="1" y="0"/>
                    </a:moveTo>
                    <a:lnTo>
                      <a:pt x="1" y="10805"/>
                    </a:lnTo>
                    <a:lnTo>
                      <a:pt x="227" y="10805"/>
                    </a:lnTo>
                    <a:lnTo>
                      <a:pt x="2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1"/>
              <p:cNvSpPr/>
              <p:nvPr/>
            </p:nvSpPr>
            <p:spPr>
              <a:xfrm>
                <a:off x="1693925" y="4304750"/>
                <a:ext cx="5875" cy="270150"/>
              </a:xfrm>
              <a:custGeom>
                <a:rect b="b" l="l" r="r" t="t"/>
                <a:pathLst>
                  <a:path extrusionOk="0" h="10806" w="235">
                    <a:moveTo>
                      <a:pt x="0" y="0"/>
                    </a:moveTo>
                    <a:lnTo>
                      <a:pt x="0" y="10805"/>
                    </a:lnTo>
                    <a:lnTo>
                      <a:pt x="235" y="10805"/>
                    </a:lnTo>
                    <a:lnTo>
                      <a:pt x="2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1"/>
              <p:cNvSpPr/>
              <p:nvPr/>
            </p:nvSpPr>
            <p:spPr>
              <a:xfrm>
                <a:off x="1670900" y="4556250"/>
                <a:ext cx="32050" cy="18850"/>
              </a:xfrm>
              <a:custGeom>
                <a:rect b="b" l="l" r="r" t="t"/>
                <a:pathLst>
                  <a:path extrusionOk="0" h="754" w="1282">
                    <a:moveTo>
                      <a:pt x="1281" y="0"/>
                    </a:moveTo>
                    <a:lnTo>
                      <a:pt x="1" y="260"/>
                    </a:lnTo>
                    <a:lnTo>
                      <a:pt x="1" y="753"/>
                    </a:lnTo>
                    <a:lnTo>
                      <a:pt x="1281" y="753"/>
                    </a:lnTo>
                    <a:lnTo>
                      <a:pt x="1281"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1"/>
              <p:cNvSpPr/>
              <p:nvPr/>
            </p:nvSpPr>
            <p:spPr>
              <a:xfrm>
                <a:off x="1676975" y="4560425"/>
                <a:ext cx="5675" cy="14675"/>
              </a:xfrm>
              <a:custGeom>
                <a:rect b="b" l="l" r="r" t="t"/>
                <a:pathLst>
                  <a:path extrusionOk="0" h="587" w="227">
                    <a:moveTo>
                      <a:pt x="227" y="1"/>
                    </a:moveTo>
                    <a:lnTo>
                      <a:pt x="1" y="42"/>
                    </a:lnTo>
                    <a:lnTo>
                      <a:pt x="1" y="586"/>
                    </a:lnTo>
                    <a:lnTo>
                      <a:pt x="227" y="586"/>
                    </a:lnTo>
                    <a:lnTo>
                      <a:pt x="22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1"/>
              <p:cNvSpPr/>
              <p:nvPr/>
            </p:nvSpPr>
            <p:spPr>
              <a:xfrm>
                <a:off x="1650400" y="4574875"/>
                <a:ext cx="73050" cy="10050"/>
              </a:xfrm>
              <a:custGeom>
                <a:rect b="b" l="l" r="r" t="t"/>
                <a:pathLst>
                  <a:path extrusionOk="0" h="402" w="2922">
                    <a:moveTo>
                      <a:pt x="1" y="0"/>
                    </a:moveTo>
                    <a:lnTo>
                      <a:pt x="1" y="402"/>
                    </a:lnTo>
                    <a:lnTo>
                      <a:pt x="2922" y="402"/>
                    </a:lnTo>
                    <a:lnTo>
                      <a:pt x="2922"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1"/>
              <p:cNvSpPr/>
              <p:nvPr/>
            </p:nvSpPr>
            <p:spPr>
              <a:xfrm>
                <a:off x="1656250" y="4574875"/>
                <a:ext cx="5900" cy="10050"/>
              </a:xfrm>
              <a:custGeom>
                <a:rect b="b" l="l" r="r" t="t"/>
                <a:pathLst>
                  <a:path extrusionOk="0" h="402" w="236">
                    <a:moveTo>
                      <a:pt x="1" y="0"/>
                    </a:moveTo>
                    <a:lnTo>
                      <a:pt x="1" y="402"/>
                    </a:lnTo>
                    <a:lnTo>
                      <a:pt x="235" y="402"/>
                    </a:lnTo>
                    <a:lnTo>
                      <a:pt x="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1"/>
              <p:cNvSpPr/>
              <p:nvPr/>
            </p:nvSpPr>
            <p:spPr>
              <a:xfrm>
                <a:off x="1715475" y="4574875"/>
                <a:ext cx="5875" cy="10050"/>
              </a:xfrm>
              <a:custGeom>
                <a:rect b="b" l="l" r="r" t="t"/>
                <a:pathLst>
                  <a:path extrusionOk="0" h="402" w="235">
                    <a:moveTo>
                      <a:pt x="0" y="0"/>
                    </a:moveTo>
                    <a:lnTo>
                      <a:pt x="0" y="402"/>
                    </a:lnTo>
                    <a:lnTo>
                      <a:pt x="235" y="402"/>
                    </a:lnTo>
                    <a:lnTo>
                      <a:pt x="2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1"/>
              <p:cNvSpPr/>
              <p:nvPr/>
            </p:nvSpPr>
            <p:spPr>
              <a:xfrm>
                <a:off x="1628850" y="4584900"/>
                <a:ext cx="116150" cy="10075"/>
              </a:xfrm>
              <a:custGeom>
                <a:rect b="b" l="l" r="r" t="t"/>
                <a:pathLst>
                  <a:path extrusionOk="0" h="403" w="4646">
                    <a:moveTo>
                      <a:pt x="1" y="1"/>
                    </a:moveTo>
                    <a:lnTo>
                      <a:pt x="1" y="402"/>
                    </a:lnTo>
                    <a:lnTo>
                      <a:pt x="4646" y="402"/>
                    </a:lnTo>
                    <a:lnTo>
                      <a:pt x="4646"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1"/>
              <p:cNvSpPr/>
              <p:nvPr/>
            </p:nvSpPr>
            <p:spPr>
              <a:xfrm>
                <a:off x="1634925" y="4584900"/>
                <a:ext cx="5875" cy="10075"/>
              </a:xfrm>
              <a:custGeom>
                <a:rect b="b" l="l" r="r" t="t"/>
                <a:pathLst>
                  <a:path extrusionOk="0" h="403" w="235">
                    <a:moveTo>
                      <a:pt x="0" y="1"/>
                    </a:moveTo>
                    <a:lnTo>
                      <a:pt x="0" y="402"/>
                    </a:lnTo>
                    <a:lnTo>
                      <a:pt x="235" y="402"/>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1"/>
              <p:cNvSpPr/>
              <p:nvPr/>
            </p:nvSpPr>
            <p:spPr>
              <a:xfrm>
                <a:off x="1662125" y="4243850"/>
                <a:ext cx="49400" cy="49400"/>
              </a:xfrm>
              <a:custGeom>
                <a:rect b="b" l="l" r="r" t="t"/>
                <a:pathLst>
                  <a:path extrusionOk="0" h="1976" w="1976">
                    <a:moveTo>
                      <a:pt x="988" y="1"/>
                    </a:moveTo>
                    <a:cubicBezTo>
                      <a:pt x="444" y="1"/>
                      <a:pt x="0" y="444"/>
                      <a:pt x="0" y="988"/>
                    </a:cubicBezTo>
                    <a:cubicBezTo>
                      <a:pt x="0" y="1532"/>
                      <a:pt x="444" y="1976"/>
                      <a:pt x="988" y="1976"/>
                    </a:cubicBezTo>
                    <a:cubicBezTo>
                      <a:pt x="1532" y="1976"/>
                      <a:pt x="1975" y="1532"/>
                      <a:pt x="1975" y="988"/>
                    </a:cubicBezTo>
                    <a:cubicBezTo>
                      <a:pt x="1975" y="444"/>
                      <a:pt x="1532" y="1"/>
                      <a:pt x="98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1"/>
              <p:cNvSpPr/>
              <p:nvPr/>
            </p:nvSpPr>
            <p:spPr>
              <a:xfrm>
                <a:off x="1667550" y="4253000"/>
                <a:ext cx="15925" cy="15350"/>
              </a:xfrm>
              <a:custGeom>
                <a:rect b="b" l="l" r="r" t="t"/>
                <a:pathLst>
                  <a:path extrusionOk="0" h="614" w="637">
                    <a:moveTo>
                      <a:pt x="436" y="0"/>
                    </a:moveTo>
                    <a:cubicBezTo>
                      <a:pt x="344" y="0"/>
                      <a:pt x="231" y="65"/>
                      <a:pt x="143" y="170"/>
                    </a:cubicBezTo>
                    <a:cubicBezTo>
                      <a:pt x="26" y="321"/>
                      <a:pt x="1" y="505"/>
                      <a:pt x="93" y="581"/>
                    </a:cubicBezTo>
                    <a:cubicBezTo>
                      <a:pt x="123" y="603"/>
                      <a:pt x="159" y="613"/>
                      <a:pt x="198" y="613"/>
                    </a:cubicBezTo>
                    <a:cubicBezTo>
                      <a:pt x="293" y="613"/>
                      <a:pt x="406" y="553"/>
                      <a:pt x="495" y="447"/>
                    </a:cubicBezTo>
                    <a:cubicBezTo>
                      <a:pt x="612" y="296"/>
                      <a:pt x="637" y="112"/>
                      <a:pt x="537" y="37"/>
                    </a:cubicBezTo>
                    <a:cubicBezTo>
                      <a:pt x="509" y="12"/>
                      <a:pt x="474" y="0"/>
                      <a:pt x="4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1"/>
              <p:cNvSpPr/>
              <p:nvPr/>
            </p:nvSpPr>
            <p:spPr>
              <a:xfrm>
                <a:off x="1710025" y="4335300"/>
                <a:ext cx="369125" cy="122625"/>
              </a:xfrm>
              <a:custGeom>
                <a:rect b="b" l="l" r="r" t="t"/>
                <a:pathLst>
                  <a:path extrusionOk="0" h="4905" w="14765">
                    <a:moveTo>
                      <a:pt x="13986" y="0"/>
                    </a:moveTo>
                    <a:cubicBezTo>
                      <a:pt x="13283" y="2344"/>
                      <a:pt x="10588" y="4101"/>
                      <a:pt x="7383" y="4101"/>
                    </a:cubicBezTo>
                    <a:cubicBezTo>
                      <a:pt x="4186" y="4101"/>
                      <a:pt x="1499" y="2360"/>
                      <a:pt x="788" y="17"/>
                    </a:cubicBezTo>
                    <a:lnTo>
                      <a:pt x="1" y="193"/>
                    </a:lnTo>
                    <a:cubicBezTo>
                      <a:pt x="788" y="2888"/>
                      <a:pt x="3801" y="4905"/>
                      <a:pt x="7383" y="4905"/>
                    </a:cubicBezTo>
                    <a:cubicBezTo>
                      <a:pt x="10973" y="4905"/>
                      <a:pt x="13986" y="2879"/>
                      <a:pt x="14764" y="176"/>
                    </a:cubicBezTo>
                    <a:lnTo>
                      <a:pt x="13986"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1"/>
              <p:cNvSpPr/>
              <p:nvPr/>
            </p:nvSpPr>
            <p:spPr>
              <a:xfrm>
                <a:off x="2041875" y="4331100"/>
                <a:ext cx="42300" cy="40625"/>
              </a:xfrm>
              <a:custGeom>
                <a:rect b="b" l="l" r="r" t="t"/>
                <a:pathLst>
                  <a:path extrusionOk="0" h="1625" w="1692">
                    <a:moveTo>
                      <a:pt x="595" y="1"/>
                    </a:moveTo>
                    <a:lnTo>
                      <a:pt x="553" y="143"/>
                    </a:lnTo>
                    <a:cubicBezTo>
                      <a:pt x="427" y="553"/>
                      <a:pt x="243" y="938"/>
                      <a:pt x="1" y="1306"/>
                    </a:cubicBezTo>
                    <a:lnTo>
                      <a:pt x="1122" y="1624"/>
                    </a:lnTo>
                    <a:cubicBezTo>
                      <a:pt x="1348" y="1239"/>
                      <a:pt x="1524" y="829"/>
                      <a:pt x="1649" y="411"/>
                    </a:cubicBezTo>
                    <a:lnTo>
                      <a:pt x="1691" y="244"/>
                    </a:lnTo>
                    <a:lnTo>
                      <a:pt x="59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1"/>
              <p:cNvSpPr/>
              <p:nvPr/>
            </p:nvSpPr>
            <p:spPr>
              <a:xfrm>
                <a:off x="1708775" y="4320750"/>
                <a:ext cx="14875" cy="17375"/>
              </a:xfrm>
              <a:custGeom>
                <a:rect b="b" l="l" r="r" t="t"/>
                <a:pathLst>
                  <a:path extrusionOk="0" h="695" w="595">
                    <a:moveTo>
                      <a:pt x="109" y="1"/>
                    </a:moveTo>
                    <a:cubicBezTo>
                      <a:pt x="89" y="1"/>
                      <a:pt x="68" y="8"/>
                      <a:pt x="51" y="21"/>
                    </a:cubicBezTo>
                    <a:cubicBezTo>
                      <a:pt x="1" y="55"/>
                      <a:pt x="1" y="114"/>
                      <a:pt x="26" y="164"/>
                    </a:cubicBezTo>
                    <a:lnTo>
                      <a:pt x="411" y="658"/>
                    </a:lnTo>
                    <a:cubicBezTo>
                      <a:pt x="430" y="682"/>
                      <a:pt x="458" y="695"/>
                      <a:pt x="487" y="695"/>
                    </a:cubicBezTo>
                    <a:cubicBezTo>
                      <a:pt x="507" y="695"/>
                      <a:pt x="527" y="688"/>
                      <a:pt x="545" y="674"/>
                    </a:cubicBezTo>
                    <a:cubicBezTo>
                      <a:pt x="587" y="641"/>
                      <a:pt x="595" y="582"/>
                      <a:pt x="561" y="540"/>
                    </a:cubicBezTo>
                    <a:lnTo>
                      <a:pt x="185" y="38"/>
                    </a:lnTo>
                    <a:cubicBezTo>
                      <a:pt x="165" y="14"/>
                      <a:pt x="137" y="1"/>
                      <a:pt x="10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1"/>
              <p:cNvSpPr/>
              <p:nvPr/>
            </p:nvSpPr>
            <p:spPr>
              <a:xfrm>
                <a:off x="2064475" y="4320750"/>
                <a:ext cx="15075" cy="17375"/>
              </a:xfrm>
              <a:custGeom>
                <a:rect b="b" l="l" r="r" t="t"/>
                <a:pathLst>
                  <a:path extrusionOk="0" h="695" w="603">
                    <a:moveTo>
                      <a:pt x="492" y="1"/>
                    </a:moveTo>
                    <a:cubicBezTo>
                      <a:pt x="461" y="1"/>
                      <a:pt x="430" y="14"/>
                      <a:pt x="411" y="38"/>
                    </a:cubicBezTo>
                    <a:lnTo>
                      <a:pt x="34" y="540"/>
                    </a:lnTo>
                    <a:cubicBezTo>
                      <a:pt x="0" y="582"/>
                      <a:pt x="9" y="641"/>
                      <a:pt x="51" y="674"/>
                    </a:cubicBezTo>
                    <a:cubicBezTo>
                      <a:pt x="68" y="688"/>
                      <a:pt x="90" y="695"/>
                      <a:pt x="111" y="695"/>
                    </a:cubicBezTo>
                    <a:cubicBezTo>
                      <a:pt x="141" y="695"/>
                      <a:pt x="170" y="682"/>
                      <a:pt x="185" y="658"/>
                    </a:cubicBezTo>
                    <a:lnTo>
                      <a:pt x="570" y="164"/>
                    </a:lnTo>
                    <a:cubicBezTo>
                      <a:pt x="603" y="114"/>
                      <a:pt x="595" y="55"/>
                      <a:pt x="553" y="21"/>
                    </a:cubicBezTo>
                    <a:cubicBezTo>
                      <a:pt x="535" y="8"/>
                      <a:pt x="513" y="1"/>
                      <a:pt x="49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1"/>
              <p:cNvSpPr/>
              <p:nvPr/>
            </p:nvSpPr>
            <p:spPr>
              <a:xfrm>
                <a:off x="1705025" y="4331100"/>
                <a:ext cx="42075" cy="40425"/>
              </a:xfrm>
              <a:custGeom>
                <a:rect b="b" l="l" r="r" t="t"/>
                <a:pathLst>
                  <a:path extrusionOk="0" h="1617" w="1683">
                    <a:moveTo>
                      <a:pt x="1096" y="1"/>
                    </a:moveTo>
                    <a:lnTo>
                      <a:pt x="0" y="244"/>
                    </a:lnTo>
                    <a:lnTo>
                      <a:pt x="50" y="411"/>
                    </a:lnTo>
                    <a:cubicBezTo>
                      <a:pt x="167" y="829"/>
                      <a:pt x="343" y="1231"/>
                      <a:pt x="569" y="1616"/>
                    </a:cubicBezTo>
                    <a:lnTo>
                      <a:pt x="1682" y="1298"/>
                    </a:lnTo>
                    <a:cubicBezTo>
                      <a:pt x="1448" y="938"/>
                      <a:pt x="1264" y="553"/>
                      <a:pt x="1138" y="143"/>
                    </a:cubicBezTo>
                    <a:lnTo>
                      <a:pt x="1096"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1"/>
              <p:cNvSpPr/>
              <p:nvPr/>
            </p:nvSpPr>
            <p:spPr>
              <a:xfrm>
                <a:off x="2505750" y="4285500"/>
                <a:ext cx="20100" cy="19900"/>
              </a:xfrm>
              <a:custGeom>
                <a:rect b="b" l="l" r="r" t="t"/>
                <a:pathLst>
                  <a:path extrusionOk="0" h="796" w="804">
                    <a:moveTo>
                      <a:pt x="0" y="0"/>
                    </a:moveTo>
                    <a:lnTo>
                      <a:pt x="0" y="795"/>
                    </a:lnTo>
                    <a:lnTo>
                      <a:pt x="804" y="795"/>
                    </a:lnTo>
                    <a:lnTo>
                      <a:pt x="804"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1"/>
              <p:cNvSpPr/>
              <p:nvPr/>
            </p:nvSpPr>
            <p:spPr>
              <a:xfrm>
                <a:off x="2483975" y="4304750"/>
                <a:ext cx="63850" cy="270350"/>
              </a:xfrm>
              <a:custGeom>
                <a:rect b="b" l="l" r="r" t="t"/>
                <a:pathLst>
                  <a:path extrusionOk="0" h="10814" w="2554">
                    <a:moveTo>
                      <a:pt x="352" y="410"/>
                    </a:moveTo>
                    <a:cubicBezTo>
                      <a:pt x="461" y="410"/>
                      <a:pt x="553" y="502"/>
                      <a:pt x="553" y="611"/>
                    </a:cubicBezTo>
                    <a:cubicBezTo>
                      <a:pt x="553" y="720"/>
                      <a:pt x="461" y="804"/>
                      <a:pt x="352" y="804"/>
                    </a:cubicBezTo>
                    <a:cubicBezTo>
                      <a:pt x="252" y="804"/>
                      <a:pt x="160" y="720"/>
                      <a:pt x="160" y="611"/>
                    </a:cubicBezTo>
                    <a:cubicBezTo>
                      <a:pt x="160" y="502"/>
                      <a:pt x="244" y="410"/>
                      <a:pt x="352" y="410"/>
                    </a:cubicBezTo>
                    <a:close/>
                    <a:moveTo>
                      <a:pt x="2194" y="410"/>
                    </a:moveTo>
                    <a:cubicBezTo>
                      <a:pt x="2302" y="410"/>
                      <a:pt x="2394" y="502"/>
                      <a:pt x="2394" y="611"/>
                    </a:cubicBezTo>
                    <a:cubicBezTo>
                      <a:pt x="2394" y="720"/>
                      <a:pt x="2302" y="804"/>
                      <a:pt x="2194" y="804"/>
                    </a:cubicBezTo>
                    <a:cubicBezTo>
                      <a:pt x="2085" y="804"/>
                      <a:pt x="2001" y="720"/>
                      <a:pt x="2001" y="611"/>
                    </a:cubicBezTo>
                    <a:cubicBezTo>
                      <a:pt x="2001" y="502"/>
                      <a:pt x="2085" y="410"/>
                      <a:pt x="2194" y="410"/>
                    </a:cubicBezTo>
                    <a:close/>
                    <a:moveTo>
                      <a:pt x="628" y="0"/>
                    </a:moveTo>
                    <a:lnTo>
                      <a:pt x="628" y="385"/>
                    </a:lnTo>
                    <a:cubicBezTo>
                      <a:pt x="570" y="310"/>
                      <a:pt x="469" y="251"/>
                      <a:pt x="352" y="251"/>
                    </a:cubicBezTo>
                    <a:cubicBezTo>
                      <a:pt x="160" y="251"/>
                      <a:pt x="1" y="410"/>
                      <a:pt x="1" y="611"/>
                    </a:cubicBezTo>
                    <a:cubicBezTo>
                      <a:pt x="1" y="804"/>
                      <a:pt x="160" y="971"/>
                      <a:pt x="352" y="971"/>
                    </a:cubicBezTo>
                    <a:cubicBezTo>
                      <a:pt x="469" y="971"/>
                      <a:pt x="570" y="913"/>
                      <a:pt x="628" y="837"/>
                    </a:cubicBezTo>
                    <a:lnTo>
                      <a:pt x="628" y="10813"/>
                    </a:lnTo>
                    <a:lnTo>
                      <a:pt x="1917" y="10813"/>
                    </a:lnTo>
                    <a:lnTo>
                      <a:pt x="1917" y="837"/>
                    </a:lnTo>
                    <a:cubicBezTo>
                      <a:pt x="1984" y="913"/>
                      <a:pt x="2085" y="971"/>
                      <a:pt x="2194" y="971"/>
                    </a:cubicBezTo>
                    <a:cubicBezTo>
                      <a:pt x="2394" y="971"/>
                      <a:pt x="2553" y="804"/>
                      <a:pt x="2553" y="611"/>
                    </a:cubicBezTo>
                    <a:cubicBezTo>
                      <a:pt x="2553" y="410"/>
                      <a:pt x="2394" y="251"/>
                      <a:pt x="2194" y="251"/>
                    </a:cubicBezTo>
                    <a:cubicBezTo>
                      <a:pt x="2085" y="251"/>
                      <a:pt x="1984" y="310"/>
                      <a:pt x="1917" y="385"/>
                    </a:cubicBezTo>
                    <a:lnTo>
                      <a:pt x="191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p:nvPr/>
            </p:nvSpPr>
            <p:spPr>
              <a:xfrm>
                <a:off x="2505750" y="4304750"/>
                <a:ext cx="5875" cy="270150"/>
              </a:xfrm>
              <a:custGeom>
                <a:rect b="b" l="l" r="r" t="t"/>
                <a:pathLst>
                  <a:path extrusionOk="0" h="10806" w="235">
                    <a:moveTo>
                      <a:pt x="0" y="0"/>
                    </a:moveTo>
                    <a:lnTo>
                      <a:pt x="0" y="10805"/>
                    </a:lnTo>
                    <a:lnTo>
                      <a:pt x="235" y="10805"/>
                    </a:lnTo>
                    <a:lnTo>
                      <a:pt x="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1"/>
              <p:cNvSpPr/>
              <p:nvPr/>
            </p:nvSpPr>
            <p:spPr>
              <a:xfrm>
                <a:off x="2522900" y="4304750"/>
                <a:ext cx="5875" cy="270150"/>
              </a:xfrm>
              <a:custGeom>
                <a:rect b="b" l="l" r="r" t="t"/>
                <a:pathLst>
                  <a:path extrusionOk="0" h="10806" w="235">
                    <a:moveTo>
                      <a:pt x="0" y="0"/>
                    </a:moveTo>
                    <a:lnTo>
                      <a:pt x="0" y="10805"/>
                    </a:lnTo>
                    <a:lnTo>
                      <a:pt x="235" y="10805"/>
                    </a:lnTo>
                    <a:lnTo>
                      <a:pt x="2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1"/>
              <p:cNvSpPr/>
              <p:nvPr/>
            </p:nvSpPr>
            <p:spPr>
              <a:xfrm>
                <a:off x="2499675" y="4556250"/>
                <a:ext cx="32250" cy="18850"/>
              </a:xfrm>
              <a:custGeom>
                <a:rect b="b" l="l" r="r" t="t"/>
                <a:pathLst>
                  <a:path extrusionOk="0" h="754" w="1290">
                    <a:moveTo>
                      <a:pt x="1289" y="0"/>
                    </a:moveTo>
                    <a:lnTo>
                      <a:pt x="0" y="260"/>
                    </a:lnTo>
                    <a:lnTo>
                      <a:pt x="0" y="753"/>
                    </a:lnTo>
                    <a:lnTo>
                      <a:pt x="1289" y="753"/>
                    </a:lnTo>
                    <a:lnTo>
                      <a:pt x="1289"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1"/>
              <p:cNvSpPr/>
              <p:nvPr/>
            </p:nvSpPr>
            <p:spPr>
              <a:xfrm>
                <a:off x="2505750" y="4560425"/>
                <a:ext cx="5875" cy="14675"/>
              </a:xfrm>
              <a:custGeom>
                <a:rect b="b" l="l" r="r" t="t"/>
                <a:pathLst>
                  <a:path extrusionOk="0" h="587" w="235">
                    <a:moveTo>
                      <a:pt x="235" y="1"/>
                    </a:moveTo>
                    <a:lnTo>
                      <a:pt x="0" y="42"/>
                    </a:lnTo>
                    <a:lnTo>
                      <a:pt x="0" y="586"/>
                    </a:lnTo>
                    <a:lnTo>
                      <a:pt x="235" y="586"/>
                    </a:lnTo>
                    <a:lnTo>
                      <a:pt x="23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1"/>
              <p:cNvSpPr/>
              <p:nvPr/>
            </p:nvSpPr>
            <p:spPr>
              <a:xfrm>
                <a:off x="2479175" y="4574875"/>
                <a:ext cx="73250" cy="10050"/>
              </a:xfrm>
              <a:custGeom>
                <a:rect b="b" l="l" r="r" t="t"/>
                <a:pathLst>
                  <a:path extrusionOk="0" h="402" w="2930">
                    <a:moveTo>
                      <a:pt x="0" y="0"/>
                    </a:moveTo>
                    <a:lnTo>
                      <a:pt x="0" y="402"/>
                    </a:lnTo>
                    <a:lnTo>
                      <a:pt x="2930" y="402"/>
                    </a:lnTo>
                    <a:lnTo>
                      <a:pt x="293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1"/>
              <p:cNvSpPr/>
              <p:nvPr/>
            </p:nvSpPr>
            <p:spPr>
              <a:xfrm>
                <a:off x="2485250" y="4574875"/>
                <a:ext cx="5875" cy="10050"/>
              </a:xfrm>
              <a:custGeom>
                <a:rect b="b" l="l" r="r" t="t"/>
                <a:pathLst>
                  <a:path extrusionOk="0" h="402" w="235">
                    <a:moveTo>
                      <a:pt x="0" y="0"/>
                    </a:moveTo>
                    <a:lnTo>
                      <a:pt x="0" y="402"/>
                    </a:lnTo>
                    <a:lnTo>
                      <a:pt x="234" y="402"/>
                    </a:lnTo>
                    <a:lnTo>
                      <a:pt x="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1"/>
              <p:cNvSpPr/>
              <p:nvPr/>
            </p:nvSpPr>
            <p:spPr>
              <a:xfrm>
                <a:off x="2544450" y="4574875"/>
                <a:ext cx="5875" cy="10050"/>
              </a:xfrm>
              <a:custGeom>
                <a:rect b="b" l="l" r="r" t="t"/>
                <a:pathLst>
                  <a:path extrusionOk="0" h="402" w="235">
                    <a:moveTo>
                      <a:pt x="1" y="0"/>
                    </a:moveTo>
                    <a:lnTo>
                      <a:pt x="1" y="402"/>
                    </a:lnTo>
                    <a:lnTo>
                      <a:pt x="235" y="402"/>
                    </a:lnTo>
                    <a:lnTo>
                      <a:pt x="2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1"/>
              <p:cNvSpPr/>
              <p:nvPr/>
            </p:nvSpPr>
            <p:spPr>
              <a:xfrm>
                <a:off x="2457825" y="4584900"/>
                <a:ext cx="115950" cy="10075"/>
              </a:xfrm>
              <a:custGeom>
                <a:rect b="b" l="l" r="r" t="t"/>
                <a:pathLst>
                  <a:path extrusionOk="0" h="403" w="4638">
                    <a:moveTo>
                      <a:pt x="1" y="1"/>
                    </a:moveTo>
                    <a:lnTo>
                      <a:pt x="1" y="402"/>
                    </a:lnTo>
                    <a:lnTo>
                      <a:pt x="4637" y="402"/>
                    </a:lnTo>
                    <a:lnTo>
                      <a:pt x="463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1"/>
              <p:cNvSpPr/>
              <p:nvPr/>
            </p:nvSpPr>
            <p:spPr>
              <a:xfrm>
                <a:off x="2463900" y="4584900"/>
                <a:ext cx="5875" cy="10075"/>
              </a:xfrm>
              <a:custGeom>
                <a:rect b="b" l="l" r="r" t="t"/>
                <a:pathLst>
                  <a:path extrusionOk="0" h="403" w="235">
                    <a:moveTo>
                      <a:pt x="0" y="1"/>
                    </a:moveTo>
                    <a:lnTo>
                      <a:pt x="0" y="402"/>
                    </a:lnTo>
                    <a:lnTo>
                      <a:pt x="235" y="402"/>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1"/>
              <p:cNvSpPr/>
              <p:nvPr/>
            </p:nvSpPr>
            <p:spPr>
              <a:xfrm>
                <a:off x="2491100" y="4243850"/>
                <a:ext cx="49400" cy="49400"/>
              </a:xfrm>
              <a:custGeom>
                <a:rect b="b" l="l" r="r" t="t"/>
                <a:pathLst>
                  <a:path extrusionOk="0" h="1976" w="1976">
                    <a:moveTo>
                      <a:pt x="988" y="1"/>
                    </a:moveTo>
                    <a:cubicBezTo>
                      <a:pt x="444" y="1"/>
                      <a:pt x="0" y="444"/>
                      <a:pt x="0" y="988"/>
                    </a:cubicBezTo>
                    <a:cubicBezTo>
                      <a:pt x="0" y="1532"/>
                      <a:pt x="444" y="1976"/>
                      <a:pt x="988" y="1976"/>
                    </a:cubicBezTo>
                    <a:cubicBezTo>
                      <a:pt x="1532" y="1976"/>
                      <a:pt x="1975" y="1532"/>
                      <a:pt x="1975" y="988"/>
                    </a:cubicBezTo>
                    <a:cubicBezTo>
                      <a:pt x="1975" y="444"/>
                      <a:pt x="1532" y="1"/>
                      <a:pt x="98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1"/>
              <p:cNvSpPr/>
              <p:nvPr/>
            </p:nvSpPr>
            <p:spPr>
              <a:xfrm>
                <a:off x="2496525" y="4253075"/>
                <a:ext cx="15950" cy="15275"/>
              </a:xfrm>
              <a:custGeom>
                <a:rect b="b" l="l" r="r" t="t"/>
                <a:pathLst>
                  <a:path extrusionOk="0" h="611" w="638">
                    <a:moveTo>
                      <a:pt x="437" y="1"/>
                    </a:moveTo>
                    <a:cubicBezTo>
                      <a:pt x="345" y="1"/>
                      <a:pt x="232" y="61"/>
                      <a:pt x="143" y="167"/>
                    </a:cubicBezTo>
                    <a:cubicBezTo>
                      <a:pt x="18" y="318"/>
                      <a:pt x="1" y="502"/>
                      <a:pt x="93" y="578"/>
                    </a:cubicBezTo>
                    <a:cubicBezTo>
                      <a:pt x="123" y="600"/>
                      <a:pt x="159" y="610"/>
                      <a:pt x="198" y="610"/>
                    </a:cubicBezTo>
                    <a:cubicBezTo>
                      <a:pt x="292" y="610"/>
                      <a:pt x="404" y="550"/>
                      <a:pt x="486" y="444"/>
                    </a:cubicBezTo>
                    <a:cubicBezTo>
                      <a:pt x="612" y="293"/>
                      <a:pt x="637" y="109"/>
                      <a:pt x="537" y="34"/>
                    </a:cubicBezTo>
                    <a:cubicBezTo>
                      <a:pt x="509" y="11"/>
                      <a:pt x="475" y="1"/>
                      <a:pt x="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1"/>
              <p:cNvSpPr/>
              <p:nvPr/>
            </p:nvSpPr>
            <p:spPr>
              <a:xfrm>
                <a:off x="1294500" y="4335300"/>
                <a:ext cx="369325" cy="122625"/>
              </a:xfrm>
              <a:custGeom>
                <a:rect b="b" l="l" r="r" t="t"/>
                <a:pathLst>
                  <a:path extrusionOk="0" h="4905" w="14773">
                    <a:moveTo>
                      <a:pt x="13986" y="0"/>
                    </a:moveTo>
                    <a:cubicBezTo>
                      <a:pt x="13283" y="2344"/>
                      <a:pt x="10596" y="4101"/>
                      <a:pt x="7382" y="4101"/>
                    </a:cubicBezTo>
                    <a:cubicBezTo>
                      <a:pt x="4185" y="4101"/>
                      <a:pt x="1499" y="2360"/>
                      <a:pt x="787" y="17"/>
                    </a:cubicBezTo>
                    <a:lnTo>
                      <a:pt x="1" y="193"/>
                    </a:lnTo>
                    <a:cubicBezTo>
                      <a:pt x="796" y="2888"/>
                      <a:pt x="3800" y="4905"/>
                      <a:pt x="7382" y="4905"/>
                    </a:cubicBezTo>
                    <a:cubicBezTo>
                      <a:pt x="10973" y="4905"/>
                      <a:pt x="13994" y="2879"/>
                      <a:pt x="14772" y="176"/>
                    </a:cubicBezTo>
                    <a:lnTo>
                      <a:pt x="13986"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1"/>
              <p:cNvSpPr/>
              <p:nvPr/>
            </p:nvSpPr>
            <p:spPr>
              <a:xfrm>
                <a:off x="1626550" y="4331100"/>
                <a:ext cx="42300" cy="40625"/>
              </a:xfrm>
              <a:custGeom>
                <a:rect b="b" l="l" r="r" t="t"/>
                <a:pathLst>
                  <a:path extrusionOk="0" h="1625" w="1692">
                    <a:moveTo>
                      <a:pt x="595" y="1"/>
                    </a:moveTo>
                    <a:lnTo>
                      <a:pt x="545" y="143"/>
                    </a:lnTo>
                    <a:cubicBezTo>
                      <a:pt x="427" y="553"/>
                      <a:pt x="235" y="938"/>
                      <a:pt x="1" y="1306"/>
                    </a:cubicBezTo>
                    <a:lnTo>
                      <a:pt x="1122" y="1624"/>
                    </a:lnTo>
                    <a:cubicBezTo>
                      <a:pt x="1348" y="1239"/>
                      <a:pt x="1524" y="829"/>
                      <a:pt x="1641" y="411"/>
                    </a:cubicBezTo>
                    <a:lnTo>
                      <a:pt x="1691" y="244"/>
                    </a:lnTo>
                    <a:lnTo>
                      <a:pt x="59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1"/>
              <p:cNvSpPr/>
              <p:nvPr/>
            </p:nvSpPr>
            <p:spPr>
              <a:xfrm>
                <a:off x="1293250" y="4320750"/>
                <a:ext cx="15075" cy="17375"/>
              </a:xfrm>
              <a:custGeom>
                <a:rect b="b" l="l" r="r" t="t"/>
                <a:pathLst>
                  <a:path extrusionOk="0" h="695" w="603">
                    <a:moveTo>
                      <a:pt x="111" y="1"/>
                    </a:moveTo>
                    <a:cubicBezTo>
                      <a:pt x="90" y="1"/>
                      <a:pt x="68" y="8"/>
                      <a:pt x="51" y="21"/>
                    </a:cubicBezTo>
                    <a:cubicBezTo>
                      <a:pt x="9" y="55"/>
                      <a:pt x="0" y="114"/>
                      <a:pt x="34" y="164"/>
                    </a:cubicBezTo>
                    <a:lnTo>
                      <a:pt x="410" y="658"/>
                    </a:lnTo>
                    <a:cubicBezTo>
                      <a:pt x="430" y="682"/>
                      <a:pt x="461" y="695"/>
                      <a:pt x="491" y="695"/>
                    </a:cubicBezTo>
                    <a:cubicBezTo>
                      <a:pt x="513" y="695"/>
                      <a:pt x="535" y="688"/>
                      <a:pt x="553" y="674"/>
                    </a:cubicBezTo>
                    <a:cubicBezTo>
                      <a:pt x="595" y="641"/>
                      <a:pt x="603" y="582"/>
                      <a:pt x="569" y="540"/>
                    </a:cubicBezTo>
                    <a:lnTo>
                      <a:pt x="184" y="38"/>
                    </a:lnTo>
                    <a:cubicBezTo>
                      <a:pt x="170" y="14"/>
                      <a:pt x="141" y="1"/>
                      <a:pt x="111"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1"/>
              <p:cNvSpPr/>
              <p:nvPr/>
            </p:nvSpPr>
            <p:spPr>
              <a:xfrm>
                <a:off x="1648950" y="4320750"/>
                <a:ext cx="15075" cy="17375"/>
              </a:xfrm>
              <a:custGeom>
                <a:rect b="b" l="l" r="r" t="t"/>
                <a:pathLst>
                  <a:path extrusionOk="0" h="695" w="603">
                    <a:moveTo>
                      <a:pt x="494" y="1"/>
                    </a:moveTo>
                    <a:cubicBezTo>
                      <a:pt x="466" y="1"/>
                      <a:pt x="438" y="14"/>
                      <a:pt x="419" y="38"/>
                    </a:cubicBezTo>
                    <a:lnTo>
                      <a:pt x="34" y="540"/>
                    </a:lnTo>
                    <a:cubicBezTo>
                      <a:pt x="0" y="582"/>
                      <a:pt x="8" y="641"/>
                      <a:pt x="59" y="674"/>
                    </a:cubicBezTo>
                    <a:cubicBezTo>
                      <a:pt x="76" y="688"/>
                      <a:pt x="96" y="695"/>
                      <a:pt x="117" y="695"/>
                    </a:cubicBezTo>
                    <a:cubicBezTo>
                      <a:pt x="145" y="695"/>
                      <a:pt x="173" y="682"/>
                      <a:pt x="193" y="658"/>
                    </a:cubicBezTo>
                    <a:lnTo>
                      <a:pt x="569" y="164"/>
                    </a:lnTo>
                    <a:cubicBezTo>
                      <a:pt x="603" y="114"/>
                      <a:pt x="594" y="55"/>
                      <a:pt x="552" y="21"/>
                    </a:cubicBezTo>
                    <a:cubicBezTo>
                      <a:pt x="535" y="8"/>
                      <a:pt x="515" y="1"/>
                      <a:pt x="49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1"/>
              <p:cNvSpPr/>
              <p:nvPr/>
            </p:nvSpPr>
            <p:spPr>
              <a:xfrm>
                <a:off x="1289475" y="4331100"/>
                <a:ext cx="42300" cy="40425"/>
              </a:xfrm>
              <a:custGeom>
                <a:rect b="b" l="l" r="r" t="t"/>
                <a:pathLst>
                  <a:path extrusionOk="0" h="1617" w="1692">
                    <a:moveTo>
                      <a:pt x="1097" y="1"/>
                    </a:moveTo>
                    <a:lnTo>
                      <a:pt x="1" y="244"/>
                    </a:lnTo>
                    <a:lnTo>
                      <a:pt x="51" y="411"/>
                    </a:lnTo>
                    <a:cubicBezTo>
                      <a:pt x="176" y="829"/>
                      <a:pt x="352" y="1231"/>
                      <a:pt x="578" y="1616"/>
                    </a:cubicBezTo>
                    <a:lnTo>
                      <a:pt x="1691" y="1298"/>
                    </a:lnTo>
                    <a:cubicBezTo>
                      <a:pt x="1457" y="938"/>
                      <a:pt x="1264" y="553"/>
                      <a:pt x="1147" y="143"/>
                    </a:cubicBezTo>
                    <a:lnTo>
                      <a:pt x="109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1"/>
              <p:cNvSpPr/>
              <p:nvPr/>
            </p:nvSpPr>
            <p:spPr>
              <a:xfrm>
                <a:off x="2091050" y="4285500"/>
                <a:ext cx="19900" cy="19900"/>
              </a:xfrm>
              <a:custGeom>
                <a:rect b="b" l="l" r="r" t="t"/>
                <a:pathLst>
                  <a:path extrusionOk="0" h="796" w="796">
                    <a:moveTo>
                      <a:pt x="0" y="0"/>
                    </a:moveTo>
                    <a:lnTo>
                      <a:pt x="0" y="795"/>
                    </a:lnTo>
                    <a:lnTo>
                      <a:pt x="795" y="795"/>
                    </a:lnTo>
                    <a:lnTo>
                      <a:pt x="79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1"/>
              <p:cNvSpPr/>
              <p:nvPr/>
            </p:nvSpPr>
            <p:spPr>
              <a:xfrm>
                <a:off x="2069075" y="4304750"/>
                <a:ext cx="63850" cy="270350"/>
              </a:xfrm>
              <a:custGeom>
                <a:rect b="b" l="l" r="r" t="t"/>
                <a:pathLst>
                  <a:path extrusionOk="0" h="10814" w="2554">
                    <a:moveTo>
                      <a:pt x="360" y="410"/>
                    </a:moveTo>
                    <a:cubicBezTo>
                      <a:pt x="469" y="410"/>
                      <a:pt x="553" y="502"/>
                      <a:pt x="553" y="611"/>
                    </a:cubicBezTo>
                    <a:cubicBezTo>
                      <a:pt x="553" y="720"/>
                      <a:pt x="469" y="804"/>
                      <a:pt x="360" y="804"/>
                    </a:cubicBezTo>
                    <a:cubicBezTo>
                      <a:pt x="252" y="804"/>
                      <a:pt x="160" y="720"/>
                      <a:pt x="160" y="611"/>
                    </a:cubicBezTo>
                    <a:cubicBezTo>
                      <a:pt x="160" y="502"/>
                      <a:pt x="252" y="410"/>
                      <a:pt x="360" y="410"/>
                    </a:cubicBezTo>
                    <a:close/>
                    <a:moveTo>
                      <a:pt x="2202" y="410"/>
                    </a:moveTo>
                    <a:cubicBezTo>
                      <a:pt x="2302" y="410"/>
                      <a:pt x="2394" y="502"/>
                      <a:pt x="2394" y="611"/>
                    </a:cubicBezTo>
                    <a:cubicBezTo>
                      <a:pt x="2394" y="720"/>
                      <a:pt x="2302" y="804"/>
                      <a:pt x="2202" y="804"/>
                    </a:cubicBezTo>
                    <a:cubicBezTo>
                      <a:pt x="2093" y="804"/>
                      <a:pt x="2001" y="720"/>
                      <a:pt x="2001" y="611"/>
                    </a:cubicBezTo>
                    <a:cubicBezTo>
                      <a:pt x="2001" y="502"/>
                      <a:pt x="2093" y="410"/>
                      <a:pt x="2202" y="410"/>
                    </a:cubicBezTo>
                    <a:close/>
                    <a:moveTo>
                      <a:pt x="637" y="0"/>
                    </a:moveTo>
                    <a:lnTo>
                      <a:pt x="637" y="385"/>
                    </a:lnTo>
                    <a:cubicBezTo>
                      <a:pt x="570" y="310"/>
                      <a:pt x="469" y="251"/>
                      <a:pt x="360" y="251"/>
                    </a:cubicBezTo>
                    <a:cubicBezTo>
                      <a:pt x="160" y="251"/>
                      <a:pt x="1" y="410"/>
                      <a:pt x="1" y="611"/>
                    </a:cubicBezTo>
                    <a:cubicBezTo>
                      <a:pt x="1" y="804"/>
                      <a:pt x="160" y="971"/>
                      <a:pt x="360" y="971"/>
                    </a:cubicBezTo>
                    <a:cubicBezTo>
                      <a:pt x="469" y="971"/>
                      <a:pt x="570" y="913"/>
                      <a:pt x="637" y="837"/>
                    </a:cubicBezTo>
                    <a:lnTo>
                      <a:pt x="637" y="10813"/>
                    </a:lnTo>
                    <a:lnTo>
                      <a:pt x="1925" y="10813"/>
                    </a:lnTo>
                    <a:lnTo>
                      <a:pt x="1925" y="837"/>
                    </a:lnTo>
                    <a:cubicBezTo>
                      <a:pt x="1984" y="913"/>
                      <a:pt x="2084" y="971"/>
                      <a:pt x="2202" y="971"/>
                    </a:cubicBezTo>
                    <a:cubicBezTo>
                      <a:pt x="2394" y="971"/>
                      <a:pt x="2553" y="804"/>
                      <a:pt x="2553" y="611"/>
                    </a:cubicBezTo>
                    <a:cubicBezTo>
                      <a:pt x="2553" y="410"/>
                      <a:pt x="2394" y="251"/>
                      <a:pt x="2202" y="251"/>
                    </a:cubicBezTo>
                    <a:cubicBezTo>
                      <a:pt x="2084" y="251"/>
                      <a:pt x="1984" y="310"/>
                      <a:pt x="1925" y="385"/>
                    </a:cubicBezTo>
                    <a:lnTo>
                      <a:pt x="1925"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1"/>
              <p:cNvSpPr/>
              <p:nvPr/>
            </p:nvSpPr>
            <p:spPr>
              <a:xfrm>
                <a:off x="2091050" y="4304750"/>
                <a:ext cx="5875" cy="270150"/>
              </a:xfrm>
              <a:custGeom>
                <a:rect b="b" l="l" r="r" t="t"/>
                <a:pathLst>
                  <a:path extrusionOk="0" h="10806" w="235">
                    <a:moveTo>
                      <a:pt x="0" y="0"/>
                    </a:moveTo>
                    <a:lnTo>
                      <a:pt x="0" y="10805"/>
                    </a:lnTo>
                    <a:lnTo>
                      <a:pt x="235" y="10805"/>
                    </a:lnTo>
                    <a:lnTo>
                      <a:pt x="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1"/>
              <p:cNvSpPr/>
              <p:nvPr/>
            </p:nvSpPr>
            <p:spPr>
              <a:xfrm>
                <a:off x="2108000" y="4304750"/>
                <a:ext cx="5875" cy="270150"/>
              </a:xfrm>
              <a:custGeom>
                <a:rect b="b" l="l" r="r" t="t"/>
                <a:pathLst>
                  <a:path extrusionOk="0" h="10806" w="235">
                    <a:moveTo>
                      <a:pt x="0" y="0"/>
                    </a:moveTo>
                    <a:lnTo>
                      <a:pt x="0" y="10805"/>
                    </a:lnTo>
                    <a:lnTo>
                      <a:pt x="235" y="10805"/>
                    </a:lnTo>
                    <a:lnTo>
                      <a:pt x="2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1"/>
              <p:cNvSpPr/>
              <p:nvPr/>
            </p:nvSpPr>
            <p:spPr>
              <a:xfrm>
                <a:off x="2084975" y="4556250"/>
                <a:ext cx="32250" cy="18850"/>
              </a:xfrm>
              <a:custGeom>
                <a:rect b="b" l="l" r="r" t="t"/>
                <a:pathLst>
                  <a:path extrusionOk="0" h="754" w="1290">
                    <a:moveTo>
                      <a:pt x="1289" y="0"/>
                    </a:moveTo>
                    <a:lnTo>
                      <a:pt x="1" y="260"/>
                    </a:lnTo>
                    <a:lnTo>
                      <a:pt x="1" y="753"/>
                    </a:lnTo>
                    <a:lnTo>
                      <a:pt x="1289" y="753"/>
                    </a:lnTo>
                    <a:lnTo>
                      <a:pt x="1289"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1"/>
              <p:cNvSpPr/>
              <p:nvPr/>
            </p:nvSpPr>
            <p:spPr>
              <a:xfrm>
                <a:off x="2091050" y="4560425"/>
                <a:ext cx="5875" cy="14675"/>
              </a:xfrm>
              <a:custGeom>
                <a:rect b="b" l="l" r="r" t="t"/>
                <a:pathLst>
                  <a:path extrusionOk="0" h="587" w="235">
                    <a:moveTo>
                      <a:pt x="235" y="1"/>
                    </a:moveTo>
                    <a:lnTo>
                      <a:pt x="0" y="42"/>
                    </a:lnTo>
                    <a:lnTo>
                      <a:pt x="0" y="586"/>
                    </a:lnTo>
                    <a:lnTo>
                      <a:pt x="235" y="586"/>
                    </a:lnTo>
                    <a:lnTo>
                      <a:pt x="23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1"/>
              <p:cNvSpPr/>
              <p:nvPr/>
            </p:nvSpPr>
            <p:spPr>
              <a:xfrm>
                <a:off x="2064475" y="4574875"/>
                <a:ext cx="73050" cy="10050"/>
              </a:xfrm>
              <a:custGeom>
                <a:rect b="b" l="l" r="r" t="t"/>
                <a:pathLst>
                  <a:path extrusionOk="0" h="402" w="2922">
                    <a:moveTo>
                      <a:pt x="0" y="0"/>
                    </a:moveTo>
                    <a:lnTo>
                      <a:pt x="0" y="402"/>
                    </a:lnTo>
                    <a:lnTo>
                      <a:pt x="2921" y="402"/>
                    </a:lnTo>
                    <a:lnTo>
                      <a:pt x="2921"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1"/>
              <p:cNvSpPr/>
              <p:nvPr/>
            </p:nvSpPr>
            <p:spPr>
              <a:xfrm>
                <a:off x="2070550" y="4574875"/>
                <a:ext cx="5875" cy="10050"/>
              </a:xfrm>
              <a:custGeom>
                <a:rect b="b" l="l" r="r" t="t"/>
                <a:pathLst>
                  <a:path extrusionOk="0" h="402" w="235">
                    <a:moveTo>
                      <a:pt x="0" y="0"/>
                    </a:moveTo>
                    <a:lnTo>
                      <a:pt x="0" y="402"/>
                    </a:lnTo>
                    <a:lnTo>
                      <a:pt x="234" y="402"/>
                    </a:lnTo>
                    <a:lnTo>
                      <a:pt x="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1"/>
              <p:cNvSpPr/>
              <p:nvPr/>
            </p:nvSpPr>
            <p:spPr>
              <a:xfrm>
                <a:off x="2129550" y="4574875"/>
                <a:ext cx="5875" cy="10050"/>
              </a:xfrm>
              <a:custGeom>
                <a:rect b="b" l="l" r="r" t="t"/>
                <a:pathLst>
                  <a:path extrusionOk="0" h="402" w="235">
                    <a:moveTo>
                      <a:pt x="0" y="0"/>
                    </a:moveTo>
                    <a:lnTo>
                      <a:pt x="0" y="402"/>
                    </a:lnTo>
                    <a:lnTo>
                      <a:pt x="235" y="402"/>
                    </a:lnTo>
                    <a:lnTo>
                      <a:pt x="23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1"/>
              <p:cNvSpPr/>
              <p:nvPr/>
            </p:nvSpPr>
            <p:spPr>
              <a:xfrm>
                <a:off x="2042925" y="4584900"/>
                <a:ext cx="116150" cy="10075"/>
              </a:xfrm>
              <a:custGeom>
                <a:rect b="b" l="l" r="r" t="t"/>
                <a:pathLst>
                  <a:path extrusionOk="0" h="403" w="4646">
                    <a:moveTo>
                      <a:pt x="0" y="1"/>
                    </a:moveTo>
                    <a:lnTo>
                      <a:pt x="0" y="402"/>
                    </a:lnTo>
                    <a:lnTo>
                      <a:pt x="4645" y="402"/>
                    </a:lnTo>
                    <a:lnTo>
                      <a:pt x="464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1"/>
              <p:cNvSpPr/>
              <p:nvPr/>
            </p:nvSpPr>
            <p:spPr>
              <a:xfrm>
                <a:off x="2049000" y="4584900"/>
                <a:ext cx="5875" cy="10075"/>
              </a:xfrm>
              <a:custGeom>
                <a:rect b="b" l="l" r="r" t="t"/>
                <a:pathLst>
                  <a:path extrusionOk="0" h="403" w="235">
                    <a:moveTo>
                      <a:pt x="0" y="1"/>
                    </a:moveTo>
                    <a:lnTo>
                      <a:pt x="0" y="402"/>
                    </a:lnTo>
                    <a:lnTo>
                      <a:pt x="234" y="402"/>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1"/>
              <p:cNvSpPr/>
              <p:nvPr/>
            </p:nvSpPr>
            <p:spPr>
              <a:xfrm>
                <a:off x="2076400" y="4243850"/>
                <a:ext cx="49400" cy="49400"/>
              </a:xfrm>
              <a:custGeom>
                <a:rect b="b" l="l" r="r" t="t"/>
                <a:pathLst>
                  <a:path extrusionOk="0" h="1976" w="1976">
                    <a:moveTo>
                      <a:pt x="988" y="1"/>
                    </a:moveTo>
                    <a:cubicBezTo>
                      <a:pt x="444" y="1"/>
                      <a:pt x="0" y="444"/>
                      <a:pt x="0" y="988"/>
                    </a:cubicBezTo>
                    <a:cubicBezTo>
                      <a:pt x="0" y="1532"/>
                      <a:pt x="444" y="1976"/>
                      <a:pt x="988" y="1976"/>
                    </a:cubicBezTo>
                    <a:cubicBezTo>
                      <a:pt x="1532" y="1976"/>
                      <a:pt x="1976" y="1532"/>
                      <a:pt x="1976" y="988"/>
                    </a:cubicBezTo>
                    <a:cubicBezTo>
                      <a:pt x="1976" y="444"/>
                      <a:pt x="1532" y="1"/>
                      <a:pt x="98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1"/>
              <p:cNvSpPr/>
              <p:nvPr/>
            </p:nvSpPr>
            <p:spPr>
              <a:xfrm>
                <a:off x="2081625" y="4253000"/>
                <a:ext cx="15925" cy="15350"/>
              </a:xfrm>
              <a:custGeom>
                <a:rect b="b" l="l" r="r" t="t"/>
                <a:pathLst>
                  <a:path extrusionOk="0" h="614" w="637">
                    <a:moveTo>
                      <a:pt x="438" y="0"/>
                    </a:moveTo>
                    <a:cubicBezTo>
                      <a:pt x="344" y="0"/>
                      <a:pt x="231" y="65"/>
                      <a:pt x="143" y="170"/>
                    </a:cubicBezTo>
                    <a:cubicBezTo>
                      <a:pt x="26" y="321"/>
                      <a:pt x="1" y="505"/>
                      <a:pt x="101" y="581"/>
                    </a:cubicBezTo>
                    <a:cubicBezTo>
                      <a:pt x="128" y="603"/>
                      <a:pt x="163" y="613"/>
                      <a:pt x="201" y="613"/>
                    </a:cubicBezTo>
                    <a:cubicBezTo>
                      <a:pt x="292" y="613"/>
                      <a:pt x="406" y="553"/>
                      <a:pt x="494" y="447"/>
                    </a:cubicBezTo>
                    <a:cubicBezTo>
                      <a:pt x="612" y="296"/>
                      <a:pt x="637" y="112"/>
                      <a:pt x="545" y="37"/>
                    </a:cubicBezTo>
                    <a:cubicBezTo>
                      <a:pt x="515" y="12"/>
                      <a:pt x="478" y="0"/>
                      <a:pt x="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1"/>
              <p:cNvSpPr/>
              <p:nvPr/>
            </p:nvSpPr>
            <p:spPr>
              <a:xfrm>
                <a:off x="2124100" y="4335300"/>
                <a:ext cx="369325" cy="122625"/>
              </a:xfrm>
              <a:custGeom>
                <a:rect b="b" l="l" r="r" t="t"/>
                <a:pathLst>
                  <a:path extrusionOk="0" h="4905" w="14773">
                    <a:moveTo>
                      <a:pt x="13986" y="0"/>
                    </a:moveTo>
                    <a:cubicBezTo>
                      <a:pt x="13283" y="2344"/>
                      <a:pt x="10588" y="4101"/>
                      <a:pt x="7382" y="4101"/>
                    </a:cubicBezTo>
                    <a:cubicBezTo>
                      <a:pt x="4185" y="4101"/>
                      <a:pt x="1499" y="2360"/>
                      <a:pt x="787" y="17"/>
                    </a:cubicBezTo>
                    <a:lnTo>
                      <a:pt x="1" y="193"/>
                    </a:lnTo>
                    <a:cubicBezTo>
                      <a:pt x="796" y="2888"/>
                      <a:pt x="3800" y="4905"/>
                      <a:pt x="7382" y="4905"/>
                    </a:cubicBezTo>
                    <a:cubicBezTo>
                      <a:pt x="10973" y="4905"/>
                      <a:pt x="13986" y="2879"/>
                      <a:pt x="14772" y="176"/>
                    </a:cubicBezTo>
                    <a:lnTo>
                      <a:pt x="13986"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1"/>
              <p:cNvSpPr/>
              <p:nvPr/>
            </p:nvSpPr>
            <p:spPr>
              <a:xfrm>
                <a:off x="2455950" y="4331100"/>
                <a:ext cx="42500" cy="40625"/>
              </a:xfrm>
              <a:custGeom>
                <a:rect b="b" l="l" r="r" t="t"/>
                <a:pathLst>
                  <a:path extrusionOk="0" h="1625" w="1700">
                    <a:moveTo>
                      <a:pt x="595" y="1"/>
                    </a:moveTo>
                    <a:lnTo>
                      <a:pt x="553" y="143"/>
                    </a:lnTo>
                    <a:cubicBezTo>
                      <a:pt x="436" y="553"/>
                      <a:pt x="243" y="938"/>
                      <a:pt x="0" y="1306"/>
                    </a:cubicBezTo>
                    <a:lnTo>
                      <a:pt x="1122" y="1624"/>
                    </a:lnTo>
                    <a:cubicBezTo>
                      <a:pt x="1348" y="1239"/>
                      <a:pt x="1532" y="829"/>
                      <a:pt x="1649" y="411"/>
                    </a:cubicBezTo>
                    <a:lnTo>
                      <a:pt x="1699" y="244"/>
                    </a:lnTo>
                    <a:lnTo>
                      <a:pt x="59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1"/>
              <p:cNvSpPr/>
              <p:nvPr/>
            </p:nvSpPr>
            <p:spPr>
              <a:xfrm>
                <a:off x="2122850" y="4320750"/>
                <a:ext cx="15100" cy="17375"/>
              </a:xfrm>
              <a:custGeom>
                <a:rect b="b" l="l" r="r" t="t"/>
                <a:pathLst>
                  <a:path extrusionOk="0" h="695" w="604">
                    <a:moveTo>
                      <a:pt x="109" y="1"/>
                    </a:moveTo>
                    <a:cubicBezTo>
                      <a:pt x="89" y="1"/>
                      <a:pt x="68" y="8"/>
                      <a:pt x="51" y="21"/>
                    </a:cubicBezTo>
                    <a:cubicBezTo>
                      <a:pt x="9" y="55"/>
                      <a:pt x="0" y="114"/>
                      <a:pt x="34" y="164"/>
                    </a:cubicBezTo>
                    <a:lnTo>
                      <a:pt x="411" y="658"/>
                    </a:lnTo>
                    <a:cubicBezTo>
                      <a:pt x="430" y="682"/>
                      <a:pt x="458" y="695"/>
                      <a:pt x="488" y="695"/>
                    </a:cubicBezTo>
                    <a:cubicBezTo>
                      <a:pt x="509" y="695"/>
                      <a:pt x="532" y="688"/>
                      <a:pt x="553" y="674"/>
                    </a:cubicBezTo>
                    <a:cubicBezTo>
                      <a:pt x="595" y="641"/>
                      <a:pt x="603" y="582"/>
                      <a:pt x="570" y="540"/>
                    </a:cubicBezTo>
                    <a:lnTo>
                      <a:pt x="185" y="38"/>
                    </a:lnTo>
                    <a:cubicBezTo>
                      <a:pt x="165" y="14"/>
                      <a:pt x="137" y="1"/>
                      <a:pt x="10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1"/>
              <p:cNvSpPr/>
              <p:nvPr/>
            </p:nvSpPr>
            <p:spPr>
              <a:xfrm>
                <a:off x="2478550" y="4320750"/>
                <a:ext cx="15075" cy="17375"/>
              </a:xfrm>
              <a:custGeom>
                <a:rect b="b" l="l" r="r" t="t"/>
                <a:pathLst>
                  <a:path extrusionOk="0" h="695" w="603">
                    <a:moveTo>
                      <a:pt x="494" y="1"/>
                    </a:moveTo>
                    <a:cubicBezTo>
                      <a:pt x="466" y="1"/>
                      <a:pt x="438" y="14"/>
                      <a:pt x="419" y="38"/>
                    </a:cubicBezTo>
                    <a:lnTo>
                      <a:pt x="34" y="540"/>
                    </a:lnTo>
                    <a:cubicBezTo>
                      <a:pt x="0" y="582"/>
                      <a:pt x="9" y="641"/>
                      <a:pt x="50" y="674"/>
                    </a:cubicBezTo>
                    <a:cubicBezTo>
                      <a:pt x="68" y="688"/>
                      <a:pt x="90" y="695"/>
                      <a:pt x="112" y="695"/>
                    </a:cubicBezTo>
                    <a:cubicBezTo>
                      <a:pt x="142" y="695"/>
                      <a:pt x="173" y="682"/>
                      <a:pt x="193" y="658"/>
                    </a:cubicBezTo>
                    <a:lnTo>
                      <a:pt x="569" y="164"/>
                    </a:lnTo>
                    <a:cubicBezTo>
                      <a:pt x="603" y="114"/>
                      <a:pt x="594" y="55"/>
                      <a:pt x="553" y="21"/>
                    </a:cubicBezTo>
                    <a:cubicBezTo>
                      <a:pt x="535" y="8"/>
                      <a:pt x="515" y="1"/>
                      <a:pt x="49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1"/>
              <p:cNvSpPr/>
              <p:nvPr/>
            </p:nvSpPr>
            <p:spPr>
              <a:xfrm>
                <a:off x="2119075" y="4331100"/>
                <a:ext cx="42100" cy="40425"/>
              </a:xfrm>
              <a:custGeom>
                <a:rect b="b" l="l" r="r" t="t"/>
                <a:pathLst>
                  <a:path extrusionOk="0" h="1617" w="1684">
                    <a:moveTo>
                      <a:pt x="1097" y="1"/>
                    </a:moveTo>
                    <a:lnTo>
                      <a:pt x="1" y="244"/>
                    </a:lnTo>
                    <a:lnTo>
                      <a:pt x="51" y="411"/>
                    </a:lnTo>
                    <a:cubicBezTo>
                      <a:pt x="168" y="829"/>
                      <a:pt x="352" y="1231"/>
                      <a:pt x="570" y="1616"/>
                    </a:cubicBezTo>
                    <a:lnTo>
                      <a:pt x="1683" y="1298"/>
                    </a:lnTo>
                    <a:cubicBezTo>
                      <a:pt x="1449" y="938"/>
                      <a:pt x="1265" y="553"/>
                      <a:pt x="1139" y="143"/>
                    </a:cubicBezTo>
                    <a:lnTo>
                      <a:pt x="109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61"/>
            <p:cNvGrpSpPr/>
            <p:nvPr/>
          </p:nvGrpSpPr>
          <p:grpSpPr>
            <a:xfrm>
              <a:off x="6690940" y="3793744"/>
              <a:ext cx="2533291" cy="692489"/>
              <a:chOff x="4961900" y="4282350"/>
              <a:chExt cx="1284500" cy="351125"/>
            </a:xfrm>
          </p:grpSpPr>
          <p:sp>
            <p:nvSpPr>
              <p:cNvPr id="1195" name="Google Shape;1195;p61"/>
              <p:cNvSpPr/>
              <p:nvPr/>
            </p:nvSpPr>
            <p:spPr>
              <a:xfrm>
                <a:off x="5839000" y="4323775"/>
                <a:ext cx="19925" cy="20125"/>
              </a:xfrm>
              <a:custGeom>
                <a:rect b="b" l="l" r="r" t="t"/>
                <a:pathLst>
                  <a:path extrusionOk="0" h="805" w="797">
                    <a:moveTo>
                      <a:pt x="1" y="1"/>
                    </a:moveTo>
                    <a:lnTo>
                      <a:pt x="1" y="804"/>
                    </a:lnTo>
                    <a:lnTo>
                      <a:pt x="796" y="804"/>
                    </a:lnTo>
                    <a:lnTo>
                      <a:pt x="796"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1"/>
              <p:cNvSpPr/>
              <p:nvPr/>
            </p:nvSpPr>
            <p:spPr>
              <a:xfrm>
                <a:off x="5817050" y="4343025"/>
                <a:ext cx="63825" cy="270350"/>
              </a:xfrm>
              <a:custGeom>
                <a:rect b="b" l="l" r="r" t="t"/>
                <a:pathLst>
                  <a:path extrusionOk="0" h="10814" w="2553">
                    <a:moveTo>
                      <a:pt x="360" y="419"/>
                    </a:moveTo>
                    <a:cubicBezTo>
                      <a:pt x="469" y="419"/>
                      <a:pt x="553" y="503"/>
                      <a:pt x="553" y="612"/>
                    </a:cubicBezTo>
                    <a:cubicBezTo>
                      <a:pt x="553" y="721"/>
                      <a:pt x="469" y="813"/>
                      <a:pt x="360" y="813"/>
                    </a:cubicBezTo>
                    <a:cubicBezTo>
                      <a:pt x="251" y="813"/>
                      <a:pt x="159" y="721"/>
                      <a:pt x="159" y="612"/>
                    </a:cubicBezTo>
                    <a:cubicBezTo>
                      <a:pt x="159" y="503"/>
                      <a:pt x="251" y="419"/>
                      <a:pt x="360" y="419"/>
                    </a:cubicBezTo>
                    <a:close/>
                    <a:moveTo>
                      <a:pt x="2193" y="419"/>
                    </a:moveTo>
                    <a:cubicBezTo>
                      <a:pt x="2302" y="419"/>
                      <a:pt x="2394" y="503"/>
                      <a:pt x="2394" y="612"/>
                    </a:cubicBezTo>
                    <a:cubicBezTo>
                      <a:pt x="2394" y="721"/>
                      <a:pt x="2302" y="813"/>
                      <a:pt x="2193" y="813"/>
                    </a:cubicBezTo>
                    <a:cubicBezTo>
                      <a:pt x="2084" y="813"/>
                      <a:pt x="2000" y="721"/>
                      <a:pt x="2000" y="612"/>
                    </a:cubicBezTo>
                    <a:cubicBezTo>
                      <a:pt x="2000" y="503"/>
                      <a:pt x="2084" y="419"/>
                      <a:pt x="2193" y="419"/>
                    </a:cubicBezTo>
                    <a:close/>
                    <a:moveTo>
                      <a:pt x="636" y="1"/>
                    </a:moveTo>
                    <a:lnTo>
                      <a:pt x="636" y="394"/>
                    </a:lnTo>
                    <a:cubicBezTo>
                      <a:pt x="569" y="311"/>
                      <a:pt x="469" y="260"/>
                      <a:pt x="360" y="260"/>
                    </a:cubicBezTo>
                    <a:cubicBezTo>
                      <a:pt x="159" y="260"/>
                      <a:pt x="0" y="419"/>
                      <a:pt x="0" y="612"/>
                    </a:cubicBezTo>
                    <a:cubicBezTo>
                      <a:pt x="0" y="813"/>
                      <a:pt x="159" y="972"/>
                      <a:pt x="360" y="972"/>
                    </a:cubicBezTo>
                    <a:cubicBezTo>
                      <a:pt x="469" y="972"/>
                      <a:pt x="569" y="922"/>
                      <a:pt x="636" y="838"/>
                    </a:cubicBezTo>
                    <a:lnTo>
                      <a:pt x="636" y="10814"/>
                    </a:lnTo>
                    <a:lnTo>
                      <a:pt x="1917" y="10814"/>
                    </a:lnTo>
                    <a:lnTo>
                      <a:pt x="1917" y="838"/>
                    </a:lnTo>
                    <a:cubicBezTo>
                      <a:pt x="1984" y="922"/>
                      <a:pt x="2084" y="972"/>
                      <a:pt x="2193" y="972"/>
                    </a:cubicBezTo>
                    <a:cubicBezTo>
                      <a:pt x="2394" y="972"/>
                      <a:pt x="2553" y="813"/>
                      <a:pt x="2553" y="612"/>
                    </a:cubicBezTo>
                    <a:cubicBezTo>
                      <a:pt x="2553" y="419"/>
                      <a:pt x="2394" y="260"/>
                      <a:pt x="2193" y="260"/>
                    </a:cubicBezTo>
                    <a:cubicBezTo>
                      <a:pt x="2084" y="260"/>
                      <a:pt x="1984" y="311"/>
                      <a:pt x="1917" y="394"/>
                    </a:cubicBezTo>
                    <a:lnTo>
                      <a:pt x="191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1"/>
              <p:cNvSpPr/>
              <p:nvPr/>
            </p:nvSpPr>
            <p:spPr>
              <a:xfrm>
                <a:off x="5853025" y="4343025"/>
                <a:ext cx="5900" cy="270350"/>
              </a:xfrm>
              <a:custGeom>
                <a:rect b="b" l="l" r="r" t="t"/>
                <a:pathLst>
                  <a:path extrusionOk="0" h="10814" w="236">
                    <a:moveTo>
                      <a:pt x="1" y="1"/>
                    </a:moveTo>
                    <a:lnTo>
                      <a:pt x="1" y="10814"/>
                    </a:lnTo>
                    <a:lnTo>
                      <a:pt x="235" y="10814"/>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1"/>
              <p:cNvSpPr/>
              <p:nvPr/>
            </p:nvSpPr>
            <p:spPr>
              <a:xfrm>
                <a:off x="5836075" y="4343025"/>
                <a:ext cx="5900" cy="270350"/>
              </a:xfrm>
              <a:custGeom>
                <a:rect b="b" l="l" r="r" t="t"/>
                <a:pathLst>
                  <a:path extrusionOk="0" h="10814" w="236">
                    <a:moveTo>
                      <a:pt x="1" y="1"/>
                    </a:moveTo>
                    <a:lnTo>
                      <a:pt x="1" y="10814"/>
                    </a:lnTo>
                    <a:lnTo>
                      <a:pt x="235" y="10814"/>
                    </a:lnTo>
                    <a:lnTo>
                      <a:pt x="235"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1"/>
              <p:cNvSpPr/>
              <p:nvPr/>
            </p:nvSpPr>
            <p:spPr>
              <a:xfrm>
                <a:off x="5832950" y="4594525"/>
                <a:ext cx="32025" cy="18850"/>
              </a:xfrm>
              <a:custGeom>
                <a:rect b="b" l="l" r="r" t="t"/>
                <a:pathLst>
                  <a:path extrusionOk="0" h="754" w="1281">
                    <a:moveTo>
                      <a:pt x="0" y="1"/>
                    </a:moveTo>
                    <a:lnTo>
                      <a:pt x="0" y="754"/>
                    </a:lnTo>
                    <a:lnTo>
                      <a:pt x="1281" y="754"/>
                    </a:lnTo>
                    <a:lnTo>
                      <a:pt x="1281" y="269"/>
                    </a:lnTo>
                    <a:lnTo>
                      <a:pt x="0"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1"/>
              <p:cNvSpPr/>
              <p:nvPr/>
            </p:nvSpPr>
            <p:spPr>
              <a:xfrm>
                <a:off x="5853025" y="4598725"/>
                <a:ext cx="5900" cy="14650"/>
              </a:xfrm>
              <a:custGeom>
                <a:rect b="b" l="l" r="r" t="t"/>
                <a:pathLst>
                  <a:path extrusionOk="0" h="586" w="236">
                    <a:moveTo>
                      <a:pt x="1" y="0"/>
                    </a:moveTo>
                    <a:lnTo>
                      <a:pt x="1" y="586"/>
                    </a:lnTo>
                    <a:lnTo>
                      <a:pt x="235" y="586"/>
                    </a:lnTo>
                    <a:lnTo>
                      <a:pt x="235" y="50"/>
                    </a:lnTo>
                    <a:lnTo>
                      <a:pt x="1"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1"/>
              <p:cNvSpPr/>
              <p:nvPr/>
            </p:nvSpPr>
            <p:spPr>
              <a:xfrm>
                <a:off x="5812450" y="4613350"/>
                <a:ext cx="73025" cy="10075"/>
              </a:xfrm>
              <a:custGeom>
                <a:rect b="b" l="l" r="r" t="t"/>
                <a:pathLst>
                  <a:path extrusionOk="0" h="403" w="2921">
                    <a:moveTo>
                      <a:pt x="0" y="1"/>
                    </a:moveTo>
                    <a:lnTo>
                      <a:pt x="0" y="403"/>
                    </a:lnTo>
                    <a:lnTo>
                      <a:pt x="2921" y="403"/>
                    </a:lnTo>
                    <a:lnTo>
                      <a:pt x="2921"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1"/>
              <p:cNvSpPr/>
              <p:nvPr/>
            </p:nvSpPr>
            <p:spPr>
              <a:xfrm>
                <a:off x="5873750" y="4613350"/>
                <a:ext cx="5675" cy="10075"/>
              </a:xfrm>
              <a:custGeom>
                <a:rect b="b" l="l" r="r" t="t"/>
                <a:pathLst>
                  <a:path extrusionOk="0" h="403" w="227">
                    <a:moveTo>
                      <a:pt x="0" y="1"/>
                    </a:moveTo>
                    <a:lnTo>
                      <a:pt x="0" y="403"/>
                    </a:lnTo>
                    <a:lnTo>
                      <a:pt x="226" y="403"/>
                    </a:lnTo>
                    <a:lnTo>
                      <a:pt x="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1"/>
              <p:cNvSpPr/>
              <p:nvPr/>
            </p:nvSpPr>
            <p:spPr>
              <a:xfrm>
                <a:off x="5814525" y="4613350"/>
                <a:ext cx="5900" cy="10075"/>
              </a:xfrm>
              <a:custGeom>
                <a:rect b="b" l="l" r="r" t="t"/>
                <a:pathLst>
                  <a:path extrusionOk="0" h="403" w="236">
                    <a:moveTo>
                      <a:pt x="1" y="1"/>
                    </a:moveTo>
                    <a:lnTo>
                      <a:pt x="1" y="403"/>
                    </a:lnTo>
                    <a:lnTo>
                      <a:pt x="235" y="403"/>
                    </a:lnTo>
                    <a:lnTo>
                      <a:pt x="235"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1"/>
              <p:cNvSpPr/>
              <p:nvPr/>
            </p:nvSpPr>
            <p:spPr>
              <a:xfrm>
                <a:off x="5790900" y="4623400"/>
                <a:ext cx="116125" cy="10075"/>
              </a:xfrm>
              <a:custGeom>
                <a:rect b="b" l="l" r="r" t="t"/>
                <a:pathLst>
                  <a:path extrusionOk="0" h="403" w="4645">
                    <a:moveTo>
                      <a:pt x="0" y="1"/>
                    </a:moveTo>
                    <a:lnTo>
                      <a:pt x="0" y="402"/>
                    </a:lnTo>
                    <a:lnTo>
                      <a:pt x="4645" y="402"/>
                    </a:lnTo>
                    <a:lnTo>
                      <a:pt x="464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1"/>
              <p:cNvSpPr/>
              <p:nvPr/>
            </p:nvSpPr>
            <p:spPr>
              <a:xfrm>
                <a:off x="5895075" y="4623400"/>
                <a:ext cx="5900" cy="10075"/>
              </a:xfrm>
              <a:custGeom>
                <a:rect b="b" l="l" r="r" t="t"/>
                <a:pathLst>
                  <a:path extrusionOk="0" h="403" w="236">
                    <a:moveTo>
                      <a:pt x="1" y="1"/>
                    </a:moveTo>
                    <a:lnTo>
                      <a:pt x="1" y="402"/>
                    </a:lnTo>
                    <a:lnTo>
                      <a:pt x="235" y="402"/>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1"/>
              <p:cNvSpPr/>
              <p:nvPr/>
            </p:nvSpPr>
            <p:spPr>
              <a:xfrm>
                <a:off x="5824375" y="4282350"/>
                <a:ext cx="49175" cy="49400"/>
              </a:xfrm>
              <a:custGeom>
                <a:rect b="b" l="l" r="r" t="t"/>
                <a:pathLst>
                  <a:path extrusionOk="0" h="1976" w="1967">
                    <a:moveTo>
                      <a:pt x="988" y="1"/>
                    </a:moveTo>
                    <a:cubicBezTo>
                      <a:pt x="435" y="1"/>
                      <a:pt x="0" y="444"/>
                      <a:pt x="0" y="988"/>
                    </a:cubicBezTo>
                    <a:cubicBezTo>
                      <a:pt x="0" y="1532"/>
                      <a:pt x="435" y="1976"/>
                      <a:pt x="988" y="1976"/>
                    </a:cubicBezTo>
                    <a:cubicBezTo>
                      <a:pt x="1532" y="1976"/>
                      <a:pt x="1967" y="1532"/>
                      <a:pt x="1967" y="988"/>
                    </a:cubicBezTo>
                    <a:cubicBezTo>
                      <a:pt x="1967" y="444"/>
                      <a:pt x="1532" y="1"/>
                      <a:pt x="98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1"/>
              <p:cNvSpPr/>
              <p:nvPr/>
            </p:nvSpPr>
            <p:spPr>
              <a:xfrm>
                <a:off x="5852200" y="4291500"/>
                <a:ext cx="15700" cy="15350"/>
              </a:xfrm>
              <a:custGeom>
                <a:rect b="b" l="l" r="r" t="t"/>
                <a:pathLst>
                  <a:path extrusionOk="0" h="614" w="628">
                    <a:moveTo>
                      <a:pt x="195" y="0"/>
                    </a:moveTo>
                    <a:cubicBezTo>
                      <a:pt x="155" y="0"/>
                      <a:pt x="120" y="12"/>
                      <a:pt x="92" y="37"/>
                    </a:cubicBezTo>
                    <a:cubicBezTo>
                      <a:pt x="0" y="112"/>
                      <a:pt x="17" y="296"/>
                      <a:pt x="142" y="447"/>
                    </a:cubicBezTo>
                    <a:cubicBezTo>
                      <a:pt x="225" y="553"/>
                      <a:pt x="341" y="613"/>
                      <a:pt x="434" y="613"/>
                    </a:cubicBezTo>
                    <a:cubicBezTo>
                      <a:pt x="474" y="613"/>
                      <a:pt x="509" y="603"/>
                      <a:pt x="536" y="581"/>
                    </a:cubicBezTo>
                    <a:cubicBezTo>
                      <a:pt x="628" y="505"/>
                      <a:pt x="611" y="321"/>
                      <a:pt x="486" y="170"/>
                    </a:cubicBezTo>
                    <a:cubicBezTo>
                      <a:pt x="403" y="65"/>
                      <a:pt x="288" y="0"/>
                      <a:pt x="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1"/>
              <p:cNvSpPr/>
              <p:nvPr/>
            </p:nvSpPr>
            <p:spPr>
              <a:xfrm>
                <a:off x="5456750" y="4373800"/>
                <a:ext cx="369100" cy="122425"/>
              </a:xfrm>
              <a:custGeom>
                <a:rect b="b" l="l" r="r" t="t"/>
                <a:pathLst>
                  <a:path extrusionOk="0" h="4897" w="14764">
                    <a:moveTo>
                      <a:pt x="779" y="0"/>
                    </a:moveTo>
                    <a:lnTo>
                      <a:pt x="0" y="176"/>
                    </a:lnTo>
                    <a:cubicBezTo>
                      <a:pt x="779" y="2879"/>
                      <a:pt x="3792" y="4896"/>
                      <a:pt x="7382" y="4896"/>
                    </a:cubicBezTo>
                    <a:cubicBezTo>
                      <a:pt x="10964" y="4896"/>
                      <a:pt x="13977" y="2888"/>
                      <a:pt x="14764" y="193"/>
                    </a:cubicBezTo>
                    <a:lnTo>
                      <a:pt x="13977" y="17"/>
                    </a:lnTo>
                    <a:cubicBezTo>
                      <a:pt x="13266" y="2352"/>
                      <a:pt x="10579" y="4093"/>
                      <a:pt x="7382" y="4093"/>
                    </a:cubicBezTo>
                    <a:cubicBezTo>
                      <a:pt x="4177" y="4093"/>
                      <a:pt x="1482" y="2344"/>
                      <a:pt x="77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1"/>
              <p:cNvSpPr/>
              <p:nvPr/>
            </p:nvSpPr>
            <p:spPr>
              <a:xfrm>
                <a:off x="5451725" y="4369400"/>
                <a:ext cx="42300" cy="40825"/>
              </a:xfrm>
              <a:custGeom>
                <a:rect b="b" l="l" r="r" t="t"/>
                <a:pathLst>
                  <a:path extrusionOk="0" h="1633" w="1692">
                    <a:moveTo>
                      <a:pt x="1097" y="0"/>
                    </a:moveTo>
                    <a:lnTo>
                      <a:pt x="0" y="243"/>
                    </a:lnTo>
                    <a:lnTo>
                      <a:pt x="42" y="411"/>
                    </a:lnTo>
                    <a:cubicBezTo>
                      <a:pt x="168" y="829"/>
                      <a:pt x="344" y="1239"/>
                      <a:pt x="570" y="1632"/>
                    </a:cubicBezTo>
                    <a:lnTo>
                      <a:pt x="1691" y="1306"/>
                    </a:lnTo>
                    <a:cubicBezTo>
                      <a:pt x="1448" y="946"/>
                      <a:pt x="1264" y="553"/>
                      <a:pt x="1139" y="143"/>
                    </a:cubicBezTo>
                    <a:lnTo>
                      <a:pt x="109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1"/>
              <p:cNvSpPr/>
              <p:nvPr/>
            </p:nvSpPr>
            <p:spPr>
              <a:xfrm>
                <a:off x="5812225" y="4359250"/>
                <a:ext cx="14875" cy="17275"/>
              </a:xfrm>
              <a:custGeom>
                <a:rect b="b" l="l" r="r" t="t"/>
                <a:pathLst>
                  <a:path extrusionOk="0" h="691" w="595">
                    <a:moveTo>
                      <a:pt x="487" y="1"/>
                    </a:moveTo>
                    <a:cubicBezTo>
                      <a:pt x="458" y="1"/>
                      <a:pt x="430" y="14"/>
                      <a:pt x="411" y="38"/>
                    </a:cubicBezTo>
                    <a:lnTo>
                      <a:pt x="34" y="532"/>
                    </a:lnTo>
                    <a:cubicBezTo>
                      <a:pt x="1" y="574"/>
                      <a:pt x="9" y="641"/>
                      <a:pt x="51" y="674"/>
                    </a:cubicBezTo>
                    <a:cubicBezTo>
                      <a:pt x="68" y="685"/>
                      <a:pt x="88" y="691"/>
                      <a:pt x="109" y="691"/>
                    </a:cubicBezTo>
                    <a:cubicBezTo>
                      <a:pt x="137" y="691"/>
                      <a:pt x="165" y="679"/>
                      <a:pt x="185" y="649"/>
                    </a:cubicBezTo>
                    <a:lnTo>
                      <a:pt x="570" y="155"/>
                    </a:lnTo>
                    <a:cubicBezTo>
                      <a:pt x="595" y="113"/>
                      <a:pt x="595" y="47"/>
                      <a:pt x="545" y="21"/>
                    </a:cubicBezTo>
                    <a:cubicBezTo>
                      <a:pt x="527" y="7"/>
                      <a:pt x="507" y="1"/>
                      <a:pt x="487"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1"/>
              <p:cNvSpPr/>
              <p:nvPr/>
            </p:nvSpPr>
            <p:spPr>
              <a:xfrm>
                <a:off x="5456325" y="4359250"/>
                <a:ext cx="15100" cy="17275"/>
              </a:xfrm>
              <a:custGeom>
                <a:rect b="b" l="l" r="r" t="t"/>
                <a:pathLst>
                  <a:path extrusionOk="0" h="691" w="604">
                    <a:moveTo>
                      <a:pt x="112" y="1"/>
                    </a:moveTo>
                    <a:cubicBezTo>
                      <a:pt x="90" y="1"/>
                      <a:pt x="68" y="7"/>
                      <a:pt x="51" y="21"/>
                    </a:cubicBezTo>
                    <a:cubicBezTo>
                      <a:pt x="9" y="47"/>
                      <a:pt x="1" y="113"/>
                      <a:pt x="34" y="155"/>
                    </a:cubicBezTo>
                    <a:lnTo>
                      <a:pt x="419" y="649"/>
                    </a:lnTo>
                    <a:cubicBezTo>
                      <a:pt x="434" y="679"/>
                      <a:pt x="463" y="691"/>
                      <a:pt x="493" y="691"/>
                    </a:cubicBezTo>
                    <a:cubicBezTo>
                      <a:pt x="514" y="691"/>
                      <a:pt x="536" y="685"/>
                      <a:pt x="553" y="674"/>
                    </a:cubicBezTo>
                    <a:cubicBezTo>
                      <a:pt x="595" y="641"/>
                      <a:pt x="603" y="574"/>
                      <a:pt x="570" y="532"/>
                    </a:cubicBezTo>
                    <a:lnTo>
                      <a:pt x="193" y="38"/>
                    </a:lnTo>
                    <a:cubicBezTo>
                      <a:pt x="174" y="14"/>
                      <a:pt x="143" y="1"/>
                      <a:pt x="11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1"/>
              <p:cNvSpPr/>
              <p:nvPr/>
            </p:nvSpPr>
            <p:spPr>
              <a:xfrm>
                <a:off x="5788800" y="4369400"/>
                <a:ext cx="42075" cy="40625"/>
              </a:xfrm>
              <a:custGeom>
                <a:rect b="b" l="l" r="r" t="t"/>
                <a:pathLst>
                  <a:path extrusionOk="0" h="1625" w="1683">
                    <a:moveTo>
                      <a:pt x="586" y="0"/>
                    </a:moveTo>
                    <a:lnTo>
                      <a:pt x="544" y="143"/>
                    </a:lnTo>
                    <a:cubicBezTo>
                      <a:pt x="419" y="553"/>
                      <a:pt x="235" y="938"/>
                      <a:pt x="0" y="1298"/>
                    </a:cubicBezTo>
                    <a:lnTo>
                      <a:pt x="1113" y="1624"/>
                    </a:lnTo>
                    <a:cubicBezTo>
                      <a:pt x="1339" y="1239"/>
                      <a:pt x="1515" y="829"/>
                      <a:pt x="1632" y="411"/>
                    </a:cubicBezTo>
                    <a:lnTo>
                      <a:pt x="1683" y="251"/>
                    </a:lnTo>
                    <a:lnTo>
                      <a:pt x="58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1"/>
              <p:cNvSpPr/>
              <p:nvPr/>
            </p:nvSpPr>
            <p:spPr>
              <a:xfrm>
                <a:off x="5010025" y="4323775"/>
                <a:ext cx="19900" cy="20125"/>
              </a:xfrm>
              <a:custGeom>
                <a:rect b="b" l="l" r="r" t="t"/>
                <a:pathLst>
                  <a:path extrusionOk="0" h="805" w="796">
                    <a:moveTo>
                      <a:pt x="1" y="1"/>
                    </a:moveTo>
                    <a:lnTo>
                      <a:pt x="1" y="804"/>
                    </a:lnTo>
                    <a:lnTo>
                      <a:pt x="796" y="804"/>
                    </a:lnTo>
                    <a:lnTo>
                      <a:pt x="796"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1"/>
              <p:cNvSpPr/>
              <p:nvPr/>
            </p:nvSpPr>
            <p:spPr>
              <a:xfrm>
                <a:off x="4988075" y="4343025"/>
                <a:ext cx="63825" cy="270350"/>
              </a:xfrm>
              <a:custGeom>
                <a:rect b="b" l="l" r="r" t="t"/>
                <a:pathLst>
                  <a:path extrusionOk="0" h="10814" w="2553">
                    <a:moveTo>
                      <a:pt x="360" y="419"/>
                    </a:moveTo>
                    <a:cubicBezTo>
                      <a:pt x="469" y="419"/>
                      <a:pt x="553" y="503"/>
                      <a:pt x="553" y="612"/>
                    </a:cubicBezTo>
                    <a:cubicBezTo>
                      <a:pt x="553" y="721"/>
                      <a:pt x="469" y="813"/>
                      <a:pt x="360" y="813"/>
                    </a:cubicBezTo>
                    <a:cubicBezTo>
                      <a:pt x="251" y="813"/>
                      <a:pt x="159" y="721"/>
                      <a:pt x="159" y="612"/>
                    </a:cubicBezTo>
                    <a:cubicBezTo>
                      <a:pt x="159" y="503"/>
                      <a:pt x="251" y="419"/>
                      <a:pt x="360" y="419"/>
                    </a:cubicBezTo>
                    <a:close/>
                    <a:moveTo>
                      <a:pt x="2201" y="419"/>
                    </a:moveTo>
                    <a:cubicBezTo>
                      <a:pt x="2302" y="419"/>
                      <a:pt x="2394" y="503"/>
                      <a:pt x="2394" y="612"/>
                    </a:cubicBezTo>
                    <a:cubicBezTo>
                      <a:pt x="2394" y="721"/>
                      <a:pt x="2310" y="813"/>
                      <a:pt x="2201" y="813"/>
                    </a:cubicBezTo>
                    <a:cubicBezTo>
                      <a:pt x="2092" y="813"/>
                      <a:pt x="2000" y="721"/>
                      <a:pt x="2000" y="612"/>
                    </a:cubicBezTo>
                    <a:cubicBezTo>
                      <a:pt x="2000" y="503"/>
                      <a:pt x="2084" y="419"/>
                      <a:pt x="2201" y="419"/>
                    </a:cubicBezTo>
                    <a:close/>
                    <a:moveTo>
                      <a:pt x="636" y="1"/>
                    </a:moveTo>
                    <a:lnTo>
                      <a:pt x="636" y="394"/>
                    </a:lnTo>
                    <a:cubicBezTo>
                      <a:pt x="569" y="311"/>
                      <a:pt x="469" y="260"/>
                      <a:pt x="360" y="260"/>
                    </a:cubicBezTo>
                    <a:cubicBezTo>
                      <a:pt x="159" y="260"/>
                      <a:pt x="0" y="419"/>
                      <a:pt x="0" y="612"/>
                    </a:cubicBezTo>
                    <a:cubicBezTo>
                      <a:pt x="0" y="813"/>
                      <a:pt x="159" y="972"/>
                      <a:pt x="360" y="972"/>
                    </a:cubicBezTo>
                    <a:cubicBezTo>
                      <a:pt x="469" y="972"/>
                      <a:pt x="569" y="922"/>
                      <a:pt x="636" y="838"/>
                    </a:cubicBezTo>
                    <a:lnTo>
                      <a:pt x="636" y="10814"/>
                    </a:lnTo>
                    <a:lnTo>
                      <a:pt x="1925" y="10814"/>
                    </a:lnTo>
                    <a:lnTo>
                      <a:pt x="1925" y="838"/>
                    </a:lnTo>
                    <a:cubicBezTo>
                      <a:pt x="1984" y="922"/>
                      <a:pt x="2084" y="972"/>
                      <a:pt x="2201" y="972"/>
                    </a:cubicBezTo>
                    <a:cubicBezTo>
                      <a:pt x="2394" y="972"/>
                      <a:pt x="2553" y="813"/>
                      <a:pt x="2553" y="612"/>
                    </a:cubicBezTo>
                    <a:cubicBezTo>
                      <a:pt x="2553" y="419"/>
                      <a:pt x="2394" y="260"/>
                      <a:pt x="2201" y="260"/>
                    </a:cubicBezTo>
                    <a:cubicBezTo>
                      <a:pt x="2084" y="260"/>
                      <a:pt x="1984" y="311"/>
                      <a:pt x="1925" y="394"/>
                    </a:cubicBezTo>
                    <a:lnTo>
                      <a:pt x="192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1"/>
              <p:cNvSpPr/>
              <p:nvPr/>
            </p:nvSpPr>
            <p:spPr>
              <a:xfrm>
                <a:off x="5024275" y="4343025"/>
                <a:ext cx="5650" cy="270350"/>
              </a:xfrm>
              <a:custGeom>
                <a:rect b="b" l="l" r="r" t="t"/>
                <a:pathLst>
                  <a:path extrusionOk="0" h="10814" w="226">
                    <a:moveTo>
                      <a:pt x="0" y="1"/>
                    </a:moveTo>
                    <a:lnTo>
                      <a:pt x="0" y="10814"/>
                    </a:lnTo>
                    <a:lnTo>
                      <a:pt x="226" y="10814"/>
                    </a:lnTo>
                    <a:lnTo>
                      <a:pt x="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1"/>
              <p:cNvSpPr/>
              <p:nvPr/>
            </p:nvSpPr>
            <p:spPr>
              <a:xfrm>
                <a:off x="5007100" y="4343025"/>
                <a:ext cx="5900" cy="270350"/>
              </a:xfrm>
              <a:custGeom>
                <a:rect b="b" l="l" r="r" t="t"/>
                <a:pathLst>
                  <a:path extrusionOk="0" h="10814" w="236">
                    <a:moveTo>
                      <a:pt x="1" y="1"/>
                    </a:moveTo>
                    <a:lnTo>
                      <a:pt x="1" y="10814"/>
                    </a:lnTo>
                    <a:lnTo>
                      <a:pt x="235" y="10814"/>
                    </a:lnTo>
                    <a:lnTo>
                      <a:pt x="235"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1"/>
              <p:cNvSpPr/>
              <p:nvPr/>
            </p:nvSpPr>
            <p:spPr>
              <a:xfrm>
                <a:off x="5003975" y="4594525"/>
                <a:ext cx="32250" cy="18850"/>
              </a:xfrm>
              <a:custGeom>
                <a:rect b="b" l="l" r="r" t="t"/>
                <a:pathLst>
                  <a:path extrusionOk="0" h="754" w="1290">
                    <a:moveTo>
                      <a:pt x="0" y="1"/>
                    </a:moveTo>
                    <a:lnTo>
                      <a:pt x="0" y="754"/>
                    </a:lnTo>
                    <a:lnTo>
                      <a:pt x="1289" y="754"/>
                    </a:lnTo>
                    <a:lnTo>
                      <a:pt x="1289" y="269"/>
                    </a:lnTo>
                    <a:lnTo>
                      <a:pt x="0"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1"/>
              <p:cNvSpPr/>
              <p:nvPr/>
            </p:nvSpPr>
            <p:spPr>
              <a:xfrm>
                <a:off x="5024275" y="4598725"/>
                <a:ext cx="5650" cy="14650"/>
              </a:xfrm>
              <a:custGeom>
                <a:rect b="b" l="l" r="r" t="t"/>
                <a:pathLst>
                  <a:path extrusionOk="0" h="586" w="226">
                    <a:moveTo>
                      <a:pt x="0" y="0"/>
                    </a:moveTo>
                    <a:lnTo>
                      <a:pt x="0" y="586"/>
                    </a:lnTo>
                    <a:lnTo>
                      <a:pt x="226" y="586"/>
                    </a:lnTo>
                    <a:lnTo>
                      <a:pt x="226" y="50"/>
                    </a:lnTo>
                    <a:lnTo>
                      <a:pt x="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1"/>
              <p:cNvSpPr/>
              <p:nvPr/>
            </p:nvSpPr>
            <p:spPr>
              <a:xfrm>
                <a:off x="4983475" y="4613350"/>
                <a:ext cx="73025" cy="10075"/>
              </a:xfrm>
              <a:custGeom>
                <a:rect b="b" l="l" r="r" t="t"/>
                <a:pathLst>
                  <a:path extrusionOk="0" h="403" w="2921">
                    <a:moveTo>
                      <a:pt x="0" y="1"/>
                    </a:moveTo>
                    <a:lnTo>
                      <a:pt x="0" y="403"/>
                    </a:lnTo>
                    <a:lnTo>
                      <a:pt x="2921" y="403"/>
                    </a:lnTo>
                    <a:lnTo>
                      <a:pt x="2921"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1"/>
              <p:cNvSpPr/>
              <p:nvPr/>
            </p:nvSpPr>
            <p:spPr>
              <a:xfrm>
                <a:off x="5044775" y="4613350"/>
                <a:ext cx="5875" cy="10075"/>
              </a:xfrm>
              <a:custGeom>
                <a:rect b="b" l="l" r="r" t="t"/>
                <a:pathLst>
                  <a:path extrusionOk="0" h="403" w="235">
                    <a:moveTo>
                      <a:pt x="0" y="1"/>
                    </a:moveTo>
                    <a:lnTo>
                      <a:pt x="0" y="403"/>
                    </a:lnTo>
                    <a:lnTo>
                      <a:pt x="235" y="403"/>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1"/>
              <p:cNvSpPr/>
              <p:nvPr/>
            </p:nvSpPr>
            <p:spPr>
              <a:xfrm>
                <a:off x="4985550" y="4613350"/>
                <a:ext cx="5900" cy="10075"/>
              </a:xfrm>
              <a:custGeom>
                <a:rect b="b" l="l" r="r" t="t"/>
                <a:pathLst>
                  <a:path extrusionOk="0" h="403" w="236">
                    <a:moveTo>
                      <a:pt x="1" y="1"/>
                    </a:moveTo>
                    <a:lnTo>
                      <a:pt x="1" y="403"/>
                    </a:lnTo>
                    <a:lnTo>
                      <a:pt x="235" y="403"/>
                    </a:lnTo>
                    <a:lnTo>
                      <a:pt x="235"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1"/>
              <p:cNvSpPr/>
              <p:nvPr/>
            </p:nvSpPr>
            <p:spPr>
              <a:xfrm>
                <a:off x="4961900" y="4623400"/>
                <a:ext cx="116150" cy="10075"/>
              </a:xfrm>
              <a:custGeom>
                <a:rect b="b" l="l" r="r" t="t"/>
                <a:pathLst>
                  <a:path extrusionOk="0" h="403" w="4646">
                    <a:moveTo>
                      <a:pt x="1" y="1"/>
                    </a:moveTo>
                    <a:lnTo>
                      <a:pt x="1" y="402"/>
                    </a:lnTo>
                    <a:lnTo>
                      <a:pt x="4646" y="402"/>
                    </a:lnTo>
                    <a:lnTo>
                      <a:pt x="4646"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1"/>
              <p:cNvSpPr/>
              <p:nvPr/>
            </p:nvSpPr>
            <p:spPr>
              <a:xfrm>
                <a:off x="5066100" y="4623400"/>
                <a:ext cx="5900" cy="10075"/>
              </a:xfrm>
              <a:custGeom>
                <a:rect b="b" l="l" r="r" t="t"/>
                <a:pathLst>
                  <a:path extrusionOk="0" h="403" w="236">
                    <a:moveTo>
                      <a:pt x="1" y="1"/>
                    </a:moveTo>
                    <a:lnTo>
                      <a:pt x="1" y="402"/>
                    </a:lnTo>
                    <a:lnTo>
                      <a:pt x="235" y="402"/>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1"/>
              <p:cNvSpPr/>
              <p:nvPr/>
            </p:nvSpPr>
            <p:spPr>
              <a:xfrm>
                <a:off x="4995400" y="4282350"/>
                <a:ext cx="49175" cy="49400"/>
              </a:xfrm>
              <a:custGeom>
                <a:rect b="b" l="l" r="r" t="t"/>
                <a:pathLst>
                  <a:path extrusionOk="0" h="1976" w="1967">
                    <a:moveTo>
                      <a:pt x="988" y="1"/>
                    </a:moveTo>
                    <a:cubicBezTo>
                      <a:pt x="444" y="1"/>
                      <a:pt x="0" y="444"/>
                      <a:pt x="0" y="988"/>
                    </a:cubicBezTo>
                    <a:cubicBezTo>
                      <a:pt x="0" y="1532"/>
                      <a:pt x="444" y="1976"/>
                      <a:pt x="988" y="1976"/>
                    </a:cubicBezTo>
                    <a:cubicBezTo>
                      <a:pt x="1532" y="1976"/>
                      <a:pt x="1967" y="1532"/>
                      <a:pt x="1967" y="988"/>
                    </a:cubicBezTo>
                    <a:cubicBezTo>
                      <a:pt x="1967" y="444"/>
                      <a:pt x="1532" y="1"/>
                      <a:pt x="98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1"/>
              <p:cNvSpPr/>
              <p:nvPr/>
            </p:nvSpPr>
            <p:spPr>
              <a:xfrm>
                <a:off x="5023225" y="4291375"/>
                <a:ext cx="15925" cy="15475"/>
              </a:xfrm>
              <a:custGeom>
                <a:rect b="b" l="l" r="r" t="t"/>
                <a:pathLst>
                  <a:path extrusionOk="0" h="619" w="637">
                    <a:moveTo>
                      <a:pt x="197" y="0"/>
                    </a:moveTo>
                    <a:cubicBezTo>
                      <a:pt x="158" y="0"/>
                      <a:pt x="122" y="11"/>
                      <a:pt x="92" y="33"/>
                    </a:cubicBezTo>
                    <a:cubicBezTo>
                      <a:pt x="0" y="117"/>
                      <a:pt x="17" y="301"/>
                      <a:pt x="142" y="452"/>
                    </a:cubicBezTo>
                    <a:cubicBezTo>
                      <a:pt x="231" y="558"/>
                      <a:pt x="344" y="618"/>
                      <a:pt x="436" y="618"/>
                    </a:cubicBezTo>
                    <a:cubicBezTo>
                      <a:pt x="474" y="618"/>
                      <a:pt x="509" y="608"/>
                      <a:pt x="536" y="586"/>
                    </a:cubicBezTo>
                    <a:cubicBezTo>
                      <a:pt x="636" y="510"/>
                      <a:pt x="611" y="326"/>
                      <a:pt x="486" y="167"/>
                    </a:cubicBezTo>
                    <a:cubicBezTo>
                      <a:pt x="403" y="61"/>
                      <a:pt x="291" y="0"/>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1"/>
              <p:cNvSpPr/>
              <p:nvPr/>
            </p:nvSpPr>
            <p:spPr>
              <a:xfrm>
                <a:off x="5872075" y="4373800"/>
                <a:ext cx="369100" cy="122425"/>
              </a:xfrm>
              <a:custGeom>
                <a:rect b="b" l="l" r="r" t="t"/>
                <a:pathLst>
                  <a:path extrusionOk="0" h="4897" w="14764">
                    <a:moveTo>
                      <a:pt x="787" y="0"/>
                    </a:moveTo>
                    <a:lnTo>
                      <a:pt x="0" y="176"/>
                    </a:lnTo>
                    <a:cubicBezTo>
                      <a:pt x="779" y="2879"/>
                      <a:pt x="3800" y="4896"/>
                      <a:pt x="7390" y="4896"/>
                    </a:cubicBezTo>
                    <a:cubicBezTo>
                      <a:pt x="10964" y="4896"/>
                      <a:pt x="13977" y="2888"/>
                      <a:pt x="14764" y="193"/>
                    </a:cubicBezTo>
                    <a:lnTo>
                      <a:pt x="13985" y="17"/>
                    </a:lnTo>
                    <a:cubicBezTo>
                      <a:pt x="13274" y="2352"/>
                      <a:pt x="10587" y="4093"/>
                      <a:pt x="7390" y="4093"/>
                    </a:cubicBezTo>
                    <a:cubicBezTo>
                      <a:pt x="4177" y="4093"/>
                      <a:pt x="1490" y="2344"/>
                      <a:pt x="787"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1"/>
              <p:cNvSpPr/>
              <p:nvPr/>
            </p:nvSpPr>
            <p:spPr>
              <a:xfrm>
                <a:off x="5867050" y="4369400"/>
                <a:ext cx="42300" cy="40825"/>
              </a:xfrm>
              <a:custGeom>
                <a:rect b="b" l="l" r="r" t="t"/>
                <a:pathLst>
                  <a:path extrusionOk="0" h="1633" w="1692">
                    <a:moveTo>
                      <a:pt x="1097" y="0"/>
                    </a:moveTo>
                    <a:lnTo>
                      <a:pt x="0" y="243"/>
                    </a:lnTo>
                    <a:lnTo>
                      <a:pt x="51" y="411"/>
                    </a:lnTo>
                    <a:cubicBezTo>
                      <a:pt x="168" y="829"/>
                      <a:pt x="344" y="1239"/>
                      <a:pt x="570" y="1632"/>
                    </a:cubicBezTo>
                    <a:lnTo>
                      <a:pt x="1691" y="1306"/>
                    </a:lnTo>
                    <a:cubicBezTo>
                      <a:pt x="1448" y="946"/>
                      <a:pt x="1264" y="553"/>
                      <a:pt x="1139" y="143"/>
                    </a:cubicBezTo>
                    <a:lnTo>
                      <a:pt x="1097"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1"/>
              <p:cNvSpPr/>
              <p:nvPr/>
            </p:nvSpPr>
            <p:spPr>
              <a:xfrm>
                <a:off x="6227550" y="4359250"/>
                <a:ext cx="15100" cy="17275"/>
              </a:xfrm>
              <a:custGeom>
                <a:rect b="b" l="l" r="r" t="t"/>
                <a:pathLst>
                  <a:path extrusionOk="0" h="691" w="604">
                    <a:moveTo>
                      <a:pt x="492" y="1"/>
                    </a:moveTo>
                    <a:cubicBezTo>
                      <a:pt x="461" y="1"/>
                      <a:pt x="430" y="14"/>
                      <a:pt x="411" y="38"/>
                    </a:cubicBezTo>
                    <a:lnTo>
                      <a:pt x="34" y="532"/>
                    </a:lnTo>
                    <a:cubicBezTo>
                      <a:pt x="1" y="574"/>
                      <a:pt x="9" y="641"/>
                      <a:pt x="51" y="674"/>
                    </a:cubicBezTo>
                    <a:cubicBezTo>
                      <a:pt x="68" y="685"/>
                      <a:pt x="90" y="691"/>
                      <a:pt x="111" y="691"/>
                    </a:cubicBezTo>
                    <a:cubicBezTo>
                      <a:pt x="141" y="691"/>
                      <a:pt x="170" y="679"/>
                      <a:pt x="185" y="649"/>
                    </a:cubicBezTo>
                    <a:lnTo>
                      <a:pt x="570" y="155"/>
                    </a:lnTo>
                    <a:cubicBezTo>
                      <a:pt x="603" y="113"/>
                      <a:pt x="595" y="47"/>
                      <a:pt x="553" y="21"/>
                    </a:cubicBezTo>
                    <a:cubicBezTo>
                      <a:pt x="536" y="7"/>
                      <a:pt x="514" y="1"/>
                      <a:pt x="49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1"/>
              <p:cNvSpPr/>
              <p:nvPr/>
            </p:nvSpPr>
            <p:spPr>
              <a:xfrm>
                <a:off x="5871850" y="4359250"/>
                <a:ext cx="14900" cy="17275"/>
              </a:xfrm>
              <a:custGeom>
                <a:rect b="b" l="l" r="r" t="t"/>
                <a:pathLst>
                  <a:path extrusionOk="0" h="691" w="596">
                    <a:moveTo>
                      <a:pt x="109" y="1"/>
                    </a:moveTo>
                    <a:cubicBezTo>
                      <a:pt x="89" y="1"/>
                      <a:pt x="69" y="7"/>
                      <a:pt x="51" y="21"/>
                    </a:cubicBezTo>
                    <a:cubicBezTo>
                      <a:pt x="1" y="47"/>
                      <a:pt x="1" y="113"/>
                      <a:pt x="26" y="155"/>
                    </a:cubicBezTo>
                    <a:lnTo>
                      <a:pt x="411" y="649"/>
                    </a:lnTo>
                    <a:cubicBezTo>
                      <a:pt x="431" y="679"/>
                      <a:pt x="459" y="691"/>
                      <a:pt x="487" y="691"/>
                    </a:cubicBezTo>
                    <a:cubicBezTo>
                      <a:pt x="507" y="691"/>
                      <a:pt x="528" y="685"/>
                      <a:pt x="545" y="674"/>
                    </a:cubicBezTo>
                    <a:cubicBezTo>
                      <a:pt x="595" y="641"/>
                      <a:pt x="595" y="574"/>
                      <a:pt x="562" y="532"/>
                    </a:cubicBezTo>
                    <a:lnTo>
                      <a:pt x="185" y="38"/>
                    </a:lnTo>
                    <a:cubicBezTo>
                      <a:pt x="166" y="14"/>
                      <a:pt x="138" y="1"/>
                      <a:pt x="10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1"/>
              <p:cNvSpPr/>
              <p:nvPr/>
            </p:nvSpPr>
            <p:spPr>
              <a:xfrm>
                <a:off x="6204125" y="4369400"/>
                <a:ext cx="42275" cy="40625"/>
              </a:xfrm>
              <a:custGeom>
                <a:rect b="b" l="l" r="r" t="t"/>
                <a:pathLst>
                  <a:path extrusionOk="0" h="1625" w="1691">
                    <a:moveTo>
                      <a:pt x="586" y="0"/>
                    </a:moveTo>
                    <a:lnTo>
                      <a:pt x="544" y="143"/>
                    </a:lnTo>
                    <a:cubicBezTo>
                      <a:pt x="419" y="553"/>
                      <a:pt x="235" y="938"/>
                      <a:pt x="0" y="1298"/>
                    </a:cubicBezTo>
                    <a:lnTo>
                      <a:pt x="1113" y="1624"/>
                    </a:lnTo>
                    <a:cubicBezTo>
                      <a:pt x="1339" y="1239"/>
                      <a:pt x="1515" y="829"/>
                      <a:pt x="1641" y="411"/>
                    </a:cubicBezTo>
                    <a:lnTo>
                      <a:pt x="1691" y="251"/>
                    </a:lnTo>
                    <a:lnTo>
                      <a:pt x="58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1"/>
              <p:cNvSpPr/>
              <p:nvPr/>
            </p:nvSpPr>
            <p:spPr>
              <a:xfrm>
                <a:off x="5424725" y="4323775"/>
                <a:ext cx="20125" cy="20125"/>
              </a:xfrm>
              <a:custGeom>
                <a:rect b="b" l="l" r="r" t="t"/>
                <a:pathLst>
                  <a:path extrusionOk="0" h="805" w="805">
                    <a:moveTo>
                      <a:pt x="1" y="1"/>
                    </a:moveTo>
                    <a:lnTo>
                      <a:pt x="1" y="804"/>
                    </a:lnTo>
                    <a:lnTo>
                      <a:pt x="804" y="804"/>
                    </a:lnTo>
                    <a:lnTo>
                      <a:pt x="804"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1"/>
              <p:cNvSpPr/>
              <p:nvPr/>
            </p:nvSpPr>
            <p:spPr>
              <a:xfrm>
                <a:off x="5402975" y="4343025"/>
                <a:ext cx="63850" cy="270350"/>
              </a:xfrm>
              <a:custGeom>
                <a:rect b="b" l="l" r="r" t="t"/>
                <a:pathLst>
                  <a:path extrusionOk="0" h="10814" w="2554">
                    <a:moveTo>
                      <a:pt x="352" y="419"/>
                    </a:moveTo>
                    <a:cubicBezTo>
                      <a:pt x="461" y="419"/>
                      <a:pt x="553" y="503"/>
                      <a:pt x="553" y="612"/>
                    </a:cubicBezTo>
                    <a:cubicBezTo>
                      <a:pt x="553" y="721"/>
                      <a:pt x="461" y="813"/>
                      <a:pt x="352" y="813"/>
                    </a:cubicBezTo>
                    <a:cubicBezTo>
                      <a:pt x="251" y="813"/>
                      <a:pt x="159" y="721"/>
                      <a:pt x="159" y="612"/>
                    </a:cubicBezTo>
                    <a:cubicBezTo>
                      <a:pt x="159" y="503"/>
                      <a:pt x="243" y="419"/>
                      <a:pt x="352" y="419"/>
                    </a:cubicBezTo>
                    <a:close/>
                    <a:moveTo>
                      <a:pt x="2193" y="419"/>
                    </a:moveTo>
                    <a:cubicBezTo>
                      <a:pt x="2302" y="419"/>
                      <a:pt x="2394" y="503"/>
                      <a:pt x="2394" y="612"/>
                    </a:cubicBezTo>
                    <a:cubicBezTo>
                      <a:pt x="2394" y="721"/>
                      <a:pt x="2302" y="813"/>
                      <a:pt x="2193" y="813"/>
                    </a:cubicBezTo>
                    <a:cubicBezTo>
                      <a:pt x="2084" y="813"/>
                      <a:pt x="2001" y="721"/>
                      <a:pt x="2001" y="612"/>
                    </a:cubicBezTo>
                    <a:cubicBezTo>
                      <a:pt x="2001" y="503"/>
                      <a:pt x="2084" y="419"/>
                      <a:pt x="2193" y="419"/>
                    </a:cubicBezTo>
                    <a:close/>
                    <a:moveTo>
                      <a:pt x="628" y="1"/>
                    </a:moveTo>
                    <a:lnTo>
                      <a:pt x="628" y="394"/>
                    </a:lnTo>
                    <a:cubicBezTo>
                      <a:pt x="570" y="311"/>
                      <a:pt x="469" y="260"/>
                      <a:pt x="352" y="260"/>
                    </a:cubicBezTo>
                    <a:cubicBezTo>
                      <a:pt x="159" y="260"/>
                      <a:pt x="0" y="419"/>
                      <a:pt x="0" y="612"/>
                    </a:cubicBezTo>
                    <a:cubicBezTo>
                      <a:pt x="0" y="813"/>
                      <a:pt x="159" y="972"/>
                      <a:pt x="352" y="972"/>
                    </a:cubicBezTo>
                    <a:cubicBezTo>
                      <a:pt x="469" y="972"/>
                      <a:pt x="570" y="922"/>
                      <a:pt x="628" y="838"/>
                    </a:cubicBezTo>
                    <a:lnTo>
                      <a:pt x="628" y="10814"/>
                    </a:lnTo>
                    <a:lnTo>
                      <a:pt x="1917" y="10814"/>
                    </a:lnTo>
                    <a:lnTo>
                      <a:pt x="1917" y="838"/>
                    </a:lnTo>
                    <a:cubicBezTo>
                      <a:pt x="1984" y="922"/>
                      <a:pt x="2084" y="972"/>
                      <a:pt x="2193" y="972"/>
                    </a:cubicBezTo>
                    <a:cubicBezTo>
                      <a:pt x="2394" y="972"/>
                      <a:pt x="2553" y="813"/>
                      <a:pt x="2553" y="612"/>
                    </a:cubicBezTo>
                    <a:cubicBezTo>
                      <a:pt x="2553" y="419"/>
                      <a:pt x="2394" y="260"/>
                      <a:pt x="2193" y="260"/>
                    </a:cubicBezTo>
                    <a:cubicBezTo>
                      <a:pt x="2084" y="260"/>
                      <a:pt x="1984" y="311"/>
                      <a:pt x="1917" y="394"/>
                    </a:cubicBezTo>
                    <a:lnTo>
                      <a:pt x="191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1"/>
              <p:cNvSpPr/>
              <p:nvPr/>
            </p:nvSpPr>
            <p:spPr>
              <a:xfrm>
                <a:off x="5438950" y="4343025"/>
                <a:ext cx="5900" cy="270350"/>
              </a:xfrm>
              <a:custGeom>
                <a:rect b="b" l="l" r="r" t="t"/>
                <a:pathLst>
                  <a:path extrusionOk="0" h="10814" w="236">
                    <a:moveTo>
                      <a:pt x="1" y="1"/>
                    </a:moveTo>
                    <a:lnTo>
                      <a:pt x="1" y="10814"/>
                    </a:lnTo>
                    <a:lnTo>
                      <a:pt x="235" y="10814"/>
                    </a:lnTo>
                    <a:lnTo>
                      <a:pt x="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1"/>
              <p:cNvSpPr/>
              <p:nvPr/>
            </p:nvSpPr>
            <p:spPr>
              <a:xfrm>
                <a:off x="5422025" y="4343025"/>
                <a:ext cx="5650" cy="270350"/>
              </a:xfrm>
              <a:custGeom>
                <a:rect b="b" l="l" r="r" t="t"/>
                <a:pathLst>
                  <a:path extrusionOk="0" h="10814" w="226">
                    <a:moveTo>
                      <a:pt x="0" y="1"/>
                    </a:moveTo>
                    <a:lnTo>
                      <a:pt x="0" y="10814"/>
                    </a:lnTo>
                    <a:lnTo>
                      <a:pt x="226" y="10814"/>
                    </a:lnTo>
                    <a:lnTo>
                      <a:pt x="226"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1"/>
              <p:cNvSpPr/>
              <p:nvPr/>
            </p:nvSpPr>
            <p:spPr>
              <a:xfrm>
                <a:off x="5418675" y="4594525"/>
                <a:ext cx="32225" cy="18850"/>
              </a:xfrm>
              <a:custGeom>
                <a:rect b="b" l="l" r="r" t="t"/>
                <a:pathLst>
                  <a:path extrusionOk="0" h="754" w="1289">
                    <a:moveTo>
                      <a:pt x="0" y="1"/>
                    </a:moveTo>
                    <a:lnTo>
                      <a:pt x="0" y="754"/>
                    </a:lnTo>
                    <a:lnTo>
                      <a:pt x="1289" y="754"/>
                    </a:lnTo>
                    <a:lnTo>
                      <a:pt x="1289" y="269"/>
                    </a:lnTo>
                    <a:lnTo>
                      <a:pt x="0"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1"/>
              <p:cNvSpPr/>
              <p:nvPr/>
            </p:nvSpPr>
            <p:spPr>
              <a:xfrm>
                <a:off x="5438950" y="4598725"/>
                <a:ext cx="5900" cy="14650"/>
              </a:xfrm>
              <a:custGeom>
                <a:rect b="b" l="l" r="r" t="t"/>
                <a:pathLst>
                  <a:path extrusionOk="0" h="586" w="236">
                    <a:moveTo>
                      <a:pt x="1" y="0"/>
                    </a:moveTo>
                    <a:lnTo>
                      <a:pt x="1" y="586"/>
                    </a:lnTo>
                    <a:lnTo>
                      <a:pt x="235" y="586"/>
                    </a:lnTo>
                    <a:lnTo>
                      <a:pt x="235" y="50"/>
                    </a:lnTo>
                    <a:lnTo>
                      <a:pt x="1"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1"/>
              <p:cNvSpPr/>
              <p:nvPr/>
            </p:nvSpPr>
            <p:spPr>
              <a:xfrm>
                <a:off x="5398150" y="4613350"/>
                <a:ext cx="73275" cy="10075"/>
              </a:xfrm>
              <a:custGeom>
                <a:rect b="b" l="l" r="r" t="t"/>
                <a:pathLst>
                  <a:path extrusionOk="0" h="403" w="2931">
                    <a:moveTo>
                      <a:pt x="1" y="1"/>
                    </a:moveTo>
                    <a:lnTo>
                      <a:pt x="1" y="403"/>
                    </a:lnTo>
                    <a:lnTo>
                      <a:pt x="2930" y="403"/>
                    </a:lnTo>
                    <a:lnTo>
                      <a:pt x="293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1"/>
              <p:cNvSpPr/>
              <p:nvPr/>
            </p:nvSpPr>
            <p:spPr>
              <a:xfrm>
                <a:off x="5459475" y="4613350"/>
                <a:ext cx="5875" cy="10075"/>
              </a:xfrm>
              <a:custGeom>
                <a:rect b="b" l="l" r="r" t="t"/>
                <a:pathLst>
                  <a:path extrusionOk="0" h="403" w="235">
                    <a:moveTo>
                      <a:pt x="0" y="1"/>
                    </a:moveTo>
                    <a:lnTo>
                      <a:pt x="0" y="403"/>
                    </a:lnTo>
                    <a:lnTo>
                      <a:pt x="234" y="403"/>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1"/>
              <p:cNvSpPr/>
              <p:nvPr/>
            </p:nvSpPr>
            <p:spPr>
              <a:xfrm>
                <a:off x="5400450" y="4613350"/>
                <a:ext cx="5675" cy="10075"/>
              </a:xfrm>
              <a:custGeom>
                <a:rect b="b" l="l" r="r" t="t"/>
                <a:pathLst>
                  <a:path extrusionOk="0" h="403" w="227">
                    <a:moveTo>
                      <a:pt x="1" y="1"/>
                    </a:moveTo>
                    <a:lnTo>
                      <a:pt x="1" y="403"/>
                    </a:lnTo>
                    <a:lnTo>
                      <a:pt x="227" y="403"/>
                    </a:lnTo>
                    <a:lnTo>
                      <a:pt x="22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1"/>
              <p:cNvSpPr/>
              <p:nvPr/>
            </p:nvSpPr>
            <p:spPr>
              <a:xfrm>
                <a:off x="5376825" y="4623400"/>
                <a:ext cx="116150" cy="10075"/>
              </a:xfrm>
              <a:custGeom>
                <a:rect b="b" l="l" r="r" t="t"/>
                <a:pathLst>
                  <a:path extrusionOk="0" h="403" w="4646">
                    <a:moveTo>
                      <a:pt x="0" y="1"/>
                    </a:moveTo>
                    <a:lnTo>
                      <a:pt x="0" y="402"/>
                    </a:lnTo>
                    <a:lnTo>
                      <a:pt x="4645" y="402"/>
                    </a:lnTo>
                    <a:lnTo>
                      <a:pt x="464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1"/>
              <p:cNvSpPr/>
              <p:nvPr/>
            </p:nvSpPr>
            <p:spPr>
              <a:xfrm>
                <a:off x="5481025" y="4623400"/>
                <a:ext cx="5875" cy="10075"/>
              </a:xfrm>
              <a:custGeom>
                <a:rect b="b" l="l" r="r" t="t"/>
                <a:pathLst>
                  <a:path extrusionOk="0" h="403" w="235">
                    <a:moveTo>
                      <a:pt x="0" y="1"/>
                    </a:moveTo>
                    <a:lnTo>
                      <a:pt x="0" y="402"/>
                    </a:lnTo>
                    <a:lnTo>
                      <a:pt x="234" y="402"/>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1"/>
              <p:cNvSpPr/>
              <p:nvPr/>
            </p:nvSpPr>
            <p:spPr>
              <a:xfrm>
                <a:off x="5410075" y="4282350"/>
                <a:ext cx="49425" cy="49400"/>
              </a:xfrm>
              <a:custGeom>
                <a:rect b="b" l="l" r="r" t="t"/>
                <a:pathLst>
                  <a:path extrusionOk="0" h="1976" w="1977">
                    <a:moveTo>
                      <a:pt x="989" y="1"/>
                    </a:moveTo>
                    <a:cubicBezTo>
                      <a:pt x="445" y="1"/>
                      <a:pt x="1" y="444"/>
                      <a:pt x="1" y="988"/>
                    </a:cubicBezTo>
                    <a:cubicBezTo>
                      <a:pt x="1" y="1532"/>
                      <a:pt x="445" y="1976"/>
                      <a:pt x="989" y="1976"/>
                    </a:cubicBezTo>
                    <a:cubicBezTo>
                      <a:pt x="1533" y="1976"/>
                      <a:pt x="1976" y="1532"/>
                      <a:pt x="1976" y="988"/>
                    </a:cubicBezTo>
                    <a:cubicBezTo>
                      <a:pt x="1976" y="444"/>
                      <a:pt x="1533" y="1"/>
                      <a:pt x="98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1"/>
              <p:cNvSpPr/>
              <p:nvPr/>
            </p:nvSpPr>
            <p:spPr>
              <a:xfrm>
                <a:off x="5437925" y="4291450"/>
                <a:ext cx="15925" cy="15400"/>
              </a:xfrm>
              <a:custGeom>
                <a:rect b="b" l="l" r="r" t="t"/>
                <a:pathLst>
                  <a:path extrusionOk="0" h="616" w="637">
                    <a:moveTo>
                      <a:pt x="205" y="0"/>
                    </a:moveTo>
                    <a:cubicBezTo>
                      <a:pt x="165" y="0"/>
                      <a:pt x="129" y="13"/>
                      <a:pt x="100" y="39"/>
                    </a:cubicBezTo>
                    <a:cubicBezTo>
                      <a:pt x="0" y="114"/>
                      <a:pt x="25" y="298"/>
                      <a:pt x="151" y="449"/>
                    </a:cubicBezTo>
                    <a:cubicBezTo>
                      <a:pt x="233" y="555"/>
                      <a:pt x="345" y="615"/>
                      <a:pt x="439" y="615"/>
                    </a:cubicBezTo>
                    <a:cubicBezTo>
                      <a:pt x="478" y="615"/>
                      <a:pt x="514" y="605"/>
                      <a:pt x="544" y="583"/>
                    </a:cubicBezTo>
                    <a:cubicBezTo>
                      <a:pt x="636" y="507"/>
                      <a:pt x="619" y="323"/>
                      <a:pt x="494" y="172"/>
                    </a:cubicBezTo>
                    <a:cubicBezTo>
                      <a:pt x="407" y="62"/>
                      <a:pt x="296"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1"/>
              <p:cNvSpPr/>
              <p:nvPr/>
            </p:nvSpPr>
            <p:spPr>
              <a:xfrm>
                <a:off x="5042475" y="4373800"/>
                <a:ext cx="369300" cy="122425"/>
              </a:xfrm>
              <a:custGeom>
                <a:rect b="b" l="l" r="r" t="t"/>
                <a:pathLst>
                  <a:path extrusionOk="0" h="4897" w="14772">
                    <a:moveTo>
                      <a:pt x="787" y="0"/>
                    </a:moveTo>
                    <a:lnTo>
                      <a:pt x="0" y="176"/>
                    </a:lnTo>
                    <a:cubicBezTo>
                      <a:pt x="787" y="2879"/>
                      <a:pt x="3800" y="4896"/>
                      <a:pt x="7390" y="4896"/>
                    </a:cubicBezTo>
                    <a:cubicBezTo>
                      <a:pt x="10972" y="4896"/>
                      <a:pt x="13977" y="2888"/>
                      <a:pt x="14772" y="193"/>
                    </a:cubicBezTo>
                    <a:lnTo>
                      <a:pt x="13985" y="17"/>
                    </a:lnTo>
                    <a:cubicBezTo>
                      <a:pt x="13274" y="2352"/>
                      <a:pt x="10587" y="4093"/>
                      <a:pt x="7390" y="4093"/>
                    </a:cubicBezTo>
                    <a:cubicBezTo>
                      <a:pt x="4185" y="4093"/>
                      <a:pt x="1490" y="2344"/>
                      <a:pt x="787"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1"/>
              <p:cNvSpPr/>
              <p:nvPr/>
            </p:nvSpPr>
            <p:spPr>
              <a:xfrm>
                <a:off x="5037450" y="4369400"/>
                <a:ext cx="42500" cy="40825"/>
              </a:xfrm>
              <a:custGeom>
                <a:rect b="b" l="l" r="r" t="t"/>
                <a:pathLst>
                  <a:path extrusionOk="0" h="1633" w="1700">
                    <a:moveTo>
                      <a:pt x="1105" y="0"/>
                    </a:moveTo>
                    <a:lnTo>
                      <a:pt x="0" y="243"/>
                    </a:lnTo>
                    <a:lnTo>
                      <a:pt x="51" y="411"/>
                    </a:lnTo>
                    <a:cubicBezTo>
                      <a:pt x="168" y="829"/>
                      <a:pt x="343" y="1239"/>
                      <a:pt x="578" y="1632"/>
                    </a:cubicBezTo>
                    <a:lnTo>
                      <a:pt x="1699" y="1306"/>
                    </a:lnTo>
                    <a:cubicBezTo>
                      <a:pt x="1457" y="946"/>
                      <a:pt x="1264" y="553"/>
                      <a:pt x="1147" y="143"/>
                    </a:cubicBezTo>
                    <a:lnTo>
                      <a:pt x="1105"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1"/>
              <p:cNvSpPr/>
              <p:nvPr/>
            </p:nvSpPr>
            <p:spPr>
              <a:xfrm>
                <a:off x="5397950" y="4359250"/>
                <a:ext cx="15100" cy="17275"/>
              </a:xfrm>
              <a:custGeom>
                <a:rect b="b" l="l" r="r" t="t"/>
                <a:pathLst>
                  <a:path extrusionOk="0" h="691" w="604">
                    <a:moveTo>
                      <a:pt x="495" y="1"/>
                    </a:moveTo>
                    <a:cubicBezTo>
                      <a:pt x="467" y="1"/>
                      <a:pt x="439" y="14"/>
                      <a:pt x="419" y="38"/>
                    </a:cubicBezTo>
                    <a:lnTo>
                      <a:pt x="34" y="532"/>
                    </a:lnTo>
                    <a:cubicBezTo>
                      <a:pt x="1" y="574"/>
                      <a:pt x="9" y="641"/>
                      <a:pt x="51" y="674"/>
                    </a:cubicBezTo>
                    <a:cubicBezTo>
                      <a:pt x="72" y="685"/>
                      <a:pt x="94" y="691"/>
                      <a:pt x="115" y="691"/>
                    </a:cubicBezTo>
                    <a:cubicBezTo>
                      <a:pt x="145" y="691"/>
                      <a:pt x="173" y="679"/>
                      <a:pt x="193" y="649"/>
                    </a:cubicBezTo>
                    <a:lnTo>
                      <a:pt x="570" y="155"/>
                    </a:lnTo>
                    <a:cubicBezTo>
                      <a:pt x="603" y="113"/>
                      <a:pt x="595" y="47"/>
                      <a:pt x="553" y="21"/>
                    </a:cubicBezTo>
                    <a:cubicBezTo>
                      <a:pt x="535" y="7"/>
                      <a:pt x="515" y="1"/>
                      <a:pt x="495"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1"/>
              <p:cNvSpPr/>
              <p:nvPr/>
            </p:nvSpPr>
            <p:spPr>
              <a:xfrm>
                <a:off x="5042250" y="4359250"/>
                <a:ext cx="15100" cy="17275"/>
              </a:xfrm>
              <a:custGeom>
                <a:rect b="b" l="l" r="r" t="t"/>
                <a:pathLst>
                  <a:path extrusionOk="0" h="691" w="604">
                    <a:moveTo>
                      <a:pt x="109" y="1"/>
                    </a:moveTo>
                    <a:cubicBezTo>
                      <a:pt x="89" y="1"/>
                      <a:pt x="68" y="7"/>
                      <a:pt x="51" y="21"/>
                    </a:cubicBezTo>
                    <a:cubicBezTo>
                      <a:pt x="9" y="47"/>
                      <a:pt x="1" y="113"/>
                      <a:pt x="34" y="155"/>
                    </a:cubicBezTo>
                    <a:lnTo>
                      <a:pt x="411" y="649"/>
                    </a:lnTo>
                    <a:cubicBezTo>
                      <a:pt x="430" y="679"/>
                      <a:pt x="462" y="691"/>
                      <a:pt x="492" y="691"/>
                    </a:cubicBezTo>
                    <a:cubicBezTo>
                      <a:pt x="514" y="691"/>
                      <a:pt x="536" y="685"/>
                      <a:pt x="553" y="674"/>
                    </a:cubicBezTo>
                    <a:cubicBezTo>
                      <a:pt x="595" y="641"/>
                      <a:pt x="603" y="574"/>
                      <a:pt x="570" y="532"/>
                    </a:cubicBezTo>
                    <a:lnTo>
                      <a:pt x="185" y="38"/>
                    </a:lnTo>
                    <a:cubicBezTo>
                      <a:pt x="165" y="14"/>
                      <a:pt x="137" y="1"/>
                      <a:pt x="10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1"/>
              <p:cNvSpPr/>
              <p:nvPr/>
            </p:nvSpPr>
            <p:spPr>
              <a:xfrm>
                <a:off x="5374725" y="4369400"/>
                <a:ext cx="42075" cy="40625"/>
              </a:xfrm>
              <a:custGeom>
                <a:rect b="b" l="l" r="r" t="t"/>
                <a:pathLst>
                  <a:path extrusionOk="0" h="1625" w="1683">
                    <a:moveTo>
                      <a:pt x="586" y="0"/>
                    </a:moveTo>
                    <a:lnTo>
                      <a:pt x="545" y="143"/>
                    </a:lnTo>
                    <a:cubicBezTo>
                      <a:pt x="419" y="553"/>
                      <a:pt x="235" y="938"/>
                      <a:pt x="1" y="1298"/>
                    </a:cubicBezTo>
                    <a:lnTo>
                      <a:pt x="1114" y="1624"/>
                    </a:lnTo>
                    <a:cubicBezTo>
                      <a:pt x="1331" y="1239"/>
                      <a:pt x="1507" y="829"/>
                      <a:pt x="1633" y="411"/>
                    </a:cubicBezTo>
                    <a:lnTo>
                      <a:pt x="1683" y="251"/>
                    </a:lnTo>
                    <a:lnTo>
                      <a:pt x="58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 name="Google Shape;1249;p61"/>
          <p:cNvGrpSpPr/>
          <p:nvPr/>
        </p:nvGrpSpPr>
        <p:grpSpPr>
          <a:xfrm>
            <a:off x="3539729" y="1725993"/>
            <a:ext cx="2064542" cy="2064542"/>
            <a:chOff x="2123286" y="186725"/>
            <a:chExt cx="4901571" cy="4901571"/>
          </a:xfrm>
        </p:grpSpPr>
        <p:sp>
          <p:nvSpPr>
            <p:cNvPr id="1250" name="Google Shape;1250;p61"/>
            <p:cNvSpPr/>
            <p:nvPr/>
          </p:nvSpPr>
          <p:spPr>
            <a:xfrm>
              <a:off x="2123286" y="186725"/>
              <a:ext cx="4901571" cy="4901571"/>
            </a:xfrm>
            <a:custGeom>
              <a:rect b="b" l="l" r="r" t="t"/>
              <a:pathLst>
                <a:path extrusionOk="0" h="153210" w="153210">
                  <a:moveTo>
                    <a:pt x="76605" y="1"/>
                  </a:moveTo>
                  <a:cubicBezTo>
                    <a:pt x="56293" y="1"/>
                    <a:pt x="36802" y="8073"/>
                    <a:pt x="22432" y="22432"/>
                  </a:cubicBezTo>
                  <a:cubicBezTo>
                    <a:pt x="8073" y="36803"/>
                    <a:pt x="0" y="56281"/>
                    <a:pt x="0" y="76605"/>
                  </a:cubicBezTo>
                  <a:cubicBezTo>
                    <a:pt x="0" y="96917"/>
                    <a:pt x="8073" y="116407"/>
                    <a:pt x="22432" y="130778"/>
                  </a:cubicBezTo>
                  <a:cubicBezTo>
                    <a:pt x="36802" y="145137"/>
                    <a:pt x="56293" y="153209"/>
                    <a:pt x="76605" y="153209"/>
                  </a:cubicBezTo>
                  <a:cubicBezTo>
                    <a:pt x="96917" y="153209"/>
                    <a:pt x="116408" y="145137"/>
                    <a:pt x="130778" y="130778"/>
                  </a:cubicBezTo>
                  <a:cubicBezTo>
                    <a:pt x="145137" y="116407"/>
                    <a:pt x="153210" y="96917"/>
                    <a:pt x="153210" y="76605"/>
                  </a:cubicBezTo>
                  <a:cubicBezTo>
                    <a:pt x="153210" y="56281"/>
                    <a:pt x="145137" y="36803"/>
                    <a:pt x="130778" y="22432"/>
                  </a:cubicBezTo>
                  <a:cubicBezTo>
                    <a:pt x="116408" y="8073"/>
                    <a:pt x="96917" y="1"/>
                    <a:pt x="76605"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1"/>
            <p:cNvSpPr/>
            <p:nvPr/>
          </p:nvSpPr>
          <p:spPr>
            <a:xfrm>
              <a:off x="2927677" y="990775"/>
              <a:ext cx="3292860" cy="3293198"/>
            </a:xfrm>
            <a:custGeom>
              <a:rect b="b" l="l" r="r" t="t"/>
              <a:pathLst>
                <a:path extrusionOk="0" h="116718" w="116706">
                  <a:moveTo>
                    <a:pt x="58353" y="1"/>
                  </a:moveTo>
                  <a:cubicBezTo>
                    <a:pt x="26123" y="1"/>
                    <a:pt x="0" y="26135"/>
                    <a:pt x="0" y="58365"/>
                  </a:cubicBezTo>
                  <a:cubicBezTo>
                    <a:pt x="0" y="73843"/>
                    <a:pt x="6144" y="88690"/>
                    <a:pt x="17086" y="99632"/>
                  </a:cubicBezTo>
                  <a:cubicBezTo>
                    <a:pt x="28028" y="110574"/>
                    <a:pt x="42875" y="116717"/>
                    <a:pt x="58353" y="116717"/>
                  </a:cubicBezTo>
                  <a:cubicBezTo>
                    <a:pt x="73831" y="116717"/>
                    <a:pt x="88678" y="110574"/>
                    <a:pt x="99620" y="99632"/>
                  </a:cubicBezTo>
                  <a:cubicBezTo>
                    <a:pt x="110562" y="88690"/>
                    <a:pt x="116706" y="73843"/>
                    <a:pt x="116706" y="58365"/>
                  </a:cubicBezTo>
                  <a:cubicBezTo>
                    <a:pt x="116706" y="42887"/>
                    <a:pt x="110562" y="28040"/>
                    <a:pt x="99620" y="17098"/>
                  </a:cubicBezTo>
                  <a:cubicBezTo>
                    <a:pt x="88678" y="6156"/>
                    <a:pt x="73831" y="1"/>
                    <a:pt x="58353" y="1"/>
                  </a:cubicBezTo>
                  <a:close/>
                </a:path>
              </a:pathLst>
            </a:custGeom>
            <a:gradFill>
              <a:gsLst>
                <a:gs pos="0">
                  <a:srgbClr val="252C3A">
                    <a:alpha val="71764"/>
                  </a:srgbClr>
                </a:gs>
                <a:gs pos="100000">
                  <a:srgbClr val="252C3A">
                    <a:alpha val="1568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 name="Google Shape;1252;p61"/>
          <p:cNvSpPr/>
          <p:nvPr/>
        </p:nvSpPr>
        <p:spPr>
          <a:xfrm>
            <a:off x="4112400" y="4647400"/>
            <a:ext cx="919200" cy="197100"/>
          </a:xfrm>
          <a:prstGeom prst="ellipse">
            <a:avLst/>
          </a:pr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1"/>
          <p:cNvSpPr/>
          <p:nvPr/>
        </p:nvSpPr>
        <p:spPr>
          <a:xfrm>
            <a:off x="1622100" y="4691175"/>
            <a:ext cx="690600" cy="109500"/>
          </a:xfrm>
          <a:prstGeom prst="ellipse">
            <a:avLst/>
          </a:pr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1"/>
          <p:cNvSpPr/>
          <p:nvPr/>
        </p:nvSpPr>
        <p:spPr>
          <a:xfrm>
            <a:off x="6831275" y="4691175"/>
            <a:ext cx="690600" cy="109500"/>
          </a:xfrm>
          <a:prstGeom prst="ellipse">
            <a:avLst/>
          </a:prstGeom>
          <a:solidFill>
            <a:srgbClr val="78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1"/>
          <p:cNvSpPr txBox="1"/>
          <p:nvPr>
            <p:ph type="title"/>
          </p:nvPr>
        </p:nvSpPr>
        <p:spPr>
          <a:xfrm>
            <a:off x="532600" y="1067875"/>
            <a:ext cx="2869800" cy="65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1256" name="Google Shape;1256;p61"/>
          <p:cNvSpPr txBox="1"/>
          <p:nvPr>
            <p:ph idx="2" type="title"/>
          </p:nvPr>
        </p:nvSpPr>
        <p:spPr>
          <a:xfrm>
            <a:off x="1182350" y="1632025"/>
            <a:ext cx="1570200" cy="6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1257" name="Google Shape;1257;p61"/>
          <p:cNvSpPr txBox="1"/>
          <p:nvPr>
            <p:ph idx="3" type="title"/>
          </p:nvPr>
        </p:nvSpPr>
        <p:spPr>
          <a:xfrm>
            <a:off x="5741675" y="1067875"/>
            <a:ext cx="2869800" cy="65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1258" name="Google Shape;1258;p61"/>
          <p:cNvSpPr txBox="1"/>
          <p:nvPr>
            <p:ph idx="4" type="title"/>
          </p:nvPr>
        </p:nvSpPr>
        <p:spPr>
          <a:xfrm>
            <a:off x="6391475" y="1632025"/>
            <a:ext cx="1570200" cy="6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1259" name="Google Shape;1259;p61"/>
          <p:cNvSpPr txBox="1"/>
          <p:nvPr>
            <p:ph idx="5" type="title"/>
          </p:nvPr>
        </p:nvSpPr>
        <p:spPr>
          <a:xfrm>
            <a:off x="3139788" y="2236550"/>
            <a:ext cx="2869800" cy="65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260" name="Google Shape;1260;p61"/>
          <p:cNvSpPr txBox="1"/>
          <p:nvPr>
            <p:ph idx="6" type="title"/>
          </p:nvPr>
        </p:nvSpPr>
        <p:spPr>
          <a:xfrm>
            <a:off x="3789525" y="2800700"/>
            <a:ext cx="1570200" cy="8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Earth and the Moon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4" name="Shape 1264"/>
        <p:cNvGrpSpPr/>
        <p:nvPr/>
      </p:nvGrpSpPr>
      <p:grpSpPr>
        <a:xfrm>
          <a:off x="0" y="0"/>
          <a:ext cx="0" cy="0"/>
          <a:chOff x="0" y="0"/>
          <a:chExt cx="0" cy="0"/>
        </a:xfrm>
      </p:grpSpPr>
      <p:sp>
        <p:nvSpPr>
          <p:cNvPr id="1265" name="Google Shape;1265;p62"/>
          <p:cNvSpPr/>
          <p:nvPr/>
        </p:nvSpPr>
        <p:spPr>
          <a:xfrm>
            <a:off x="5417276" y="1780124"/>
            <a:ext cx="1444666" cy="1444657"/>
          </a:xfrm>
          <a:custGeom>
            <a:rect b="b" l="l" r="r" t="t"/>
            <a:pathLst>
              <a:path extrusionOk="0" h="146852" w="146853">
                <a:moveTo>
                  <a:pt x="73426" y="1"/>
                </a:moveTo>
                <a:cubicBezTo>
                  <a:pt x="53948" y="1"/>
                  <a:pt x="35279" y="7740"/>
                  <a:pt x="21503" y="21503"/>
                </a:cubicBezTo>
                <a:cubicBezTo>
                  <a:pt x="7740" y="35279"/>
                  <a:pt x="1" y="53948"/>
                  <a:pt x="1" y="73426"/>
                </a:cubicBezTo>
                <a:cubicBezTo>
                  <a:pt x="1" y="92893"/>
                  <a:pt x="7740" y="111573"/>
                  <a:pt x="21503" y="125349"/>
                </a:cubicBezTo>
                <a:cubicBezTo>
                  <a:pt x="35279" y="139112"/>
                  <a:pt x="53948" y="146851"/>
                  <a:pt x="73426" y="146851"/>
                </a:cubicBezTo>
                <a:cubicBezTo>
                  <a:pt x="92893" y="146851"/>
                  <a:pt x="111574" y="139112"/>
                  <a:pt x="125338" y="125349"/>
                </a:cubicBezTo>
                <a:cubicBezTo>
                  <a:pt x="139113" y="111573"/>
                  <a:pt x="146852" y="92893"/>
                  <a:pt x="146852" y="73426"/>
                </a:cubicBezTo>
                <a:cubicBezTo>
                  <a:pt x="146852" y="53948"/>
                  <a:pt x="139113" y="35279"/>
                  <a:pt x="125338" y="21503"/>
                </a:cubicBezTo>
                <a:cubicBezTo>
                  <a:pt x="111574" y="7740"/>
                  <a:pt x="92893" y="1"/>
                  <a:pt x="73426"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66" name="Google Shape;1266;p62"/>
          <p:cNvPicPr preferRelativeResize="0"/>
          <p:nvPr/>
        </p:nvPicPr>
        <p:blipFill rotWithShape="1">
          <a:blip r:embed="rId3">
            <a:alphaModFix/>
          </a:blip>
          <a:srcRect b="71118" l="0" r="960" t="0"/>
          <a:stretch/>
        </p:blipFill>
        <p:spPr>
          <a:xfrm>
            <a:off x="1279337" y="1037165"/>
            <a:ext cx="4095979" cy="2535292"/>
          </a:xfrm>
          <a:prstGeom prst="rect">
            <a:avLst/>
          </a:prstGeom>
          <a:noFill/>
          <a:ln>
            <a:noFill/>
          </a:ln>
        </p:spPr>
      </p:pic>
      <p:grpSp>
        <p:nvGrpSpPr>
          <p:cNvPr id="1267" name="Google Shape;1267;p62"/>
          <p:cNvGrpSpPr/>
          <p:nvPr/>
        </p:nvGrpSpPr>
        <p:grpSpPr>
          <a:xfrm>
            <a:off x="1139343" y="911865"/>
            <a:ext cx="4380062" cy="3319767"/>
            <a:chOff x="1572575" y="3497750"/>
            <a:chExt cx="843650" cy="639425"/>
          </a:xfrm>
        </p:grpSpPr>
        <p:sp>
          <p:nvSpPr>
            <p:cNvPr id="1268" name="Google Shape;1268;p62"/>
            <p:cNvSpPr/>
            <p:nvPr/>
          </p:nvSpPr>
          <p:spPr>
            <a:xfrm>
              <a:off x="1572575" y="3497750"/>
              <a:ext cx="843650" cy="534600"/>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2"/>
            <p:cNvSpPr/>
            <p:nvPr/>
          </p:nvSpPr>
          <p:spPr>
            <a:xfrm>
              <a:off x="1904400" y="4032325"/>
              <a:ext cx="179975" cy="104850"/>
            </a:xfrm>
            <a:custGeom>
              <a:rect b="b" l="l" r="r" t="t"/>
              <a:pathLst>
                <a:path extrusionOk="0" h="4194" w="7199">
                  <a:moveTo>
                    <a:pt x="1" y="1"/>
                  </a:moveTo>
                  <a:lnTo>
                    <a:pt x="1" y="4194"/>
                  </a:lnTo>
                  <a:lnTo>
                    <a:pt x="7198" y="4194"/>
                  </a:lnTo>
                  <a:lnTo>
                    <a:pt x="7198" y="1"/>
                  </a:ln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2"/>
            <p:cNvSpPr/>
            <p:nvPr/>
          </p:nvSpPr>
          <p:spPr>
            <a:xfrm>
              <a:off x="1904400" y="4032325"/>
              <a:ext cx="179975" cy="49825"/>
            </a:xfrm>
            <a:custGeom>
              <a:rect b="b" l="l" r="r" t="t"/>
              <a:pathLst>
                <a:path extrusionOk="0" h="1993" w="7199">
                  <a:moveTo>
                    <a:pt x="1" y="1"/>
                  </a:moveTo>
                  <a:lnTo>
                    <a:pt x="1" y="980"/>
                  </a:lnTo>
                  <a:lnTo>
                    <a:pt x="7198" y="1992"/>
                  </a:lnTo>
                  <a:lnTo>
                    <a:pt x="71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2"/>
            <p:cNvSpPr/>
            <p:nvPr/>
          </p:nvSpPr>
          <p:spPr>
            <a:xfrm>
              <a:off x="1852950" y="4127950"/>
              <a:ext cx="283100" cy="9225"/>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 name="Google Shape;1272;p62"/>
          <p:cNvSpPr txBox="1"/>
          <p:nvPr>
            <p:ph type="title"/>
          </p:nvPr>
        </p:nvSpPr>
        <p:spPr>
          <a:xfrm>
            <a:off x="6237875" y="1938075"/>
            <a:ext cx="2030700" cy="128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1273" name="Google Shape;1273;p62"/>
          <p:cNvSpPr txBox="1"/>
          <p:nvPr>
            <p:ph idx="1" type="subTitle"/>
          </p:nvPr>
        </p:nvSpPr>
        <p:spPr>
          <a:xfrm>
            <a:off x="6253050" y="3294725"/>
            <a:ext cx="2015400" cy="1209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You can replace the image on the screen with your own work. Just delete this one, add yours and send it to the back</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7" name="Shape 1277"/>
        <p:cNvGrpSpPr/>
        <p:nvPr/>
      </p:nvGrpSpPr>
      <p:grpSpPr>
        <a:xfrm>
          <a:off x="0" y="0"/>
          <a:ext cx="0" cy="0"/>
          <a:chOff x="0" y="0"/>
          <a:chExt cx="0" cy="0"/>
        </a:xfrm>
      </p:grpSpPr>
      <p:sp>
        <p:nvSpPr>
          <p:cNvPr id="1278" name="Google Shape;1278;p63"/>
          <p:cNvSpPr/>
          <p:nvPr/>
        </p:nvSpPr>
        <p:spPr>
          <a:xfrm>
            <a:off x="5288203" y="232874"/>
            <a:ext cx="1286685" cy="1286685"/>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txBox="1"/>
          <p:nvPr>
            <p:ph type="title"/>
          </p:nvPr>
        </p:nvSpPr>
        <p:spPr>
          <a:xfrm>
            <a:off x="951400" y="1928400"/>
            <a:ext cx="2030700" cy="128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Tablet App</a:t>
            </a:r>
            <a:endParaRPr/>
          </a:p>
        </p:txBody>
      </p:sp>
      <p:pic>
        <p:nvPicPr>
          <p:cNvPr id="1280" name="Google Shape;1280;p63"/>
          <p:cNvPicPr preferRelativeResize="0"/>
          <p:nvPr/>
        </p:nvPicPr>
        <p:blipFill rotWithShape="1">
          <a:blip r:embed="rId3">
            <a:alphaModFix/>
          </a:blip>
          <a:srcRect b="69171" l="0" r="2114" t="0"/>
          <a:stretch/>
        </p:blipFill>
        <p:spPr>
          <a:xfrm>
            <a:off x="3389125" y="853600"/>
            <a:ext cx="2441975" cy="3356047"/>
          </a:xfrm>
          <a:prstGeom prst="rect">
            <a:avLst/>
          </a:prstGeom>
          <a:noFill/>
          <a:ln>
            <a:noFill/>
          </a:ln>
        </p:spPr>
      </p:pic>
      <p:grpSp>
        <p:nvGrpSpPr>
          <p:cNvPr id="1281" name="Google Shape;1281;p63"/>
          <p:cNvGrpSpPr/>
          <p:nvPr/>
        </p:nvGrpSpPr>
        <p:grpSpPr>
          <a:xfrm>
            <a:off x="3288616" y="706800"/>
            <a:ext cx="2643003" cy="3580203"/>
            <a:chOff x="2641950" y="3481825"/>
            <a:chExt cx="469125" cy="635475"/>
          </a:xfrm>
        </p:grpSpPr>
        <p:sp>
          <p:nvSpPr>
            <p:cNvPr id="1282" name="Google Shape;1282;p63"/>
            <p:cNvSpPr/>
            <p:nvPr/>
          </p:nvSpPr>
          <p:spPr>
            <a:xfrm>
              <a:off x="2641950" y="3481825"/>
              <a:ext cx="469125" cy="635475"/>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2872325" y="3491050"/>
              <a:ext cx="8175" cy="7975"/>
            </a:xfrm>
            <a:custGeom>
              <a:rect b="b" l="l" r="r" t="t"/>
              <a:pathLst>
                <a:path extrusionOk="0" h="319" w="327">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2874825" y="3493550"/>
              <a:ext cx="4000" cy="3800"/>
            </a:xfrm>
            <a:custGeom>
              <a:rect b="b" l="l" r="r" t="t"/>
              <a:pathLst>
                <a:path extrusionOk="0" h="152" w="160">
                  <a:moveTo>
                    <a:pt x="76" y="1"/>
                  </a:moveTo>
                  <a:cubicBezTo>
                    <a:pt x="34" y="1"/>
                    <a:pt x="1" y="34"/>
                    <a:pt x="1" y="76"/>
                  </a:cubicBezTo>
                  <a:cubicBezTo>
                    <a:pt x="1" y="118"/>
                    <a:pt x="34" y="151"/>
                    <a:pt x="76" y="151"/>
                  </a:cubicBezTo>
                  <a:cubicBezTo>
                    <a:pt x="118" y="151"/>
                    <a:pt x="160" y="118"/>
                    <a:pt x="160" y="76"/>
                  </a:cubicBezTo>
                  <a:cubicBezTo>
                    <a:pt x="160" y="34"/>
                    <a:pt x="118" y="1"/>
                    <a:pt x="76" y="1"/>
                  </a:cubicBezTo>
                  <a:close/>
                </a:path>
              </a:pathLst>
            </a:custGeom>
            <a:solidFill>
              <a:srgbClr val="202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 name="Google Shape;1285;p63"/>
          <p:cNvSpPr/>
          <p:nvPr/>
        </p:nvSpPr>
        <p:spPr>
          <a:xfrm>
            <a:off x="2298994" y="3888025"/>
            <a:ext cx="613448" cy="613394"/>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FEC659">
                  <a:alpha val="55294"/>
                </a:srgbClr>
              </a:gs>
              <a:gs pos="100000">
                <a:srgbClr val="4AFFC3">
                  <a:alpha val="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3"/>
          <p:cNvSpPr txBox="1"/>
          <p:nvPr>
            <p:ph idx="1" type="subTitle"/>
          </p:nvPr>
        </p:nvSpPr>
        <p:spPr>
          <a:xfrm>
            <a:off x="6237750" y="1928400"/>
            <a:ext cx="2030700" cy="12867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n"/>
              <a:t>You can replace the image on the screen with your own work. Just delete this one, add yours and send it to the back</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0" name="Shape 1290"/>
        <p:cNvGrpSpPr/>
        <p:nvPr/>
      </p:nvGrpSpPr>
      <p:grpSpPr>
        <a:xfrm>
          <a:off x="0" y="0"/>
          <a:ext cx="0" cy="0"/>
          <a:chOff x="0" y="0"/>
          <a:chExt cx="0" cy="0"/>
        </a:xfrm>
      </p:grpSpPr>
      <p:pic>
        <p:nvPicPr>
          <p:cNvPr id="1291" name="Google Shape;1291;p64"/>
          <p:cNvPicPr preferRelativeResize="0"/>
          <p:nvPr/>
        </p:nvPicPr>
        <p:blipFill rotWithShape="1">
          <a:blip r:embed="rId3">
            <a:alphaModFix/>
          </a:blip>
          <a:srcRect b="19967" l="0" r="0" t="0"/>
          <a:stretch/>
        </p:blipFill>
        <p:spPr>
          <a:xfrm>
            <a:off x="3629350" y="797076"/>
            <a:ext cx="1825650" cy="3513326"/>
          </a:xfrm>
          <a:prstGeom prst="rect">
            <a:avLst/>
          </a:prstGeom>
          <a:noFill/>
          <a:ln>
            <a:noFill/>
          </a:ln>
        </p:spPr>
      </p:pic>
      <p:sp>
        <p:nvSpPr>
          <p:cNvPr id="1292" name="Google Shape;1292;p64"/>
          <p:cNvSpPr txBox="1"/>
          <p:nvPr>
            <p:ph idx="1" type="subTitle"/>
          </p:nvPr>
        </p:nvSpPr>
        <p:spPr>
          <a:xfrm>
            <a:off x="5769575" y="3215100"/>
            <a:ext cx="2015400" cy="1286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You can replace the image on the screen with your own work. Just delete this one, add yours and send it to the back</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
        <p:nvSpPr>
          <p:cNvPr id="1293" name="Google Shape;1293;p64"/>
          <p:cNvSpPr/>
          <p:nvPr/>
        </p:nvSpPr>
        <p:spPr>
          <a:xfrm>
            <a:off x="868200" y="3074300"/>
            <a:ext cx="1481013" cy="1481002"/>
          </a:xfrm>
          <a:custGeom>
            <a:rect b="b" l="l" r="r" t="t"/>
            <a:pathLst>
              <a:path extrusionOk="0" h="146852" w="146853">
                <a:moveTo>
                  <a:pt x="73426" y="1"/>
                </a:moveTo>
                <a:cubicBezTo>
                  <a:pt x="53948" y="1"/>
                  <a:pt x="35279" y="7740"/>
                  <a:pt x="21503" y="21503"/>
                </a:cubicBezTo>
                <a:cubicBezTo>
                  <a:pt x="7740" y="35279"/>
                  <a:pt x="1" y="53948"/>
                  <a:pt x="1" y="73426"/>
                </a:cubicBezTo>
                <a:cubicBezTo>
                  <a:pt x="1" y="92893"/>
                  <a:pt x="7740" y="111573"/>
                  <a:pt x="21503" y="125349"/>
                </a:cubicBezTo>
                <a:cubicBezTo>
                  <a:pt x="35279" y="139112"/>
                  <a:pt x="53948" y="146851"/>
                  <a:pt x="73426" y="146851"/>
                </a:cubicBezTo>
                <a:cubicBezTo>
                  <a:pt x="92893" y="146851"/>
                  <a:pt x="111574" y="139112"/>
                  <a:pt x="125338" y="125349"/>
                </a:cubicBezTo>
                <a:cubicBezTo>
                  <a:pt x="139113" y="111573"/>
                  <a:pt x="146852" y="92893"/>
                  <a:pt x="146852" y="73426"/>
                </a:cubicBezTo>
                <a:cubicBezTo>
                  <a:pt x="146852" y="53948"/>
                  <a:pt x="139113" y="35279"/>
                  <a:pt x="125338" y="21503"/>
                </a:cubicBezTo>
                <a:cubicBezTo>
                  <a:pt x="111574" y="7740"/>
                  <a:pt x="92893" y="1"/>
                  <a:pt x="73426" y="1"/>
                </a:cubicBezTo>
                <a:close/>
              </a:path>
            </a:pathLst>
          </a:custGeom>
          <a:gradFill>
            <a:gsLst>
              <a:gs pos="0">
                <a:srgbClr val="9C3218">
                  <a:alpha val="41568"/>
                </a:srgbClr>
              </a:gs>
              <a:gs pos="100000">
                <a:srgbClr val="9C3218">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4"/>
          <p:cNvSpPr txBox="1"/>
          <p:nvPr>
            <p:ph type="title"/>
          </p:nvPr>
        </p:nvSpPr>
        <p:spPr>
          <a:xfrm>
            <a:off x="1947975" y="1087075"/>
            <a:ext cx="1345800" cy="90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Mobile Web</a:t>
            </a:r>
            <a:endParaRPr/>
          </a:p>
        </p:txBody>
      </p:sp>
      <p:grpSp>
        <p:nvGrpSpPr>
          <p:cNvPr id="1295" name="Google Shape;1295;p64"/>
          <p:cNvGrpSpPr/>
          <p:nvPr/>
        </p:nvGrpSpPr>
        <p:grpSpPr>
          <a:xfrm>
            <a:off x="3582164" y="732677"/>
            <a:ext cx="1915078" cy="3806369"/>
            <a:chOff x="3336600" y="3468450"/>
            <a:chExt cx="336250" cy="668300"/>
          </a:xfrm>
        </p:grpSpPr>
        <p:sp>
          <p:nvSpPr>
            <p:cNvPr id="1296" name="Google Shape;1296;p64"/>
            <p:cNvSpPr/>
            <p:nvPr/>
          </p:nvSpPr>
          <p:spPr>
            <a:xfrm>
              <a:off x="3336600" y="3468450"/>
              <a:ext cx="336250" cy="668300"/>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4"/>
            <p:cNvSpPr/>
            <p:nvPr/>
          </p:nvSpPr>
          <p:spPr>
            <a:xfrm>
              <a:off x="3490375" y="4105350"/>
              <a:ext cx="18250" cy="18225"/>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 name="Google Shape;1298;p64"/>
          <p:cNvSpPr/>
          <p:nvPr/>
        </p:nvSpPr>
        <p:spPr>
          <a:xfrm>
            <a:off x="6806927" y="477775"/>
            <a:ext cx="1842638" cy="1842625"/>
          </a:xfrm>
          <a:custGeom>
            <a:rect b="b" l="l" r="r" t="t"/>
            <a:pathLst>
              <a:path extrusionOk="0" h="146852" w="146853">
                <a:moveTo>
                  <a:pt x="73426" y="1"/>
                </a:moveTo>
                <a:cubicBezTo>
                  <a:pt x="53948" y="1"/>
                  <a:pt x="35279" y="7740"/>
                  <a:pt x="21503" y="21503"/>
                </a:cubicBezTo>
                <a:cubicBezTo>
                  <a:pt x="7740" y="35279"/>
                  <a:pt x="1" y="53948"/>
                  <a:pt x="1" y="73426"/>
                </a:cubicBezTo>
                <a:cubicBezTo>
                  <a:pt x="1" y="92893"/>
                  <a:pt x="7740" y="111573"/>
                  <a:pt x="21503" y="125349"/>
                </a:cubicBezTo>
                <a:cubicBezTo>
                  <a:pt x="35279" y="139112"/>
                  <a:pt x="53948" y="146851"/>
                  <a:pt x="73426" y="146851"/>
                </a:cubicBezTo>
                <a:cubicBezTo>
                  <a:pt x="92893" y="146851"/>
                  <a:pt x="111574" y="139112"/>
                  <a:pt x="125338" y="125349"/>
                </a:cubicBezTo>
                <a:cubicBezTo>
                  <a:pt x="139113" y="111573"/>
                  <a:pt x="146852" y="92893"/>
                  <a:pt x="146852" y="73426"/>
                </a:cubicBezTo>
                <a:cubicBezTo>
                  <a:pt x="146852" y="53948"/>
                  <a:pt x="139113" y="35279"/>
                  <a:pt x="125338" y="21503"/>
                </a:cubicBezTo>
                <a:cubicBezTo>
                  <a:pt x="111574" y="7740"/>
                  <a:pt x="92893" y="1"/>
                  <a:pt x="73426" y="1"/>
                </a:cubicBezTo>
                <a:close/>
              </a:path>
            </a:pathLst>
          </a:custGeom>
          <a:gradFill>
            <a:gsLst>
              <a:gs pos="0">
                <a:srgbClr val="9C3218">
                  <a:alpha val="41568"/>
                </a:srgbClr>
              </a:gs>
              <a:gs pos="100000">
                <a:srgbClr val="9C3218">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2" name="Shape 1302"/>
        <p:cNvGrpSpPr/>
        <p:nvPr/>
      </p:nvGrpSpPr>
      <p:grpSpPr>
        <a:xfrm>
          <a:off x="0" y="0"/>
          <a:ext cx="0" cy="0"/>
          <a:chOff x="0" y="0"/>
          <a:chExt cx="0" cy="0"/>
        </a:xfrm>
      </p:grpSpPr>
      <p:sp>
        <p:nvSpPr>
          <p:cNvPr id="1303" name="Google Shape;1303;p65"/>
          <p:cNvSpPr/>
          <p:nvPr/>
        </p:nvSpPr>
        <p:spPr>
          <a:xfrm>
            <a:off x="2196025" y="2337575"/>
            <a:ext cx="1152724" cy="1152724"/>
          </a:xfrm>
          <a:custGeom>
            <a:rect b="b" l="l" r="r" t="t"/>
            <a:pathLst>
              <a:path extrusionOk="0" h="21468" w="21468">
                <a:moveTo>
                  <a:pt x="10728" y="1"/>
                </a:moveTo>
                <a:cubicBezTo>
                  <a:pt x="4811" y="1"/>
                  <a:pt x="0" y="4799"/>
                  <a:pt x="0" y="10728"/>
                </a:cubicBezTo>
                <a:cubicBezTo>
                  <a:pt x="0" y="16657"/>
                  <a:pt x="4811" y="21468"/>
                  <a:pt x="10728" y="21468"/>
                </a:cubicBezTo>
                <a:cubicBezTo>
                  <a:pt x="16657" y="21468"/>
                  <a:pt x="21467" y="16657"/>
                  <a:pt x="21467" y="10728"/>
                </a:cubicBezTo>
                <a:cubicBezTo>
                  <a:pt x="21467" y="4799"/>
                  <a:pt x="16657" y="1"/>
                  <a:pt x="10728" y="1"/>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5"/>
          <p:cNvSpPr txBox="1"/>
          <p:nvPr>
            <p:ph type="ctrTitle"/>
          </p:nvPr>
        </p:nvSpPr>
        <p:spPr>
          <a:xfrm>
            <a:off x="4445675" y="552150"/>
            <a:ext cx="3510000" cy="124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305" name="Google Shape;1305;p65"/>
          <p:cNvSpPr txBox="1"/>
          <p:nvPr>
            <p:ph type="ctrTitle"/>
          </p:nvPr>
        </p:nvSpPr>
        <p:spPr>
          <a:xfrm>
            <a:off x="4445675" y="1661475"/>
            <a:ext cx="3510000" cy="82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5"/>
                </a:solidFill>
              </a:rPr>
              <a:t>Do you have any questions?</a:t>
            </a:r>
            <a:endParaRPr sz="1800">
              <a:solidFill>
                <a:schemeClr val="accent5"/>
              </a:solidFill>
            </a:endParaRPr>
          </a:p>
        </p:txBody>
      </p:sp>
      <p:sp>
        <p:nvSpPr>
          <p:cNvPr id="1306" name="Google Shape;1306;p65"/>
          <p:cNvSpPr txBox="1"/>
          <p:nvPr>
            <p:ph type="ctrTitle"/>
          </p:nvPr>
        </p:nvSpPr>
        <p:spPr>
          <a:xfrm>
            <a:off x="4445675" y="2490375"/>
            <a:ext cx="3510000" cy="74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5"/>
                </a:solidFill>
              </a:rPr>
              <a:t>youremail@freepik.com </a:t>
            </a:r>
            <a:endParaRPr sz="1200">
              <a:solidFill>
                <a:schemeClr val="accent5"/>
              </a:solidFill>
            </a:endParaRPr>
          </a:p>
          <a:p>
            <a:pPr indent="0" lvl="0" marL="0" rtl="0" algn="l">
              <a:spcBef>
                <a:spcPts val="0"/>
              </a:spcBef>
              <a:spcAft>
                <a:spcPts val="0"/>
              </a:spcAft>
              <a:buNone/>
            </a:pPr>
            <a:r>
              <a:rPr lang="en" sz="1200">
                <a:solidFill>
                  <a:schemeClr val="accent5"/>
                </a:solidFill>
              </a:rPr>
              <a:t>+91  620 421 838 </a:t>
            </a:r>
            <a:endParaRPr sz="1200">
              <a:solidFill>
                <a:schemeClr val="accent5"/>
              </a:solidFill>
            </a:endParaRPr>
          </a:p>
          <a:p>
            <a:pPr indent="0" lvl="0" marL="0" rtl="0" algn="l">
              <a:spcBef>
                <a:spcPts val="0"/>
              </a:spcBef>
              <a:spcAft>
                <a:spcPts val="0"/>
              </a:spcAft>
              <a:buNone/>
            </a:pPr>
            <a:r>
              <a:rPr lang="en" sz="1200">
                <a:solidFill>
                  <a:schemeClr val="accent5"/>
                </a:solidFill>
              </a:rPr>
              <a:t>yourcompany.com</a:t>
            </a:r>
            <a:endParaRPr sz="1200">
              <a:solidFill>
                <a:schemeClr val="accent5"/>
              </a:solidFill>
            </a:endParaRPr>
          </a:p>
        </p:txBody>
      </p:sp>
      <p:grpSp>
        <p:nvGrpSpPr>
          <p:cNvPr id="1307" name="Google Shape;1307;p65"/>
          <p:cNvGrpSpPr/>
          <p:nvPr/>
        </p:nvGrpSpPr>
        <p:grpSpPr>
          <a:xfrm>
            <a:off x="1239172" y="849745"/>
            <a:ext cx="1744580" cy="4293680"/>
            <a:chOff x="5439175" y="948050"/>
            <a:chExt cx="709525" cy="1746250"/>
          </a:xfrm>
        </p:grpSpPr>
        <p:sp>
          <p:nvSpPr>
            <p:cNvPr id="1308" name="Google Shape;1308;p65"/>
            <p:cNvSpPr/>
            <p:nvPr/>
          </p:nvSpPr>
          <p:spPr>
            <a:xfrm>
              <a:off x="5504650" y="948050"/>
              <a:ext cx="450100" cy="469325"/>
            </a:xfrm>
            <a:custGeom>
              <a:rect b="b" l="l" r="r" t="t"/>
              <a:pathLst>
                <a:path extrusionOk="0" h="18773" w="18004">
                  <a:moveTo>
                    <a:pt x="11544" y="0"/>
                  </a:moveTo>
                  <a:cubicBezTo>
                    <a:pt x="10087" y="0"/>
                    <a:pt x="9048" y="736"/>
                    <a:pt x="9048" y="736"/>
                  </a:cubicBezTo>
                  <a:cubicBezTo>
                    <a:pt x="9048" y="736"/>
                    <a:pt x="9042" y="736"/>
                    <a:pt x="9030" y="736"/>
                  </a:cubicBezTo>
                  <a:cubicBezTo>
                    <a:pt x="8872" y="736"/>
                    <a:pt x="7662" y="780"/>
                    <a:pt x="6336" y="2059"/>
                  </a:cubicBezTo>
                  <a:cubicBezTo>
                    <a:pt x="4922" y="3431"/>
                    <a:pt x="5449" y="8486"/>
                    <a:pt x="4788" y="10612"/>
                  </a:cubicBezTo>
                  <a:cubicBezTo>
                    <a:pt x="4119" y="12746"/>
                    <a:pt x="2219" y="13098"/>
                    <a:pt x="1106" y="14964"/>
                  </a:cubicBezTo>
                  <a:cubicBezTo>
                    <a:pt x="1" y="16822"/>
                    <a:pt x="704" y="18772"/>
                    <a:pt x="704" y="18772"/>
                  </a:cubicBezTo>
                  <a:lnTo>
                    <a:pt x="16539" y="18513"/>
                  </a:lnTo>
                  <a:cubicBezTo>
                    <a:pt x="16539" y="18513"/>
                    <a:pt x="17827" y="17316"/>
                    <a:pt x="17911" y="15408"/>
                  </a:cubicBezTo>
                  <a:cubicBezTo>
                    <a:pt x="18003" y="13500"/>
                    <a:pt x="16539" y="12261"/>
                    <a:pt x="16405" y="9817"/>
                  </a:cubicBezTo>
                  <a:cubicBezTo>
                    <a:pt x="16271" y="7382"/>
                    <a:pt x="17200" y="6846"/>
                    <a:pt x="16806" y="4804"/>
                  </a:cubicBezTo>
                  <a:cubicBezTo>
                    <a:pt x="16405" y="2770"/>
                    <a:pt x="15610" y="1389"/>
                    <a:pt x="13300" y="377"/>
                  </a:cubicBezTo>
                  <a:cubicBezTo>
                    <a:pt x="12678" y="101"/>
                    <a:pt x="12083" y="0"/>
                    <a:pt x="11544"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5"/>
            <p:cNvSpPr/>
            <p:nvPr/>
          </p:nvSpPr>
          <p:spPr>
            <a:xfrm>
              <a:off x="5888175" y="1389725"/>
              <a:ext cx="260525" cy="1050800"/>
            </a:xfrm>
            <a:custGeom>
              <a:rect b="b" l="l" r="r" t="t"/>
              <a:pathLst>
                <a:path extrusionOk="0" h="42032" w="10421">
                  <a:moveTo>
                    <a:pt x="1" y="1"/>
                  </a:moveTo>
                  <a:lnTo>
                    <a:pt x="1097" y="3382"/>
                  </a:lnTo>
                  <a:lnTo>
                    <a:pt x="2863" y="5189"/>
                  </a:lnTo>
                  <a:cubicBezTo>
                    <a:pt x="2863" y="5189"/>
                    <a:pt x="3759" y="6562"/>
                    <a:pt x="4035" y="9223"/>
                  </a:cubicBezTo>
                  <a:cubicBezTo>
                    <a:pt x="4311" y="11885"/>
                    <a:pt x="2980" y="14764"/>
                    <a:pt x="2980" y="14764"/>
                  </a:cubicBezTo>
                  <a:cubicBezTo>
                    <a:pt x="2980" y="14764"/>
                    <a:pt x="3549" y="18095"/>
                    <a:pt x="4010" y="21016"/>
                  </a:cubicBezTo>
                  <a:cubicBezTo>
                    <a:pt x="4462" y="23945"/>
                    <a:pt x="7006" y="31084"/>
                    <a:pt x="7232" y="31745"/>
                  </a:cubicBezTo>
                  <a:cubicBezTo>
                    <a:pt x="7449" y="32415"/>
                    <a:pt x="7232" y="33076"/>
                    <a:pt x="7098" y="34038"/>
                  </a:cubicBezTo>
                  <a:cubicBezTo>
                    <a:pt x="6964" y="35001"/>
                    <a:pt x="6964" y="37863"/>
                    <a:pt x="6964" y="38750"/>
                  </a:cubicBezTo>
                  <a:cubicBezTo>
                    <a:pt x="6964" y="39637"/>
                    <a:pt x="7541" y="39688"/>
                    <a:pt x="7541" y="39688"/>
                  </a:cubicBezTo>
                  <a:lnTo>
                    <a:pt x="7357" y="40658"/>
                  </a:lnTo>
                  <a:cubicBezTo>
                    <a:pt x="7357" y="40658"/>
                    <a:pt x="7232" y="40968"/>
                    <a:pt x="7232" y="41370"/>
                  </a:cubicBezTo>
                  <a:cubicBezTo>
                    <a:pt x="7232" y="41772"/>
                    <a:pt x="7449" y="42031"/>
                    <a:pt x="7449" y="42031"/>
                  </a:cubicBezTo>
                  <a:cubicBezTo>
                    <a:pt x="7449" y="42031"/>
                    <a:pt x="8688" y="41412"/>
                    <a:pt x="9265" y="40751"/>
                  </a:cubicBezTo>
                  <a:cubicBezTo>
                    <a:pt x="9843" y="40081"/>
                    <a:pt x="10420" y="38265"/>
                    <a:pt x="10420" y="38265"/>
                  </a:cubicBezTo>
                  <a:lnTo>
                    <a:pt x="9508" y="33185"/>
                  </a:lnTo>
                  <a:cubicBezTo>
                    <a:pt x="9508" y="33185"/>
                    <a:pt x="8311" y="20882"/>
                    <a:pt x="7583" y="17961"/>
                  </a:cubicBezTo>
                  <a:cubicBezTo>
                    <a:pt x="6855" y="15032"/>
                    <a:pt x="7182" y="17208"/>
                    <a:pt x="7182" y="13299"/>
                  </a:cubicBezTo>
                  <a:cubicBezTo>
                    <a:pt x="7182" y="9399"/>
                    <a:pt x="6922" y="5851"/>
                    <a:pt x="6119" y="3106"/>
                  </a:cubicBezTo>
                  <a:cubicBezTo>
                    <a:pt x="5324" y="352"/>
                    <a:pt x="2980" y="201"/>
                    <a:pt x="2980" y="201"/>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5"/>
            <p:cNvSpPr/>
            <p:nvPr/>
          </p:nvSpPr>
          <p:spPr>
            <a:xfrm>
              <a:off x="5555500" y="1235950"/>
              <a:ext cx="440450" cy="424750"/>
            </a:xfrm>
            <a:custGeom>
              <a:rect b="b" l="l" r="r" t="t"/>
              <a:pathLst>
                <a:path extrusionOk="0" h="16990" w="17618">
                  <a:moveTo>
                    <a:pt x="5625" y="0"/>
                  </a:moveTo>
                  <a:cubicBezTo>
                    <a:pt x="5625" y="0"/>
                    <a:pt x="5859" y="3791"/>
                    <a:pt x="3198" y="5172"/>
                  </a:cubicBezTo>
                  <a:cubicBezTo>
                    <a:pt x="1365" y="6126"/>
                    <a:pt x="1" y="6152"/>
                    <a:pt x="1" y="6152"/>
                  </a:cubicBezTo>
                  <a:lnTo>
                    <a:pt x="980" y="12671"/>
                  </a:lnTo>
                  <a:cubicBezTo>
                    <a:pt x="980" y="12671"/>
                    <a:pt x="628" y="14019"/>
                    <a:pt x="603" y="15793"/>
                  </a:cubicBezTo>
                  <a:lnTo>
                    <a:pt x="10512" y="16990"/>
                  </a:lnTo>
                  <a:lnTo>
                    <a:pt x="17618" y="15249"/>
                  </a:lnTo>
                  <a:cubicBezTo>
                    <a:pt x="17459" y="12445"/>
                    <a:pt x="16170" y="11340"/>
                    <a:pt x="16170" y="11340"/>
                  </a:cubicBezTo>
                  <a:lnTo>
                    <a:pt x="16287" y="6352"/>
                  </a:lnTo>
                  <a:cubicBezTo>
                    <a:pt x="16287" y="6352"/>
                    <a:pt x="14002" y="5390"/>
                    <a:pt x="12822" y="4687"/>
                  </a:cubicBezTo>
                  <a:cubicBezTo>
                    <a:pt x="10479" y="3289"/>
                    <a:pt x="11433" y="377"/>
                    <a:pt x="11433" y="377"/>
                  </a:cubicBezTo>
                  <a:lnTo>
                    <a:pt x="56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5"/>
            <p:cNvSpPr/>
            <p:nvPr/>
          </p:nvSpPr>
          <p:spPr>
            <a:xfrm>
              <a:off x="5680200" y="1235950"/>
              <a:ext cx="161125" cy="98575"/>
            </a:xfrm>
            <a:custGeom>
              <a:rect b="b" l="l" r="r" t="t"/>
              <a:pathLst>
                <a:path extrusionOk="0" h="3943" w="6445">
                  <a:moveTo>
                    <a:pt x="6445" y="377"/>
                  </a:moveTo>
                  <a:lnTo>
                    <a:pt x="637" y="0"/>
                  </a:lnTo>
                  <a:cubicBezTo>
                    <a:pt x="637" y="0"/>
                    <a:pt x="746" y="1724"/>
                    <a:pt x="1" y="3264"/>
                  </a:cubicBezTo>
                  <a:cubicBezTo>
                    <a:pt x="812" y="3431"/>
                    <a:pt x="2486" y="3942"/>
                    <a:pt x="3440" y="3716"/>
                  </a:cubicBezTo>
                  <a:cubicBezTo>
                    <a:pt x="4813" y="3381"/>
                    <a:pt x="5566" y="2913"/>
                    <a:pt x="6278" y="2226"/>
                  </a:cubicBezTo>
                  <a:cubicBezTo>
                    <a:pt x="6169" y="1222"/>
                    <a:pt x="6445" y="377"/>
                    <a:pt x="6445" y="377"/>
                  </a:cubicBezTo>
                  <a:close/>
                </a:path>
              </a:pathLst>
            </a:custGeom>
            <a:solidFill>
              <a:srgbClr val="FBED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5"/>
            <p:cNvSpPr/>
            <p:nvPr/>
          </p:nvSpPr>
          <p:spPr>
            <a:xfrm>
              <a:off x="5486250" y="1522425"/>
              <a:ext cx="511600" cy="1171875"/>
            </a:xfrm>
            <a:custGeom>
              <a:rect b="b" l="l" r="r" t="t"/>
              <a:pathLst>
                <a:path extrusionOk="0" h="46875" w="20464">
                  <a:moveTo>
                    <a:pt x="17886" y="0"/>
                  </a:moveTo>
                  <a:cubicBezTo>
                    <a:pt x="17774" y="0"/>
                    <a:pt x="17660" y="5"/>
                    <a:pt x="17542" y="15"/>
                  </a:cubicBezTo>
                  <a:cubicBezTo>
                    <a:pt x="15274" y="216"/>
                    <a:pt x="13483" y="2476"/>
                    <a:pt x="13483" y="2476"/>
                  </a:cubicBezTo>
                  <a:cubicBezTo>
                    <a:pt x="13483" y="2476"/>
                    <a:pt x="11073" y="629"/>
                    <a:pt x="8826" y="629"/>
                  </a:cubicBezTo>
                  <a:cubicBezTo>
                    <a:pt x="8625" y="629"/>
                    <a:pt x="8424" y="644"/>
                    <a:pt x="8227" y="677"/>
                  </a:cubicBezTo>
                  <a:cubicBezTo>
                    <a:pt x="6570" y="953"/>
                    <a:pt x="4562" y="2057"/>
                    <a:pt x="3482" y="2710"/>
                  </a:cubicBezTo>
                  <a:cubicBezTo>
                    <a:pt x="3398" y="3430"/>
                    <a:pt x="3340" y="4351"/>
                    <a:pt x="3398" y="5347"/>
                  </a:cubicBezTo>
                  <a:cubicBezTo>
                    <a:pt x="3524" y="7598"/>
                    <a:pt x="5106" y="9858"/>
                    <a:pt x="5106" y="12117"/>
                  </a:cubicBezTo>
                  <a:cubicBezTo>
                    <a:pt x="5106" y="14377"/>
                    <a:pt x="0" y="21081"/>
                    <a:pt x="1222" y="26831"/>
                  </a:cubicBezTo>
                  <a:cubicBezTo>
                    <a:pt x="2980" y="35150"/>
                    <a:pt x="4285" y="46875"/>
                    <a:pt x="4285" y="46875"/>
                  </a:cubicBezTo>
                  <a:lnTo>
                    <a:pt x="18655" y="46875"/>
                  </a:lnTo>
                  <a:cubicBezTo>
                    <a:pt x="18655" y="46875"/>
                    <a:pt x="20271" y="31902"/>
                    <a:pt x="20271" y="25257"/>
                  </a:cubicBezTo>
                  <a:cubicBezTo>
                    <a:pt x="20271" y="18604"/>
                    <a:pt x="18254" y="17298"/>
                    <a:pt x="18254" y="14369"/>
                  </a:cubicBezTo>
                  <a:cubicBezTo>
                    <a:pt x="18254" y="11439"/>
                    <a:pt x="20463" y="7196"/>
                    <a:pt x="20396" y="4133"/>
                  </a:cubicBezTo>
                  <a:cubicBezTo>
                    <a:pt x="20354" y="2049"/>
                    <a:pt x="19693" y="836"/>
                    <a:pt x="19275" y="266"/>
                  </a:cubicBezTo>
                  <a:cubicBezTo>
                    <a:pt x="18875" y="108"/>
                    <a:pt x="18412" y="0"/>
                    <a:pt x="17886"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5"/>
            <p:cNvSpPr/>
            <p:nvPr/>
          </p:nvSpPr>
          <p:spPr>
            <a:xfrm>
              <a:off x="5439175" y="1389725"/>
              <a:ext cx="154225" cy="542100"/>
            </a:xfrm>
            <a:custGeom>
              <a:rect b="b" l="l" r="r" t="t"/>
              <a:pathLst>
                <a:path extrusionOk="0" h="21684" w="6169">
                  <a:moveTo>
                    <a:pt x="4654" y="1"/>
                  </a:moveTo>
                  <a:cubicBezTo>
                    <a:pt x="4654" y="1"/>
                    <a:pt x="2218" y="218"/>
                    <a:pt x="1289" y="2034"/>
                  </a:cubicBezTo>
                  <a:cubicBezTo>
                    <a:pt x="360" y="3859"/>
                    <a:pt x="0" y="5943"/>
                    <a:pt x="670" y="11132"/>
                  </a:cubicBezTo>
                  <a:cubicBezTo>
                    <a:pt x="1331" y="16321"/>
                    <a:pt x="979" y="20974"/>
                    <a:pt x="2578" y="21551"/>
                  </a:cubicBezTo>
                  <a:cubicBezTo>
                    <a:pt x="2834" y="21644"/>
                    <a:pt x="3082" y="21683"/>
                    <a:pt x="3318" y="21683"/>
                  </a:cubicBezTo>
                  <a:cubicBezTo>
                    <a:pt x="4549" y="21683"/>
                    <a:pt x="5457" y="20622"/>
                    <a:pt x="5457" y="20622"/>
                  </a:cubicBezTo>
                  <a:lnTo>
                    <a:pt x="5256" y="10111"/>
                  </a:lnTo>
                  <a:cubicBezTo>
                    <a:pt x="5256" y="10111"/>
                    <a:pt x="5332" y="7976"/>
                    <a:pt x="5482" y="7248"/>
                  </a:cubicBezTo>
                  <a:lnTo>
                    <a:pt x="5633" y="6520"/>
                  </a:lnTo>
                  <a:lnTo>
                    <a:pt x="6168" y="310"/>
                  </a:lnTo>
                  <a:lnTo>
                    <a:pt x="46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5"/>
            <p:cNvSpPr/>
            <p:nvPr/>
          </p:nvSpPr>
          <p:spPr>
            <a:xfrm>
              <a:off x="5490650" y="1714250"/>
              <a:ext cx="82875" cy="103600"/>
            </a:xfrm>
            <a:custGeom>
              <a:rect b="b" l="l" r="r" t="t"/>
              <a:pathLst>
                <a:path extrusionOk="0" h="4144" w="3315">
                  <a:moveTo>
                    <a:pt x="3314" y="3222"/>
                  </a:moveTo>
                  <a:lnTo>
                    <a:pt x="3256" y="0"/>
                  </a:lnTo>
                  <a:cubicBezTo>
                    <a:pt x="2410" y="553"/>
                    <a:pt x="1155" y="1498"/>
                    <a:pt x="703" y="2419"/>
                  </a:cubicBezTo>
                  <a:cubicBezTo>
                    <a:pt x="0" y="3842"/>
                    <a:pt x="50" y="4143"/>
                    <a:pt x="50" y="4143"/>
                  </a:cubicBezTo>
                  <a:lnTo>
                    <a:pt x="2235" y="4143"/>
                  </a:lnTo>
                  <a:close/>
                </a:path>
              </a:pathLst>
            </a:custGeom>
            <a:solidFill>
              <a:srgbClr val="FBED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5"/>
            <p:cNvSpPr/>
            <p:nvPr/>
          </p:nvSpPr>
          <p:spPr>
            <a:xfrm>
              <a:off x="5574125" y="1461900"/>
              <a:ext cx="136850" cy="341700"/>
            </a:xfrm>
            <a:custGeom>
              <a:rect b="b" l="l" r="r" t="t"/>
              <a:pathLst>
                <a:path extrusionOk="0" h="13668" w="5474">
                  <a:moveTo>
                    <a:pt x="2009" y="1"/>
                  </a:moveTo>
                  <a:lnTo>
                    <a:pt x="1649" y="227"/>
                  </a:lnTo>
                  <a:cubicBezTo>
                    <a:pt x="1649" y="227"/>
                    <a:pt x="1616" y="721"/>
                    <a:pt x="1306" y="955"/>
                  </a:cubicBezTo>
                  <a:cubicBezTo>
                    <a:pt x="996" y="1189"/>
                    <a:pt x="0" y="1708"/>
                    <a:pt x="0" y="1708"/>
                  </a:cubicBezTo>
                  <a:cubicBezTo>
                    <a:pt x="0" y="1708"/>
                    <a:pt x="109" y="3717"/>
                    <a:pt x="779" y="4135"/>
                  </a:cubicBezTo>
                  <a:cubicBezTo>
                    <a:pt x="1256" y="4428"/>
                    <a:pt x="1616" y="5366"/>
                    <a:pt x="1783" y="5876"/>
                  </a:cubicBezTo>
                  <a:cubicBezTo>
                    <a:pt x="1725" y="6052"/>
                    <a:pt x="1616" y="6521"/>
                    <a:pt x="1750" y="7358"/>
                  </a:cubicBezTo>
                  <a:cubicBezTo>
                    <a:pt x="1925" y="8471"/>
                    <a:pt x="2955" y="10061"/>
                    <a:pt x="2955" y="10061"/>
                  </a:cubicBezTo>
                  <a:cubicBezTo>
                    <a:pt x="2955" y="10061"/>
                    <a:pt x="2804" y="10370"/>
                    <a:pt x="2896" y="10956"/>
                  </a:cubicBezTo>
                  <a:cubicBezTo>
                    <a:pt x="2997" y="11551"/>
                    <a:pt x="3583" y="13015"/>
                    <a:pt x="3583" y="13015"/>
                  </a:cubicBezTo>
                  <a:cubicBezTo>
                    <a:pt x="3583" y="13015"/>
                    <a:pt x="3465" y="13099"/>
                    <a:pt x="3264" y="13241"/>
                  </a:cubicBezTo>
                  <a:cubicBezTo>
                    <a:pt x="3072" y="13392"/>
                    <a:pt x="2863" y="13668"/>
                    <a:pt x="2863" y="13668"/>
                  </a:cubicBezTo>
                  <a:lnTo>
                    <a:pt x="4168" y="13459"/>
                  </a:lnTo>
                  <a:lnTo>
                    <a:pt x="5474" y="13249"/>
                  </a:lnTo>
                  <a:cubicBezTo>
                    <a:pt x="5474" y="13249"/>
                    <a:pt x="5189" y="13049"/>
                    <a:pt x="4963" y="12973"/>
                  </a:cubicBezTo>
                  <a:cubicBezTo>
                    <a:pt x="4729" y="12898"/>
                    <a:pt x="4587" y="12856"/>
                    <a:pt x="4587" y="12856"/>
                  </a:cubicBezTo>
                  <a:cubicBezTo>
                    <a:pt x="4587" y="12856"/>
                    <a:pt x="4687" y="11283"/>
                    <a:pt x="4595" y="10688"/>
                  </a:cubicBezTo>
                  <a:cubicBezTo>
                    <a:pt x="4503" y="10094"/>
                    <a:pt x="4260" y="9852"/>
                    <a:pt x="4260" y="9852"/>
                  </a:cubicBezTo>
                  <a:cubicBezTo>
                    <a:pt x="4260" y="9852"/>
                    <a:pt x="4737" y="8019"/>
                    <a:pt x="4562" y="6914"/>
                  </a:cubicBezTo>
                  <a:cubicBezTo>
                    <a:pt x="4428" y="6069"/>
                    <a:pt x="4177" y="5659"/>
                    <a:pt x="4068" y="5508"/>
                  </a:cubicBezTo>
                  <a:cubicBezTo>
                    <a:pt x="4068" y="4972"/>
                    <a:pt x="4118" y="3968"/>
                    <a:pt x="4478" y="3541"/>
                  </a:cubicBezTo>
                  <a:cubicBezTo>
                    <a:pt x="4980" y="2939"/>
                    <a:pt x="4453" y="997"/>
                    <a:pt x="4453" y="997"/>
                  </a:cubicBezTo>
                  <a:cubicBezTo>
                    <a:pt x="4453" y="997"/>
                    <a:pt x="3348" y="813"/>
                    <a:pt x="2980" y="687"/>
                  </a:cubicBezTo>
                  <a:cubicBezTo>
                    <a:pt x="2612" y="562"/>
                    <a:pt x="2419" y="101"/>
                    <a:pt x="2419" y="101"/>
                  </a:cubicBezTo>
                  <a:lnTo>
                    <a:pt x="2009"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5"/>
            <p:cNvSpPr/>
            <p:nvPr/>
          </p:nvSpPr>
          <p:spPr>
            <a:xfrm>
              <a:off x="5611575" y="1461900"/>
              <a:ext cx="51500" cy="26675"/>
            </a:xfrm>
            <a:custGeom>
              <a:rect b="b" l="l" r="r" t="t"/>
              <a:pathLst>
                <a:path extrusionOk="0" h="1067" w="2060">
                  <a:moveTo>
                    <a:pt x="511" y="1"/>
                  </a:moveTo>
                  <a:lnTo>
                    <a:pt x="151" y="227"/>
                  </a:lnTo>
                  <a:cubicBezTo>
                    <a:pt x="151" y="227"/>
                    <a:pt x="134" y="495"/>
                    <a:pt x="1" y="729"/>
                  </a:cubicBezTo>
                  <a:cubicBezTo>
                    <a:pt x="176" y="838"/>
                    <a:pt x="452" y="963"/>
                    <a:pt x="863" y="1047"/>
                  </a:cubicBezTo>
                  <a:cubicBezTo>
                    <a:pt x="931" y="1061"/>
                    <a:pt x="1003" y="1066"/>
                    <a:pt x="1076" y="1066"/>
                  </a:cubicBezTo>
                  <a:cubicBezTo>
                    <a:pt x="1413" y="1066"/>
                    <a:pt x="1784" y="940"/>
                    <a:pt x="2059" y="829"/>
                  </a:cubicBezTo>
                  <a:cubicBezTo>
                    <a:pt x="1833" y="788"/>
                    <a:pt x="1607" y="737"/>
                    <a:pt x="1482" y="687"/>
                  </a:cubicBezTo>
                  <a:cubicBezTo>
                    <a:pt x="1114" y="562"/>
                    <a:pt x="921" y="101"/>
                    <a:pt x="921" y="101"/>
                  </a:cubicBezTo>
                  <a:lnTo>
                    <a:pt x="511"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5"/>
            <p:cNvSpPr/>
            <p:nvPr/>
          </p:nvSpPr>
          <p:spPr>
            <a:xfrm>
              <a:off x="5600275" y="1417775"/>
              <a:ext cx="42500" cy="59850"/>
            </a:xfrm>
            <a:custGeom>
              <a:rect b="b" l="l" r="r" t="t"/>
              <a:pathLst>
                <a:path extrusionOk="0" h="2394" w="1700">
                  <a:moveTo>
                    <a:pt x="797" y="0"/>
                  </a:moveTo>
                  <a:cubicBezTo>
                    <a:pt x="761" y="0"/>
                    <a:pt x="724" y="3"/>
                    <a:pt x="687" y="8"/>
                  </a:cubicBezTo>
                  <a:cubicBezTo>
                    <a:pt x="277" y="75"/>
                    <a:pt x="1" y="452"/>
                    <a:pt x="68" y="862"/>
                  </a:cubicBezTo>
                  <a:lnTo>
                    <a:pt x="210" y="1741"/>
                  </a:lnTo>
                  <a:cubicBezTo>
                    <a:pt x="235" y="1883"/>
                    <a:pt x="310" y="2017"/>
                    <a:pt x="427" y="2101"/>
                  </a:cubicBezTo>
                  <a:lnTo>
                    <a:pt x="662" y="2293"/>
                  </a:lnTo>
                  <a:cubicBezTo>
                    <a:pt x="747" y="2359"/>
                    <a:pt x="847" y="2393"/>
                    <a:pt x="947" y="2393"/>
                  </a:cubicBezTo>
                  <a:cubicBezTo>
                    <a:pt x="975" y="2393"/>
                    <a:pt x="1003" y="2391"/>
                    <a:pt x="1030" y="2385"/>
                  </a:cubicBezTo>
                  <a:lnTo>
                    <a:pt x="1097" y="2377"/>
                  </a:lnTo>
                  <a:cubicBezTo>
                    <a:pt x="1223" y="2360"/>
                    <a:pt x="1340" y="2285"/>
                    <a:pt x="1415" y="2168"/>
                  </a:cubicBezTo>
                  <a:lnTo>
                    <a:pt x="1582" y="1917"/>
                  </a:lnTo>
                  <a:cubicBezTo>
                    <a:pt x="1666" y="1799"/>
                    <a:pt x="1700" y="1649"/>
                    <a:pt x="1674" y="1506"/>
                  </a:cubicBezTo>
                  <a:lnTo>
                    <a:pt x="1532" y="628"/>
                  </a:lnTo>
                  <a:cubicBezTo>
                    <a:pt x="1471" y="255"/>
                    <a:pt x="1155" y="0"/>
                    <a:pt x="797"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5621825" y="1622600"/>
              <a:ext cx="21575" cy="73675"/>
            </a:xfrm>
            <a:custGeom>
              <a:rect b="b" l="l" r="r" t="t"/>
              <a:pathLst>
                <a:path extrusionOk="0" h="2947" w="863">
                  <a:moveTo>
                    <a:pt x="101" y="1"/>
                  </a:moveTo>
                  <a:cubicBezTo>
                    <a:pt x="59" y="185"/>
                    <a:pt x="1" y="536"/>
                    <a:pt x="93" y="1122"/>
                  </a:cubicBezTo>
                  <a:cubicBezTo>
                    <a:pt x="193" y="1732"/>
                    <a:pt x="602" y="2510"/>
                    <a:pt x="862" y="2945"/>
                  </a:cubicBezTo>
                  <a:lnTo>
                    <a:pt x="862" y="2945"/>
                  </a:lnTo>
                  <a:cubicBezTo>
                    <a:pt x="844" y="2901"/>
                    <a:pt x="592" y="1822"/>
                    <a:pt x="461" y="1289"/>
                  </a:cubicBezTo>
                  <a:cubicBezTo>
                    <a:pt x="335" y="737"/>
                    <a:pt x="101" y="1"/>
                    <a:pt x="101" y="1"/>
                  </a:cubicBezTo>
                  <a:close/>
                  <a:moveTo>
                    <a:pt x="862" y="2945"/>
                  </a:moveTo>
                  <a:cubicBezTo>
                    <a:pt x="862" y="2946"/>
                    <a:pt x="863" y="2947"/>
                    <a:pt x="863" y="2947"/>
                  </a:cubicBezTo>
                  <a:cubicBezTo>
                    <a:pt x="862" y="2946"/>
                    <a:pt x="862" y="2946"/>
                    <a:pt x="862" y="29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5"/>
            <p:cNvSpPr/>
            <p:nvPr/>
          </p:nvSpPr>
          <p:spPr>
            <a:xfrm>
              <a:off x="5621200" y="1792925"/>
              <a:ext cx="117400" cy="30150"/>
            </a:xfrm>
            <a:custGeom>
              <a:rect b="b" l="l" r="r" t="t"/>
              <a:pathLst>
                <a:path extrusionOk="0" h="1206" w="4696">
                  <a:moveTo>
                    <a:pt x="4620" y="0"/>
                  </a:moveTo>
                  <a:lnTo>
                    <a:pt x="1" y="745"/>
                  </a:lnTo>
                  <a:lnTo>
                    <a:pt x="76" y="1205"/>
                  </a:lnTo>
                  <a:lnTo>
                    <a:pt x="4696" y="460"/>
                  </a:lnTo>
                  <a:lnTo>
                    <a:pt x="462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5"/>
            <p:cNvSpPr/>
            <p:nvPr/>
          </p:nvSpPr>
          <p:spPr>
            <a:xfrm>
              <a:off x="5633325" y="1807350"/>
              <a:ext cx="15100" cy="13825"/>
            </a:xfrm>
            <a:custGeom>
              <a:rect b="b" l="l" r="r" t="t"/>
              <a:pathLst>
                <a:path extrusionOk="0" h="553" w="604">
                  <a:moveTo>
                    <a:pt x="528" y="1"/>
                  </a:moveTo>
                  <a:lnTo>
                    <a:pt x="1" y="84"/>
                  </a:lnTo>
                  <a:lnTo>
                    <a:pt x="76" y="553"/>
                  </a:lnTo>
                  <a:lnTo>
                    <a:pt x="604" y="469"/>
                  </a:lnTo>
                  <a:lnTo>
                    <a:pt x="5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5"/>
            <p:cNvSpPr/>
            <p:nvPr/>
          </p:nvSpPr>
          <p:spPr>
            <a:xfrm>
              <a:off x="5621200" y="1792925"/>
              <a:ext cx="117200" cy="24275"/>
            </a:xfrm>
            <a:custGeom>
              <a:rect b="b" l="l" r="r" t="t"/>
              <a:pathLst>
                <a:path extrusionOk="0" h="971" w="4688">
                  <a:moveTo>
                    <a:pt x="4620" y="0"/>
                  </a:moveTo>
                  <a:lnTo>
                    <a:pt x="1" y="745"/>
                  </a:lnTo>
                  <a:lnTo>
                    <a:pt x="34" y="971"/>
                  </a:lnTo>
                  <a:lnTo>
                    <a:pt x="4687" y="393"/>
                  </a:lnTo>
                  <a:lnTo>
                    <a:pt x="462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5"/>
            <p:cNvSpPr/>
            <p:nvPr/>
          </p:nvSpPr>
          <p:spPr>
            <a:xfrm>
              <a:off x="5616800" y="1788850"/>
              <a:ext cx="124325" cy="26925"/>
            </a:xfrm>
            <a:custGeom>
              <a:rect b="b" l="l" r="r" t="t"/>
              <a:pathLst>
                <a:path extrusionOk="0" h="1077" w="4973">
                  <a:moveTo>
                    <a:pt x="4825" y="1"/>
                  </a:moveTo>
                  <a:cubicBezTo>
                    <a:pt x="4816" y="1"/>
                    <a:pt x="4806" y="2"/>
                    <a:pt x="4796" y="4"/>
                  </a:cubicBezTo>
                  <a:lnTo>
                    <a:pt x="118" y="749"/>
                  </a:lnTo>
                  <a:cubicBezTo>
                    <a:pt x="51" y="766"/>
                    <a:pt x="1" y="833"/>
                    <a:pt x="9" y="908"/>
                  </a:cubicBezTo>
                  <a:lnTo>
                    <a:pt x="18" y="967"/>
                  </a:lnTo>
                  <a:cubicBezTo>
                    <a:pt x="33" y="1029"/>
                    <a:pt x="92" y="1076"/>
                    <a:pt x="160" y="1076"/>
                  </a:cubicBezTo>
                  <a:cubicBezTo>
                    <a:pt x="166" y="1076"/>
                    <a:pt x="171" y="1076"/>
                    <a:pt x="177" y="1075"/>
                  </a:cubicBezTo>
                  <a:lnTo>
                    <a:pt x="4855" y="322"/>
                  </a:lnTo>
                  <a:cubicBezTo>
                    <a:pt x="4922" y="314"/>
                    <a:pt x="4972" y="247"/>
                    <a:pt x="4964" y="171"/>
                  </a:cubicBezTo>
                  <a:lnTo>
                    <a:pt x="4955" y="113"/>
                  </a:lnTo>
                  <a:cubicBezTo>
                    <a:pt x="4941" y="47"/>
                    <a:pt x="4888" y="1"/>
                    <a:pt x="4825"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5"/>
            <p:cNvSpPr/>
            <p:nvPr/>
          </p:nvSpPr>
          <p:spPr>
            <a:xfrm>
              <a:off x="5612425" y="1807550"/>
              <a:ext cx="148350" cy="84350"/>
            </a:xfrm>
            <a:custGeom>
              <a:rect b="b" l="l" r="r" t="t"/>
              <a:pathLst>
                <a:path extrusionOk="0" h="3374" w="5934">
                  <a:moveTo>
                    <a:pt x="5532" y="1"/>
                  </a:moveTo>
                  <a:lnTo>
                    <a:pt x="0" y="888"/>
                  </a:lnTo>
                  <a:lnTo>
                    <a:pt x="402" y="3374"/>
                  </a:lnTo>
                  <a:lnTo>
                    <a:pt x="5934" y="2487"/>
                  </a:lnTo>
                  <a:lnTo>
                    <a:pt x="5532" y="1"/>
                  </a:ln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5"/>
            <p:cNvSpPr/>
            <p:nvPr/>
          </p:nvSpPr>
          <p:spPr>
            <a:xfrm>
              <a:off x="5719550" y="1812175"/>
              <a:ext cx="31600" cy="59425"/>
            </a:xfrm>
            <a:custGeom>
              <a:rect b="b" l="l" r="r" t="t"/>
              <a:pathLst>
                <a:path extrusionOk="0" h="2377" w="1264">
                  <a:moveTo>
                    <a:pt x="904" y="0"/>
                  </a:moveTo>
                  <a:lnTo>
                    <a:pt x="0" y="151"/>
                  </a:lnTo>
                  <a:lnTo>
                    <a:pt x="352" y="2377"/>
                  </a:lnTo>
                  <a:lnTo>
                    <a:pt x="1264" y="2235"/>
                  </a:lnTo>
                  <a:lnTo>
                    <a:pt x="904"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5"/>
            <p:cNvSpPr/>
            <p:nvPr/>
          </p:nvSpPr>
          <p:spPr>
            <a:xfrm>
              <a:off x="5612425" y="1807550"/>
              <a:ext cx="140625" cy="29325"/>
            </a:xfrm>
            <a:custGeom>
              <a:rect b="b" l="l" r="r" t="t"/>
              <a:pathLst>
                <a:path extrusionOk="0" h="1173" w="5625">
                  <a:moveTo>
                    <a:pt x="5532" y="1"/>
                  </a:moveTo>
                  <a:lnTo>
                    <a:pt x="0" y="888"/>
                  </a:lnTo>
                  <a:lnTo>
                    <a:pt x="42" y="1173"/>
                  </a:lnTo>
                  <a:lnTo>
                    <a:pt x="5624" y="537"/>
                  </a:lnTo>
                  <a:lnTo>
                    <a:pt x="5532"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5"/>
            <p:cNvSpPr/>
            <p:nvPr/>
          </p:nvSpPr>
          <p:spPr>
            <a:xfrm>
              <a:off x="5588550" y="1519250"/>
              <a:ext cx="33925" cy="23650"/>
            </a:xfrm>
            <a:custGeom>
              <a:rect b="b" l="l" r="r" t="t"/>
              <a:pathLst>
                <a:path extrusionOk="0" h="946" w="1357">
                  <a:moveTo>
                    <a:pt x="1" y="0"/>
                  </a:moveTo>
                  <a:lnTo>
                    <a:pt x="495" y="778"/>
                  </a:lnTo>
                  <a:lnTo>
                    <a:pt x="754" y="946"/>
                  </a:lnTo>
                  <a:lnTo>
                    <a:pt x="1357" y="636"/>
                  </a:lnTo>
                  <a:lnTo>
                    <a:pt x="1357" y="636"/>
                  </a:lnTo>
                  <a:cubicBezTo>
                    <a:pt x="1357" y="636"/>
                    <a:pt x="1215" y="664"/>
                    <a:pt x="1039" y="664"/>
                  </a:cubicBezTo>
                  <a:cubicBezTo>
                    <a:pt x="980" y="664"/>
                    <a:pt x="917" y="661"/>
                    <a:pt x="855" y="653"/>
                  </a:cubicBezTo>
                  <a:cubicBezTo>
                    <a:pt x="612" y="611"/>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5"/>
            <p:cNvSpPr/>
            <p:nvPr/>
          </p:nvSpPr>
          <p:spPr>
            <a:xfrm>
              <a:off x="5577475" y="1495800"/>
              <a:ext cx="108825" cy="114725"/>
            </a:xfrm>
            <a:custGeom>
              <a:rect b="b" l="l" r="r" t="t"/>
              <a:pathLst>
                <a:path extrusionOk="0" h="4589" w="4353">
                  <a:moveTo>
                    <a:pt x="4233" y="1"/>
                  </a:moveTo>
                  <a:cubicBezTo>
                    <a:pt x="4217" y="1"/>
                    <a:pt x="4112" y="8"/>
                    <a:pt x="4034" y="193"/>
                  </a:cubicBezTo>
                  <a:lnTo>
                    <a:pt x="4043" y="160"/>
                  </a:lnTo>
                  <a:lnTo>
                    <a:pt x="3700" y="1139"/>
                  </a:lnTo>
                  <a:cubicBezTo>
                    <a:pt x="3639" y="1322"/>
                    <a:pt x="3467" y="1435"/>
                    <a:pt x="3285" y="1435"/>
                  </a:cubicBezTo>
                  <a:cubicBezTo>
                    <a:pt x="3267" y="1435"/>
                    <a:pt x="3249" y="1434"/>
                    <a:pt x="3231" y="1432"/>
                  </a:cubicBezTo>
                  <a:lnTo>
                    <a:pt x="2352" y="1315"/>
                  </a:lnTo>
                  <a:cubicBezTo>
                    <a:pt x="2342" y="1312"/>
                    <a:pt x="2333" y="1311"/>
                    <a:pt x="2325" y="1311"/>
                  </a:cubicBezTo>
                  <a:cubicBezTo>
                    <a:pt x="2304" y="1311"/>
                    <a:pt x="2286" y="1317"/>
                    <a:pt x="2268" y="1323"/>
                  </a:cubicBezTo>
                  <a:lnTo>
                    <a:pt x="1524" y="1683"/>
                  </a:lnTo>
                  <a:lnTo>
                    <a:pt x="1415" y="1733"/>
                  </a:lnTo>
                  <a:cubicBezTo>
                    <a:pt x="1370" y="1748"/>
                    <a:pt x="1323" y="1756"/>
                    <a:pt x="1277" y="1756"/>
                  </a:cubicBezTo>
                  <a:cubicBezTo>
                    <a:pt x="1145" y="1756"/>
                    <a:pt x="1016" y="1694"/>
                    <a:pt x="929" y="1583"/>
                  </a:cubicBezTo>
                  <a:lnTo>
                    <a:pt x="461" y="972"/>
                  </a:lnTo>
                  <a:cubicBezTo>
                    <a:pt x="317" y="703"/>
                    <a:pt x="187" y="664"/>
                    <a:pt x="124" y="664"/>
                  </a:cubicBezTo>
                  <a:cubicBezTo>
                    <a:pt x="98" y="664"/>
                    <a:pt x="84" y="670"/>
                    <a:pt x="84" y="670"/>
                  </a:cubicBezTo>
                  <a:lnTo>
                    <a:pt x="0" y="804"/>
                  </a:lnTo>
                  <a:lnTo>
                    <a:pt x="595" y="2093"/>
                  </a:lnTo>
                  <a:lnTo>
                    <a:pt x="461" y="2160"/>
                  </a:lnTo>
                  <a:cubicBezTo>
                    <a:pt x="536" y="2286"/>
                    <a:pt x="745" y="2671"/>
                    <a:pt x="963" y="3089"/>
                  </a:cubicBezTo>
                  <a:cubicBezTo>
                    <a:pt x="1222" y="3424"/>
                    <a:pt x="1432" y="3901"/>
                    <a:pt x="1565" y="4277"/>
                  </a:cubicBezTo>
                  <a:cubicBezTo>
                    <a:pt x="1590" y="4264"/>
                    <a:pt x="1619" y="4257"/>
                    <a:pt x="1651" y="4257"/>
                  </a:cubicBezTo>
                  <a:cubicBezTo>
                    <a:pt x="1889" y="4257"/>
                    <a:pt x="2309" y="4588"/>
                    <a:pt x="2715" y="4588"/>
                  </a:cubicBezTo>
                  <a:cubicBezTo>
                    <a:pt x="2753" y="4588"/>
                    <a:pt x="2791" y="4585"/>
                    <a:pt x="2829" y="4579"/>
                  </a:cubicBezTo>
                  <a:cubicBezTo>
                    <a:pt x="3230" y="4513"/>
                    <a:pt x="3590" y="3849"/>
                    <a:pt x="3911" y="3849"/>
                  </a:cubicBezTo>
                  <a:cubicBezTo>
                    <a:pt x="3919" y="3849"/>
                    <a:pt x="3926" y="3850"/>
                    <a:pt x="3934" y="3851"/>
                  </a:cubicBezTo>
                  <a:cubicBezTo>
                    <a:pt x="3942" y="3633"/>
                    <a:pt x="3959" y="3382"/>
                    <a:pt x="4001" y="3139"/>
                  </a:cubicBezTo>
                  <a:lnTo>
                    <a:pt x="4018" y="3047"/>
                  </a:lnTo>
                  <a:cubicBezTo>
                    <a:pt x="4018" y="3022"/>
                    <a:pt x="4026" y="2989"/>
                    <a:pt x="4026" y="2963"/>
                  </a:cubicBezTo>
                  <a:cubicBezTo>
                    <a:pt x="4101" y="2386"/>
                    <a:pt x="4185" y="1716"/>
                    <a:pt x="4218" y="1557"/>
                  </a:cubicBezTo>
                  <a:lnTo>
                    <a:pt x="4185" y="1549"/>
                  </a:lnTo>
                  <a:lnTo>
                    <a:pt x="4352" y="110"/>
                  </a:lnTo>
                  <a:lnTo>
                    <a:pt x="4235" y="1"/>
                  </a:lnTo>
                  <a:cubicBezTo>
                    <a:pt x="4235" y="1"/>
                    <a:pt x="4235" y="1"/>
                    <a:pt x="423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5"/>
            <p:cNvSpPr/>
            <p:nvPr/>
          </p:nvSpPr>
          <p:spPr>
            <a:xfrm>
              <a:off x="5560950" y="1504600"/>
              <a:ext cx="52125" cy="89675"/>
            </a:xfrm>
            <a:custGeom>
              <a:rect b="b" l="l" r="r" t="t"/>
              <a:pathLst>
                <a:path extrusionOk="0" h="3587" w="2085">
                  <a:moveTo>
                    <a:pt x="527" y="0"/>
                  </a:moveTo>
                  <a:cubicBezTo>
                    <a:pt x="527" y="0"/>
                    <a:pt x="84" y="302"/>
                    <a:pt x="42" y="879"/>
                  </a:cubicBezTo>
                  <a:cubicBezTo>
                    <a:pt x="0" y="1448"/>
                    <a:pt x="452" y="2252"/>
                    <a:pt x="896" y="2963"/>
                  </a:cubicBezTo>
                  <a:cubicBezTo>
                    <a:pt x="1248" y="3528"/>
                    <a:pt x="1791" y="3586"/>
                    <a:pt x="1999" y="3586"/>
                  </a:cubicBezTo>
                  <a:cubicBezTo>
                    <a:pt x="2053" y="3586"/>
                    <a:pt x="2084" y="3582"/>
                    <a:pt x="2084" y="3582"/>
                  </a:cubicBezTo>
                  <a:cubicBezTo>
                    <a:pt x="2084" y="3582"/>
                    <a:pt x="2051" y="3231"/>
                    <a:pt x="1917" y="2946"/>
                  </a:cubicBezTo>
                  <a:cubicBezTo>
                    <a:pt x="1783" y="2662"/>
                    <a:pt x="1582" y="2226"/>
                    <a:pt x="1306" y="1348"/>
                  </a:cubicBezTo>
                  <a:cubicBezTo>
                    <a:pt x="1038" y="477"/>
                    <a:pt x="527" y="0"/>
                    <a:pt x="527"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5"/>
            <p:cNvSpPr/>
            <p:nvPr/>
          </p:nvSpPr>
          <p:spPr>
            <a:xfrm>
              <a:off x="5674775" y="1486800"/>
              <a:ext cx="34750" cy="97125"/>
            </a:xfrm>
            <a:custGeom>
              <a:rect b="b" l="l" r="r" t="t"/>
              <a:pathLst>
                <a:path extrusionOk="0" h="3885" w="1390">
                  <a:moveTo>
                    <a:pt x="427" y="1"/>
                  </a:moveTo>
                  <a:cubicBezTo>
                    <a:pt x="427" y="1"/>
                    <a:pt x="101" y="612"/>
                    <a:pt x="109" y="1524"/>
                  </a:cubicBezTo>
                  <a:cubicBezTo>
                    <a:pt x="126" y="2445"/>
                    <a:pt x="67" y="2913"/>
                    <a:pt x="34" y="3231"/>
                  </a:cubicBezTo>
                  <a:cubicBezTo>
                    <a:pt x="0" y="3541"/>
                    <a:pt x="67" y="3884"/>
                    <a:pt x="67" y="3884"/>
                  </a:cubicBezTo>
                  <a:cubicBezTo>
                    <a:pt x="67" y="3884"/>
                    <a:pt x="812" y="3734"/>
                    <a:pt x="1004" y="2922"/>
                  </a:cubicBezTo>
                  <a:cubicBezTo>
                    <a:pt x="1205" y="2118"/>
                    <a:pt x="1389" y="1214"/>
                    <a:pt x="1163" y="679"/>
                  </a:cubicBezTo>
                  <a:cubicBezTo>
                    <a:pt x="946" y="143"/>
                    <a:pt x="427" y="1"/>
                    <a:pt x="427"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5"/>
            <p:cNvSpPr/>
            <p:nvPr/>
          </p:nvSpPr>
          <p:spPr>
            <a:xfrm>
              <a:off x="5676650" y="1501025"/>
              <a:ext cx="9425" cy="57150"/>
            </a:xfrm>
            <a:custGeom>
              <a:rect b="b" l="l" r="r" t="t"/>
              <a:pathLst>
                <a:path extrusionOk="0" h="2286" w="377">
                  <a:moveTo>
                    <a:pt x="143" y="1"/>
                  </a:moveTo>
                  <a:cubicBezTo>
                    <a:pt x="84" y="252"/>
                    <a:pt x="26" y="578"/>
                    <a:pt x="34" y="955"/>
                  </a:cubicBezTo>
                  <a:cubicBezTo>
                    <a:pt x="42" y="1566"/>
                    <a:pt x="26" y="1984"/>
                    <a:pt x="0" y="2286"/>
                  </a:cubicBezTo>
                  <a:cubicBezTo>
                    <a:pt x="42" y="2252"/>
                    <a:pt x="201" y="2135"/>
                    <a:pt x="285" y="1976"/>
                  </a:cubicBezTo>
                  <a:cubicBezTo>
                    <a:pt x="377" y="1792"/>
                    <a:pt x="293" y="1482"/>
                    <a:pt x="176" y="1206"/>
                  </a:cubicBezTo>
                  <a:cubicBezTo>
                    <a:pt x="59" y="930"/>
                    <a:pt x="143" y="1"/>
                    <a:pt x="1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5"/>
            <p:cNvSpPr/>
            <p:nvPr/>
          </p:nvSpPr>
          <p:spPr>
            <a:xfrm>
              <a:off x="5647350" y="1605650"/>
              <a:ext cx="46900" cy="192300"/>
            </a:xfrm>
            <a:custGeom>
              <a:rect b="b" l="l" r="r" t="t"/>
              <a:pathLst>
                <a:path extrusionOk="0" h="7692" w="1876">
                  <a:moveTo>
                    <a:pt x="1" y="1"/>
                  </a:moveTo>
                  <a:lnTo>
                    <a:pt x="1231" y="7642"/>
                  </a:lnTo>
                  <a:lnTo>
                    <a:pt x="1290" y="7617"/>
                  </a:lnTo>
                  <a:lnTo>
                    <a:pt x="1298" y="7692"/>
                  </a:lnTo>
                  <a:lnTo>
                    <a:pt x="1875" y="7600"/>
                  </a:lnTo>
                  <a:cubicBezTo>
                    <a:pt x="1875" y="7600"/>
                    <a:pt x="1750" y="7382"/>
                    <a:pt x="1566" y="7299"/>
                  </a:cubicBezTo>
                  <a:cubicBezTo>
                    <a:pt x="1457" y="7257"/>
                    <a:pt x="1357" y="7223"/>
                    <a:pt x="1298" y="7207"/>
                  </a:cubicBezTo>
                  <a:cubicBezTo>
                    <a:pt x="1264" y="6570"/>
                    <a:pt x="1214" y="5349"/>
                    <a:pt x="1181" y="5047"/>
                  </a:cubicBezTo>
                  <a:cubicBezTo>
                    <a:pt x="1139" y="4620"/>
                    <a:pt x="938" y="4169"/>
                    <a:pt x="938" y="4169"/>
                  </a:cubicBezTo>
                  <a:cubicBezTo>
                    <a:pt x="938" y="4169"/>
                    <a:pt x="804" y="1967"/>
                    <a:pt x="754" y="1591"/>
                  </a:cubicBezTo>
                  <a:cubicBezTo>
                    <a:pt x="695" y="1214"/>
                    <a:pt x="578" y="821"/>
                    <a:pt x="578" y="821"/>
                  </a:cubicBezTo>
                  <a:lnTo>
                    <a:pt x="695" y="252"/>
                  </a:lnTo>
                  <a:lnTo>
                    <a:pt x="277" y="679"/>
                  </a:lnTo>
                  <a:lnTo>
                    <a:pt x="1"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5"/>
            <p:cNvSpPr/>
            <p:nvPr/>
          </p:nvSpPr>
          <p:spPr>
            <a:xfrm>
              <a:off x="5639400" y="1581600"/>
              <a:ext cx="40825" cy="216600"/>
            </a:xfrm>
            <a:custGeom>
              <a:rect b="b" l="l" r="r" t="t"/>
              <a:pathLst>
                <a:path extrusionOk="0" h="8664" w="1633">
                  <a:moveTo>
                    <a:pt x="344" y="0"/>
                  </a:moveTo>
                  <a:lnTo>
                    <a:pt x="1" y="59"/>
                  </a:lnTo>
                  <a:lnTo>
                    <a:pt x="1457" y="8595"/>
                  </a:lnTo>
                  <a:cubicBezTo>
                    <a:pt x="1464" y="8639"/>
                    <a:pt x="1497" y="8664"/>
                    <a:pt x="1539" y="8664"/>
                  </a:cubicBezTo>
                  <a:cubicBezTo>
                    <a:pt x="1545" y="8664"/>
                    <a:pt x="1551" y="8663"/>
                    <a:pt x="1557" y="8662"/>
                  </a:cubicBezTo>
                  <a:cubicBezTo>
                    <a:pt x="1599" y="8662"/>
                    <a:pt x="1633" y="8620"/>
                    <a:pt x="1624" y="8570"/>
                  </a:cubicBezTo>
                  <a:lnTo>
                    <a:pt x="344"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5"/>
            <p:cNvSpPr/>
            <p:nvPr/>
          </p:nvSpPr>
          <p:spPr>
            <a:xfrm>
              <a:off x="5639400" y="1582425"/>
              <a:ext cx="35175" cy="206325"/>
            </a:xfrm>
            <a:custGeom>
              <a:rect b="b" l="l" r="r" t="t"/>
              <a:pathLst>
                <a:path extrusionOk="0" h="8253" w="1407">
                  <a:moveTo>
                    <a:pt x="176" y="1"/>
                  </a:moveTo>
                  <a:lnTo>
                    <a:pt x="1" y="26"/>
                  </a:lnTo>
                  <a:lnTo>
                    <a:pt x="1407" y="8253"/>
                  </a:lnTo>
                  <a:lnTo>
                    <a:pt x="1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5"/>
            <p:cNvSpPr/>
            <p:nvPr/>
          </p:nvSpPr>
          <p:spPr>
            <a:xfrm>
              <a:off x="5630825" y="1556475"/>
              <a:ext cx="62375" cy="33500"/>
            </a:xfrm>
            <a:custGeom>
              <a:rect b="b" l="l" r="r" t="t"/>
              <a:pathLst>
                <a:path extrusionOk="0" h="1340" w="2495">
                  <a:moveTo>
                    <a:pt x="1934" y="1"/>
                  </a:moveTo>
                  <a:cubicBezTo>
                    <a:pt x="1890" y="1"/>
                    <a:pt x="1842" y="4"/>
                    <a:pt x="1792" y="9"/>
                  </a:cubicBezTo>
                  <a:cubicBezTo>
                    <a:pt x="1423" y="59"/>
                    <a:pt x="1139" y="386"/>
                    <a:pt x="955" y="436"/>
                  </a:cubicBezTo>
                  <a:cubicBezTo>
                    <a:pt x="917" y="449"/>
                    <a:pt x="880" y="453"/>
                    <a:pt x="844" y="453"/>
                  </a:cubicBezTo>
                  <a:cubicBezTo>
                    <a:pt x="717" y="453"/>
                    <a:pt x="603" y="394"/>
                    <a:pt x="530" y="394"/>
                  </a:cubicBezTo>
                  <a:cubicBezTo>
                    <a:pt x="526" y="394"/>
                    <a:pt x="523" y="394"/>
                    <a:pt x="519" y="394"/>
                  </a:cubicBezTo>
                  <a:cubicBezTo>
                    <a:pt x="427" y="403"/>
                    <a:pt x="9" y="562"/>
                    <a:pt x="9" y="562"/>
                  </a:cubicBezTo>
                  <a:cubicBezTo>
                    <a:pt x="9" y="562"/>
                    <a:pt x="1" y="712"/>
                    <a:pt x="51" y="813"/>
                  </a:cubicBezTo>
                  <a:cubicBezTo>
                    <a:pt x="109" y="913"/>
                    <a:pt x="201" y="997"/>
                    <a:pt x="226" y="1106"/>
                  </a:cubicBezTo>
                  <a:cubicBezTo>
                    <a:pt x="252" y="1206"/>
                    <a:pt x="436" y="1340"/>
                    <a:pt x="436" y="1340"/>
                  </a:cubicBezTo>
                  <a:cubicBezTo>
                    <a:pt x="436" y="1340"/>
                    <a:pt x="737" y="1214"/>
                    <a:pt x="837" y="1156"/>
                  </a:cubicBezTo>
                  <a:cubicBezTo>
                    <a:pt x="854" y="1147"/>
                    <a:pt x="887" y="1145"/>
                    <a:pt x="932" y="1145"/>
                  </a:cubicBezTo>
                  <a:cubicBezTo>
                    <a:pt x="1026" y="1145"/>
                    <a:pt x="1174" y="1157"/>
                    <a:pt x="1338" y="1157"/>
                  </a:cubicBezTo>
                  <a:cubicBezTo>
                    <a:pt x="1571" y="1157"/>
                    <a:pt x="1838" y="1132"/>
                    <a:pt x="2034" y="1014"/>
                  </a:cubicBezTo>
                  <a:cubicBezTo>
                    <a:pt x="2436" y="779"/>
                    <a:pt x="2495" y="394"/>
                    <a:pt x="2419" y="210"/>
                  </a:cubicBezTo>
                  <a:cubicBezTo>
                    <a:pt x="2376" y="109"/>
                    <a:pt x="2219" y="1"/>
                    <a:pt x="193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5"/>
            <p:cNvSpPr/>
            <p:nvPr/>
          </p:nvSpPr>
          <p:spPr>
            <a:xfrm>
              <a:off x="5589600" y="1545525"/>
              <a:ext cx="56525" cy="49000"/>
            </a:xfrm>
            <a:custGeom>
              <a:rect b="b" l="l" r="r" t="t"/>
              <a:pathLst>
                <a:path extrusionOk="0" h="1960" w="2261">
                  <a:moveTo>
                    <a:pt x="1942" y="0"/>
                  </a:moveTo>
                  <a:cubicBezTo>
                    <a:pt x="1927" y="0"/>
                    <a:pt x="1912" y="4"/>
                    <a:pt x="1901" y="12"/>
                  </a:cubicBezTo>
                  <a:cubicBezTo>
                    <a:pt x="1783" y="71"/>
                    <a:pt x="1516" y="213"/>
                    <a:pt x="1457" y="263"/>
                  </a:cubicBezTo>
                  <a:cubicBezTo>
                    <a:pt x="1382" y="330"/>
                    <a:pt x="1348" y="523"/>
                    <a:pt x="1172" y="623"/>
                  </a:cubicBezTo>
                  <a:cubicBezTo>
                    <a:pt x="1005" y="723"/>
                    <a:pt x="603" y="707"/>
                    <a:pt x="302" y="958"/>
                  </a:cubicBezTo>
                  <a:cubicBezTo>
                    <a:pt x="1" y="1217"/>
                    <a:pt x="118" y="1493"/>
                    <a:pt x="168" y="1611"/>
                  </a:cubicBezTo>
                  <a:cubicBezTo>
                    <a:pt x="245" y="1771"/>
                    <a:pt x="648" y="1959"/>
                    <a:pt x="865" y="1959"/>
                  </a:cubicBezTo>
                  <a:cubicBezTo>
                    <a:pt x="885" y="1959"/>
                    <a:pt x="905" y="1957"/>
                    <a:pt x="921" y="1954"/>
                  </a:cubicBezTo>
                  <a:cubicBezTo>
                    <a:pt x="1398" y="1845"/>
                    <a:pt x="1683" y="1050"/>
                    <a:pt x="1800" y="1016"/>
                  </a:cubicBezTo>
                  <a:cubicBezTo>
                    <a:pt x="1917" y="974"/>
                    <a:pt x="2227" y="832"/>
                    <a:pt x="2227" y="832"/>
                  </a:cubicBezTo>
                  <a:cubicBezTo>
                    <a:pt x="2227" y="832"/>
                    <a:pt x="2260" y="598"/>
                    <a:pt x="2202" y="506"/>
                  </a:cubicBezTo>
                  <a:cubicBezTo>
                    <a:pt x="2143" y="422"/>
                    <a:pt x="2143" y="288"/>
                    <a:pt x="2110" y="188"/>
                  </a:cubicBezTo>
                  <a:cubicBezTo>
                    <a:pt x="2093" y="121"/>
                    <a:pt x="2035" y="62"/>
                    <a:pt x="1993" y="20"/>
                  </a:cubicBezTo>
                  <a:cubicBezTo>
                    <a:pt x="1979" y="7"/>
                    <a:pt x="1960" y="0"/>
                    <a:pt x="1942"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5"/>
            <p:cNvSpPr/>
            <p:nvPr/>
          </p:nvSpPr>
          <p:spPr>
            <a:xfrm>
              <a:off x="5606975" y="1443500"/>
              <a:ext cx="12150" cy="5950"/>
            </a:xfrm>
            <a:custGeom>
              <a:rect b="b" l="l" r="r" t="t"/>
              <a:pathLst>
                <a:path extrusionOk="0" h="238" w="486">
                  <a:moveTo>
                    <a:pt x="486" y="0"/>
                  </a:moveTo>
                  <a:lnTo>
                    <a:pt x="0" y="84"/>
                  </a:lnTo>
                  <a:cubicBezTo>
                    <a:pt x="0" y="84"/>
                    <a:pt x="73" y="237"/>
                    <a:pt x="233" y="237"/>
                  </a:cubicBezTo>
                  <a:cubicBezTo>
                    <a:pt x="244" y="237"/>
                    <a:pt x="256" y="236"/>
                    <a:pt x="268" y="235"/>
                  </a:cubicBezTo>
                  <a:cubicBezTo>
                    <a:pt x="461" y="201"/>
                    <a:pt x="486" y="0"/>
                    <a:pt x="486"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5"/>
            <p:cNvSpPr/>
            <p:nvPr/>
          </p:nvSpPr>
          <p:spPr>
            <a:xfrm>
              <a:off x="5623700" y="1440775"/>
              <a:ext cx="12375" cy="17600"/>
            </a:xfrm>
            <a:custGeom>
              <a:rect b="b" l="l" r="r" t="t"/>
              <a:pathLst>
                <a:path extrusionOk="0" h="704" w="495">
                  <a:moveTo>
                    <a:pt x="495" y="1"/>
                  </a:moveTo>
                  <a:lnTo>
                    <a:pt x="1" y="84"/>
                  </a:lnTo>
                  <a:lnTo>
                    <a:pt x="101" y="704"/>
                  </a:lnTo>
                  <a:cubicBezTo>
                    <a:pt x="101" y="704"/>
                    <a:pt x="252" y="561"/>
                    <a:pt x="235" y="427"/>
                  </a:cubicBezTo>
                  <a:cubicBezTo>
                    <a:pt x="219" y="352"/>
                    <a:pt x="177" y="277"/>
                    <a:pt x="143" y="218"/>
                  </a:cubicBezTo>
                  <a:lnTo>
                    <a:pt x="143" y="218"/>
                  </a:lnTo>
                  <a:cubicBezTo>
                    <a:pt x="174" y="230"/>
                    <a:pt x="205" y="238"/>
                    <a:pt x="238" y="238"/>
                  </a:cubicBezTo>
                  <a:cubicBezTo>
                    <a:pt x="251" y="238"/>
                    <a:pt x="264" y="237"/>
                    <a:pt x="277" y="235"/>
                  </a:cubicBezTo>
                  <a:cubicBezTo>
                    <a:pt x="461" y="201"/>
                    <a:pt x="495" y="1"/>
                    <a:pt x="495"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5"/>
            <p:cNvSpPr/>
            <p:nvPr/>
          </p:nvSpPr>
          <p:spPr>
            <a:xfrm>
              <a:off x="5617425" y="1462725"/>
              <a:ext cx="14900" cy="3400"/>
            </a:xfrm>
            <a:custGeom>
              <a:rect b="b" l="l" r="r" t="t"/>
              <a:pathLst>
                <a:path extrusionOk="0" h="136" w="596">
                  <a:moveTo>
                    <a:pt x="355" y="0"/>
                  </a:moveTo>
                  <a:cubicBezTo>
                    <a:pt x="347" y="0"/>
                    <a:pt x="341" y="1"/>
                    <a:pt x="336" y="1"/>
                  </a:cubicBezTo>
                  <a:cubicBezTo>
                    <a:pt x="327" y="1"/>
                    <a:pt x="311" y="10"/>
                    <a:pt x="302" y="18"/>
                  </a:cubicBezTo>
                  <a:cubicBezTo>
                    <a:pt x="298" y="22"/>
                    <a:pt x="294" y="24"/>
                    <a:pt x="289" y="24"/>
                  </a:cubicBezTo>
                  <a:cubicBezTo>
                    <a:pt x="283" y="24"/>
                    <a:pt x="277" y="22"/>
                    <a:pt x="269" y="18"/>
                  </a:cubicBezTo>
                  <a:cubicBezTo>
                    <a:pt x="263" y="18"/>
                    <a:pt x="254" y="14"/>
                    <a:pt x="246" y="14"/>
                  </a:cubicBezTo>
                  <a:cubicBezTo>
                    <a:pt x="242" y="14"/>
                    <a:pt x="238" y="15"/>
                    <a:pt x="235" y="18"/>
                  </a:cubicBezTo>
                  <a:cubicBezTo>
                    <a:pt x="177" y="26"/>
                    <a:pt x="1" y="135"/>
                    <a:pt x="1" y="135"/>
                  </a:cubicBezTo>
                  <a:lnTo>
                    <a:pt x="277" y="85"/>
                  </a:lnTo>
                  <a:lnTo>
                    <a:pt x="319" y="85"/>
                  </a:lnTo>
                  <a:lnTo>
                    <a:pt x="595" y="35"/>
                  </a:lnTo>
                  <a:cubicBezTo>
                    <a:pt x="595" y="35"/>
                    <a:pt x="429" y="0"/>
                    <a:pt x="35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5"/>
            <p:cNvSpPr/>
            <p:nvPr/>
          </p:nvSpPr>
          <p:spPr>
            <a:xfrm>
              <a:off x="5604875" y="1423400"/>
              <a:ext cx="9225" cy="20400"/>
            </a:xfrm>
            <a:custGeom>
              <a:rect b="b" l="l" r="r" t="t"/>
              <a:pathLst>
                <a:path extrusionOk="0" h="816" w="369">
                  <a:moveTo>
                    <a:pt x="269" y="1"/>
                  </a:moveTo>
                  <a:lnTo>
                    <a:pt x="269" y="1"/>
                  </a:lnTo>
                  <a:cubicBezTo>
                    <a:pt x="268" y="1"/>
                    <a:pt x="135" y="135"/>
                    <a:pt x="68" y="277"/>
                  </a:cubicBezTo>
                  <a:cubicBezTo>
                    <a:pt x="1" y="428"/>
                    <a:pt x="34" y="704"/>
                    <a:pt x="34" y="704"/>
                  </a:cubicBezTo>
                  <a:lnTo>
                    <a:pt x="9" y="788"/>
                  </a:lnTo>
                  <a:cubicBezTo>
                    <a:pt x="9" y="801"/>
                    <a:pt x="15" y="815"/>
                    <a:pt x="30" y="815"/>
                  </a:cubicBezTo>
                  <a:cubicBezTo>
                    <a:pt x="34" y="815"/>
                    <a:pt x="38" y="814"/>
                    <a:pt x="43" y="813"/>
                  </a:cubicBezTo>
                  <a:lnTo>
                    <a:pt x="352" y="763"/>
                  </a:lnTo>
                  <a:cubicBezTo>
                    <a:pt x="369" y="763"/>
                    <a:pt x="369" y="737"/>
                    <a:pt x="352" y="737"/>
                  </a:cubicBezTo>
                  <a:lnTo>
                    <a:pt x="185" y="687"/>
                  </a:lnTo>
                  <a:cubicBezTo>
                    <a:pt x="185" y="687"/>
                    <a:pt x="135" y="470"/>
                    <a:pt x="151" y="311"/>
                  </a:cubicBezTo>
                  <a:cubicBezTo>
                    <a:pt x="176" y="143"/>
                    <a:pt x="268" y="1"/>
                    <a:pt x="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5"/>
            <p:cNvSpPr/>
            <p:nvPr/>
          </p:nvSpPr>
          <p:spPr>
            <a:xfrm>
              <a:off x="5564075" y="1511300"/>
              <a:ext cx="10500" cy="40825"/>
            </a:xfrm>
            <a:custGeom>
              <a:rect b="b" l="l" r="r" t="t"/>
              <a:pathLst>
                <a:path extrusionOk="0" h="1633" w="420">
                  <a:moveTo>
                    <a:pt x="386" y="0"/>
                  </a:moveTo>
                  <a:cubicBezTo>
                    <a:pt x="386" y="0"/>
                    <a:pt x="1" y="335"/>
                    <a:pt x="26" y="812"/>
                  </a:cubicBezTo>
                  <a:cubicBezTo>
                    <a:pt x="51" y="1297"/>
                    <a:pt x="419" y="1632"/>
                    <a:pt x="419" y="1632"/>
                  </a:cubicBezTo>
                  <a:cubicBezTo>
                    <a:pt x="419" y="1632"/>
                    <a:pt x="302" y="1440"/>
                    <a:pt x="260" y="963"/>
                  </a:cubicBezTo>
                  <a:cubicBezTo>
                    <a:pt x="218" y="477"/>
                    <a:pt x="386" y="0"/>
                    <a:pt x="3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5"/>
            <p:cNvSpPr/>
            <p:nvPr/>
          </p:nvSpPr>
          <p:spPr>
            <a:xfrm>
              <a:off x="5591700" y="1559200"/>
              <a:ext cx="29525" cy="22200"/>
            </a:xfrm>
            <a:custGeom>
              <a:rect b="b" l="l" r="r" t="t"/>
              <a:pathLst>
                <a:path extrusionOk="0" h="888" w="1181">
                  <a:moveTo>
                    <a:pt x="1181" y="1"/>
                  </a:moveTo>
                  <a:cubicBezTo>
                    <a:pt x="1155" y="26"/>
                    <a:pt x="1130" y="51"/>
                    <a:pt x="1088" y="76"/>
                  </a:cubicBezTo>
                  <a:cubicBezTo>
                    <a:pt x="921" y="176"/>
                    <a:pt x="519" y="160"/>
                    <a:pt x="218" y="411"/>
                  </a:cubicBezTo>
                  <a:cubicBezTo>
                    <a:pt x="17" y="578"/>
                    <a:pt x="0" y="754"/>
                    <a:pt x="26" y="888"/>
                  </a:cubicBezTo>
                  <a:cubicBezTo>
                    <a:pt x="26" y="888"/>
                    <a:pt x="226" y="511"/>
                    <a:pt x="469" y="419"/>
                  </a:cubicBezTo>
                  <a:cubicBezTo>
                    <a:pt x="712" y="327"/>
                    <a:pt x="1063" y="227"/>
                    <a:pt x="1139" y="93"/>
                  </a:cubicBezTo>
                  <a:cubicBezTo>
                    <a:pt x="1155" y="68"/>
                    <a:pt x="1172" y="34"/>
                    <a:pt x="1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5"/>
            <p:cNvSpPr/>
            <p:nvPr/>
          </p:nvSpPr>
          <p:spPr>
            <a:xfrm>
              <a:off x="5635425" y="1584950"/>
              <a:ext cx="18650" cy="6550"/>
            </a:xfrm>
            <a:custGeom>
              <a:rect b="b" l="l" r="r" t="t"/>
              <a:pathLst>
                <a:path extrusionOk="0" h="262" w="746">
                  <a:moveTo>
                    <a:pt x="653" y="0"/>
                  </a:moveTo>
                  <a:lnTo>
                    <a:pt x="59" y="100"/>
                  </a:lnTo>
                  <a:cubicBezTo>
                    <a:pt x="26" y="100"/>
                    <a:pt x="1" y="142"/>
                    <a:pt x="1" y="176"/>
                  </a:cubicBezTo>
                  <a:lnTo>
                    <a:pt x="9" y="201"/>
                  </a:lnTo>
                  <a:cubicBezTo>
                    <a:pt x="16" y="237"/>
                    <a:pt x="43" y="261"/>
                    <a:pt x="71" y="261"/>
                  </a:cubicBezTo>
                  <a:cubicBezTo>
                    <a:pt x="76" y="261"/>
                    <a:pt x="80" y="261"/>
                    <a:pt x="84" y="259"/>
                  </a:cubicBezTo>
                  <a:lnTo>
                    <a:pt x="679" y="167"/>
                  </a:lnTo>
                  <a:cubicBezTo>
                    <a:pt x="720" y="159"/>
                    <a:pt x="746" y="126"/>
                    <a:pt x="737" y="84"/>
                  </a:cubicBezTo>
                  <a:lnTo>
                    <a:pt x="729" y="59"/>
                  </a:lnTo>
                  <a:cubicBezTo>
                    <a:pt x="729" y="25"/>
                    <a:pt x="687" y="0"/>
                    <a:pt x="653"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5"/>
            <p:cNvSpPr/>
            <p:nvPr/>
          </p:nvSpPr>
          <p:spPr>
            <a:xfrm>
              <a:off x="5563875" y="1516950"/>
              <a:ext cx="27225" cy="63000"/>
            </a:xfrm>
            <a:custGeom>
              <a:rect b="b" l="l" r="r" t="t"/>
              <a:pathLst>
                <a:path extrusionOk="0" h="2520" w="1089">
                  <a:moveTo>
                    <a:pt x="201" y="0"/>
                  </a:moveTo>
                  <a:cubicBezTo>
                    <a:pt x="201" y="0"/>
                    <a:pt x="0" y="276"/>
                    <a:pt x="42" y="678"/>
                  </a:cubicBezTo>
                  <a:cubicBezTo>
                    <a:pt x="84" y="1080"/>
                    <a:pt x="954" y="2519"/>
                    <a:pt x="954" y="2519"/>
                  </a:cubicBezTo>
                  <a:cubicBezTo>
                    <a:pt x="954" y="2519"/>
                    <a:pt x="1088" y="2042"/>
                    <a:pt x="980" y="1791"/>
                  </a:cubicBezTo>
                  <a:cubicBezTo>
                    <a:pt x="871" y="1548"/>
                    <a:pt x="477" y="1465"/>
                    <a:pt x="402" y="1381"/>
                  </a:cubicBezTo>
                  <a:cubicBezTo>
                    <a:pt x="335" y="1297"/>
                    <a:pt x="218" y="946"/>
                    <a:pt x="218" y="946"/>
                  </a:cubicBezTo>
                  <a:lnTo>
                    <a:pt x="2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5"/>
            <p:cNvSpPr/>
            <p:nvPr/>
          </p:nvSpPr>
          <p:spPr>
            <a:xfrm>
              <a:off x="5620775" y="1469025"/>
              <a:ext cx="3800" cy="6100"/>
            </a:xfrm>
            <a:custGeom>
              <a:rect b="b" l="l" r="r" t="t"/>
              <a:pathLst>
                <a:path extrusionOk="0" h="244" w="152">
                  <a:moveTo>
                    <a:pt x="18" y="0"/>
                  </a:moveTo>
                  <a:cubicBezTo>
                    <a:pt x="9" y="0"/>
                    <a:pt x="1" y="9"/>
                    <a:pt x="9" y="17"/>
                  </a:cubicBezTo>
                  <a:lnTo>
                    <a:pt x="34" y="59"/>
                  </a:lnTo>
                  <a:cubicBezTo>
                    <a:pt x="43" y="76"/>
                    <a:pt x="43" y="93"/>
                    <a:pt x="34" y="109"/>
                  </a:cubicBezTo>
                  <a:cubicBezTo>
                    <a:pt x="26" y="126"/>
                    <a:pt x="9" y="159"/>
                    <a:pt x="26" y="193"/>
                  </a:cubicBezTo>
                  <a:cubicBezTo>
                    <a:pt x="51" y="243"/>
                    <a:pt x="151" y="243"/>
                    <a:pt x="151" y="243"/>
                  </a:cubicBezTo>
                  <a:cubicBezTo>
                    <a:pt x="151" y="243"/>
                    <a:pt x="110" y="185"/>
                    <a:pt x="101" y="143"/>
                  </a:cubicBezTo>
                  <a:cubicBezTo>
                    <a:pt x="93" y="101"/>
                    <a:pt x="126" y="67"/>
                    <a:pt x="126" y="67"/>
                  </a:cubicBezTo>
                  <a:lnTo>
                    <a:pt x="135" y="59"/>
                  </a:lnTo>
                  <a:cubicBezTo>
                    <a:pt x="143" y="42"/>
                    <a:pt x="135" y="26"/>
                    <a:pt x="126" y="26"/>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5"/>
            <p:cNvSpPr/>
            <p:nvPr/>
          </p:nvSpPr>
          <p:spPr>
            <a:xfrm>
              <a:off x="5623700" y="1437125"/>
              <a:ext cx="4425" cy="3675"/>
            </a:xfrm>
            <a:custGeom>
              <a:rect b="b" l="l" r="r" t="t"/>
              <a:pathLst>
                <a:path extrusionOk="0" h="147" w="177">
                  <a:moveTo>
                    <a:pt x="42" y="1"/>
                  </a:moveTo>
                  <a:cubicBezTo>
                    <a:pt x="24" y="1"/>
                    <a:pt x="9" y="15"/>
                    <a:pt x="9" y="38"/>
                  </a:cubicBezTo>
                  <a:lnTo>
                    <a:pt x="1" y="122"/>
                  </a:lnTo>
                  <a:cubicBezTo>
                    <a:pt x="1" y="138"/>
                    <a:pt x="9" y="147"/>
                    <a:pt x="26" y="147"/>
                  </a:cubicBezTo>
                  <a:lnTo>
                    <a:pt x="135" y="130"/>
                  </a:lnTo>
                  <a:cubicBezTo>
                    <a:pt x="168" y="122"/>
                    <a:pt x="177" y="80"/>
                    <a:pt x="152" y="63"/>
                  </a:cubicBezTo>
                  <a:lnTo>
                    <a:pt x="68" y="13"/>
                  </a:lnTo>
                  <a:cubicBezTo>
                    <a:pt x="60" y="4"/>
                    <a:pt x="50"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5"/>
            <p:cNvSpPr/>
            <p:nvPr/>
          </p:nvSpPr>
          <p:spPr>
            <a:xfrm>
              <a:off x="5625375" y="1805675"/>
              <a:ext cx="6950" cy="9025"/>
            </a:xfrm>
            <a:custGeom>
              <a:rect b="b" l="l" r="r" t="t"/>
              <a:pathLst>
                <a:path extrusionOk="0" h="361" w="278">
                  <a:moveTo>
                    <a:pt x="227" y="1"/>
                  </a:moveTo>
                  <a:lnTo>
                    <a:pt x="1" y="42"/>
                  </a:lnTo>
                  <a:lnTo>
                    <a:pt x="51" y="361"/>
                  </a:lnTo>
                  <a:lnTo>
                    <a:pt x="277" y="327"/>
                  </a:lnTo>
                  <a:lnTo>
                    <a:pt x="2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5"/>
            <p:cNvSpPr/>
            <p:nvPr/>
          </p:nvSpPr>
          <p:spPr>
            <a:xfrm>
              <a:off x="5607600" y="1802525"/>
              <a:ext cx="147750" cy="30675"/>
            </a:xfrm>
            <a:custGeom>
              <a:rect b="b" l="l" r="r" t="t"/>
              <a:pathLst>
                <a:path extrusionOk="0" h="1227" w="5910">
                  <a:moveTo>
                    <a:pt x="5750" y="0"/>
                  </a:moveTo>
                  <a:cubicBezTo>
                    <a:pt x="5744" y="0"/>
                    <a:pt x="5739" y="0"/>
                    <a:pt x="5733" y="1"/>
                  </a:cubicBezTo>
                  <a:lnTo>
                    <a:pt x="118" y="905"/>
                  </a:lnTo>
                  <a:cubicBezTo>
                    <a:pt x="51" y="913"/>
                    <a:pt x="1" y="980"/>
                    <a:pt x="9" y="1056"/>
                  </a:cubicBezTo>
                  <a:lnTo>
                    <a:pt x="17" y="1114"/>
                  </a:lnTo>
                  <a:cubicBezTo>
                    <a:pt x="32" y="1180"/>
                    <a:pt x="84" y="1226"/>
                    <a:pt x="147" y="1226"/>
                  </a:cubicBezTo>
                  <a:cubicBezTo>
                    <a:pt x="157" y="1226"/>
                    <a:pt x="166" y="1225"/>
                    <a:pt x="176" y="1223"/>
                  </a:cubicBezTo>
                  <a:lnTo>
                    <a:pt x="5792" y="328"/>
                  </a:lnTo>
                  <a:cubicBezTo>
                    <a:pt x="5859" y="311"/>
                    <a:pt x="5909" y="244"/>
                    <a:pt x="5901" y="168"/>
                  </a:cubicBezTo>
                  <a:lnTo>
                    <a:pt x="5893" y="110"/>
                  </a:lnTo>
                  <a:cubicBezTo>
                    <a:pt x="5877" y="48"/>
                    <a:pt x="5818" y="0"/>
                    <a:pt x="5750" y="0"/>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5"/>
            <p:cNvSpPr/>
            <p:nvPr/>
          </p:nvSpPr>
          <p:spPr>
            <a:xfrm>
              <a:off x="5617850" y="1866325"/>
              <a:ext cx="147750" cy="30675"/>
            </a:xfrm>
            <a:custGeom>
              <a:rect b="b" l="l" r="r" t="t"/>
              <a:pathLst>
                <a:path extrusionOk="0" h="1227" w="5910">
                  <a:moveTo>
                    <a:pt x="5750" y="1"/>
                  </a:moveTo>
                  <a:cubicBezTo>
                    <a:pt x="5745" y="1"/>
                    <a:pt x="5739" y="1"/>
                    <a:pt x="5734" y="2"/>
                  </a:cubicBezTo>
                  <a:lnTo>
                    <a:pt x="118" y="906"/>
                  </a:lnTo>
                  <a:cubicBezTo>
                    <a:pt x="42" y="914"/>
                    <a:pt x="1" y="981"/>
                    <a:pt x="9" y="1056"/>
                  </a:cubicBezTo>
                  <a:lnTo>
                    <a:pt x="17" y="1115"/>
                  </a:lnTo>
                  <a:cubicBezTo>
                    <a:pt x="32" y="1180"/>
                    <a:pt x="84" y="1227"/>
                    <a:pt x="142" y="1227"/>
                  </a:cubicBezTo>
                  <a:cubicBezTo>
                    <a:pt x="151" y="1227"/>
                    <a:pt x="159" y="1226"/>
                    <a:pt x="168" y="1224"/>
                  </a:cubicBezTo>
                  <a:lnTo>
                    <a:pt x="5784" y="328"/>
                  </a:lnTo>
                  <a:cubicBezTo>
                    <a:pt x="5859" y="311"/>
                    <a:pt x="5909" y="244"/>
                    <a:pt x="5901" y="169"/>
                  </a:cubicBezTo>
                  <a:lnTo>
                    <a:pt x="5893" y="111"/>
                  </a:lnTo>
                  <a:cubicBezTo>
                    <a:pt x="5877" y="48"/>
                    <a:pt x="5818" y="1"/>
                    <a:pt x="5750" y="1"/>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5"/>
            <p:cNvSpPr/>
            <p:nvPr/>
          </p:nvSpPr>
          <p:spPr>
            <a:xfrm>
              <a:off x="5736500" y="1803575"/>
              <a:ext cx="9425" cy="9250"/>
            </a:xfrm>
            <a:custGeom>
              <a:rect b="b" l="l" r="r" t="t"/>
              <a:pathLst>
                <a:path extrusionOk="0" h="370" w="377">
                  <a:moveTo>
                    <a:pt x="326" y="1"/>
                  </a:moveTo>
                  <a:lnTo>
                    <a:pt x="0" y="51"/>
                  </a:lnTo>
                  <a:lnTo>
                    <a:pt x="59" y="369"/>
                  </a:lnTo>
                  <a:lnTo>
                    <a:pt x="377" y="319"/>
                  </a:lnTo>
                  <a:lnTo>
                    <a:pt x="326"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5"/>
            <p:cNvSpPr/>
            <p:nvPr/>
          </p:nvSpPr>
          <p:spPr>
            <a:xfrm>
              <a:off x="5746750" y="1867400"/>
              <a:ext cx="9425" cy="9225"/>
            </a:xfrm>
            <a:custGeom>
              <a:rect b="b" l="l" r="r" t="t"/>
              <a:pathLst>
                <a:path extrusionOk="0" h="369" w="377">
                  <a:moveTo>
                    <a:pt x="327" y="1"/>
                  </a:moveTo>
                  <a:lnTo>
                    <a:pt x="0" y="51"/>
                  </a:lnTo>
                  <a:lnTo>
                    <a:pt x="50" y="369"/>
                  </a:lnTo>
                  <a:lnTo>
                    <a:pt x="377" y="319"/>
                  </a:lnTo>
                  <a:lnTo>
                    <a:pt x="327"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5"/>
            <p:cNvSpPr/>
            <p:nvPr/>
          </p:nvSpPr>
          <p:spPr>
            <a:xfrm>
              <a:off x="5479125" y="1653050"/>
              <a:ext cx="241900" cy="280650"/>
            </a:xfrm>
            <a:custGeom>
              <a:rect b="b" l="l" r="r" t="t"/>
              <a:pathLst>
                <a:path extrusionOk="0" h="11226" w="9676">
                  <a:moveTo>
                    <a:pt x="8303" y="1"/>
                  </a:moveTo>
                  <a:cubicBezTo>
                    <a:pt x="7500" y="1"/>
                    <a:pt x="6210" y="188"/>
                    <a:pt x="5951" y="306"/>
                  </a:cubicBezTo>
                  <a:cubicBezTo>
                    <a:pt x="5583" y="473"/>
                    <a:pt x="4955" y="2607"/>
                    <a:pt x="4495" y="3260"/>
                  </a:cubicBezTo>
                  <a:cubicBezTo>
                    <a:pt x="4035" y="3921"/>
                    <a:pt x="2922" y="4867"/>
                    <a:pt x="1725" y="5394"/>
                  </a:cubicBezTo>
                  <a:cubicBezTo>
                    <a:pt x="528" y="5930"/>
                    <a:pt x="202" y="7395"/>
                    <a:pt x="202" y="7395"/>
                  </a:cubicBezTo>
                  <a:cubicBezTo>
                    <a:pt x="202" y="7395"/>
                    <a:pt x="1" y="7980"/>
                    <a:pt x="202" y="9420"/>
                  </a:cubicBezTo>
                  <a:cubicBezTo>
                    <a:pt x="403" y="10859"/>
                    <a:pt x="1398" y="11119"/>
                    <a:pt x="1398" y="11119"/>
                  </a:cubicBezTo>
                  <a:cubicBezTo>
                    <a:pt x="1398" y="11119"/>
                    <a:pt x="1580" y="11226"/>
                    <a:pt x="1933" y="11226"/>
                  </a:cubicBezTo>
                  <a:cubicBezTo>
                    <a:pt x="2357" y="11226"/>
                    <a:pt x="3030" y="11071"/>
                    <a:pt x="3934" y="10391"/>
                  </a:cubicBezTo>
                  <a:cubicBezTo>
                    <a:pt x="5600" y="9152"/>
                    <a:pt x="5784" y="6122"/>
                    <a:pt x="5784" y="6122"/>
                  </a:cubicBezTo>
                  <a:cubicBezTo>
                    <a:pt x="5784" y="6122"/>
                    <a:pt x="9081" y="4733"/>
                    <a:pt x="9374" y="4298"/>
                  </a:cubicBezTo>
                  <a:cubicBezTo>
                    <a:pt x="9676" y="3863"/>
                    <a:pt x="9374" y="3695"/>
                    <a:pt x="9374" y="3695"/>
                  </a:cubicBezTo>
                  <a:cubicBezTo>
                    <a:pt x="9374" y="3695"/>
                    <a:pt x="9575" y="3335"/>
                    <a:pt x="9559" y="2967"/>
                  </a:cubicBezTo>
                  <a:cubicBezTo>
                    <a:pt x="9533" y="2599"/>
                    <a:pt x="9374" y="2406"/>
                    <a:pt x="9374" y="2406"/>
                  </a:cubicBezTo>
                  <a:cubicBezTo>
                    <a:pt x="9374" y="2406"/>
                    <a:pt x="9609" y="2172"/>
                    <a:pt x="9542" y="1770"/>
                  </a:cubicBezTo>
                  <a:cubicBezTo>
                    <a:pt x="9475" y="1377"/>
                    <a:pt x="9182" y="1009"/>
                    <a:pt x="9182" y="1009"/>
                  </a:cubicBezTo>
                  <a:cubicBezTo>
                    <a:pt x="9182" y="1009"/>
                    <a:pt x="9115" y="406"/>
                    <a:pt x="8948" y="122"/>
                  </a:cubicBezTo>
                  <a:cubicBezTo>
                    <a:pt x="8898" y="34"/>
                    <a:pt x="8644" y="1"/>
                    <a:pt x="8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p:nvPr/>
          </p:nvSpPr>
          <p:spPr>
            <a:xfrm>
              <a:off x="5671000" y="973150"/>
              <a:ext cx="213850" cy="309050"/>
            </a:xfrm>
            <a:custGeom>
              <a:rect b="b" l="l" r="r" t="t"/>
              <a:pathLst>
                <a:path extrusionOk="0" h="12362" w="8554">
                  <a:moveTo>
                    <a:pt x="4311" y="0"/>
                  </a:moveTo>
                  <a:cubicBezTo>
                    <a:pt x="770" y="0"/>
                    <a:pt x="310" y="1959"/>
                    <a:pt x="176" y="3264"/>
                  </a:cubicBezTo>
                  <a:cubicBezTo>
                    <a:pt x="0" y="4913"/>
                    <a:pt x="42" y="7951"/>
                    <a:pt x="720" y="9859"/>
                  </a:cubicBezTo>
                  <a:cubicBezTo>
                    <a:pt x="1406" y="11767"/>
                    <a:pt x="3131" y="12362"/>
                    <a:pt x="4177" y="12362"/>
                  </a:cubicBezTo>
                  <a:cubicBezTo>
                    <a:pt x="5223" y="12362"/>
                    <a:pt x="6679" y="11860"/>
                    <a:pt x="7365" y="10495"/>
                  </a:cubicBezTo>
                  <a:cubicBezTo>
                    <a:pt x="8043" y="9131"/>
                    <a:pt x="8554" y="5089"/>
                    <a:pt x="8453" y="3264"/>
                  </a:cubicBezTo>
                  <a:cubicBezTo>
                    <a:pt x="8378" y="1950"/>
                    <a:pt x="7851" y="0"/>
                    <a:pt x="43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5"/>
            <p:cNvSpPr/>
            <p:nvPr/>
          </p:nvSpPr>
          <p:spPr>
            <a:xfrm>
              <a:off x="5666400" y="966350"/>
              <a:ext cx="227250" cy="163325"/>
            </a:xfrm>
            <a:custGeom>
              <a:rect b="b" l="l" r="r" t="t"/>
              <a:pathLst>
                <a:path extrusionOk="0" h="6533" w="9090">
                  <a:moveTo>
                    <a:pt x="4690" y="1"/>
                  </a:moveTo>
                  <a:cubicBezTo>
                    <a:pt x="3883" y="1"/>
                    <a:pt x="3223" y="148"/>
                    <a:pt x="2620" y="314"/>
                  </a:cubicBezTo>
                  <a:cubicBezTo>
                    <a:pt x="1557" y="607"/>
                    <a:pt x="754" y="1503"/>
                    <a:pt x="494" y="2055"/>
                  </a:cubicBezTo>
                  <a:cubicBezTo>
                    <a:pt x="0" y="3051"/>
                    <a:pt x="276" y="5511"/>
                    <a:pt x="276" y="5511"/>
                  </a:cubicBezTo>
                  <a:cubicBezTo>
                    <a:pt x="276" y="5511"/>
                    <a:pt x="1381" y="3905"/>
                    <a:pt x="1867" y="2875"/>
                  </a:cubicBezTo>
                  <a:cubicBezTo>
                    <a:pt x="2352" y="1846"/>
                    <a:pt x="2620" y="1176"/>
                    <a:pt x="2620" y="1176"/>
                  </a:cubicBezTo>
                  <a:cubicBezTo>
                    <a:pt x="2620" y="1176"/>
                    <a:pt x="3775" y="2875"/>
                    <a:pt x="5725" y="4624"/>
                  </a:cubicBezTo>
                  <a:cubicBezTo>
                    <a:pt x="7675" y="6373"/>
                    <a:pt x="8579" y="6532"/>
                    <a:pt x="8579" y="6532"/>
                  </a:cubicBezTo>
                  <a:cubicBezTo>
                    <a:pt x="8579" y="6532"/>
                    <a:pt x="9089" y="5394"/>
                    <a:pt x="9089" y="4365"/>
                  </a:cubicBezTo>
                  <a:cubicBezTo>
                    <a:pt x="9089" y="3335"/>
                    <a:pt x="8738" y="850"/>
                    <a:pt x="6830" y="314"/>
                  </a:cubicBezTo>
                  <a:cubicBezTo>
                    <a:pt x="6004" y="86"/>
                    <a:pt x="5304" y="1"/>
                    <a:pt x="4690"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5"/>
            <p:cNvSpPr/>
            <p:nvPr/>
          </p:nvSpPr>
          <p:spPr>
            <a:xfrm>
              <a:off x="5634175" y="1100650"/>
              <a:ext cx="67825" cy="85025"/>
            </a:xfrm>
            <a:custGeom>
              <a:rect b="b" l="l" r="r" t="t"/>
              <a:pathLst>
                <a:path extrusionOk="0" h="3401" w="2713">
                  <a:moveTo>
                    <a:pt x="1077" y="0"/>
                  </a:moveTo>
                  <a:cubicBezTo>
                    <a:pt x="1005" y="0"/>
                    <a:pt x="933" y="10"/>
                    <a:pt x="862" y="31"/>
                  </a:cubicBezTo>
                  <a:cubicBezTo>
                    <a:pt x="268" y="206"/>
                    <a:pt x="0" y="1094"/>
                    <a:pt x="268" y="2014"/>
                  </a:cubicBezTo>
                  <a:cubicBezTo>
                    <a:pt x="512" y="2835"/>
                    <a:pt x="1089" y="3400"/>
                    <a:pt x="1630" y="3400"/>
                  </a:cubicBezTo>
                  <a:cubicBezTo>
                    <a:pt x="1701" y="3400"/>
                    <a:pt x="1772" y="3391"/>
                    <a:pt x="1842" y="3370"/>
                  </a:cubicBezTo>
                  <a:cubicBezTo>
                    <a:pt x="2444" y="3194"/>
                    <a:pt x="2712" y="2307"/>
                    <a:pt x="2436" y="1386"/>
                  </a:cubicBezTo>
                  <a:cubicBezTo>
                    <a:pt x="2199" y="566"/>
                    <a:pt x="1623" y="0"/>
                    <a:pt x="1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 name="Google Shape;1355;p65"/>
          <p:cNvSpPr/>
          <p:nvPr/>
        </p:nvSpPr>
        <p:spPr>
          <a:xfrm>
            <a:off x="75" y="3560699"/>
            <a:ext cx="2750479" cy="1567451"/>
          </a:xfrm>
          <a:custGeom>
            <a:rect b="b" l="l" r="r" t="t"/>
            <a:pathLst>
              <a:path extrusionOk="0" h="25736" w="45162">
                <a:moveTo>
                  <a:pt x="13735" y="0"/>
                </a:moveTo>
                <a:cubicBezTo>
                  <a:pt x="8822" y="0"/>
                  <a:pt x="4169" y="1105"/>
                  <a:pt x="1" y="3080"/>
                </a:cubicBezTo>
                <a:lnTo>
                  <a:pt x="1" y="25736"/>
                </a:lnTo>
                <a:lnTo>
                  <a:pt x="45161" y="25736"/>
                </a:lnTo>
                <a:cubicBezTo>
                  <a:pt x="42232" y="11056"/>
                  <a:pt x="29276" y="0"/>
                  <a:pt x="13735"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5"/>
          <p:cNvSpPr txBox="1"/>
          <p:nvPr/>
        </p:nvSpPr>
        <p:spPr>
          <a:xfrm>
            <a:off x="4445675" y="4345444"/>
            <a:ext cx="3000000" cy="419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FFFFFF"/>
                </a:solidFill>
                <a:latin typeface="Karla"/>
                <a:ea typeface="Karla"/>
                <a:cs typeface="Karla"/>
                <a:sym typeface="Karla"/>
              </a:rPr>
              <a:t>Please keep this slide for attribution.</a:t>
            </a:r>
            <a:endParaRPr>
              <a:solidFill>
                <a:srgbClr val="FFFFFF"/>
              </a:solidFill>
              <a:latin typeface="Karla"/>
              <a:ea typeface="Karla"/>
              <a:cs typeface="Karla"/>
              <a:sym typeface="Karla"/>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 name="Shape 1360"/>
        <p:cNvGrpSpPr/>
        <p:nvPr/>
      </p:nvGrpSpPr>
      <p:grpSpPr>
        <a:xfrm>
          <a:off x="0" y="0"/>
          <a:ext cx="0" cy="0"/>
          <a:chOff x="0" y="0"/>
          <a:chExt cx="0" cy="0"/>
        </a:xfrm>
      </p:grpSpPr>
      <p:sp>
        <p:nvSpPr>
          <p:cNvPr id="1361" name="Google Shape;1361;p66"/>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Icons</a:t>
            </a:r>
            <a:endParaRPr/>
          </a:p>
        </p:txBody>
      </p:sp>
      <p:grpSp>
        <p:nvGrpSpPr>
          <p:cNvPr id="1362" name="Google Shape;1362;p66"/>
          <p:cNvGrpSpPr/>
          <p:nvPr/>
        </p:nvGrpSpPr>
        <p:grpSpPr>
          <a:xfrm>
            <a:off x="4099172" y="3654694"/>
            <a:ext cx="621850" cy="552000"/>
            <a:chOff x="1659400" y="4208925"/>
            <a:chExt cx="621850" cy="552000"/>
          </a:xfrm>
        </p:grpSpPr>
        <p:sp>
          <p:nvSpPr>
            <p:cNvPr id="1363" name="Google Shape;1363;p66"/>
            <p:cNvSpPr/>
            <p:nvPr/>
          </p:nvSpPr>
          <p:spPr>
            <a:xfrm>
              <a:off x="1681775" y="4342525"/>
              <a:ext cx="577100" cy="418400"/>
            </a:xfrm>
            <a:custGeom>
              <a:rect b="b" l="l" r="r" t="t"/>
              <a:pathLst>
                <a:path extrusionOk="0" h="16736" w="23084">
                  <a:moveTo>
                    <a:pt x="1" y="0"/>
                  </a:moveTo>
                  <a:lnTo>
                    <a:pt x="1" y="15976"/>
                  </a:lnTo>
                  <a:cubicBezTo>
                    <a:pt x="1" y="16383"/>
                    <a:pt x="326" y="16735"/>
                    <a:pt x="733" y="16735"/>
                  </a:cubicBezTo>
                  <a:lnTo>
                    <a:pt x="22324" y="16735"/>
                  </a:lnTo>
                  <a:cubicBezTo>
                    <a:pt x="22731" y="16735"/>
                    <a:pt x="23083" y="16383"/>
                    <a:pt x="23083" y="15976"/>
                  </a:cubicBezTo>
                  <a:lnTo>
                    <a:pt x="23083"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6"/>
            <p:cNvSpPr/>
            <p:nvPr/>
          </p:nvSpPr>
          <p:spPr>
            <a:xfrm>
              <a:off x="1659400" y="4208925"/>
              <a:ext cx="621850" cy="167525"/>
            </a:xfrm>
            <a:custGeom>
              <a:rect b="b" l="l" r="r" t="t"/>
              <a:pathLst>
                <a:path extrusionOk="0" h="6701" w="24874">
                  <a:moveTo>
                    <a:pt x="760" y="1"/>
                  </a:moveTo>
                  <a:cubicBezTo>
                    <a:pt x="353" y="1"/>
                    <a:pt x="1" y="326"/>
                    <a:pt x="1" y="760"/>
                  </a:cubicBezTo>
                  <a:lnTo>
                    <a:pt x="1" y="5941"/>
                  </a:lnTo>
                  <a:cubicBezTo>
                    <a:pt x="1" y="6375"/>
                    <a:pt x="353" y="6700"/>
                    <a:pt x="760" y="6700"/>
                  </a:cubicBezTo>
                  <a:lnTo>
                    <a:pt x="24114" y="6700"/>
                  </a:lnTo>
                  <a:cubicBezTo>
                    <a:pt x="24521" y="6700"/>
                    <a:pt x="24873" y="6375"/>
                    <a:pt x="24873" y="5941"/>
                  </a:cubicBezTo>
                  <a:lnTo>
                    <a:pt x="24873" y="760"/>
                  </a:lnTo>
                  <a:cubicBezTo>
                    <a:pt x="24846" y="326"/>
                    <a:pt x="24521" y="1"/>
                    <a:pt x="24114" y="1"/>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6"/>
            <p:cNvSpPr/>
            <p:nvPr/>
          </p:nvSpPr>
          <p:spPr>
            <a:xfrm>
              <a:off x="2232400" y="4208925"/>
              <a:ext cx="48175" cy="167525"/>
            </a:xfrm>
            <a:custGeom>
              <a:rect b="b" l="l" r="r" t="t"/>
              <a:pathLst>
                <a:path extrusionOk="0" h="6701" w="1927">
                  <a:moveTo>
                    <a:pt x="0" y="1"/>
                  </a:moveTo>
                  <a:cubicBezTo>
                    <a:pt x="407" y="1"/>
                    <a:pt x="760" y="326"/>
                    <a:pt x="760" y="760"/>
                  </a:cubicBezTo>
                  <a:lnTo>
                    <a:pt x="760" y="5941"/>
                  </a:lnTo>
                  <a:cubicBezTo>
                    <a:pt x="760" y="6375"/>
                    <a:pt x="407" y="6700"/>
                    <a:pt x="0" y="6700"/>
                  </a:cubicBezTo>
                  <a:lnTo>
                    <a:pt x="1194" y="6700"/>
                  </a:lnTo>
                  <a:cubicBezTo>
                    <a:pt x="1601" y="6700"/>
                    <a:pt x="1926" y="6375"/>
                    <a:pt x="1926" y="5941"/>
                  </a:cubicBezTo>
                  <a:lnTo>
                    <a:pt x="1926" y="760"/>
                  </a:lnTo>
                  <a:cubicBezTo>
                    <a:pt x="1926" y="326"/>
                    <a:pt x="1601" y="1"/>
                    <a:pt x="1194"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6"/>
            <p:cNvSpPr/>
            <p:nvPr/>
          </p:nvSpPr>
          <p:spPr>
            <a:xfrm>
              <a:off x="2214075" y="4377100"/>
              <a:ext cx="44800" cy="383825"/>
            </a:xfrm>
            <a:custGeom>
              <a:rect b="b" l="l" r="r" t="t"/>
              <a:pathLst>
                <a:path extrusionOk="0" h="15353" w="1792">
                  <a:moveTo>
                    <a:pt x="733" y="0"/>
                  </a:moveTo>
                  <a:lnTo>
                    <a:pt x="733" y="14593"/>
                  </a:lnTo>
                  <a:cubicBezTo>
                    <a:pt x="733" y="15000"/>
                    <a:pt x="408" y="15352"/>
                    <a:pt x="1" y="15352"/>
                  </a:cubicBezTo>
                  <a:lnTo>
                    <a:pt x="1032" y="15352"/>
                  </a:lnTo>
                  <a:cubicBezTo>
                    <a:pt x="1439" y="15352"/>
                    <a:pt x="1791" y="15000"/>
                    <a:pt x="1791" y="14593"/>
                  </a:cubicBezTo>
                  <a:lnTo>
                    <a:pt x="1791"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6"/>
            <p:cNvSpPr/>
            <p:nvPr/>
          </p:nvSpPr>
          <p:spPr>
            <a:xfrm>
              <a:off x="1721100" y="4622575"/>
              <a:ext cx="498425" cy="97675"/>
            </a:xfrm>
            <a:custGeom>
              <a:rect b="b" l="l" r="r" t="t"/>
              <a:pathLst>
                <a:path extrusionOk="0" h="3907" w="19937">
                  <a:moveTo>
                    <a:pt x="354" y="0"/>
                  </a:moveTo>
                  <a:cubicBezTo>
                    <a:pt x="164" y="0"/>
                    <a:pt x="1" y="163"/>
                    <a:pt x="1" y="353"/>
                  </a:cubicBezTo>
                  <a:cubicBezTo>
                    <a:pt x="1" y="543"/>
                    <a:pt x="164" y="705"/>
                    <a:pt x="354" y="705"/>
                  </a:cubicBezTo>
                  <a:lnTo>
                    <a:pt x="5887" y="705"/>
                  </a:lnTo>
                  <a:lnTo>
                    <a:pt x="5887" y="3553"/>
                  </a:lnTo>
                  <a:cubicBezTo>
                    <a:pt x="5887" y="3743"/>
                    <a:pt x="6050" y="3906"/>
                    <a:pt x="6239" y="3906"/>
                  </a:cubicBezTo>
                  <a:cubicBezTo>
                    <a:pt x="6429" y="3906"/>
                    <a:pt x="6592" y="3743"/>
                    <a:pt x="6592" y="3553"/>
                  </a:cubicBezTo>
                  <a:lnTo>
                    <a:pt x="6592" y="705"/>
                  </a:lnTo>
                  <a:lnTo>
                    <a:pt x="13319" y="705"/>
                  </a:lnTo>
                  <a:lnTo>
                    <a:pt x="13319" y="3553"/>
                  </a:lnTo>
                  <a:cubicBezTo>
                    <a:pt x="13319" y="3743"/>
                    <a:pt x="13481" y="3906"/>
                    <a:pt x="13671" y="3906"/>
                  </a:cubicBezTo>
                  <a:cubicBezTo>
                    <a:pt x="13888" y="3906"/>
                    <a:pt x="14051" y="3743"/>
                    <a:pt x="14051" y="3553"/>
                  </a:cubicBezTo>
                  <a:lnTo>
                    <a:pt x="14051" y="705"/>
                  </a:lnTo>
                  <a:lnTo>
                    <a:pt x="19557" y="705"/>
                  </a:lnTo>
                  <a:cubicBezTo>
                    <a:pt x="19747" y="705"/>
                    <a:pt x="19910" y="543"/>
                    <a:pt x="19910" y="353"/>
                  </a:cubicBezTo>
                  <a:cubicBezTo>
                    <a:pt x="19937" y="163"/>
                    <a:pt x="19774" y="0"/>
                    <a:pt x="195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6"/>
            <p:cNvSpPr/>
            <p:nvPr/>
          </p:nvSpPr>
          <p:spPr>
            <a:xfrm>
              <a:off x="1721100" y="4510675"/>
              <a:ext cx="498425" cy="18350"/>
            </a:xfrm>
            <a:custGeom>
              <a:rect b="b" l="l" r="r" t="t"/>
              <a:pathLst>
                <a:path extrusionOk="0" h="734" w="19937">
                  <a:moveTo>
                    <a:pt x="354" y="1"/>
                  </a:moveTo>
                  <a:cubicBezTo>
                    <a:pt x="164" y="1"/>
                    <a:pt x="1" y="164"/>
                    <a:pt x="1" y="381"/>
                  </a:cubicBezTo>
                  <a:cubicBezTo>
                    <a:pt x="1" y="570"/>
                    <a:pt x="164" y="733"/>
                    <a:pt x="354" y="733"/>
                  </a:cubicBezTo>
                  <a:lnTo>
                    <a:pt x="19557" y="733"/>
                  </a:lnTo>
                  <a:cubicBezTo>
                    <a:pt x="19774" y="733"/>
                    <a:pt x="19937" y="570"/>
                    <a:pt x="19937" y="381"/>
                  </a:cubicBezTo>
                  <a:cubicBezTo>
                    <a:pt x="19937" y="164"/>
                    <a:pt x="19774" y="1"/>
                    <a:pt x="195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6"/>
            <p:cNvSpPr/>
            <p:nvPr/>
          </p:nvSpPr>
          <p:spPr>
            <a:xfrm>
              <a:off x="1841800" y="4208925"/>
              <a:ext cx="132950" cy="167525"/>
            </a:xfrm>
            <a:custGeom>
              <a:rect b="b" l="l" r="r" t="t"/>
              <a:pathLst>
                <a:path extrusionOk="0" h="6701" w="5318">
                  <a:moveTo>
                    <a:pt x="1" y="1"/>
                  </a:moveTo>
                  <a:lnTo>
                    <a:pt x="2822" y="3256"/>
                  </a:lnTo>
                  <a:cubicBezTo>
                    <a:pt x="2876" y="3310"/>
                    <a:pt x="2876" y="3391"/>
                    <a:pt x="2822" y="3445"/>
                  </a:cubicBezTo>
                  <a:lnTo>
                    <a:pt x="1" y="6700"/>
                  </a:lnTo>
                  <a:lnTo>
                    <a:pt x="2442" y="6700"/>
                  </a:lnTo>
                  <a:lnTo>
                    <a:pt x="5263" y="3445"/>
                  </a:lnTo>
                  <a:cubicBezTo>
                    <a:pt x="5317" y="3391"/>
                    <a:pt x="5317" y="3310"/>
                    <a:pt x="5263" y="3256"/>
                  </a:cubicBezTo>
                  <a:lnTo>
                    <a:pt x="24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6"/>
            <p:cNvSpPr/>
            <p:nvPr/>
          </p:nvSpPr>
          <p:spPr>
            <a:xfrm>
              <a:off x="1976075" y="4208925"/>
              <a:ext cx="132925" cy="167525"/>
            </a:xfrm>
            <a:custGeom>
              <a:rect b="b" l="l" r="r" t="t"/>
              <a:pathLst>
                <a:path extrusionOk="0" h="6701" w="5317">
                  <a:moveTo>
                    <a:pt x="0" y="1"/>
                  </a:moveTo>
                  <a:lnTo>
                    <a:pt x="2821" y="3256"/>
                  </a:lnTo>
                  <a:cubicBezTo>
                    <a:pt x="2876" y="3310"/>
                    <a:pt x="2876" y="3391"/>
                    <a:pt x="2821" y="3445"/>
                  </a:cubicBezTo>
                  <a:lnTo>
                    <a:pt x="0" y="6700"/>
                  </a:lnTo>
                  <a:lnTo>
                    <a:pt x="2415" y="6700"/>
                  </a:lnTo>
                  <a:lnTo>
                    <a:pt x="5263" y="3445"/>
                  </a:lnTo>
                  <a:cubicBezTo>
                    <a:pt x="5317" y="3391"/>
                    <a:pt x="5317" y="3310"/>
                    <a:pt x="5263" y="3256"/>
                  </a:cubicBezTo>
                  <a:lnTo>
                    <a:pt x="24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6"/>
            <p:cNvSpPr/>
            <p:nvPr/>
          </p:nvSpPr>
          <p:spPr>
            <a:xfrm>
              <a:off x="2109650" y="4208925"/>
              <a:ext cx="133625" cy="167525"/>
            </a:xfrm>
            <a:custGeom>
              <a:rect b="b" l="l" r="r" t="t"/>
              <a:pathLst>
                <a:path extrusionOk="0" h="6701" w="5345">
                  <a:moveTo>
                    <a:pt x="1" y="1"/>
                  </a:moveTo>
                  <a:lnTo>
                    <a:pt x="2849" y="3256"/>
                  </a:lnTo>
                  <a:cubicBezTo>
                    <a:pt x="2903" y="3310"/>
                    <a:pt x="2903" y="3391"/>
                    <a:pt x="2849" y="3445"/>
                  </a:cubicBezTo>
                  <a:lnTo>
                    <a:pt x="1" y="6700"/>
                  </a:lnTo>
                  <a:lnTo>
                    <a:pt x="2442" y="6700"/>
                  </a:lnTo>
                  <a:lnTo>
                    <a:pt x="5290" y="3445"/>
                  </a:lnTo>
                  <a:cubicBezTo>
                    <a:pt x="5344" y="3391"/>
                    <a:pt x="5344" y="3310"/>
                    <a:pt x="5290" y="3256"/>
                  </a:cubicBezTo>
                  <a:lnTo>
                    <a:pt x="24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6"/>
            <p:cNvSpPr/>
            <p:nvPr/>
          </p:nvSpPr>
          <p:spPr>
            <a:xfrm>
              <a:off x="1868925" y="4208925"/>
              <a:ext cx="105825" cy="167525"/>
            </a:xfrm>
            <a:custGeom>
              <a:rect b="b" l="l" r="r" t="t"/>
              <a:pathLst>
                <a:path extrusionOk="0" h="6701" w="4233">
                  <a:moveTo>
                    <a:pt x="1" y="1"/>
                  </a:moveTo>
                  <a:lnTo>
                    <a:pt x="2822" y="3256"/>
                  </a:lnTo>
                  <a:cubicBezTo>
                    <a:pt x="2876" y="3310"/>
                    <a:pt x="2876" y="3391"/>
                    <a:pt x="2822" y="3445"/>
                  </a:cubicBezTo>
                  <a:lnTo>
                    <a:pt x="1" y="6700"/>
                  </a:lnTo>
                  <a:lnTo>
                    <a:pt x="1357" y="6700"/>
                  </a:lnTo>
                  <a:lnTo>
                    <a:pt x="4178" y="3445"/>
                  </a:lnTo>
                  <a:cubicBezTo>
                    <a:pt x="4232" y="3391"/>
                    <a:pt x="4232" y="3310"/>
                    <a:pt x="4178" y="3256"/>
                  </a:cubicBezTo>
                  <a:lnTo>
                    <a:pt x="1330"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6"/>
            <p:cNvSpPr/>
            <p:nvPr/>
          </p:nvSpPr>
          <p:spPr>
            <a:xfrm>
              <a:off x="2003200" y="4208925"/>
              <a:ext cx="106475" cy="167525"/>
            </a:xfrm>
            <a:custGeom>
              <a:rect b="b" l="l" r="r" t="t"/>
              <a:pathLst>
                <a:path extrusionOk="0" h="6701" w="4259">
                  <a:moveTo>
                    <a:pt x="0" y="1"/>
                  </a:moveTo>
                  <a:lnTo>
                    <a:pt x="2821" y="3256"/>
                  </a:lnTo>
                  <a:cubicBezTo>
                    <a:pt x="2876" y="3310"/>
                    <a:pt x="2876" y="3391"/>
                    <a:pt x="2821" y="3445"/>
                  </a:cubicBezTo>
                  <a:lnTo>
                    <a:pt x="0" y="6700"/>
                  </a:lnTo>
                  <a:lnTo>
                    <a:pt x="1330" y="6700"/>
                  </a:lnTo>
                  <a:lnTo>
                    <a:pt x="4259" y="3337"/>
                  </a:lnTo>
                  <a:lnTo>
                    <a:pt x="1330"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6"/>
            <p:cNvSpPr/>
            <p:nvPr/>
          </p:nvSpPr>
          <p:spPr>
            <a:xfrm>
              <a:off x="2136775" y="4208925"/>
              <a:ext cx="105825" cy="167525"/>
            </a:xfrm>
            <a:custGeom>
              <a:rect b="b" l="l" r="r" t="t"/>
              <a:pathLst>
                <a:path extrusionOk="0" h="6701" w="4233">
                  <a:moveTo>
                    <a:pt x="1" y="1"/>
                  </a:moveTo>
                  <a:lnTo>
                    <a:pt x="2849" y="3256"/>
                  </a:lnTo>
                  <a:cubicBezTo>
                    <a:pt x="2903" y="3310"/>
                    <a:pt x="2903" y="3391"/>
                    <a:pt x="2849" y="3445"/>
                  </a:cubicBezTo>
                  <a:lnTo>
                    <a:pt x="1" y="6700"/>
                  </a:lnTo>
                  <a:lnTo>
                    <a:pt x="1357" y="6700"/>
                  </a:lnTo>
                  <a:lnTo>
                    <a:pt x="4205" y="3445"/>
                  </a:lnTo>
                  <a:cubicBezTo>
                    <a:pt x="4232" y="3391"/>
                    <a:pt x="4232" y="3310"/>
                    <a:pt x="4205" y="3256"/>
                  </a:cubicBezTo>
                  <a:lnTo>
                    <a:pt x="1357"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6"/>
            <p:cNvSpPr/>
            <p:nvPr/>
          </p:nvSpPr>
          <p:spPr>
            <a:xfrm>
              <a:off x="1659400" y="4208925"/>
              <a:ext cx="137000" cy="168200"/>
            </a:xfrm>
            <a:custGeom>
              <a:rect b="b" l="l" r="r" t="t"/>
              <a:pathLst>
                <a:path extrusionOk="0" h="6728" w="5480">
                  <a:moveTo>
                    <a:pt x="760" y="1"/>
                  </a:moveTo>
                  <a:cubicBezTo>
                    <a:pt x="326" y="1"/>
                    <a:pt x="1" y="326"/>
                    <a:pt x="1" y="760"/>
                  </a:cubicBezTo>
                  <a:lnTo>
                    <a:pt x="1" y="5968"/>
                  </a:lnTo>
                  <a:cubicBezTo>
                    <a:pt x="1" y="6375"/>
                    <a:pt x="326" y="6727"/>
                    <a:pt x="760" y="6727"/>
                  </a:cubicBezTo>
                  <a:lnTo>
                    <a:pt x="5480" y="6727"/>
                  </a:lnTo>
                  <a:lnTo>
                    <a:pt x="5480" y="4802"/>
                  </a:lnTo>
                  <a:lnTo>
                    <a:pt x="27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6"/>
            <p:cNvSpPr/>
            <p:nvPr/>
          </p:nvSpPr>
          <p:spPr>
            <a:xfrm>
              <a:off x="1696025" y="4208925"/>
              <a:ext cx="100375" cy="168200"/>
            </a:xfrm>
            <a:custGeom>
              <a:rect b="b" l="l" r="r" t="t"/>
              <a:pathLst>
                <a:path extrusionOk="0" h="6728" w="4015">
                  <a:moveTo>
                    <a:pt x="0" y="1"/>
                  </a:moveTo>
                  <a:lnTo>
                    <a:pt x="2740" y="4802"/>
                  </a:lnTo>
                  <a:lnTo>
                    <a:pt x="2740" y="6727"/>
                  </a:lnTo>
                  <a:lnTo>
                    <a:pt x="4015" y="6727"/>
                  </a:lnTo>
                  <a:lnTo>
                    <a:pt x="4015" y="4802"/>
                  </a:lnTo>
                  <a:lnTo>
                    <a:pt x="1275"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6"/>
            <p:cNvSpPr/>
            <p:nvPr/>
          </p:nvSpPr>
          <p:spPr>
            <a:xfrm>
              <a:off x="1683125" y="4320825"/>
              <a:ext cx="16300" cy="16300"/>
            </a:xfrm>
            <a:custGeom>
              <a:rect b="b" l="l" r="r" t="t"/>
              <a:pathLst>
                <a:path extrusionOk="0" h="652" w="652">
                  <a:moveTo>
                    <a:pt x="326" y="0"/>
                  </a:moveTo>
                  <a:cubicBezTo>
                    <a:pt x="137" y="0"/>
                    <a:pt x="1" y="136"/>
                    <a:pt x="1" y="326"/>
                  </a:cubicBezTo>
                  <a:cubicBezTo>
                    <a:pt x="1" y="516"/>
                    <a:pt x="137" y="651"/>
                    <a:pt x="326" y="651"/>
                  </a:cubicBezTo>
                  <a:cubicBezTo>
                    <a:pt x="516" y="651"/>
                    <a:pt x="652" y="516"/>
                    <a:pt x="652" y="326"/>
                  </a:cubicBezTo>
                  <a:cubicBezTo>
                    <a:pt x="652" y="136"/>
                    <a:pt x="516" y="0"/>
                    <a:pt x="32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6"/>
            <p:cNvSpPr/>
            <p:nvPr/>
          </p:nvSpPr>
          <p:spPr>
            <a:xfrm>
              <a:off x="1745525" y="4320825"/>
              <a:ext cx="16300" cy="16300"/>
            </a:xfrm>
            <a:custGeom>
              <a:rect b="b" l="l" r="r" t="t"/>
              <a:pathLst>
                <a:path extrusionOk="0" h="652" w="652">
                  <a:moveTo>
                    <a:pt x="326" y="0"/>
                  </a:moveTo>
                  <a:cubicBezTo>
                    <a:pt x="136" y="0"/>
                    <a:pt x="0" y="136"/>
                    <a:pt x="0" y="326"/>
                  </a:cubicBezTo>
                  <a:cubicBezTo>
                    <a:pt x="0" y="516"/>
                    <a:pt x="136" y="651"/>
                    <a:pt x="326" y="651"/>
                  </a:cubicBezTo>
                  <a:cubicBezTo>
                    <a:pt x="516" y="651"/>
                    <a:pt x="651" y="516"/>
                    <a:pt x="651" y="326"/>
                  </a:cubicBezTo>
                  <a:cubicBezTo>
                    <a:pt x="651" y="136"/>
                    <a:pt x="516" y="0"/>
                    <a:pt x="32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6"/>
            <p:cNvSpPr/>
            <p:nvPr/>
          </p:nvSpPr>
          <p:spPr>
            <a:xfrm>
              <a:off x="1683125" y="4248250"/>
              <a:ext cx="16300" cy="16975"/>
            </a:xfrm>
            <a:custGeom>
              <a:rect b="b" l="l" r="r" t="t"/>
              <a:pathLst>
                <a:path extrusionOk="0" h="679" w="652">
                  <a:moveTo>
                    <a:pt x="326" y="1"/>
                  </a:moveTo>
                  <a:cubicBezTo>
                    <a:pt x="137" y="1"/>
                    <a:pt x="1" y="164"/>
                    <a:pt x="1" y="326"/>
                  </a:cubicBezTo>
                  <a:cubicBezTo>
                    <a:pt x="1" y="516"/>
                    <a:pt x="137" y="679"/>
                    <a:pt x="326" y="679"/>
                  </a:cubicBezTo>
                  <a:cubicBezTo>
                    <a:pt x="516" y="679"/>
                    <a:pt x="652" y="516"/>
                    <a:pt x="652" y="326"/>
                  </a:cubicBezTo>
                  <a:cubicBezTo>
                    <a:pt x="652" y="137"/>
                    <a:pt x="516" y="1"/>
                    <a:pt x="3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66"/>
          <p:cNvGrpSpPr/>
          <p:nvPr/>
        </p:nvGrpSpPr>
        <p:grpSpPr>
          <a:xfrm>
            <a:off x="3339572" y="3620119"/>
            <a:ext cx="341125" cy="621150"/>
            <a:chOff x="866025" y="4174350"/>
            <a:chExt cx="341125" cy="621150"/>
          </a:xfrm>
        </p:grpSpPr>
        <p:sp>
          <p:nvSpPr>
            <p:cNvPr id="1381" name="Google Shape;1381;p66"/>
            <p:cNvSpPr/>
            <p:nvPr/>
          </p:nvSpPr>
          <p:spPr>
            <a:xfrm>
              <a:off x="866025" y="4557475"/>
              <a:ext cx="307875" cy="228550"/>
            </a:xfrm>
            <a:custGeom>
              <a:rect b="b" l="l" r="r" t="t"/>
              <a:pathLst>
                <a:path extrusionOk="0" h="9142" w="12315">
                  <a:moveTo>
                    <a:pt x="1" y="0"/>
                  </a:moveTo>
                  <a:lnTo>
                    <a:pt x="1" y="841"/>
                  </a:lnTo>
                  <a:lnTo>
                    <a:pt x="9874" y="9141"/>
                  </a:lnTo>
                  <a:lnTo>
                    <a:pt x="12315" y="9141"/>
                  </a:lnTo>
                  <a:lnTo>
                    <a:pt x="2442" y="841"/>
                  </a:lnTo>
                  <a:lnTo>
                    <a:pt x="2442"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6"/>
            <p:cNvSpPr/>
            <p:nvPr/>
          </p:nvSpPr>
          <p:spPr>
            <a:xfrm>
              <a:off x="899250" y="4557475"/>
              <a:ext cx="307900" cy="228550"/>
            </a:xfrm>
            <a:custGeom>
              <a:rect b="b" l="l" r="r" t="t"/>
              <a:pathLst>
                <a:path extrusionOk="0" h="9142" w="12316">
                  <a:moveTo>
                    <a:pt x="9901" y="0"/>
                  </a:moveTo>
                  <a:lnTo>
                    <a:pt x="9901" y="841"/>
                  </a:lnTo>
                  <a:lnTo>
                    <a:pt x="9874" y="841"/>
                  </a:lnTo>
                  <a:lnTo>
                    <a:pt x="1" y="9141"/>
                  </a:lnTo>
                  <a:lnTo>
                    <a:pt x="2442" y="9141"/>
                  </a:lnTo>
                  <a:lnTo>
                    <a:pt x="12315" y="841"/>
                  </a:lnTo>
                  <a:lnTo>
                    <a:pt x="12315"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6"/>
            <p:cNvSpPr/>
            <p:nvPr/>
          </p:nvSpPr>
          <p:spPr>
            <a:xfrm>
              <a:off x="937225" y="4578500"/>
              <a:ext cx="269925" cy="207525"/>
            </a:xfrm>
            <a:custGeom>
              <a:rect b="b" l="l" r="r" t="t"/>
              <a:pathLst>
                <a:path extrusionOk="0" h="8301" w="10797">
                  <a:moveTo>
                    <a:pt x="9874" y="0"/>
                  </a:moveTo>
                  <a:lnTo>
                    <a:pt x="1" y="8300"/>
                  </a:lnTo>
                  <a:lnTo>
                    <a:pt x="923" y="8300"/>
                  </a:lnTo>
                  <a:lnTo>
                    <a:pt x="10796" y="0"/>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6"/>
            <p:cNvSpPr/>
            <p:nvPr/>
          </p:nvSpPr>
          <p:spPr>
            <a:xfrm>
              <a:off x="1152175" y="4174350"/>
              <a:ext cx="40725" cy="344500"/>
            </a:xfrm>
            <a:custGeom>
              <a:rect b="b" l="l" r="r" t="t"/>
              <a:pathLst>
                <a:path extrusionOk="0" h="13780" w="1629">
                  <a:moveTo>
                    <a:pt x="516" y="0"/>
                  </a:moveTo>
                  <a:cubicBezTo>
                    <a:pt x="218" y="0"/>
                    <a:pt x="1" y="217"/>
                    <a:pt x="1" y="516"/>
                  </a:cubicBezTo>
                  <a:lnTo>
                    <a:pt x="1" y="13779"/>
                  </a:lnTo>
                  <a:lnTo>
                    <a:pt x="1628" y="13779"/>
                  </a:lnTo>
                  <a:lnTo>
                    <a:pt x="1628" y="516"/>
                  </a:lnTo>
                  <a:cubicBezTo>
                    <a:pt x="1628" y="217"/>
                    <a:pt x="1384" y="0"/>
                    <a:pt x="1113"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6"/>
            <p:cNvSpPr/>
            <p:nvPr/>
          </p:nvSpPr>
          <p:spPr>
            <a:xfrm>
              <a:off x="880950" y="4174350"/>
              <a:ext cx="40025" cy="344500"/>
            </a:xfrm>
            <a:custGeom>
              <a:rect b="b" l="l" r="r" t="t"/>
              <a:pathLst>
                <a:path extrusionOk="0" h="13780" w="1601">
                  <a:moveTo>
                    <a:pt x="489" y="0"/>
                  </a:moveTo>
                  <a:cubicBezTo>
                    <a:pt x="217" y="0"/>
                    <a:pt x="0" y="217"/>
                    <a:pt x="0" y="516"/>
                  </a:cubicBezTo>
                  <a:lnTo>
                    <a:pt x="0" y="13779"/>
                  </a:lnTo>
                  <a:lnTo>
                    <a:pt x="1601" y="13779"/>
                  </a:lnTo>
                  <a:lnTo>
                    <a:pt x="1601" y="516"/>
                  </a:lnTo>
                  <a:cubicBezTo>
                    <a:pt x="1601" y="217"/>
                    <a:pt x="1384" y="0"/>
                    <a:pt x="1113"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6"/>
            <p:cNvSpPr/>
            <p:nvPr/>
          </p:nvSpPr>
          <p:spPr>
            <a:xfrm>
              <a:off x="891125" y="4174350"/>
              <a:ext cx="29850" cy="344500"/>
            </a:xfrm>
            <a:custGeom>
              <a:rect b="b" l="l" r="r" t="t"/>
              <a:pathLst>
                <a:path extrusionOk="0" h="13780" w="1194">
                  <a:moveTo>
                    <a:pt x="0" y="0"/>
                  </a:moveTo>
                  <a:cubicBezTo>
                    <a:pt x="217" y="55"/>
                    <a:pt x="407" y="245"/>
                    <a:pt x="407" y="516"/>
                  </a:cubicBezTo>
                  <a:lnTo>
                    <a:pt x="407" y="13779"/>
                  </a:lnTo>
                  <a:lnTo>
                    <a:pt x="1194" y="13779"/>
                  </a:lnTo>
                  <a:lnTo>
                    <a:pt x="1194" y="516"/>
                  </a:lnTo>
                  <a:cubicBezTo>
                    <a:pt x="1194" y="217"/>
                    <a:pt x="977" y="0"/>
                    <a:pt x="70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6"/>
            <p:cNvSpPr/>
            <p:nvPr/>
          </p:nvSpPr>
          <p:spPr>
            <a:xfrm>
              <a:off x="1162350" y="4174350"/>
              <a:ext cx="30550" cy="344500"/>
            </a:xfrm>
            <a:custGeom>
              <a:rect b="b" l="l" r="r" t="t"/>
              <a:pathLst>
                <a:path extrusionOk="0" h="13780" w="1222">
                  <a:moveTo>
                    <a:pt x="1" y="0"/>
                  </a:moveTo>
                  <a:cubicBezTo>
                    <a:pt x="245" y="55"/>
                    <a:pt x="408" y="245"/>
                    <a:pt x="408" y="516"/>
                  </a:cubicBezTo>
                  <a:lnTo>
                    <a:pt x="408" y="13779"/>
                  </a:lnTo>
                  <a:lnTo>
                    <a:pt x="1221" y="13779"/>
                  </a:lnTo>
                  <a:lnTo>
                    <a:pt x="1221" y="516"/>
                  </a:lnTo>
                  <a:cubicBezTo>
                    <a:pt x="1221" y="217"/>
                    <a:pt x="977" y="0"/>
                    <a:pt x="70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6"/>
            <p:cNvSpPr/>
            <p:nvPr/>
          </p:nvSpPr>
          <p:spPr>
            <a:xfrm>
              <a:off x="866025" y="4477450"/>
              <a:ext cx="341125" cy="75300"/>
            </a:xfrm>
            <a:custGeom>
              <a:rect b="b" l="l" r="r" t="t"/>
              <a:pathLst>
                <a:path extrusionOk="0" h="3012" w="13645">
                  <a:moveTo>
                    <a:pt x="1465" y="1"/>
                  </a:moveTo>
                  <a:cubicBezTo>
                    <a:pt x="652" y="1"/>
                    <a:pt x="1" y="625"/>
                    <a:pt x="1" y="1438"/>
                  </a:cubicBezTo>
                  <a:lnTo>
                    <a:pt x="1" y="3011"/>
                  </a:lnTo>
                  <a:lnTo>
                    <a:pt x="13644" y="3011"/>
                  </a:lnTo>
                  <a:lnTo>
                    <a:pt x="13644" y="1438"/>
                  </a:lnTo>
                  <a:cubicBezTo>
                    <a:pt x="13644" y="625"/>
                    <a:pt x="12993" y="1"/>
                    <a:pt x="1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6"/>
            <p:cNvSpPr/>
            <p:nvPr/>
          </p:nvSpPr>
          <p:spPr>
            <a:xfrm>
              <a:off x="1148125" y="4477450"/>
              <a:ext cx="59025" cy="75300"/>
            </a:xfrm>
            <a:custGeom>
              <a:rect b="b" l="l" r="r" t="t"/>
              <a:pathLst>
                <a:path extrusionOk="0" h="3012" w="2361">
                  <a:moveTo>
                    <a:pt x="0" y="1"/>
                  </a:moveTo>
                  <a:cubicBezTo>
                    <a:pt x="814" y="1"/>
                    <a:pt x="1438" y="652"/>
                    <a:pt x="1438" y="1438"/>
                  </a:cubicBezTo>
                  <a:lnTo>
                    <a:pt x="1438" y="3011"/>
                  </a:lnTo>
                  <a:lnTo>
                    <a:pt x="2360" y="3011"/>
                  </a:lnTo>
                  <a:lnTo>
                    <a:pt x="2360" y="1438"/>
                  </a:lnTo>
                  <a:cubicBezTo>
                    <a:pt x="2360" y="652"/>
                    <a:pt x="1709" y="1"/>
                    <a:pt x="92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6"/>
            <p:cNvSpPr/>
            <p:nvPr/>
          </p:nvSpPr>
          <p:spPr>
            <a:xfrm>
              <a:off x="866025" y="4537125"/>
              <a:ext cx="341125" cy="41400"/>
            </a:xfrm>
            <a:custGeom>
              <a:rect b="b" l="l" r="r" t="t"/>
              <a:pathLst>
                <a:path extrusionOk="0" h="1656" w="13645">
                  <a:moveTo>
                    <a:pt x="1" y="1"/>
                  </a:moveTo>
                  <a:lnTo>
                    <a:pt x="1" y="1655"/>
                  </a:lnTo>
                  <a:lnTo>
                    <a:pt x="13644" y="1655"/>
                  </a:lnTo>
                  <a:lnTo>
                    <a:pt x="13644" y="1"/>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6"/>
            <p:cNvSpPr/>
            <p:nvPr/>
          </p:nvSpPr>
          <p:spPr>
            <a:xfrm>
              <a:off x="1184050" y="4537125"/>
              <a:ext cx="23100" cy="41400"/>
            </a:xfrm>
            <a:custGeom>
              <a:rect b="b" l="l" r="r" t="t"/>
              <a:pathLst>
                <a:path extrusionOk="0" h="1656" w="924">
                  <a:moveTo>
                    <a:pt x="1" y="1"/>
                  </a:moveTo>
                  <a:lnTo>
                    <a:pt x="1" y="1655"/>
                  </a:lnTo>
                  <a:lnTo>
                    <a:pt x="923" y="1655"/>
                  </a:lnTo>
                  <a:lnTo>
                    <a:pt x="923"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6"/>
            <p:cNvSpPr/>
            <p:nvPr/>
          </p:nvSpPr>
          <p:spPr>
            <a:xfrm>
              <a:off x="901300" y="4578500"/>
              <a:ext cx="272600" cy="207525"/>
            </a:xfrm>
            <a:custGeom>
              <a:rect b="b" l="l" r="r" t="t"/>
              <a:pathLst>
                <a:path extrusionOk="0" h="8301" w="10904">
                  <a:moveTo>
                    <a:pt x="0" y="0"/>
                  </a:moveTo>
                  <a:lnTo>
                    <a:pt x="9873" y="8300"/>
                  </a:lnTo>
                  <a:lnTo>
                    <a:pt x="10904" y="8300"/>
                  </a:lnTo>
                  <a:lnTo>
                    <a:pt x="1031" y="0"/>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6"/>
            <p:cNvSpPr/>
            <p:nvPr/>
          </p:nvSpPr>
          <p:spPr>
            <a:xfrm>
              <a:off x="873500" y="4777175"/>
              <a:ext cx="119350" cy="18325"/>
            </a:xfrm>
            <a:custGeom>
              <a:rect b="b" l="l" r="r" t="t"/>
              <a:pathLst>
                <a:path extrusionOk="0" h="733" w="4774">
                  <a:moveTo>
                    <a:pt x="353" y="0"/>
                  </a:moveTo>
                  <a:cubicBezTo>
                    <a:pt x="163" y="0"/>
                    <a:pt x="0" y="163"/>
                    <a:pt x="0" y="353"/>
                  </a:cubicBezTo>
                  <a:cubicBezTo>
                    <a:pt x="0" y="570"/>
                    <a:pt x="163" y="733"/>
                    <a:pt x="353" y="733"/>
                  </a:cubicBezTo>
                  <a:lnTo>
                    <a:pt x="4421" y="733"/>
                  </a:lnTo>
                  <a:cubicBezTo>
                    <a:pt x="4611" y="733"/>
                    <a:pt x="4774" y="570"/>
                    <a:pt x="4774" y="353"/>
                  </a:cubicBezTo>
                  <a:cubicBezTo>
                    <a:pt x="4774" y="163"/>
                    <a:pt x="4611" y="0"/>
                    <a:pt x="4421"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6"/>
            <p:cNvSpPr/>
            <p:nvPr/>
          </p:nvSpPr>
          <p:spPr>
            <a:xfrm>
              <a:off x="1080300" y="4777175"/>
              <a:ext cx="120050" cy="18325"/>
            </a:xfrm>
            <a:custGeom>
              <a:rect b="b" l="l" r="r" t="t"/>
              <a:pathLst>
                <a:path extrusionOk="0" h="733" w="4802">
                  <a:moveTo>
                    <a:pt x="381" y="0"/>
                  </a:moveTo>
                  <a:cubicBezTo>
                    <a:pt x="164" y="0"/>
                    <a:pt x="1" y="163"/>
                    <a:pt x="1" y="353"/>
                  </a:cubicBezTo>
                  <a:cubicBezTo>
                    <a:pt x="1" y="570"/>
                    <a:pt x="164" y="733"/>
                    <a:pt x="381" y="733"/>
                  </a:cubicBezTo>
                  <a:lnTo>
                    <a:pt x="4422" y="733"/>
                  </a:lnTo>
                  <a:cubicBezTo>
                    <a:pt x="4639" y="733"/>
                    <a:pt x="4802" y="570"/>
                    <a:pt x="4802" y="353"/>
                  </a:cubicBezTo>
                  <a:cubicBezTo>
                    <a:pt x="4802" y="163"/>
                    <a:pt x="4639" y="0"/>
                    <a:pt x="4422"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6"/>
            <p:cNvSpPr/>
            <p:nvPr/>
          </p:nvSpPr>
          <p:spPr>
            <a:xfrm>
              <a:off x="880950" y="4221825"/>
              <a:ext cx="311950" cy="149200"/>
            </a:xfrm>
            <a:custGeom>
              <a:rect b="b" l="l" r="r" t="t"/>
              <a:pathLst>
                <a:path extrusionOk="0" h="5968" w="12478">
                  <a:moveTo>
                    <a:pt x="0" y="0"/>
                  </a:moveTo>
                  <a:lnTo>
                    <a:pt x="0" y="5967"/>
                  </a:lnTo>
                  <a:lnTo>
                    <a:pt x="12477" y="5967"/>
                  </a:lnTo>
                  <a:lnTo>
                    <a:pt x="1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6"/>
            <p:cNvSpPr/>
            <p:nvPr/>
          </p:nvSpPr>
          <p:spPr>
            <a:xfrm>
              <a:off x="1172525" y="4221825"/>
              <a:ext cx="20375" cy="149200"/>
            </a:xfrm>
            <a:custGeom>
              <a:rect b="b" l="l" r="r" t="t"/>
              <a:pathLst>
                <a:path extrusionOk="0" h="5968" w="815">
                  <a:moveTo>
                    <a:pt x="1" y="0"/>
                  </a:moveTo>
                  <a:lnTo>
                    <a:pt x="1" y="5967"/>
                  </a:lnTo>
                  <a:lnTo>
                    <a:pt x="814" y="5967"/>
                  </a:lnTo>
                  <a:lnTo>
                    <a:pt x="814"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66"/>
          <p:cNvGrpSpPr/>
          <p:nvPr/>
        </p:nvGrpSpPr>
        <p:grpSpPr>
          <a:xfrm>
            <a:off x="5073645" y="2663856"/>
            <a:ext cx="621150" cy="491500"/>
            <a:chOff x="726350" y="3130900"/>
            <a:chExt cx="621150" cy="491500"/>
          </a:xfrm>
        </p:grpSpPr>
        <p:sp>
          <p:nvSpPr>
            <p:cNvPr id="1398" name="Google Shape;1398;p66"/>
            <p:cNvSpPr/>
            <p:nvPr/>
          </p:nvSpPr>
          <p:spPr>
            <a:xfrm>
              <a:off x="882975" y="3383700"/>
              <a:ext cx="119375" cy="96575"/>
            </a:xfrm>
            <a:custGeom>
              <a:rect b="b" l="l" r="r" t="t"/>
              <a:pathLst>
                <a:path extrusionOk="0" h="3863" w="4775">
                  <a:moveTo>
                    <a:pt x="1" y="0"/>
                  </a:moveTo>
                  <a:lnTo>
                    <a:pt x="570" y="3852"/>
                  </a:lnTo>
                  <a:cubicBezTo>
                    <a:pt x="570" y="3852"/>
                    <a:pt x="673" y="3862"/>
                    <a:pt x="846" y="3862"/>
                  </a:cubicBezTo>
                  <a:cubicBezTo>
                    <a:pt x="1753" y="3862"/>
                    <a:pt x="4592" y="3575"/>
                    <a:pt x="4775"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6"/>
            <p:cNvSpPr/>
            <p:nvPr/>
          </p:nvSpPr>
          <p:spPr>
            <a:xfrm>
              <a:off x="893825" y="3383700"/>
              <a:ext cx="108525" cy="96575"/>
            </a:xfrm>
            <a:custGeom>
              <a:rect b="b" l="l" r="r" t="t"/>
              <a:pathLst>
                <a:path extrusionOk="0" h="3863" w="4341">
                  <a:moveTo>
                    <a:pt x="3337" y="0"/>
                  </a:moveTo>
                  <a:cubicBezTo>
                    <a:pt x="3012" y="2550"/>
                    <a:pt x="1113" y="2740"/>
                    <a:pt x="1" y="2875"/>
                  </a:cubicBezTo>
                  <a:lnTo>
                    <a:pt x="136" y="3852"/>
                  </a:lnTo>
                  <a:cubicBezTo>
                    <a:pt x="136" y="3852"/>
                    <a:pt x="240" y="3862"/>
                    <a:pt x="414" y="3862"/>
                  </a:cubicBezTo>
                  <a:cubicBezTo>
                    <a:pt x="1326" y="3862"/>
                    <a:pt x="4181" y="3575"/>
                    <a:pt x="4341"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6"/>
            <p:cNvSpPr/>
            <p:nvPr/>
          </p:nvSpPr>
          <p:spPr>
            <a:xfrm>
              <a:off x="786700" y="3383700"/>
              <a:ext cx="136325" cy="238700"/>
            </a:xfrm>
            <a:custGeom>
              <a:rect b="b" l="l" r="r" t="t"/>
              <a:pathLst>
                <a:path extrusionOk="0" h="9548" w="5453">
                  <a:moveTo>
                    <a:pt x="0" y="0"/>
                  </a:moveTo>
                  <a:lnTo>
                    <a:pt x="2143" y="9168"/>
                  </a:lnTo>
                  <a:cubicBezTo>
                    <a:pt x="2197" y="9385"/>
                    <a:pt x="2387" y="9548"/>
                    <a:pt x="2631" y="9548"/>
                  </a:cubicBezTo>
                  <a:lnTo>
                    <a:pt x="4937" y="9548"/>
                  </a:lnTo>
                  <a:cubicBezTo>
                    <a:pt x="5235" y="9548"/>
                    <a:pt x="5452" y="9276"/>
                    <a:pt x="5425" y="8978"/>
                  </a:cubicBezTo>
                  <a:lnTo>
                    <a:pt x="4042"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6"/>
            <p:cNvSpPr/>
            <p:nvPr/>
          </p:nvSpPr>
          <p:spPr>
            <a:xfrm>
              <a:off x="859925" y="3383700"/>
              <a:ext cx="63100" cy="238700"/>
            </a:xfrm>
            <a:custGeom>
              <a:rect b="b" l="l" r="r" t="t"/>
              <a:pathLst>
                <a:path extrusionOk="0" h="9548" w="2524">
                  <a:moveTo>
                    <a:pt x="1" y="0"/>
                  </a:moveTo>
                  <a:lnTo>
                    <a:pt x="1438" y="9412"/>
                  </a:lnTo>
                  <a:cubicBezTo>
                    <a:pt x="1438" y="9439"/>
                    <a:pt x="1438" y="9493"/>
                    <a:pt x="1438" y="9548"/>
                  </a:cubicBezTo>
                  <a:lnTo>
                    <a:pt x="2008" y="9548"/>
                  </a:lnTo>
                  <a:cubicBezTo>
                    <a:pt x="2306" y="9548"/>
                    <a:pt x="2523" y="9276"/>
                    <a:pt x="2469" y="8978"/>
                  </a:cubicBezTo>
                  <a:lnTo>
                    <a:pt x="1113"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6"/>
            <p:cNvSpPr/>
            <p:nvPr/>
          </p:nvSpPr>
          <p:spPr>
            <a:xfrm>
              <a:off x="1270175" y="3213475"/>
              <a:ext cx="77325" cy="154650"/>
            </a:xfrm>
            <a:custGeom>
              <a:rect b="b" l="l" r="r" t="t"/>
              <a:pathLst>
                <a:path extrusionOk="0" h="6186" w="3093">
                  <a:moveTo>
                    <a:pt x="1" y="1"/>
                  </a:moveTo>
                  <a:lnTo>
                    <a:pt x="1" y="6185"/>
                  </a:lnTo>
                  <a:cubicBezTo>
                    <a:pt x="1709" y="6185"/>
                    <a:pt x="3093" y="4802"/>
                    <a:pt x="3093" y="3093"/>
                  </a:cubicBezTo>
                  <a:cubicBezTo>
                    <a:pt x="3093" y="1384"/>
                    <a:pt x="1709" y="1"/>
                    <a:pt x="1" y="1"/>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6"/>
            <p:cNvSpPr/>
            <p:nvPr/>
          </p:nvSpPr>
          <p:spPr>
            <a:xfrm>
              <a:off x="1270175" y="3221625"/>
              <a:ext cx="77325" cy="146500"/>
            </a:xfrm>
            <a:custGeom>
              <a:rect b="b" l="l" r="r" t="t"/>
              <a:pathLst>
                <a:path extrusionOk="0" h="5860" w="3093">
                  <a:moveTo>
                    <a:pt x="1357" y="0"/>
                  </a:moveTo>
                  <a:lnTo>
                    <a:pt x="1357" y="0"/>
                  </a:lnTo>
                  <a:cubicBezTo>
                    <a:pt x="1899" y="543"/>
                    <a:pt x="2198" y="1275"/>
                    <a:pt x="2198" y="2116"/>
                  </a:cubicBezTo>
                  <a:cubicBezTo>
                    <a:pt x="2198" y="3499"/>
                    <a:pt x="1275" y="4693"/>
                    <a:pt x="1" y="5073"/>
                  </a:cubicBezTo>
                  <a:lnTo>
                    <a:pt x="1" y="5859"/>
                  </a:lnTo>
                  <a:cubicBezTo>
                    <a:pt x="1709" y="5859"/>
                    <a:pt x="3093" y="4476"/>
                    <a:pt x="3093" y="2767"/>
                  </a:cubicBezTo>
                  <a:cubicBezTo>
                    <a:pt x="3093" y="1547"/>
                    <a:pt x="2387" y="489"/>
                    <a:pt x="1357"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6"/>
            <p:cNvSpPr/>
            <p:nvPr/>
          </p:nvSpPr>
          <p:spPr>
            <a:xfrm>
              <a:off x="882975" y="3130900"/>
              <a:ext cx="402150" cy="319175"/>
            </a:xfrm>
            <a:custGeom>
              <a:rect b="b" l="l" r="r" t="t"/>
              <a:pathLst>
                <a:path extrusionOk="0" h="12767" w="16086">
                  <a:moveTo>
                    <a:pt x="15783" y="1"/>
                  </a:moveTo>
                  <a:cubicBezTo>
                    <a:pt x="15748" y="1"/>
                    <a:pt x="15713" y="7"/>
                    <a:pt x="15678" y="22"/>
                  </a:cubicBezTo>
                  <a:lnTo>
                    <a:pt x="14702" y="429"/>
                  </a:lnTo>
                  <a:cubicBezTo>
                    <a:pt x="11827" y="1649"/>
                    <a:pt x="8708" y="2273"/>
                    <a:pt x="5588" y="2273"/>
                  </a:cubicBezTo>
                  <a:lnTo>
                    <a:pt x="1" y="2273"/>
                  </a:lnTo>
                  <a:lnTo>
                    <a:pt x="1" y="10492"/>
                  </a:lnTo>
                  <a:lnTo>
                    <a:pt x="5588" y="10492"/>
                  </a:lnTo>
                  <a:cubicBezTo>
                    <a:pt x="8708" y="10492"/>
                    <a:pt x="11827" y="11116"/>
                    <a:pt x="14702" y="12336"/>
                  </a:cubicBezTo>
                  <a:lnTo>
                    <a:pt x="15678" y="12743"/>
                  </a:lnTo>
                  <a:cubicBezTo>
                    <a:pt x="15716" y="12759"/>
                    <a:pt x="15755" y="12767"/>
                    <a:pt x="15794" y="12767"/>
                  </a:cubicBezTo>
                  <a:cubicBezTo>
                    <a:pt x="15946" y="12767"/>
                    <a:pt x="16085" y="12645"/>
                    <a:pt x="16085" y="12472"/>
                  </a:cubicBezTo>
                  <a:lnTo>
                    <a:pt x="16085" y="293"/>
                  </a:lnTo>
                  <a:cubicBezTo>
                    <a:pt x="16085" y="138"/>
                    <a:pt x="15940" y="1"/>
                    <a:pt x="1578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6"/>
            <p:cNvSpPr/>
            <p:nvPr/>
          </p:nvSpPr>
          <p:spPr>
            <a:xfrm>
              <a:off x="1255250" y="3130900"/>
              <a:ext cx="29875" cy="319175"/>
            </a:xfrm>
            <a:custGeom>
              <a:rect b="b" l="l" r="r" t="t"/>
              <a:pathLst>
                <a:path extrusionOk="0" h="12767" w="1195">
                  <a:moveTo>
                    <a:pt x="892" y="1"/>
                  </a:moveTo>
                  <a:cubicBezTo>
                    <a:pt x="857" y="1"/>
                    <a:pt x="822" y="7"/>
                    <a:pt x="787" y="22"/>
                  </a:cubicBezTo>
                  <a:lnTo>
                    <a:pt x="1" y="375"/>
                  </a:lnTo>
                  <a:lnTo>
                    <a:pt x="1" y="12418"/>
                  </a:lnTo>
                  <a:lnTo>
                    <a:pt x="787" y="12743"/>
                  </a:lnTo>
                  <a:cubicBezTo>
                    <a:pt x="825" y="12759"/>
                    <a:pt x="864" y="12767"/>
                    <a:pt x="903" y="12767"/>
                  </a:cubicBezTo>
                  <a:cubicBezTo>
                    <a:pt x="1055" y="12767"/>
                    <a:pt x="1194" y="12645"/>
                    <a:pt x="1194" y="12472"/>
                  </a:cubicBezTo>
                  <a:lnTo>
                    <a:pt x="1194" y="293"/>
                  </a:lnTo>
                  <a:cubicBezTo>
                    <a:pt x="1194" y="138"/>
                    <a:pt x="1049" y="1"/>
                    <a:pt x="892"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6"/>
            <p:cNvSpPr/>
            <p:nvPr/>
          </p:nvSpPr>
          <p:spPr>
            <a:xfrm>
              <a:off x="726350" y="3187725"/>
              <a:ext cx="191250" cy="206150"/>
            </a:xfrm>
            <a:custGeom>
              <a:rect b="b" l="l" r="r" t="t"/>
              <a:pathLst>
                <a:path extrusionOk="0" h="8246" w="7650">
                  <a:moveTo>
                    <a:pt x="1492" y="0"/>
                  </a:moveTo>
                  <a:cubicBezTo>
                    <a:pt x="651" y="0"/>
                    <a:pt x="0" y="678"/>
                    <a:pt x="0" y="1519"/>
                  </a:cubicBezTo>
                  <a:lnTo>
                    <a:pt x="0" y="6727"/>
                  </a:lnTo>
                  <a:cubicBezTo>
                    <a:pt x="0" y="7568"/>
                    <a:pt x="651" y="8246"/>
                    <a:pt x="1492" y="8246"/>
                  </a:cubicBezTo>
                  <a:lnTo>
                    <a:pt x="7649" y="8246"/>
                  </a:lnTo>
                  <a:lnTo>
                    <a:pt x="7649"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6"/>
            <p:cNvSpPr/>
            <p:nvPr/>
          </p:nvSpPr>
          <p:spPr>
            <a:xfrm>
              <a:off x="885025" y="3187725"/>
              <a:ext cx="32575" cy="205475"/>
            </a:xfrm>
            <a:custGeom>
              <a:rect b="b" l="l" r="r" t="t"/>
              <a:pathLst>
                <a:path extrusionOk="0" h="8219" w="1303">
                  <a:moveTo>
                    <a:pt x="0" y="0"/>
                  </a:moveTo>
                  <a:lnTo>
                    <a:pt x="0" y="8219"/>
                  </a:lnTo>
                  <a:lnTo>
                    <a:pt x="1302" y="8219"/>
                  </a:lnTo>
                  <a:lnTo>
                    <a:pt x="1302" y="0"/>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6"/>
            <p:cNvSpPr/>
            <p:nvPr/>
          </p:nvSpPr>
          <p:spPr>
            <a:xfrm>
              <a:off x="765000" y="3239925"/>
              <a:ext cx="60375" cy="19025"/>
            </a:xfrm>
            <a:custGeom>
              <a:rect b="b" l="l" r="r" t="t"/>
              <a:pathLst>
                <a:path extrusionOk="0" h="761" w="2415">
                  <a:moveTo>
                    <a:pt x="353" y="1"/>
                  </a:moveTo>
                  <a:cubicBezTo>
                    <a:pt x="163" y="1"/>
                    <a:pt x="0" y="164"/>
                    <a:pt x="0" y="381"/>
                  </a:cubicBezTo>
                  <a:cubicBezTo>
                    <a:pt x="0" y="570"/>
                    <a:pt x="163" y="760"/>
                    <a:pt x="353" y="760"/>
                  </a:cubicBezTo>
                  <a:lnTo>
                    <a:pt x="2035" y="760"/>
                  </a:lnTo>
                  <a:cubicBezTo>
                    <a:pt x="2252" y="760"/>
                    <a:pt x="2414" y="570"/>
                    <a:pt x="2414" y="381"/>
                  </a:cubicBezTo>
                  <a:cubicBezTo>
                    <a:pt x="2414" y="164"/>
                    <a:pt x="2252" y="1"/>
                    <a:pt x="2035"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6"/>
            <p:cNvSpPr/>
            <p:nvPr/>
          </p:nvSpPr>
          <p:spPr>
            <a:xfrm>
              <a:off x="765000" y="3281300"/>
              <a:ext cx="60375" cy="19000"/>
            </a:xfrm>
            <a:custGeom>
              <a:rect b="b" l="l" r="r" t="t"/>
              <a:pathLst>
                <a:path extrusionOk="0" h="760" w="2415">
                  <a:moveTo>
                    <a:pt x="353" y="0"/>
                  </a:moveTo>
                  <a:cubicBezTo>
                    <a:pt x="163" y="0"/>
                    <a:pt x="0" y="163"/>
                    <a:pt x="0" y="380"/>
                  </a:cubicBezTo>
                  <a:cubicBezTo>
                    <a:pt x="0" y="597"/>
                    <a:pt x="163" y="760"/>
                    <a:pt x="353" y="760"/>
                  </a:cubicBezTo>
                  <a:lnTo>
                    <a:pt x="2035" y="760"/>
                  </a:lnTo>
                  <a:cubicBezTo>
                    <a:pt x="2252" y="760"/>
                    <a:pt x="2414" y="597"/>
                    <a:pt x="2414" y="380"/>
                  </a:cubicBezTo>
                  <a:cubicBezTo>
                    <a:pt x="2414" y="163"/>
                    <a:pt x="2252" y="0"/>
                    <a:pt x="2035"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6"/>
            <p:cNvSpPr/>
            <p:nvPr/>
          </p:nvSpPr>
          <p:spPr>
            <a:xfrm>
              <a:off x="765000" y="3322650"/>
              <a:ext cx="60375" cy="19025"/>
            </a:xfrm>
            <a:custGeom>
              <a:rect b="b" l="l" r="r" t="t"/>
              <a:pathLst>
                <a:path extrusionOk="0" h="761" w="2415">
                  <a:moveTo>
                    <a:pt x="353" y="1"/>
                  </a:moveTo>
                  <a:cubicBezTo>
                    <a:pt x="163" y="1"/>
                    <a:pt x="0" y="164"/>
                    <a:pt x="0" y="381"/>
                  </a:cubicBezTo>
                  <a:cubicBezTo>
                    <a:pt x="0" y="598"/>
                    <a:pt x="163" y="760"/>
                    <a:pt x="353" y="760"/>
                  </a:cubicBezTo>
                  <a:lnTo>
                    <a:pt x="2035" y="760"/>
                  </a:lnTo>
                  <a:cubicBezTo>
                    <a:pt x="2252" y="760"/>
                    <a:pt x="2414" y="598"/>
                    <a:pt x="2414" y="381"/>
                  </a:cubicBezTo>
                  <a:cubicBezTo>
                    <a:pt x="2414" y="164"/>
                    <a:pt x="2252" y="1"/>
                    <a:pt x="2035"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66"/>
          <p:cNvGrpSpPr/>
          <p:nvPr/>
        </p:nvGrpSpPr>
        <p:grpSpPr>
          <a:xfrm>
            <a:off x="6160495" y="2598631"/>
            <a:ext cx="375000" cy="621825"/>
            <a:chOff x="1782825" y="3065675"/>
            <a:chExt cx="375000" cy="621825"/>
          </a:xfrm>
        </p:grpSpPr>
        <p:sp>
          <p:nvSpPr>
            <p:cNvPr id="1412" name="Google Shape;1412;p66"/>
            <p:cNvSpPr/>
            <p:nvPr/>
          </p:nvSpPr>
          <p:spPr>
            <a:xfrm>
              <a:off x="1782825" y="3065675"/>
              <a:ext cx="375000" cy="621825"/>
            </a:xfrm>
            <a:custGeom>
              <a:rect b="b" l="l" r="r" t="t"/>
              <a:pathLst>
                <a:path extrusionOk="0" h="24873" w="15000">
                  <a:moveTo>
                    <a:pt x="1004" y="0"/>
                  </a:moveTo>
                  <a:cubicBezTo>
                    <a:pt x="461" y="0"/>
                    <a:pt x="0" y="461"/>
                    <a:pt x="0" y="1004"/>
                  </a:cubicBezTo>
                  <a:lnTo>
                    <a:pt x="0" y="23869"/>
                  </a:lnTo>
                  <a:cubicBezTo>
                    <a:pt x="0" y="24411"/>
                    <a:pt x="461" y="24873"/>
                    <a:pt x="1004" y="24873"/>
                  </a:cubicBezTo>
                  <a:lnTo>
                    <a:pt x="13996" y="24873"/>
                  </a:lnTo>
                  <a:cubicBezTo>
                    <a:pt x="14539" y="24873"/>
                    <a:pt x="15000" y="24411"/>
                    <a:pt x="14973" y="23869"/>
                  </a:cubicBezTo>
                  <a:lnTo>
                    <a:pt x="14973" y="1004"/>
                  </a:lnTo>
                  <a:cubicBezTo>
                    <a:pt x="14973" y="461"/>
                    <a:pt x="14539" y="0"/>
                    <a:pt x="13969"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6"/>
            <p:cNvSpPr/>
            <p:nvPr/>
          </p:nvSpPr>
          <p:spPr>
            <a:xfrm>
              <a:off x="1821475" y="3121950"/>
              <a:ext cx="37325" cy="42750"/>
            </a:xfrm>
            <a:custGeom>
              <a:rect b="b" l="l" r="r" t="t"/>
              <a:pathLst>
                <a:path extrusionOk="0" h="1710" w="1493">
                  <a:moveTo>
                    <a:pt x="244" y="0"/>
                  </a:moveTo>
                  <a:cubicBezTo>
                    <a:pt x="109" y="0"/>
                    <a:pt x="0" y="109"/>
                    <a:pt x="0" y="244"/>
                  </a:cubicBezTo>
                  <a:lnTo>
                    <a:pt x="0" y="1465"/>
                  </a:lnTo>
                  <a:cubicBezTo>
                    <a:pt x="0" y="1601"/>
                    <a:pt x="109" y="1709"/>
                    <a:pt x="244" y="1709"/>
                  </a:cubicBezTo>
                  <a:lnTo>
                    <a:pt x="1248" y="1709"/>
                  </a:lnTo>
                  <a:cubicBezTo>
                    <a:pt x="1384" y="1709"/>
                    <a:pt x="1492" y="1601"/>
                    <a:pt x="1492" y="1465"/>
                  </a:cubicBezTo>
                  <a:lnTo>
                    <a:pt x="1492" y="244"/>
                  </a:lnTo>
                  <a:cubicBezTo>
                    <a:pt x="1492"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6"/>
            <p:cNvSpPr/>
            <p:nvPr/>
          </p:nvSpPr>
          <p:spPr>
            <a:xfrm>
              <a:off x="1821475" y="3199925"/>
              <a:ext cx="37325" cy="42750"/>
            </a:xfrm>
            <a:custGeom>
              <a:rect b="b" l="l" r="r" t="t"/>
              <a:pathLst>
                <a:path extrusionOk="0" h="1710" w="1493">
                  <a:moveTo>
                    <a:pt x="244" y="1"/>
                  </a:moveTo>
                  <a:cubicBezTo>
                    <a:pt x="109" y="1"/>
                    <a:pt x="0" y="109"/>
                    <a:pt x="0" y="245"/>
                  </a:cubicBezTo>
                  <a:lnTo>
                    <a:pt x="0" y="1465"/>
                  </a:lnTo>
                  <a:cubicBezTo>
                    <a:pt x="0" y="1601"/>
                    <a:pt x="109" y="1709"/>
                    <a:pt x="244" y="1709"/>
                  </a:cubicBezTo>
                  <a:lnTo>
                    <a:pt x="1248" y="1709"/>
                  </a:lnTo>
                  <a:cubicBezTo>
                    <a:pt x="1384" y="1709"/>
                    <a:pt x="1492" y="1601"/>
                    <a:pt x="1492" y="1465"/>
                  </a:cubicBezTo>
                  <a:lnTo>
                    <a:pt x="1492" y="245"/>
                  </a:lnTo>
                  <a:cubicBezTo>
                    <a:pt x="1492"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a:off x="1821475" y="3277225"/>
              <a:ext cx="37325" cy="42750"/>
            </a:xfrm>
            <a:custGeom>
              <a:rect b="b" l="l" r="r" t="t"/>
              <a:pathLst>
                <a:path extrusionOk="0" h="1710" w="1493">
                  <a:moveTo>
                    <a:pt x="244" y="1"/>
                  </a:moveTo>
                  <a:cubicBezTo>
                    <a:pt x="109" y="1"/>
                    <a:pt x="0" y="109"/>
                    <a:pt x="0" y="245"/>
                  </a:cubicBezTo>
                  <a:lnTo>
                    <a:pt x="0" y="1465"/>
                  </a:lnTo>
                  <a:cubicBezTo>
                    <a:pt x="0" y="1601"/>
                    <a:pt x="109" y="1709"/>
                    <a:pt x="244" y="1709"/>
                  </a:cubicBezTo>
                  <a:lnTo>
                    <a:pt x="1248" y="1709"/>
                  </a:lnTo>
                  <a:cubicBezTo>
                    <a:pt x="1384" y="1709"/>
                    <a:pt x="1492" y="1601"/>
                    <a:pt x="1492" y="1465"/>
                  </a:cubicBezTo>
                  <a:lnTo>
                    <a:pt x="1492" y="245"/>
                  </a:lnTo>
                  <a:cubicBezTo>
                    <a:pt x="1492"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6"/>
            <p:cNvSpPr/>
            <p:nvPr/>
          </p:nvSpPr>
          <p:spPr>
            <a:xfrm>
              <a:off x="1821475" y="3355200"/>
              <a:ext cx="37325" cy="42750"/>
            </a:xfrm>
            <a:custGeom>
              <a:rect b="b" l="l" r="r" t="t"/>
              <a:pathLst>
                <a:path extrusionOk="0" h="1710" w="1493">
                  <a:moveTo>
                    <a:pt x="244" y="1"/>
                  </a:moveTo>
                  <a:cubicBezTo>
                    <a:pt x="109" y="1"/>
                    <a:pt x="0" y="109"/>
                    <a:pt x="0" y="245"/>
                  </a:cubicBezTo>
                  <a:lnTo>
                    <a:pt x="0" y="1466"/>
                  </a:lnTo>
                  <a:cubicBezTo>
                    <a:pt x="0" y="1601"/>
                    <a:pt x="109" y="1710"/>
                    <a:pt x="244" y="1710"/>
                  </a:cubicBezTo>
                  <a:lnTo>
                    <a:pt x="1248" y="1710"/>
                  </a:lnTo>
                  <a:cubicBezTo>
                    <a:pt x="1384" y="1710"/>
                    <a:pt x="1492" y="1601"/>
                    <a:pt x="1492" y="1466"/>
                  </a:cubicBezTo>
                  <a:lnTo>
                    <a:pt x="1492" y="245"/>
                  </a:lnTo>
                  <a:cubicBezTo>
                    <a:pt x="1492"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6"/>
            <p:cNvSpPr/>
            <p:nvPr/>
          </p:nvSpPr>
          <p:spPr>
            <a:xfrm>
              <a:off x="1821475" y="3432500"/>
              <a:ext cx="37325" cy="42750"/>
            </a:xfrm>
            <a:custGeom>
              <a:rect b="b" l="l" r="r" t="t"/>
              <a:pathLst>
                <a:path extrusionOk="0" h="1710" w="1493">
                  <a:moveTo>
                    <a:pt x="244" y="1"/>
                  </a:moveTo>
                  <a:cubicBezTo>
                    <a:pt x="109" y="1"/>
                    <a:pt x="0" y="109"/>
                    <a:pt x="0" y="245"/>
                  </a:cubicBezTo>
                  <a:lnTo>
                    <a:pt x="0" y="1466"/>
                  </a:lnTo>
                  <a:cubicBezTo>
                    <a:pt x="0" y="1601"/>
                    <a:pt x="109" y="1710"/>
                    <a:pt x="244" y="1710"/>
                  </a:cubicBezTo>
                  <a:lnTo>
                    <a:pt x="1248" y="1710"/>
                  </a:lnTo>
                  <a:cubicBezTo>
                    <a:pt x="1384" y="1710"/>
                    <a:pt x="1492" y="1601"/>
                    <a:pt x="1492" y="1466"/>
                  </a:cubicBezTo>
                  <a:lnTo>
                    <a:pt x="1492" y="245"/>
                  </a:lnTo>
                  <a:cubicBezTo>
                    <a:pt x="1492"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6"/>
            <p:cNvSpPr/>
            <p:nvPr/>
          </p:nvSpPr>
          <p:spPr>
            <a:xfrm>
              <a:off x="1821475" y="3509825"/>
              <a:ext cx="37325" cy="43425"/>
            </a:xfrm>
            <a:custGeom>
              <a:rect b="b" l="l" r="r" t="t"/>
              <a:pathLst>
                <a:path extrusionOk="0" h="1737" w="1493">
                  <a:moveTo>
                    <a:pt x="244" y="0"/>
                  </a:moveTo>
                  <a:cubicBezTo>
                    <a:pt x="109" y="0"/>
                    <a:pt x="0" y="136"/>
                    <a:pt x="0" y="271"/>
                  </a:cubicBezTo>
                  <a:lnTo>
                    <a:pt x="0" y="1465"/>
                  </a:lnTo>
                  <a:cubicBezTo>
                    <a:pt x="0" y="1628"/>
                    <a:pt x="109" y="1736"/>
                    <a:pt x="244" y="1736"/>
                  </a:cubicBezTo>
                  <a:lnTo>
                    <a:pt x="1248" y="1736"/>
                  </a:lnTo>
                  <a:cubicBezTo>
                    <a:pt x="1384" y="1736"/>
                    <a:pt x="1492" y="1628"/>
                    <a:pt x="1492" y="1465"/>
                  </a:cubicBezTo>
                  <a:lnTo>
                    <a:pt x="1492" y="271"/>
                  </a:lnTo>
                  <a:cubicBezTo>
                    <a:pt x="1492" y="136"/>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6"/>
            <p:cNvSpPr/>
            <p:nvPr/>
          </p:nvSpPr>
          <p:spPr>
            <a:xfrm>
              <a:off x="1821475" y="3587800"/>
              <a:ext cx="37325" cy="42750"/>
            </a:xfrm>
            <a:custGeom>
              <a:rect b="b" l="l" r="r" t="t"/>
              <a:pathLst>
                <a:path extrusionOk="0" h="1710" w="1493">
                  <a:moveTo>
                    <a:pt x="244" y="0"/>
                  </a:moveTo>
                  <a:cubicBezTo>
                    <a:pt x="109" y="0"/>
                    <a:pt x="0" y="109"/>
                    <a:pt x="0" y="244"/>
                  </a:cubicBezTo>
                  <a:lnTo>
                    <a:pt x="0" y="1465"/>
                  </a:lnTo>
                  <a:cubicBezTo>
                    <a:pt x="0" y="1601"/>
                    <a:pt x="109" y="1709"/>
                    <a:pt x="244" y="1709"/>
                  </a:cubicBezTo>
                  <a:lnTo>
                    <a:pt x="1248" y="1709"/>
                  </a:lnTo>
                  <a:cubicBezTo>
                    <a:pt x="1384" y="1709"/>
                    <a:pt x="1492" y="1601"/>
                    <a:pt x="1492" y="1465"/>
                  </a:cubicBezTo>
                  <a:lnTo>
                    <a:pt x="1492" y="244"/>
                  </a:lnTo>
                  <a:cubicBezTo>
                    <a:pt x="1492"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6"/>
            <p:cNvSpPr/>
            <p:nvPr/>
          </p:nvSpPr>
          <p:spPr>
            <a:xfrm>
              <a:off x="2081850" y="3121950"/>
              <a:ext cx="37325" cy="42750"/>
            </a:xfrm>
            <a:custGeom>
              <a:rect b="b" l="l" r="r" t="t"/>
              <a:pathLst>
                <a:path extrusionOk="0" h="1710" w="1493">
                  <a:moveTo>
                    <a:pt x="245" y="0"/>
                  </a:moveTo>
                  <a:cubicBezTo>
                    <a:pt x="109" y="0"/>
                    <a:pt x="1" y="109"/>
                    <a:pt x="1" y="244"/>
                  </a:cubicBezTo>
                  <a:lnTo>
                    <a:pt x="1" y="1465"/>
                  </a:lnTo>
                  <a:cubicBezTo>
                    <a:pt x="1" y="1601"/>
                    <a:pt x="109" y="1709"/>
                    <a:pt x="245" y="1709"/>
                  </a:cubicBezTo>
                  <a:lnTo>
                    <a:pt x="1221" y="1709"/>
                  </a:lnTo>
                  <a:cubicBezTo>
                    <a:pt x="1384" y="1709"/>
                    <a:pt x="1493" y="1601"/>
                    <a:pt x="1493" y="1465"/>
                  </a:cubicBezTo>
                  <a:lnTo>
                    <a:pt x="1493" y="244"/>
                  </a:lnTo>
                  <a:cubicBezTo>
                    <a:pt x="1493" y="109"/>
                    <a:pt x="1384"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6"/>
            <p:cNvSpPr/>
            <p:nvPr/>
          </p:nvSpPr>
          <p:spPr>
            <a:xfrm>
              <a:off x="2081850" y="3199925"/>
              <a:ext cx="37325" cy="42750"/>
            </a:xfrm>
            <a:custGeom>
              <a:rect b="b" l="l" r="r" t="t"/>
              <a:pathLst>
                <a:path extrusionOk="0" h="1710" w="1493">
                  <a:moveTo>
                    <a:pt x="245" y="1"/>
                  </a:moveTo>
                  <a:cubicBezTo>
                    <a:pt x="109" y="1"/>
                    <a:pt x="1" y="109"/>
                    <a:pt x="1" y="245"/>
                  </a:cubicBezTo>
                  <a:lnTo>
                    <a:pt x="1" y="1465"/>
                  </a:lnTo>
                  <a:cubicBezTo>
                    <a:pt x="1" y="1601"/>
                    <a:pt x="109" y="1709"/>
                    <a:pt x="245" y="1709"/>
                  </a:cubicBezTo>
                  <a:lnTo>
                    <a:pt x="1221" y="1709"/>
                  </a:lnTo>
                  <a:cubicBezTo>
                    <a:pt x="1384" y="1709"/>
                    <a:pt x="1493" y="1601"/>
                    <a:pt x="1493" y="1465"/>
                  </a:cubicBezTo>
                  <a:lnTo>
                    <a:pt x="1493" y="245"/>
                  </a:lnTo>
                  <a:cubicBezTo>
                    <a:pt x="1493"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6"/>
            <p:cNvSpPr/>
            <p:nvPr/>
          </p:nvSpPr>
          <p:spPr>
            <a:xfrm>
              <a:off x="2081850" y="3277225"/>
              <a:ext cx="37325" cy="42750"/>
            </a:xfrm>
            <a:custGeom>
              <a:rect b="b" l="l" r="r" t="t"/>
              <a:pathLst>
                <a:path extrusionOk="0" h="1710" w="1493">
                  <a:moveTo>
                    <a:pt x="245" y="1"/>
                  </a:moveTo>
                  <a:cubicBezTo>
                    <a:pt x="109" y="1"/>
                    <a:pt x="1" y="109"/>
                    <a:pt x="1" y="245"/>
                  </a:cubicBezTo>
                  <a:lnTo>
                    <a:pt x="1" y="1465"/>
                  </a:lnTo>
                  <a:cubicBezTo>
                    <a:pt x="1" y="1601"/>
                    <a:pt x="109" y="1709"/>
                    <a:pt x="245" y="1709"/>
                  </a:cubicBezTo>
                  <a:lnTo>
                    <a:pt x="1221" y="1709"/>
                  </a:lnTo>
                  <a:cubicBezTo>
                    <a:pt x="1384" y="1709"/>
                    <a:pt x="1493" y="1601"/>
                    <a:pt x="1493" y="1465"/>
                  </a:cubicBezTo>
                  <a:lnTo>
                    <a:pt x="1493" y="245"/>
                  </a:lnTo>
                  <a:cubicBezTo>
                    <a:pt x="1493"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6"/>
            <p:cNvSpPr/>
            <p:nvPr/>
          </p:nvSpPr>
          <p:spPr>
            <a:xfrm>
              <a:off x="2081850" y="3355200"/>
              <a:ext cx="37325" cy="42750"/>
            </a:xfrm>
            <a:custGeom>
              <a:rect b="b" l="l" r="r" t="t"/>
              <a:pathLst>
                <a:path extrusionOk="0" h="1710" w="1493">
                  <a:moveTo>
                    <a:pt x="245" y="1"/>
                  </a:moveTo>
                  <a:cubicBezTo>
                    <a:pt x="109" y="1"/>
                    <a:pt x="1" y="109"/>
                    <a:pt x="1" y="245"/>
                  </a:cubicBezTo>
                  <a:lnTo>
                    <a:pt x="1" y="1466"/>
                  </a:lnTo>
                  <a:cubicBezTo>
                    <a:pt x="1" y="1601"/>
                    <a:pt x="109" y="1710"/>
                    <a:pt x="245" y="1710"/>
                  </a:cubicBezTo>
                  <a:lnTo>
                    <a:pt x="1221" y="1710"/>
                  </a:lnTo>
                  <a:cubicBezTo>
                    <a:pt x="1384" y="1710"/>
                    <a:pt x="1493" y="1601"/>
                    <a:pt x="1493" y="1466"/>
                  </a:cubicBezTo>
                  <a:lnTo>
                    <a:pt x="1493" y="245"/>
                  </a:lnTo>
                  <a:cubicBezTo>
                    <a:pt x="1493"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6"/>
            <p:cNvSpPr/>
            <p:nvPr/>
          </p:nvSpPr>
          <p:spPr>
            <a:xfrm>
              <a:off x="2081850" y="3432500"/>
              <a:ext cx="37325" cy="42750"/>
            </a:xfrm>
            <a:custGeom>
              <a:rect b="b" l="l" r="r" t="t"/>
              <a:pathLst>
                <a:path extrusionOk="0" h="1710" w="1493">
                  <a:moveTo>
                    <a:pt x="245" y="1"/>
                  </a:moveTo>
                  <a:cubicBezTo>
                    <a:pt x="109" y="1"/>
                    <a:pt x="1" y="109"/>
                    <a:pt x="1" y="245"/>
                  </a:cubicBezTo>
                  <a:lnTo>
                    <a:pt x="1" y="1466"/>
                  </a:lnTo>
                  <a:cubicBezTo>
                    <a:pt x="1" y="1601"/>
                    <a:pt x="109" y="1710"/>
                    <a:pt x="245" y="1710"/>
                  </a:cubicBezTo>
                  <a:lnTo>
                    <a:pt x="1221" y="1710"/>
                  </a:lnTo>
                  <a:cubicBezTo>
                    <a:pt x="1384" y="1710"/>
                    <a:pt x="1493" y="1601"/>
                    <a:pt x="1493" y="1466"/>
                  </a:cubicBezTo>
                  <a:lnTo>
                    <a:pt x="1493" y="245"/>
                  </a:lnTo>
                  <a:cubicBezTo>
                    <a:pt x="1493"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6"/>
            <p:cNvSpPr/>
            <p:nvPr/>
          </p:nvSpPr>
          <p:spPr>
            <a:xfrm>
              <a:off x="2081850" y="3509825"/>
              <a:ext cx="37325" cy="43425"/>
            </a:xfrm>
            <a:custGeom>
              <a:rect b="b" l="l" r="r" t="t"/>
              <a:pathLst>
                <a:path extrusionOk="0" h="1737" w="1493">
                  <a:moveTo>
                    <a:pt x="245" y="0"/>
                  </a:moveTo>
                  <a:cubicBezTo>
                    <a:pt x="109" y="0"/>
                    <a:pt x="1" y="136"/>
                    <a:pt x="1" y="271"/>
                  </a:cubicBezTo>
                  <a:lnTo>
                    <a:pt x="1" y="1465"/>
                  </a:lnTo>
                  <a:cubicBezTo>
                    <a:pt x="1" y="1628"/>
                    <a:pt x="109" y="1736"/>
                    <a:pt x="245" y="1736"/>
                  </a:cubicBezTo>
                  <a:lnTo>
                    <a:pt x="1221" y="1736"/>
                  </a:lnTo>
                  <a:cubicBezTo>
                    <a:pt x="1384" y="1736"/>
                    <a:pt x="1493" y="1628"/>
                    <a:pt x="1493" y="1465"/>
                  </a:cubicBezTo>
                  <a:lnTo>
                    <a:pt x="1493" y="271"/>
                  </a:lnTo>
                  <a:cubicBezTo>
                    <a:pt x="1493" y="136"/>
                    <a:pt x="1384"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6"/>
            <p:cNvSpPr/>
            <p:nvPr/>
          </p:nvSpPr>
          <p:spPr>
            <a:xfrm>
              <a:off x="2081850" y="3587800"/>
              <a:ext cx="37325" cy="42750"/>
            </a:xfrm>
            <a:custGeom>
              <a:rect b="b" l="l" r="r" t="t"/>
              <a:pathLst>
                <a:path extrusionOk="0" h="1710" w="1493">
                  <a:moveTo>
                    <a:pt x="245" y="0"/>
                  </a:moveTo>
                  <a:cubicBezTo>
                    <a:pt x="109" y="0"/>
                    <a:pt x="1" y="109"/>
                    <a:pt x="1" y="244"/>
                  </a:cubicBezTo>
                  <a:lnTo>
                    <a:pt x="1" y="1465"/>
                  </a:lnTo>
                  <a:cubicBezTo>
                    <a:pt x="1" y="1601"/>
                    <a:pt x="109" y="1709"/>
                    <a:pt x="245" y="1709"/>
                  </a:cubicBezTo>
                  <a:lnTo>
                    <a:pt x="1221" y="1709"/>
                  </a:lnTo>
                  <a:cubicBezTo>
                    <a:pt x="1384" y="1709"/>
                    <a:pt x="1493" y="1601"/>
                    <a:pt x="1493" y="1465"/>
                  </a:cubicBezTo>
                  <a:lnTo>
                    <a:pt x="1493" y="244"/>
                  </a:lnTo>
                  <a:cubicBezTo>
                    <a:pt x="1493" y="109"/>
                    <a:pt x="1384"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6"/>
            <p:cNvSpPr/>
            <p:nvPr/>
          </p:nvSpPr>
          <p:spPr>
            <a:xfrm>
              <a:off x="1891325" y="3066350"/>
              <a:ext cx="157325" cy="45450"/>
            </a:xfrm>
            <a:custGeom>
              <a:rect b="b" l="l" r="r" t="t"/>
              <a:pathLst>
                <a:path extrusionOk="0" h="1818" w="6293">
                  <a:moveTo>
                    <a:pt x="0" y="0"/>
                  </a:moveTo>
                  <a:lnTo>
                    <a:pt x="0" y="1573"/>
                  </a:lnTo>
                  <a:cubicBezTo>
                    <a:pt x="0" y="1709"/>
                    <a:pt x="109" y="1817"/>
                    <a:pt x="244" y="1817"/>
                  </a:cubicBezTo>
                  <a:lnTo>
                    <a:pt x="6049" y="1817"/>
                  </a:lnTo>
                  <a:cubicBezTo>
                    <a:pt x="6184" y="1817"/>
                    <a:pt x="6293" y="1709"/>
                    <a:pt x="6293" y="1573"/>
                  </a:cubicBezTo>
                  <a:lnTo>
                    <a:pt x="6293"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6"/>
            <p:cNvSpPr/>
            <p:nvPr/>
          </p:nvSpPr>
          <p:spPr>
            <a:xfrm>
              <a:off x="1891325" y="3641375"/>
              <a:ext cx="157325" cy="46125"/>
            </a:xfrm>
            <a:custGeom>
              <a:rect b="b" l="l" r="r" t="t"/>
              <a:pathLst>
                <a:path extrusionOk="0" h="1845" w="6293">
                  <a:moveTo>
                    <a:pt x="244" y="0"/>
                  </a:moveTo>
                  <a:cubicBezTo>
                    <a:pt x="109" y="0"/>
                    <a:pt x="0" y="109"/>
                    <a:pt x="0" y="244"/>
                  </a:cubicBezTo>
                  <a:lnTo>
                    <a:pt x="0" y="1845"/>
                  </a:lnTo>
                  <a:lnTo>
                    <a:pt x="6293" y="1845"/>
                  </a:lnTo>
                  <a:lnTo>
                    <a:pt x="6293" y="244"/>
                  </a:lnTo>
                  <a:cubicBezTo>
                    <a:pt x="6293" y="109"/>
                    <a:pt x="6184" y="0"/>
                    <a:pt x="604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6"/>
            <p:cNvSpPr/>
            <p:nvPr/>
          </p:nvSpPr>
          <p:spPr>
            <a:xfrm>
              <a:off x="1891325" y="3147025"/>
              <a:ext cx="157325" cy="136325"/>
            </a:xfrm>
            <a:custGeom>
              <a:rect b="b" l="l" r="r" t="t"/>
              <a:pathLst>
                <a:path extrusionOk="0" h="5453" w="6293">
                  <a:moveTo>
                    <a:pt x="244" y="1"/>
                  </a:moveTo>
                  <a:cubicBezTo>
                    <a:pt x="109" y="1"/>
                    <a:pt x="0" y="109"/>
                    <a:pt x="0" y="245"/>
                  </a:cubicBezTo>
                  <a:lnTo>
                    <a:pt x="0" y="5182"/>
                  </a:lnTo>
                  <a:cubicBezTo>
                    <a:pt x="0" y="5344"/>
                    <a:pt x="109" y="5453"/>
                    <a:pt x="244" y="5453"/>
                  </a:cubicBezTo>
                  <a:lnTo>
                    <a:pt x="6049" y="5453"/>
                  </a:lnTo>
                  <a:cubicBezTo>
                    <a:pt x="6184" y="5453"/>
                    <a:pt x="6293" y="5344"/>
                    <a:pt x="6293" y="5182"/>
                  </a:cubicBezTo>
                  <a:lnTo>
                    <a:pt x="6293" y="245"/>
                  </a:lnTo>
                  <a:cubicBezTo>
                    <a:pt x="6293" y="109"/>
                    <a:pt x="6184" y="1"/>
                    <a:pt x="604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6"/>
            <p:cNvSpPr/>
            <p:nvPr/>
          </p:nvSpPr>
          <p:spPr>
            <a:xfrm>
              <a:off x="1891325" y="3312500"/>
              <a:ext cx="157325" cy="135625"/>
            </a:xfrm>
            <a:custGeom>
              <a:rect b="b" l="l" r="r" t="t"/>
              <a:pathLst>
                <a:path extrusionOk="0" h="5425" w="6293">
                  <a:moveTo>
                    <a:pt x="244" y="0"/>
                  </a:moveTo>
                  <a:cubicBezTo>
                    <a:pt x="109" y="0"/>
                    <a:pt x="0" y="109"/>
                    <a:pt x="0" y="244"/>
                  </a:cubicBezTo>
                  <a:lnTo>
                    <a:pt x="0" y="5181"/>
                  </a:lnTo>
                  <a:cubicBezTo>
                    <a:pt x="0" y="5316"/>
                    <a:pt x="109" y="5425"/>
                    <a:pt x="244" y="5425"/>
                  </a:cubicBezTo>
                  <a:lnTo>
                    <a:pt x="6049" y="5425"/>
                  </a:lnTo>
                  <a:cubicBezTo>
                    <a:pt x="6184" y="5425"/>
                    <a:pt x="6293" y="5316"/>
                    <a:pt x="6293" y="5181"/>
                  </a:cubicBezTo>
                  <a:lnTo>
                    <a:pt x="6293" y="244"/>
                  </a:lnTo>
                  <a:cubicBezTo>
                    <a:pt x="6293" y="109"/>
                    <a:pt x="6184" y="0"/>
                    <a:pt x="604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6"/>
            <p:cNvSpPr/>
            <p:nvPr/>
          </p:nvSpPr>
          <p:spPr>
            <a:xfrm>
              <a:off x="1891325" y="3477275"/>
              <a:ext cx="157325" cy="135625"/>
            </a:xfrm>
            <a:custGeom>
              <a:rect b="b" l="l" r="r" t="t"/>
              <a:pathLst>
                <a:path extrusionOk="0" h="5425" w="6293">
                  <a:moveTo>
                    <a:pt x="244" y="0"/>
                  </a:moveTo>
                  <a:cubicBezTo>
                    <a:pt x="109" y="0"/>
                    <a:pt x="0" y="109"/>
                    <a:pt x="0" y="244"/>
                  </a:cubicBezTo>
                  <a:lnTo>
                    <a:pt x="0" y="5181"/>
                  </a:lnTo>
                  <a:cubicBezTo>
                    <a:pt x="0" y="5316"/>
                    <a:pt x="109" y="5425"/>
                    <a:pt x="244" y="5425"/>
                  </a:cubicBezTo>
                  <a:lnTo>
                    <a:pt x="6049" y="5425"/>
                  </a:lnTo>
                  <a:cubicBezTo>
                    <a:pt x="6184" y="5425"/>
                    <a:pt x="6293" y="5316"/>
                    <a:pt x="6293" y="5181"/>
                  </a:cubicBezTo>
                  <a:lnTo>
                    <a:pt x="6293" y="244"/>
                  </a:lnTo>
                  <a:cubicBezTo>
                    <a:pt x="6293" y="109"/>
                    <a:pt x="6184" y="0"/>
                    <a:pt x="604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6"/>
            <p:cNvSpPr/>
            <p:nvPr/>
          </p:nvSpPr>
          <p:spPr>
            <a:xfrm>
              <a:off x="1916400" y="3171025"/>
              <a:ext cx="32575" cy="28925"/>
            </a:xfrm>
            <a:custGeom>
              <a:rect b="b" l="l" r="r" t="t"/>
              <a:pathLst>
                <a:path extrusionOk="0" h="1157" w="1303">
                  <a:moveTo>
                    <a:pt x="896" y="0"/>
                  </a:moveTo>
                  <a:cubicBezTo>
                    <a:pt x="806" y="0"/>
                    <a:pt x="716" y="34"/>
                    <a:pt x="652" y="99"/>
                  </a:cubicBezTo>
                  <a:lnTo>
                    <a:pt x="163" y="533"/>
                  </a:lnTo>
                  <a:cubicBezTo>
                    <a:pt x="1" y="668"/>
                    <a:pt x="1" y="885"/>
                    <a:pt x="136" y="1048"/>
                  </a:cubicBezTo>
                  <a:cubicBezTo>
                    <a:pt x="190" y="1129"/>
                    <a:pt x="299" y="1157"/>
                    <a:pt x="407" y="1157"/>
                  </a:cubicBezTo>
                  <a:cubicBezTo>
                    <a:pt x="489" y="1157"/>
                    <a:pt x="570" y="1129"/>
                    <a:pt x="652" y="1075"/>
                  </a:cubicBezTo>
                  <a:lnTo>
                    <a:pt x="1140" y="641"/>
                  </a:lnTo>
                  <a:cubicBezTo>
                    <a:pt x="1275" y="506"/>
                    <a:pt x="1303" y="261"/>
                    <a:pt x="1167" y="126"/>
                  </a:cubicBezTo>
                  <a:cubicBezTo>
                    <a:pt x="1096" y="41"/>
                    <a:pt x="995" y="0"/>
                    <a:pt x="8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6"/>
            <p:cNvSpPr/>
            <p:nvPr/>
          </p:nvSpPr>
          <p:spPr>
            <a:xfrm>
              <a:off x="1925900" y="3180750"/>
              <a:ext cx="50200" cy="44975"/>
            </a:xfrm>
            <a:custGeom>
              <a:rect b="b" l="l" r="r" t="t"/>
              <a:pathLst>
                <a:path extrusionOk="0" h="1799" w="2008">
                  <a:moveTo>
                    <a:pt x="1586" y="0"/>
                  </a:moveTo>
                  <a:cubicBezTo>
                    <a:pt x="1501" y="0"/>
                    <a:pt x="1418" y="28"/>
                    <a:pt x="1357" y="89"/>
                  </a:cubicBezTo>
                  <a:lnTo>
                    <a:pt x="163" y="1147"/>
                  </a:lnTo>
                  <a:cubicBezTo>
                    <a:pt x="27" y="1283"/>
                    <a:pt x="0" y="1527"/>
                    <a:pt x="136" y="1663"/>
                  </a:cubicBezTo>
                  <a:cubicBezTo>
                    <a:pt x="217" y="1744"/>
                    <a:pt x="326" y="1798"/>
                    <a:pt x="407" y="1798"/>
                  </a:cubicBezTo>
                  <a:cubicBezTo>
                    <a:pt x="516" y="1798"/>
                    <a:pt x="597" y="1771"/>
                    <a:pt x="651" y="1690"/>
                  </a:cubicBezTo>
                  <a:lnTo>
                    <a:pt x="1845" y="632"/>
                  </a:lnTo>
                  <a:cubicBezTo>
                    <a:pt x="1980" y="496"/>
                    <a:pt x="2007" y="279"/>
                    <a:pt x="1872" y="117"/>
                  </a:cubicBezTo>
                  <a:cubicBezTo>
                    <a:pt x="1797" y="42"/>
                    <a:pt x="1690" y="0"/>
                    <a:pt x="1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6"/>
            <p:cNvSpPr/>
            <p:nvPr/>
          </p:nvSpPr>
          <p:spPr>
            <a:xfrm>
              <a:off x="1916400" y="3501475"/>
              <a:ext cx="32575" cy="29375"/>
            </a:xfrm>
            <a:custGeom>
              <a:rect b="b" l="l" r="r" t="t"/>
              <a:pathLst>
                <a:path extrusionOk="0" h="1175" w="1303">
                  <a:moveTo>
                    <a:pt x="881" y="1"/>
                  </a:moveTo>
                  <a:cubicBezTo>
                    <a:pt x="796" y="1"/>
                    <a:pt x="713" y="29"/>
                    <a:pt x="652" y="90"/>
                  </a:cubicBezTo>
                  <a:lnTo>
                    <a:pt x="163" y="551"/>
                  </a:lnTo>
                  <a:cubicBezTo>
                    <a:pt x="1" y="687"/>
                    <a:pt x="1" y="904"/>
                    <a:pt x="136" y="1066"/>
                  </a:cubicBezTo>
                  <a:cubicBezTo>
                    <a:pt x="190" y="1148"/>
                    <a:pt x="299" y="1175"/>
                    <a:pt x="407" y="1175"/>
                  </a:cubicBezTo>
                  <a:cubicBezTo>
                    <a:pt x="489" y="1175"/>
                    <a:pt x="570" y="1148"/>
                    <a:pt x="652" y="1094"/>
                  </a:cubicBezTo>
                  <a:lnTo>
                    <a:pt x="1140" y="632"/>
                  </a:lnTo>
                  <a:cubicBezTo>
                    <a:pt x="1275" y="497"/>
                    <a:pt x="1303" y="280"/>
                    <a:pt x="1167" y="117"/>
                  </a:cubicBezTo>
                  <a:cubicBezTo>
                    <a:pt x="1092" y="43"/>
                    <a:pt x="985" y="1"/>
                    <a:pt x="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6"/>
            <p:cNvSpPr/>
            <p:nvPr/>
          </p:nvSpPr>
          <p:spPr>
            <a:xfrm>
              <a:off x="1925900" y="3511650"/>
              <a:ext cx="50200" cy="44975"/>
            </a:xfrm>
            <a:custGeom>
              <a:rect b="b" l="l" r="r" t="t"/>
              <a:pathLst>
                <a:path extrusionOk="0" h="1799" w="2008">
                  <a:moveTo>
                    <a:pt x="1586" y="1"/>
                  </a:moveTo>
                  <a:cubicBezTo>
                    <a:pt x="1501" y="1"/>
                    <a:pt x="1418" y="29"/>
                    <a:pt x="1357" y="90"/>
                  </a:cubicBezTo>
                  <a:lnTo>
                    <a:pt x="163" y="1148"/>
                  </a:lnTo>
                  <a:cubicBezTo>
                    <a:pt x="27" y="1283"/>
                    <a:pt x="0" y="1527"/>
                    <a:pt x="136" y="1663"/>
                  </a:cubicBezTo>
                  <a:cubicBezTo>
                    <a:pt x="217" y="1744"/>
                    <a:pt x="326" y="1799"/>
                    <a:pt x="407" y="1799"/>
                  </a:cubicBezTo>
                  <a:cubicBezTo>
                    <a:pt x="516" y="1799"/>
                    <a:pt x="597" y="1744"/>
                    <a:pt x="651" y="1690"/>
                  </a:cubicBezTo>
                  <a:lnTo>
                    <a:pt x="1845" y="632"/>
                  </a:lnTo>
                  <a:cubicBezTo>
                    <a:pt x="1980" y="497"/>
                    <a:pt x="2007" y="280"/>
                    <a:pt x="1872" y="117"/>
                  </a:cubicBezTo>
                  <a:cubicBezTo>
                    <a:pt x="1797" y="42"/>
                    <a:pt x="1690" y="1"/>
                    <a:pt x="1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66"/>
          <p:cNvGrpSpPr/>
          <p:nvPr/>
        </p:nvGrpSpPr>
        <p:grpSpPr>
          <a:xfrm>
            <a:off x="6862646" y="2662356"/>
            <a:ext cx="630650" cy="494425"/>
            <a:chOff x="2496850" y="3129400"/>
            <a:chExt cx="630650" cy="494425"/>
          </a:xfrm>
        </p:grpSpPr>
        <p:sp>
          <p:nvSpPr>
            <p:cNvPr id="1437" name="Google Shape;1437;p66"/>
            <p:cNvSpPr/>
            <p:nvPr/>
          </p:nvSpPr>
          <p:spPr>
            <a:xfrm>
              <a:off x="2496850" y="3165875"/>
              <a:ext cx="463850" cy="457950"/>
            </a:xfrm>
            <a:custGeom>
              <a:rect b="b" l="l" r="r" t="t"/>
              <a:pathLst>
                <a:path extrusionOk="0" h="18318" w="18554">
                  <a:moveTo>
                    <a:pt x="12488" y="0"/>
                  </a:moveTo>
                  <a:cubicBezTo>
                    <a:pt x="9351" y="0"/>
                    <a:pt x="6681" y="1016"/>
                    <a:pt x="6537" y="1064"/>
                  </a:cubicBezTo>
                  <a:cubicBezTo>
                    <a:pt x="6402" y="1118"/>
                    <a:pt x="2930" y="2339"/>
                    <a:pt x="380" y="4970"/>
                  </a:cubicBezTo>
                  <a:cubicBezTo>
                    <a:pt x="109" y="5241"/>
                    <a:pt x="1" y="5648"/>
                    <a:pt x="109" y="6028"/>
                  </a:cubicBezTo>
                  <a:cubicBezTo>
                    <a:pt x="733" y="8198"/>
                    <a:pt x="3174" y="15630"/>
                    <a:pt x="7948" y="17501"/>
                  </a:cubicBezTo>
                  <a:cubicBezTo>
                    <a:pt x="8518" y="17745"/>
                    <a:pt x="9141" y="17935"/>
                    <a:pt x="9738" y="18098"/>
                  </a:cubicBezTo>
                  <a:cubicBezTo>
                    <a:pt x="10226" y="18206"/>
                    <a:pt x="10742" y="18288"/>
                    <a:pt x="11284" y="18315"/>
                  </a:cubicBezTo>
                  <a:cubicBezTo>
                    <a:pt x="11331" y="18317"/>
                    <a:pt x="11377" y="18317"/>
                    <a:pt x="11423" y="18317"/>
                  </a:cubicBezTo>
                  <a:cubicBezTo>
                    <a:pt x="13678" y="18317"/>
                    <a:pt x="15182" y="16378"/>
                    <a:pt x="16112" y="14518"/>
                  </a:cubicBezTo>
                  <a:cubicBezTo>
                    <a:pt x="18553" y="10015"/>
                    <a:pt x="15597" y="2746"/>
                    <a:pt x="14675" y="684"/>
                  </a:cubicBezTo>
                  <a:cubicBezTo>
                    <a:pt x="14512" y="332"/>
                    <a:pt x="14159" y="88"/>
                    <a:pt x="13780" y="61"/>
                  </a:cubicBezTo>
                  <a:cubicBezTo>
                    <a:pt x="13344" y="19"/>
                    <a:pt x="12912" y="0"/>
                    <a:pt x="12488"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6"/>
            <p:cNvSpPr/>
            <p:nvPr/>
          </p:nvSpPr>
          <p:spPr>
            <a:xfrm>
              <a:off x="2692150" y="3165375"/>
              <a:ext cx="268550" cy="414300"/>
            </a:xfrm>
            <a:custGeom>
              <a:rect b="b" l="l" r="r" t="t"/>
              <a:pathLst>
                <a:path extrusionOk="0" h="16572" w="10742">
                  <a:moveTo>
                    <a:pt x="4751" y="0"/>
                  </a:moveTo>
                  <a:cubicBezTo>
                    <a:pt x="3089" y="0"/>
                    <a:pt x="1555" y="285"/>
                    <a:pt x="461" y="569"/>
                  </a:cubicBezTo>
                  <a:cubicBezTo>
                    <a:pt x="461" y="569"/>
                    <a:pt x="461" y="569"/>
                    <a:pt x="461" y="596"/>
                  </a:cubicBezTo>
                  <a:cubicBezTo>
                    <a:pt x="272" y="2929"/>
                    <a:pt x="0" y="11066"/>
                    <a:pt x="3988" y="14592"/>
                  </a:cubicBezTo>
                  <a:cubicBezTo>
                    <a:pt x="4476" y="15026"/>
                    <a:pt x="4991" y="15433"/>
                    <a:pt x="5506" y="15785"/>
                  </a:cubicBezTo>
                  <a:cubicBezTo>
                    <a:pt x="5968" y="16084"/>
                    <a:pt x="6429" y="16355"/>
                    <a:pt x="6944" y="16572"/>
                  </a:cubicBezTo>
                  <a:lnTo>
                    <a:pt x="6971" y="16572"/>
                  </a:lnTo>
                  <a:cubicBezTo>
                    <a:pt x="7514" y="15975"/>
                    <a:pt x="7948" y="15243"/>
                    <a:pt x="8273" y="14538"/>
                  </a:cubicBezTo>
                  <a:cubicBezTo>
                    <a:pt x="10741" y="10035"/>
                    <a:pt x="7785" y="2766"/>
                    <a:pt x="6863" y="704"/>
                  </a:cubicBezTo>
                  <a:cubicBezTo>
                    <a:pt x="6700" y="352"/>
                    <a:pt x="6347" y="108"/>
                    <a:pt x="5968" y="53"/>
                  </a:cubicBezTo>
                  <a:cubicBezTo>
                    <a:pt x="5558" y="17"/>
                    <a:pt x="5151" y="0"/>
                    <a:pt x="4751"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6"/>
            <p:cNvSpPr/>
            <p:nvPr/>
          </p:nvSpPr>
          <p:spPr>
            <a:xfrm>
              <a:off x="2613475" y="3372025"/>
              <a:ext cx="105150" cy="70000"/>
            </a:xfrm>
            <a:custGeom>
              <a:rect b="b" l="l" r="r" t="t"/>
              <a:pathLst>
                <a:path extrusionOk="0" h="2800" w="4206">
                  <a:moveTo>
                    <a:pt x="2253" y="1"/>
                  </a:moveTo>
                  <a:cubicBezTo>
                    <a:pt x="1945" y="1"/>
                    <a:pt x="1634" y="81"/>
                    <a:pt x="1303" y="223"/>
                  </a:cubicBezTo>
                  <a:cubicBezTo>
                    <a:pt x="625" y="548"/>
                    <a:pt x="1" y="1172"/>
                    <a:pt x="137" y="2203"/>
                  </a:cubicBezTo>
                  <a:cubicBezTo>
                    <a:pt x="137" y="2284"/>
                    <a:pt x="164" y="2393"/>
                    <a:pt x="218" y="2501"/>
                  </a:cubicBezTo>
                  <a:cubicBezTo>
                    <a:pt x="342" y="2721"/>
                    <a:pt x="500" y="2799"/>
                    <a:pt x="666" y="2799"/>
                  </a:cubicBezTo>
                  <a:cubicBezTo>
                    <a:pt x="973" y="2799"/>
                    <a:pt x="1309" y="2533"/>
                    <a:pt x="1520" y="2393"/>
                  </a:cubicBezTo>
                  <a:cubicBezTo>
                    <a:pt x="1927" y="2149"/>
                    <a:pt x="2388" y="1986"/>
                    <a:pt x="2849" y="1905"/>
                  </a:cubicBezTo>
                  <a:cubicBezTo>
                    <a:pt x="2876" y="1903"/>
                    <a:pt x="2904" y="1902"/>
                    <a:pt x="2933" y="1902"/>
                  </a:cubicBezTo>
                  <a:cubicBezTo>
                    <a:pt x="3086" y="1902"/>
                    <a:pt x="3252" y="1926"/>
                    <a:pt x="3411" y="1926"/>
                  </a:cubicBezTo>
                  <a:cubicBezTo>
                    <a:pt x="3633" y="1926"/>
                    <a:pt x="3842" y="1880"/>
                    <a:pt x="3988" y="1661"/>
                  </a:cubicBezTo>
                  <a:cubicBezTo>
                    <a:pt x="4205" y="1308"/>
                    <a:pt x="3988" y="820"/>
                    <a:pt x="3717" y="576"/>
                  </a:cubicBezTo>
                  <a:cubicBezTo>
                    <a:pt x="3310" y="196"/>
                    <a:pt x="2876" y="6"/>
                    <a:pt x="2388" y="6"/>
                  </a:cubicBezTo>
                  <a:cubicBezTo>
                    <a:pt x="2343" y="3"/>
                    <a:pt x="2298" y="1"/>
                    <a:pt x="22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2634500" y="3371475"/>
              <a:ext cx="84125" cy="48575"/>
            </a:xfrm>
            <a:custGeom>
              <a:rect b="b" l="l" r="r" t="t"/>
              <a:pathLst>
                <a:path extrusionOk="0" h="1943" w="3365">
                  <a:moveTo>
                    <a:pt x="1574" y="1"/>
                  </a:moveTo>
                  <a:cubicBezTo>
                    <a:pt x="1194" y="1"/>
                    <a:pt x="842" y="82"/>
                    <a:pt x="462" y="245"/>
                  </a:cubicBezTo>
                  <a:cubicBezTo>
                    <a:pt x="299" y="326"/>
                    <a:pt x="136" y="408"/>
                    <a:pt x="1" y="516"/>
                  </a:cubicBezTo>
                  <a:cubicBezTo>
                    <a:pt x="245" y="462"/>
                    <a:pt x="462" y="435"/>
                    <a:pt x="679" y="435"/>
                  </a:cubicBezTo>
                  <a:cubicBezTo>
                    <a:pt x="1140" y="462"/>
                    <a:pt x="1574" y="652"/>
                    <a:pt x="1981" y="1032"/>
                  </a:cubicBezTo>
                  <a:cubicBezTo>
                    <a:pt x="2225" y="1249"/>
                    <a:pt x="2415" y="1601"/>
                    <a:pt x="2333" y="1927"/>
                  </a:cubicBezTo>
                  <a:cubicBezTo>
                    <a:pt x="2420" y="1934"/>
                    <a:pt x="2508" y="1942"/>
                    <a:pt x="2595" y="1942"/>
                  </a:cubicBezTo>
                  <a:cubicBezTo>
                    <a:pt x="2808" y="1942"/>
                    <a:pt x="3012" y="1895"/>
                    <a:pt x="3147" y="1683"/>
                  </a:cubicBezTo>
                  <a:cubicBezTo>
                    <a:pt x="3364" y="1330"/>
                    <a:pt x="3147" y="869"/>
                    <a:pt x="2876" y="598"/>
                  </a:cubicBezTo>
                  <a:cubicBezTo>
                    <a:pt x="2469" y="218"/>
                    <a:pt x="2035" y="28"/>
                    <a:pt x="1574"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6"/>
            <p:cNvSpPr/>
            <p:nvPr/>
          </p:nvSpPr>
          <p:spPr>
            <a:xfrm>
              <a:off x="2574150" y="3319000"/>
              <a:ext cx="99700" cy="47075"/>
            </a:xfrm>
            <a:custGeom>
              <a:rect b="b" l="l" r="r" t="t"/>
              <a:pathLst>
                <a:path extrusionOk="0" h="1883" w="3988">
                  <a:moveTo>
                    <a:pt x="3585" y="0"/>
                  </a:moveTo>
                  <a:cubicBezTo>
                    <a:pt x="3475" y="0"/>
                    <a:pt x="3364" y="49"/>
                    <a:pt x="3283" y="147"/>
                  </a:cubicBezTo>
                  <a:cubicBezTo>
                    <a:pt x="3201" y="228"/>
                    <a:pt x="2849" y="337"/>
                    <a:pt x="2523" y="364"/>
                  </a:cubicBezTo>
                  <a:lnTo>
                    <a:pt x="1655" y="472"/>
                  </a:lnTo>
                  <a:cubicBezTo>
                    <a:pt x="597" y="581"/>
                    <a:pt x="136" y="1286"/>
                    <a:pt x="109" y="1313"/>
                  </a:cubicBezTo>
                  <a:cubicBezTo>
                    <a:pt x="1" y="1503"/>
                    <a:pt x="55" y="1720"/>
                    <a:pt x="245" y="1829"/>
                  </a:cubicBezTo>
                  <a:cubicBezTo>
                    <a:pt x="299" y="1883"/>
                    <a:pt x="353" y="1883"/>
                    <a:pt x="435" y="1883"/>
                  </a:cubicBezTo>
                  <a:cubicBezTo>
                    <a:pt x="543" y="1883"/>
                    <a:pt x="652" y="1829"/>
                    <a:pt x="733" y="1720"/>
                  </a:cubicBezTo>
                  <a:cubicBezTo>
                    <a:pt x="733" y="1720"/>
                    <a:pt x="1031" y="1259"/>
                    <a:pt x="1737" y="1178"/>
                  </a:cubicBezTo>
                  <a:lnTo>
                    <a:pt x="2605" y="1096"/>
                  </a:lnTo>
                  <a:cubicBezTo>
                    <a:pt x="3473" y="988"/>
                    <a:pt x="3771" y="689"/>
                    <a:pt x="3852" y="581"/>
                  </a:cubicBezTo>
                  <a:cubicBezTo>
                    <a:pt x="3988" y="418"/>
                    <a:pt x="3961" y="201"/>
                    <a:pt x="3798" y="66"/>
                  </a:cubicBezTo>
                  <a:cubicBezTo>
                    <a:pt x="3733" y="22"/>
                    <a:pt x="3659" y="0"/>
                    <a:pt x="3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6"/>
            <p:cNvSpPr/>
            <p:nvPr/>
          </p:nvSpPr>
          <p:spPr>
            <a:xfrm>
              <a:off x="2679950" y="3452250"/>
              <a:ext cx="194625" cy="113500"/>
            </a:xfrm>
            <a:custGeom>
              <a:rect b="b" l="l" r="r" t="t"/>
              <a:pathLst>
                <a:path extrusionOk="0" h="4540" w="7785">
                  <a:moveTo>
                    <a:pt x="4681" y="1"/>
                  </a:moveTo>
                  <a:cubicBezTo>
                    <a:pt x="3471" y="1"/>
                    <a:pt x="2054" y="605"/>
                    <a:pt x="1356" y="1489"/>
                  </a:cubicBezTo>
                  <a:cubicBezTo>
                    <a:pt x="868" y="2140"/>
                    <a:pt x="0" y="3822"/>
                    <a:pt x="949" y="4419"/>
                  </a:cubicBezTo>
                  <a:cubicBezTo>
                    <a:pt x="1084" y="4503"/>
                    <a:pt x="1229" y="4540"/>
                    <a:pt x="1373" y="4540"/>
                  </a:cubicBezTo>
                  <a:cubicBezTo>
                    <a:pt x="1693" y="4540"/>
                    <a:pt x="2010" y="4355"/>
                    <a:pt x="2197" y="4093"/>
                  </a:cubicBezTo>
                  <a:cubicBezTo>
                    <a:pt x="2898" y="3085"/>
                    <a:pt x="4202" y="2467"/>
                    <a:pt x="5449" y="2467"/>
                  </a:cubicBezTo>
                  <a:cubicBezTo>
                    <a:pt x="5746" y="2467"/>
                    <a:pt x="6039" y="2501"/>
                    <a:pt x="6320" y="2574"/>
                  </a:cubicBezTo>
                  <a:cubicBezTo>
                    <a:pt x="6411" y="2603"/>
                    <a:pt x="6508" y="2617"/>
                    <a:pt x="6606" y="2617"/>
                  </a:cubicBezTo>
                  <a:cubicBezTo>
                    <a:pt x="6974" y="2617"/>
                    <a:pt x="7352" y="2417"/>
                    <a:pt x="7459" y="2032"/>
                  </a:cubicBezTo>
                  <a:cubicBezTo>
                    <a:pt x="7785" y="947"/>
                    <a:pt x="6049" y="215"/>
                    <a:pt x="5262" y="52"/>
                  </a:cubicBezTo>
                  <a:cubicBezTo>
                    <a:pt x="5077" y="17"/>
                    <a:pt x="4882" y="1"/>
                    <a:pt x="46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6"/>
            <p:cNvSpPr/>
            <p:nvPr/>
          </p:nvSpPr>
          <p:spPr>
            <a:xfrm>
              <a:off x="2744350" y="3452175"/>
              <a:ext cx="130900" cy="67825"/>
            </a:xfrm>
            <a:custGeom>
              <a:rect b="b" l="l" r="r" t="t"/>
              <a:pathLst>
                <a:path extrusionOk="0" h="2713" w="5236">
                  <a:moveTo>
                    <a:pt x="2108" y="1"/>
                  </a:moveTo>
                  <a:cubicBezTo>
                    <a:pt x="1418" y="1"/>
                    <a:pt x="652" y="207"/>
                    <a:pt x="1" y="543"/>
                  </a:cubicBezTo>
                  <a:cubicBezTo>
                    <a:pt x="408" y="1357"/>
                    <a:pt x="896" y="2089"/>
                    <a:pt x="1493" y="2713"/>
                  </a:cubicBezTo>
                  <a:cubicBezTo>
                    <a:pt x="1927" y="2568"/>
                    <a:pt x="2380" y="2490"/>
                    <a:pt x="2829" y="2490"/>
                  </a:cubicBezTo>
                  <a:cubicBezTo>
                    <a:pt x="3138" y="2490"/>
                    <a:pt x="3446" y="2527"/>
                    <a:pt x="3744" y="2604"/>
                  </a:cubicBezTo>
                  <a:cubicBezTo>
                    <a:pt x="3823" y="2624"/>
                    <a:pt x="3906" y="2634"/>
                    <a:pt x="3991" y="2634"/>
                  </a:cubicBezTo>
                  <a:cubicBezTo>
                    <a:pt x="4371" y="2634"/>
                    <a:pt x="4772" y="2434"/>
                    <a:pt x="4883" y="2035"/>
                  </a:cubicBezTo>
                  <a:cubicBezTo>
                    <a:pt x="5236" y="977"/>
                    <a:pt x="3473" y="245"/>
                    <a:pt x="2686" y="55"/>
                  </a:cubicBezTo>
                  <a:cubicBezTo>
                    <a:pt x="2503" y="18"/>
                    <a:pt x="2309" y="1"/>
                    <a:pt x="2108"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6"/>
            <p:cNvSpPr/>
            <p:nvPr/>
          </p:nvSpPr>
          <p:spPr>
            <a:xfrm>
              <a:off x="2717925" y="3129400"/>
              <a:ext cx="409575" cy="452425"/>
            </a:xfrm>
            <a:custGeom>
              <a:rect b="b" l="l" r="r" t="t"/>
              <a:pathLst>
                <a:path extrusionOk="0" h="18097" w="16383">
                  <a:moveTo>
                    <a:pt x="8117" y="0"/>
                  </a:moveTo>
                  <a:cubicBezTo>
                    <a:pt x="7558" y="0"/>
                    <a:pt x="4153" y="48"/>
                    <a:pt x="1058" y="1520"/>
                  </a:cubicBezTo>
                  <a:cubicBezTo>
                    <a:pt x="705" y="1682"/>
                    <a:pt x="488" y="2035"/>
                    <a:pt x="461" y="2415"/>
                  </a:cubicBezTo>
                  <a:cubicBezTo>
                    <a:pt x="271" y="4693"/>
                    <a:pt x="0" y="12505"/>
                    <a:pt x="3852" y="15895"/>
                  </a:cubicBezTo>
                  <a:cubicBezTo>
                    <a:pt x="4313" y="16329"/>
                    <a:pt x="4828" y="16709"/>
                    <a:pt x="5316" y="17062"/>
                  </a:cubicBezTo>
                  <a:cubicBezTo>
                    <a:pt x="5750" y="17360"/>
                    <a:pt x="6211" y="17631"/>
                    <a:pt x="6700" y="17821"/>
                  </a:cubicBezTo>
                  <a:cubicBezTo>
                    <a:pt x="7172" y="18012"/>
                    <a:pt x="7644" y="18097"/>
                    <a:pt x="8109" y="18097"/>
                  </a:cubicBezTo>
                  <a:cubicBezTo>
                    <a:pt x="9758" y="18097"/>
                    <a:pt x="11326" y="17037"/>
                    <a:pt x="12531" y="15895"/>
                  </a:cubicBezTo>
                  <a:cubicBezTo>
                    <a:pt x="16383" y="12505"/>
                    <a:pt x="16112" y="4693"/>
                    <a:pt x="15949" y="2415"/>
                  </a:cubicBezTo>
                  <a:cubicBezTo>
                    <a:pt x="15922" y="2035"/>
                    <a:pt x="15678" y="1682"/>
                    <a:pt x="15325" y="1520"/>
                  </a:cubicBezTo>
                  <a:cubicBezTo>
                    <a:pt x="12229" y="48"/>
                    <a:pt x="8825" y="0"/>
                    <a:pt x="8266" y="0"/>
                  </a:cubicBezTo>
                  <a:cubicBezTo>
                    <a:pt x="8227" y="0"/>
                    <a:pt x="8202" y="1"/>
                    <a:pt x="8191" y="1"/>
                  </a:cubicBezTo>
                  <a:cubicBezTo>
                    <a:pt x="8181" y="1"/>
                    <a:pt x="8156" y="0"/>
                    <a:pt x="8117"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2888800" y="3159250"/>
              <a:ext cx="238700" cy="422900"/>
            </a:xfrm>
            <a:custGeom>
              <a:rect b="b" l="l" r="r" t="t"/>
              <a:pathLst>
                <a:path extrusionOk="0" h="16916" w="9548">
                  <a:moveTo>
                    <a:pt x="7731" y="0"/>
                  </a:moveTo>
                  <a:lnTo>
                    <a:pt x="7731" y="0"/>
                  </a:lnTo>
                  <a:cubicBezTo>
                    <a:pt x="7893" y="163"/>
                    <a:pt x="7975" y="380"/>
                    <a:pt x="7975" y="624"/>
                  </a:cubicBezTo>
                  <a:cubicBezTo>
                    <a:pt x="8165" y="2929"/>
                    <a:pt x="8436" y="10931"/>
                    <a:pt x="4476" y="14430"/>
                  </a:cubicBezTo>
                  <a:cubicBezTo>
                    <a:pt x="3282" y="15596"/>
                    <a:pt x="1682" y="16654"/>
                    <a:pt x="0" y="16681"/>
                  </a:cubicBezTo>
                  <a:cubicBezTo>
                    <a:pt x="437" y="16844"/>
                    <a:pt x="872" y="16916"/>
                    <a:pt x="1302" y="16916"/>
                  </a:cubicBezTo>
                  <a:cubicBezTo>
                    <a:pt x="2953" y="16916"/>
                    <a:pt x="4512" y="15848"/>
                    <a:pt x="5696" y="14728"/>
                  </a:cubicBezTo>
                  <a:cubicBezTo>
                    <a:pt x="9548" y="11311"/>
                    <a:pt x="9277" y="3499"/>
                    <a:pt x="9114" y="1221"/>
                  </a:cubicBezTo>
                  <a:cubicBezTo>
                    <a:pt x="9087" y="841"/>
                    <a:pt x="8870" y="488"/>
                    <a:pt x="8490" y="326"/>
                  </a:cubicBezTo>
                  <a:cubicBezTo>
                    <a:pt x="8246" y="217"/>
                    <a:pt x="8002" y="81"/>
                    <a:pt x="7731"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6"/>
            <p:cNvSpPr/>
            <p:nvPr/>
          </p:nvSpPr>
          <p:spPr>
            <a:xfrm>
              <a:off x="2957275" y="3241675"/>
              <a:ext cx="103775" cy="27450"/>
            </a:xfrm>
            <a:custGeom>
              <a:rect b="b" l="l" r="r" t="t"/>
              <a:pathLst>
                <a:path extrusionOk="0" h="1098" w="4151">
                  <a:moveTo>
                    <a:pt x="2776" y="1"/>
                  </a:moveTo>
                  <a:cubicBezTo>
                    <a:pt x="2607" y="1"/>
                    <a:pt x="2422" y="20"/>
                    <a:pt x="2225" y="66"/>
                  </a:cubicBezTo>
                  <a:lnTo>
                    <a:pt x="1384" y="283"/>
                  </a:lnTo>
                  <a:cubicBezTo>
                    <a:pt x="1195" y="335"/>
                    <a:pt x="973" y="354"/>
                    <a:pt x="808" y="354"/>
                  </a:cubicBezTo>
                  <a:cubicBezTo>
                    <a:pt x="713" y="354"/>
                    <a:pt x="637" y="348"/>
                    <a:pt x="597" y="338"/>
                  </a:cubicBezTo>
                  <a:cubicBezTo>
                    <a:pt x="540" y="299"/>
                    <a:pt x="475" y="281"/>
                    <a:pt x="411" y="281"/>
                  </a:cubicBezTo>
                  <a:cubicBezTo>
                    <a:pt x="295" y="281"/>
                    <a:pt x="179" y="341"/>
                    <a:pt x="109" y="446"/>
                  </a:cubicBezTo>
                  <a:cubicBezTo>
                    <a:pt x="1" y="609"/>
                    <a:pt x="28" y="826"/>
                    <a:pt x="218" y="934"/>
                  </a:cubicBezTo>
                  <a:cubicBezTo>
                    <a:pt x="380" y="1043"/>
                    <a:pt x="597" y="1097"/>
                    <a:pt x="814" y="1097"/>
                  </a:cubicBezTo>
                  <a:cubicBezTo>
                    <a:pt x="1113" y="1097"/>
                    <a:pt x="1384" y="1016"/>
                    <a:pt x="1547" y="989"/>
                  </a:cubicBezTo>
                  <a:lnTo>
                    <a:pt x="1574" y="989"/>
                  </a:lnTo>
                  <a:lnTo>
                    <a:pt x="2388" y="772"/>
                  </a:lnTo>
                  <a:cubicBezTo>
                    <a:pt x="2537" y="737"/>
                    <a:pt x="2674" y="723"/>
                    <a:pt x="2796" y="723"/>
                  </a:cubicBezTo>
                  <a:cubicBezTo>
                    <a:pt x="3248" y="723"/>
                    <a:pt x="3505" y="913"/>
                    <a:pt x="3527" y="934"/>
                  </a:cubicBezTo>
                  <a:cubicBezTo>
                    <a:pt x="3592" y="978"/>
                    <a:pt x="3666" y="1000"/>
                    <a:pt x="3739" y="1000"/>
                  </a:cubicBezTo>
                  <a:cubicBezTo>
                    <a:pt x="3850" y="1000"/>
                    <a:pt x="3961" y="951"/>
                    <a:pt x="4042" y="853"/>
                  </a:cubicBezTo>
                  <a:cubicBezTo>
                    <a:pt x="4151" y="690"/>
                    <a:pt x="4124" y="473"/>
                    <a:pt x="3961" y="338"/>
                  </a:cubicBezTo>
                  <a:cubicBezTo>
                    <a:pt x="3939" y="338"/>
                    <a:pt x="3491" y="1"/>
                    <a:pt x="2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6"/>
            <p:cNvSpPr/>
            <p:nvPr/>
          </p:nvSpPr>
          <p:spPr>
            <a:xfrm>
              <a:off x="2785050" y="3241675"/>
              <a:ext cx="104450" cy="27450"/>
            </a:xfrm>
            <a:custGeom>
              <a:rect b="b" l="l" r="r" t="t"/>
              <a:pathLst>
                <a:path extrusionOk="0" h="1098" w="4178">
                  <a:moveTo>
                    <a:pt x="1375" y="1"/>
                  </a:moveTo>
                  <a:cubicBezTo>
                    <a:pt x="660" y="1"/>
                    <a:pt x="212" y="338"/>
                    <a:pt x="190" y="338"/>
                  </a:cubicBezTo>
                  <a:cubicBezTo>
                    <a:pt x="27" y="473"/>
                    <a:pt x="0" y="690"/>
                    <a:pt x="109" y="853"/>
                  </a:cubicBezTo>
                  <a:cubicBezTo>
                    <a:pt x="190" y="951"/>
                    <a:pt x="301" y="1000"/>
                    <a:pt x="411" y="1000"/>
                  </a:cubicBezTo>
                  <a:cubicBezTo>
                    <a:pt x="485" y="1000"/>
                    <a:pt x="559" y="978"/>
                    <a:pt x="624" y="934"/>
                  </a:cubicBezTo>
                  <a:cubicBezTo>
                    <a:pt x="645" y="913"/>
                    <a:pt x="919" y="723"/>
                    <a:pt x="1366" y="723"/>
                  </a:cubicBezTo>
                  <a:cubicBezTo>
                    <a:pt x="1486" y="723"/>
                    <a:pt x="1619" y="737"/>
                    <a:pt x="1763" y="772"/>
                  </a:cubicBezTo>
                  <a:lnTo>
                    <a:pt x="2604" y="989"/>
                  </a:lnTo>
                  <a:cubicBezTo>
                    <a:pt x="2903" y="1070"/>
                    <a:pt x="3120" y="1097"/>
                    <a:pt x="3309" y="1097"/>
                  </a:cubicBezTo>
                  <a:cubicBezTo>
                    <a:pt x="3689" y="1097"/>
                    <a:pt x="3879" y="989"/>
                    <a:pt x="3960" y="934"/>
                  </a:cubicBezTo>
                  <a:cubicBezTo>
                    <a:pt x="4123" y="826"/>
                    <a:pt x="4177" y="609"/>
                    <a:pt x="4069" y="446"/>
                  </a:cubicBezTo>
                  <a:cubicBezTo>
                    <a:pt x="3999" y="341"/>
                    <a:pt x="3883" y="281"/>
                    <a:pt x="3759" y="281"/>
                  </a:cubicBezTo>
                  <a:cubicBezTo>
                    <a:pt x="3691" y="281"/>
                    <a:pt x="3621" y="299"/>
                    <a:pt x="3553" y="338"/>
                  </a:cubicBezTo>
                  <a:cubicBezTo>
                    <a:pt x="3532" y="345"/>
                    <a:pt x="3488" y="348"/>
                    <a:pt x="3431" y="348"/>
                  </a:cubicBezTo>
                  <a:cubicBezTo>
                    <a:pt x="3273" y="348"/>
                    <a:pt x="3005" y="323"/>
                    <a:pt x="2767" y="283"/>
                  </a:cubicBezTo>
                  <a:lnTo>
                    <a:pt x="1926" y="66"/>
                  </a:lnTo>
                  <a:cubicBezTo>
                    <a:pt x="1729" y="20"/>
                    <a:pt x="1544" y="1"/>
                    <a:pt x="13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6"/>
            <p:cNvSpPr/>
            <p:nvPr/>
          </p:nvSpPr>
          <p:spPr>
            <a:xfrm>
              <a:off x="2800650" y="3298025"/>
              <a:ext cx="103775" cy="59725"/>
            </a:xfrm>
            <a:custGeom>
              <a:rect b="b" l="l" r="r" t="t"/>
              <a:pathLst>
                <a:path extrusionOk="0" h="2389" w="4151">
                  <a:moveTo>
                    <a:pt x="2060" y="0"/>
                  </a:moveTo>
                  <a:cubicBezTo>
                    <a:pt x="1972" y="0"/>
                    <a:pt x="1882" y="3"/>
                    <a:pt x="1790" y="9"/>
                  </a:cubicBezTo>
                  <a:cubicBezTo>
                    <a:pt x="1031" y="64"/>
                    <a:pt x="244" y="443"/>
                    <a:pt x="27" y="1447"/>
                  </a:cubicBezTo>
                  <a:cubicBezTo>
                    <a:pt x="0" y="1556"/>
                    <a:pt x="0" y="1637"/>
                    <a:pt x="0" y="1745"/>
                  </a:cubicBezTo>
                  <a:cubicBezTo>
                    <a:pt x="59" y="2131"/>
                    <a:pt x="313" y="2233"/>
                    <a:pt x="592" y="2233"/>
                  </a:cubicBezTo>
                  <a:cubicBezTo>
                    <a:pt x="825" y="2233"/>
                    <a:pt x="1075" y="2162"/>
                    <a:pt x="1248" y="2125"/>
                  </a:cubicBezTo>
                  <a:cubicBezTo>
                    <a:pt x="1478" y="2071"/>
                    <a:pt x="1716" y="2044"/>
                    <a:pt x="1956" y="2044"/>
                  </a:cubicBezTo>
                  <a:cubicBezTo>
                    <a:pt x="2197" y="2044"/>
                    <a:pt x="2441" y="2071"/>
                    <a:pt x="2685" y="2125"/>
                  </a:cubicBezTo>
                  <a:cubicBezTo>
                    <a:pt x="2963" y="2185"/>
                    <a:pt x="3240" y="2389"/>
                    <a:pt x="3518" y="2389"/>
                  </a:cubicBezTo>
                  <a:cubicBezTo>
                    <a:pt x="3620" y="2389"/>
                    <a:pt x="3722" y="2361"/>
                    <a:pt x="3825" y="2288"/>
                  </a:cubicBezTo>
                  <a:cubicBezTo>
                    <a:pt x="4150" y="2017"/>
                    <a:pt x="4123" y="1501"/>
                    <a:pt x="3933" y="1149"/>
                  </a:cubicBezTo>
                  <a:cubicBezTo>
                    <a:pt x="3689" y="660"/>
                    <a:pt x="3336" y="335"/>
                    <a:pt x="2902" y="145"/>
                  </a:cubicBezTo>
                  <a:cubicBezTo>
                    <a:pt x="2650" y="40"/>
                    <a:pt x="2365" y="0"/>
                    <a:pt x="20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6"/>
            <p:cNvSpPr/>
            <p:nvPr/>
          </p:nvSpPr>
          <p:spPr>
            <a:xfrm>
              <a:off x="2941675" y="3298025"/>
              <a:ext cx="104450" cy="59725"/>
            </a:xfrm>
            <a:custGeom>
              <a:rect b="b" l="l" r="r" t="t"/>
              <a:pathLst>
                <a:path extrusionOk="0" h="2389" w="4178">
                  <a:moveTo>
                    <a:pt x="2091" y="0"/>
                  </a:moveTo>
                  <a:cubicBezTo>
                    <a:pt x="1786" y="0"/>
                    <a:pt x="1501" y="40"/>
                    <a:pt x="1249" y="145"/>
                  </a:cubicBezTo>
                  <a:cubicBezTo>
                    <a:pt x="815" y="335"/>
                    <a:pt x="462" y="660"/>
                    <a:pt x="218" y="1149"/>
                  </a:cubicBezTo>
                  <a:cubicBezTo>
                    <a:pt x="55" y="1501"/>
                    <a:pt x="1" y="2017"/>
                    <a:pt x="326" y="2288"/>
                  </a:cubicBezTo>
                  <a:cubicBezTo>
                    <a:pt x="429" y="2361"/>
                    <a:pt x="533" y="2389"/>
                    <a:pt x="638" y="2389"/>
                  </a:cubicBezTo>
                  <a:cubicBezTo>
                    <a:pt x="923" y="2389"/>
                    <a:pt x="1215" y="2185"/>
                    <a:pt x="1493" y="2125"/>
                  </a:cubicBezTo>
                  <a:cubicBezTo>
                    <a:pt x="1723" y="2071"/>
                    <a:pt x="1961" y="2044"/>
                    <a:pt x="2198" y="2044"/>
                  </a:cubicBezTo>
                  <a:cubicBezTo>
                    <a:pt x="2435" y="2044"/>
                    <a:pt x="2673" y="2071"/>
                    <a:pt x="2903" y="2125"/>
                  </a:cubicBezTo>
                  <a:cubicBezTo>
                    <a:pt x="3075" y="2162"/>
                    <a:pt x="3326" y="2233"/>
                    <a:pt x="3559" y="2233"/>
                  </a:cubicBezTo>
                  <a:cubicBezTo>
                    <a:pt x="3838" y="2233"/>
                    <a:pt x="4092" y="2131"/>
                    <a:pt x="4151" y="1745"/>
                  </a:cubicBezTo>
                  <a:cubicBezTo>
                    <a:pt x="4178" y="1637"/>
                    <a:pt x="4151" y="1556"/>
                    <a:pt x="4124" y="1447"/>
                  </a:cubicBezTo>
                  <a:cubicBezTo>
                    <a:pt x="3907" y="443"/>
                    <a:pt x="3120" y="64"/>
                    <a:pt x="2361" y="9"/>
                  </a:cubicBezTo>
                  <a:cubicBezTo>
                    <a:pt x="2269" y="3"/>
                    <a:pt x="2179" y="0"/>
                    <a:pt x="20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6"/>
            <p:cNvSpPr/>
            <p:nvPr/>
          </p:nvSpPr>
          <p:spPr>
            <a:xfrm>
              <a:off x="2819625" y="3413475"/>
              <a:ext cx="206850" cy="85850"/>
            </a:xfrm>
            <a:custGeom>
              <a:rect b="b" l="l" r="r" t="t"/>
              <a:pathLst>
                <a:path extrusionOk="0" h="3434" w="8274">
                  <a:moveTo>
                    <a:pt x="1345" y="1"/>
                  </a:moveTo>
                  <a:cubicBezTo>
                    <a:pt x="1090" y="1"/>
                    <a:pt x="840" y="95"/>
                    <a:pt x="679" y="301"/>
                  </a:cubicBezTo>
                  <a:cubicBezTo>
                    <a:pt x="1" y="1196"/>
                    <a:pt x="1384" y="2498"/>
                    <a:pt x="2062" y="2905"/>
                  </a:cubicBezTo>
                  <a:cubicBezTo>
                    <a:pt x="2618" y="3257"/>
                    <a:pt x="3378" y="3434"/>
                    <a:pt x="4137" y="3434"/>
                  </a:cubicBezTo>
                  <a:cubicBezTo>
                    <a:pt x="4896" y="3434"/>
                    <a:pt x="5656" y="3257"/>
                    <a:pt x="6212" y="2905"/>
                  </a:cubicBezTo>
                  <a:cubicBezTo>
                    <a:pt x="6890" y="2498"/>
                    <a:pt x="8273" y="1196"/>
                    <a:pt x="7595" y="301"/>
                  </a:cubicBezTo>
                  <a:cubicBezTo>
                    <a:pt x="7434" y="95"/>
                    <a:pt x="7184" y="1"/>
                    <a:pt x="6929" y="1"/>
                  </a:cubicBezTo>
                  <a:cubicBezTo>
                    <a:pt x="6714" y="1"/>
                    <a:pt x="6494" y="68"/>
                    <a:pt x="6320" y="192"/>
                  </a:cubicBezTo>
                  <a:cubicBezTo>
                    <a:pt x="5697" y="626"/>
                    <a:pt x="4917" y="843"/>
                    <a:pt x="4137" y="843"/>
                  </a:cubicBezTo>
                  <a:cubicBezTo>
                    <a:pt x="3357" y="843"/>
                    <a:pt x="2577" y="626"/>
                    <a:pt x="1954" y="192"/>
                  </a:cubicBezTo>
                  <a:cubicBezTo>
                    <a:pt x="1780" y="68"/>
                    <a:pt x="1560" y="1"/>
                    <a:pt x="1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6"/>
            <p:cNvSpPr/>
            <p:nvPr/>
          </p:nvSpPr>
          <p:spPr>
            <a:xfrm>
              <a:off x="2840650" y="3298025"/>
              <a:ext cx="63775" cy="59750"/>
            </a:xfrm>
            <a:custGeom>
              <a:rect b="b" l="l" r="r" t="t"/>
              <a:pathLst>
                <a:path extrusionOk="0" h="2390" w="2551">
                  <a:moveTo>
                    <a:pt x="460" y="0"/>
                  </a:moveTo>
                  <a:cubicBezTo>
                    <a:pt x="372" y="0"/>
                    <a:pt x="282" y="3"/>
                    <a:pt x="190" y="9"/>
                  </a:cubicBezTo>
                  <a:cubicBezTo>
                    <a:pt x="109" y="9"/>
                    <a:pt x="55" y="9"/>
                    <a:pt x="0" y="37"/>
                  </a:cubicBezTo>
                  <a:cubicBezTo>
                    <a:pt x="163" y="64"/>
                    <a:pt x="299" y="91"/>
                    <a:pt x="462" y="145"/>
                  </a:cubicBezTo>
                  <a:cubicBezTo>
                    <a:pt x="896" y="335"/>
                    <a:pt x="1248" y="660"/>
                    <a:pt x="1492" y="1149"/>
                  </a:cubicBezTo>
                  <a:cubicBezTo>
                    <a:pt x="1655" y="1474"/>
                    <a:pt x="1709" y="1962"/>
                    <a:pt x="1411" y="2234"/>
                  </a:cubicBezTo>
                  <a:cubicBezTo>
                    <a:pt x="1577" y="2317"/>
                    <a:pt x="1744" y="2390"/>
                    <a:pt x="1911" y="2390"/>
                  </a:cubicBezTo>
                  <a:cubicBezTo>
                    <a:pt x="2015" y="2390"/>
                    <a:pt x="2120" y="2361"/>
                    <a:pt x="2225" y="2288"/>
                  </a:cubicBezTo>
                  <a:cubicBezTo>
                    <a:pt x="2550" y="2017"/>
                    <a:pt x="2523" y="1501"/>
                    <a:pt x="2333" y="1149"/>
                  </a:cubicBezTo>
                  <a:cubicBezTo>
                    <a:pt x="2089" y="660"/>
                    <a:pt x="1736" y="335"/>
                    <a:pt x="1302" y="145"/>
                  </a:cubicBezTo>
                  <a:cubicBezTo>
                    <a:pt x="1050" y="40"/>
                    <a:pt x="765" y="0"/>
                    <a:pt x="460"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6"/>
            <p:cNvSpPr/>
            <p:nvPr/>
          </p:nvSpPr>
          <p:spPr>
            <a:xfrm>
              <a:off x="2984400" y="3297800"/>
              <a:ext cx="61725" cy="56125"/>
            </a:xfrm>
            <a:custGeom>
              <a:rect b="b" l="l" r="r" t="t"/>
              <a:pathLst>
                <a:path extrusionOk="0" h="2245" w="2469">
                  <a:moveTo>
                    <a:pt x="382" y="1"/>
                  </a:moveTo>
                  <a:cubicBezTo>
                    <a:pt x="255" y="1"/>
                    <a:pt x="128" y="14"/>
                    <a:pt x="1" y="46"/>
                  </a:cubicBezTo>
                  <a:cubicBezTo>
                    <a:pt x="679" y="127"/>
                    <a:pt x="1384" y="534"/>
                    <a:pt x="1574" y="1456"/>
                  </a:cubicBezTo>
                  <a:cubicBezTo>
                    <a:pt x="1601" y="1565"/>
                    <a:pt x="1601" y="1646"/>
                    <a:pt x="1601" y="1754"/>
                  </a:cubicBezTo>
                  <a:cubicBezTo>
                    <a:pt x="1574" y="1971"/>
                    <a:pt x="1465" y="2107"/>
                    <a:pt x="1357" y="2161"/>
                  </a:cubicBezTo>
                  <a:cubicBezTo>
                    <a:pt x="1513" y="2203"/>
                    <a:pt x="1698" y="2245"/>
                    <a:pt x="1871" y="2245"/>
                  </a:cubicBezTo>
                  <a:cubicBezTo>
                    <a:pt x="2147" y="2245"/>
                    <a:pt x="2392" y="2138"/>
                    <a:pt x="2442" y="1754"/>
                  </a:cubicBezTo>
                  <a:cubicBezTo>
                    <a:pt x="2469" y="1646"/>
                    <a:pt x="2442" y="1565"/>
                    <a:pt x="2415" y="1456"/>
                  </a:cubicBezTo>
                  <a:cubicBezTo>
                    <a:pt x="2198" y="452"/>
                    <a:pt x="1411" y="73"/>
                    <a:pt x="652" y="18"/>
                  </a:cubicBezTo>
                  <a:cubicBezTo>
                    <a:pt x="562" y="7"/>
                    <a:pt x="472" y="1"/>
                    <a:pt x="382"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6"/>
            <p:cNvSpPr/>
            <p:nvPr/>
          </p:nvSpPr>
          <p:spPr>
            <a:xfrm>
              <a:off x="2929475" y="3413450"/>
              <a:ext cx="97000" cy="85550"/>
            </a:xfrm>
            <a:custGeom>
              <a:rect b="b" l="l" r="r" t="t"/>
              <a:pathLst>
                <a:path extrusionOk="0" h="3422" w="3880">
                  <a:moveTo>
                    <a:pt x="2548" y="1"/>
                  </a:moveTo>
                  <a:cubicBezTo>
                    <a:pt x="2467" y="1"/>
                    <a:pt x="2386" y="11"/>
                    <a:pt x="2306" y="31"/>
                  </a:cubicBezTo>
                  <a:cubicBezTo>
                    <a:pt x="2333" y="58"/>
                    <a:pt x="2388" y="112"/>
                    <a:pt x="2415" y="139"/>
                  </a:cubicBezTo>
                  <a:cubicBezTo>
                    <a:pt x="3174" y="1143"/>
                    <a:pt x="1601" y="2580"/>
                    <a:pt x="841" y="3069"/>
                  </a:cubicBezTo>
                  <a:cubicBezTo>
                    <a:pt x="597" y="3204"/>
                    <a:pt x="326" y="3340"/>
                    <a:pt x="1" y="3421"/>
                  </a:cubicBezTo>
                  <a:cubicBezTo>
                    <a:pt x="679" y="3394"/>
                    <a:pt x="1330" y="3231"/>
                    <a:pt x="1818" y="2933"/>
                  </a:cubicBezTo>
                  <a:cubicBezTo>
                    <a:pt x="2496" y="2499"/>
                    <a:pt x="3879" y="1197"/>
                    <a:pt x="3201" y="302"/>
                  </a:cubicBezTo>
                  <a:cubicBezTo>
                    <a:pt x="3037" y="97"/>
                    <a:pt x="2796" y="1"/>
                    <a:pt x="2548"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66"/>
          <p:cNvGrpSpPr/>
          <p:nvPr/>
        </p:nvGrpSpPr>
        <p:grpSpPr>
          <a:xfrm>
            <a:off x="7944022" y="2598631"/>
            <a:ext cx="573025" cy="621825"/>
            <a:chOff x="3343800" y="3065675"/>
            <a:chExt cx="573025" cy="621825"/>
          </a:xfrm>
        </p:grpSpPr>
        <p:sp>
          <p:nvSpPr>
            <p:cNvPr id="1455" name="Google Shape;1455;p66"/>
            <p:cNvSpPr/>
            <p:nvPr/>
          </p:nvSpPr>
          <p:spPr>
            <a:xfrm>
              <a:off x="3575025" y="3513200"/>
              <a:ext cx="41400" cy="174300"/>
            </a:xfrm>
            <a:custGeom>
              <a:rect b="b" l="l" r="r" t="t"/>
              <a:pathLst>
                <a:path extrusionOk="0" h="6972" w="1656">
                  <a:moveTo>
                    <a:pt x="1" y="1"/>
                  </a:moveTo>
                  <a:lnTo>
                    <a:pt x="1" y="6972"/>
                  </a:lnTo>
                  <a:lnTo>
                    <a:pt x="1655" y="6972"/>
                  </a:lnTo>
                  <a:lnTo>
                    <a:pt x="1655" y="1"/>
                  </a:ln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6"/>
            <p:cNvSpPr/>
            <p:nvPr/>
          </p:nvSpPr>
          <p:spPr>
            <a:xfrm>
              <a:off x="3596050" y="3513200"/>
              <a:ext cx="20375" cy="174300"/>
            </a:xfrm>
            <a:custGeom>
              <a:rect b="b" l="l" r="r" t="t"/>
              <a:pathLst>
                <a:path extrusionOk="0" h="6972" w="815">
                  <a:moveTo>
                    <a:pt x="0" y="1"/>
                  </a:moveTo>
                  <a:lnTo>
                    <a:pt x="0" y="6972"/>
                  </a:lnTo>
                  <a:lnTo>
                    <a:pt x="814" y="6972"/>
                  </a:lnTo>
                  <a:lnTo>
                    <a:pt x="814"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6"/>
            <p:cNvSpPr/>
            <p:nvPr/>
          </p:nvSpPr>
          <p:spPr>
            <a:xfrm>
              <a:off x="3543150" y="3458950"/>
              <a:ext cx="105825" cy="71225"/>
            </a:xfrm>
            <a:custGeom>
              <a:rect b="b" l="l" r="r" t="t"/>
              <a:pathLst>
                <a:path extrusionOk="0" h="2849" w="4233">
                  <a:moveTo>
                    <a:pt x="1" y="1"/>
                  </a:moveTo>
                  <a:lnTo>
                    <a:pt x="1" y="2469"/>
                  </a:lnTo>
                  <a:cubicBezTo>
                    <a:pt x="1" y="2686"/>
                    <a:pt x="164" y="2849"/>
                    <a:pt x="380" y="2849"/>
                  </a:cubicBezTo>
                  <a:lnTo>
                    <a:pt x="3825" y="2849"/>
                  </a:lnTo>
                  <a:cubicBezTo>
                    <a:pt x="4042" y="2849"/>
                    <a:pt x="4232" y="2686"/>
                    <a:pt x="4232" y="2469"/>
                  </a:cubicBezTo>
                  <a:lnTo>
                    <a:pt x="4232" y="1"/>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6"/>
            <p:cNvSpPr/>
            <p:nvPr/>
          </p:nvSpPr>
          <p:spPr>
            <a:xfrm>
              <a:off x="3617075" y="3458950"/>
              <a:ext cx="31900" cy="71225"/>
            </a:xfrm>
            <a:custGeom>
              <a:rect b="b" l="l" r="r" t="t"/>
              <a:pathLst>
                <a:path extrusionOk="0" h="2849" w="1276">
                  <a:moveTo>
                    <a:pt x="380" y="1"/>
                  </a:moveTo>
                  <a:lnTo>
                    <a:pt x="380" y="2469"/>
                  </a:lnTo>
                  <a:cubicBezTo>
                    <a:pt x="380" y="2686"/>
                    <a:pt x="217" y="2849"/>
                    <a:pt x="0" y="2849"/>
                  </a:cubicBezTo>
                  <a:lnTo>
                    <a:pt x="868" y="2849"/>
                  </a:lnTo>
                  <a:cubicBezTo>
                    <a:pt x="1085" y="2849"/>
                    <a:pt x="1275" y="2686"/>
                    <a:pt x="1275" y="2469"/>
                  </a:cubicBezTo>
                  <a:lnTo>
                    <a:pt x="1275"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6"/>
            <p:cNvSpPr/>
            <p:nvPr/>
          </p:nvSpPr>
          <p:spPr>
            <a:xfrm>
              <a:off x="3737100" y="3307075"/>
              <a:ext cx="80700" cy="65100"/>
            </a:xfrm>
            <a:custGeom>
              <a:rect b="b" l="l" r="r" t="t"/>
              <a:pathLst>
                <a:path extrusionOk="0" h="2604" w="3228">
                  <a:moveTo>
                    <a:pt x="0" y="0"/>
                  </a:moveTo>
                  <a:lnTo>
                    <a:pt x="0" y="2604"/>
                  </a:lnTo>
                  <a:lnTo>
                    <a:pt x="3228" y="2604"/>
                  </a:lnTo>
                  <a:lnTo>
                    <a:pt x="3228" y="0"/>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6"/>
            <p:cNvSpPr/>
            <p:nvPr/>
          </p:nvSpPr>
          <p:spPr>
            <a:xfrm>
              <a:off x="3780500" y="3307075"/>
              <a:ext cx="37300" cy="65100"/>
            </a:xfrm>
            <a:custGeom>
              <a:rect b="b" l="l" r="r" t="t"/>
              <a:pathLst>
                <a:path extrusionOk="0" h="2604" w="1492">
                  <a:moveTo>
                    <a:pt x="0" y="0"/>
                  </a:moveTo>
                  <a:lnTo>
                    <a:pt x="0" y="2604"/>
                  </a:lnTo>
                  <a:lnTo>
                    <a:pt x="1492" y="2604"/>
                  </a:lnTo>
                  <a:lnTo>
                    <a:pt x="1492"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6"/>
            <p:cNvSpPr/>
            <p:nvPr/>
          </p:nvSpPr>
          <p:spPr>
            <a:xfrm>
              <a:off x="3374300" y="3319275"/>
              <a:ext cx="79375" cy="52900"/>
            </a:xfrm>
            <a:custGeom>
              <a:rect b="b" l="l" r="r" t="t"/>
              <a:pathLst>
                <a:path extrusionOk="0" h="2116" w="3175">
                  <a:moveTo>
                    <a:pt x="1" y="0"/>
                  </a:moveTo>
                  <a:lnTo>
                    <a:pt x="1" y="2116"/>
                  </a:lnTo>
                  <a:lnTo>
                    <a:pt x="3174" y="2116"/>
                  </a:lnTo>
                  <a:lnTo>
                    <a:pt x="3174" y="0"/>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6"/>
            <p:cNvSpPr/>
            <p:nvPr/>
          </p:nvSpPr>
          <p:spPr>
            <a:xfrm>
              <a:off x="3343800" y="3309000"/>
              <a:ext cx="48850" cy="73450"/>
            </a:xfrm>
            <a:custGeom>
              <a:rect b="b" l="l" r="r" t="t"/>
              <a:pathLst>
                <a:path extrusionOk="0" h="2938" w="1954">
                  <a:moveTo>
                    <a:pt x="276" y="0"/>
                  </a:moveTo>
                  <a:cubicBezTo>
                    <a:pt x="131" y="0"/>
                    <a:pt x="0" y="103"/>
                    <a:pt x="0" y="249"/>
                  </a:cubicBezTo>
                  <a:lnTo>
                    <a:pt x="0" y="2690"/>
                  </a:lnTo>
                  <a:cubicBezTo>
                    <a:pt x="0" y="2836"/>
                    <a:pt x="131" y="2938"/>
                    <a:pt x="276" y="2938"/>
                  </a:cubicBezTo>
                  <a:cubicBezTo>
                    <a:pt x="292" y="2938"/>
                    <a:pt x="309" y="2937"/>
                    <a:pt x="326" y="2934"/>
                  </a:cubicBezTo>
                  <a:lnTo>
                    <a:pt x="1953" y="2527"/>
                  </a:lnTo>
                  <a:lnTo>
                    <a:pt x="1953" y="411"/>
                  </a:lnTo>
                  <a:lnTo>
                    <a:pt x="326" y="4"/>
                  </a:lnTo>
                  <a:cubicBezTo>
                    <a:pt x="309" y="2"/>
                    <a:pt x="292" y="0"/>
                    <a:pt x="27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6"/>
            <p:cNvSpPr/>
            <p:nvPr/>
          </p:nvSpPr>
          <p:spPr>
            <a:xfrm>
              <a:off x="3412950" y="3319275"/>
              <a:ext cx="40725" cy="52900"/>
            </a:xfrm>
            <a:custGeom>
              <a:rect b="b" l="l" r="r" t="t"/>
              <a:pathLst>
                <a:path extrusionOk="0" h="2116" w="1629">
                  <a:moveTo>
                    <a:pt x="1" y="0"/>
                  </a:moveTo>
                  <a:lnTo>
                    <a:pt x="1" y="2116"/>
                  </a:lnTo>
                  <a:lnTo>
                    <a:pt x="1628" y="2116"/>
                  </a:lnTo>
                  <a:lnTo>
                    <a:pt x="1628"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6"/>
            <p:cNvSpPr/>
            <p:nvPr/>
          </p:nvSpPr>
          <p:spPr>
            <a:xfrm>
              <a:off x="3801500" y="3251925"/>
              <a:ext cx="115325" cy="175575"/>
            </a:xfrm>
            <a:custGeom>
              <a:rect b="b" l="l" r="r" t="t"/>
              <a:pathLst>
                <a:path extrusionOk="0" h="7023" w="4613">
                  <a:moveTo>
                    <a:pt x="4114" y="1"/>
                  </a:moveTo>
                  <a:cubicBezTo>
                    <a:pt x="4082" y="1"/>
                    <a:pt x="4049" y="3"/>
                    <a:pt x="4015" y="9"/>
                  </a:cubicBezTo>
                  <a:lnTo>
                    <a:pt x="381" y="904"/>
                  </a:lnTo>
                  <a:cubicBezTo>
                    <a:pt x="164" y="958"/>
                    <a:pt x="1" y="1148"/>
                    <a:pt x="1" y="1392"/>
                  </a:cubicBezTo>
                  <a:lnTo>
                    <a:pt x="1" y="5651"/>
                  </a:lnTo>
                  <a:cubicBezTo>
                    <a:pt x="1" y="5868"/>
                    <a:pt x="164" y="6058"/>
                    <a:pt x="381" y="6112"/>
                  </a:cubicBezTo>
                  <a:lnTo>
                    <a:pt x="4015" y="7007"/>
                  </a:lnTo>
                  <a:cubicBezTo>
                    <a:pt x="4055" y="7018"/>
                    <a:pt x="4094" y="7023"/>
                    <a:pt x="4133" y="7023"/>
                  </a:cubicBezTo>
                  <a:cubicBezTo>
                    <a:pt x="4387" y="7023"/>
                    <a:pt x="4612" y="6805"/>
                    <a:pt x="4612" y="6546"/>
                  </a:cubicBezTo>
                  <a:lnTo>
                    <a:pt x="4612" y="497"/>
                  </a:lnTo>
                  <a:cubicBezTo>
                    <a:pt x="4612" y="205"/>
                    <a:pt x="4394" y="1"/>
                    <a:pt x="411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6"/>
            <p:cNvSpPr/>
            <p:nvPr/>
          </p:nvSpPr>
          <p:spPr>
            <a:xfrm>
              <a:off x="3891700" y="3252400"/>
              <a:ext cx="25125" cy="175100"/>
            </a:xfrm>
            <a:custGeom>
              <a:rect b="b" l="l" r="r" t="t"/>
              <a:pathLst>
                <a:path extrusionOk="0" h="7004" w="1005">
                  <a:moveTo>
                    <a:pt x="534" y="0"/>
                  </a:moveTo>
                  <a:cubicBezTo>
                    <a:pt x="493" y="0"/>
                    <a:pt x="450" y="6"/>
                    <a:pt x="407" y="17"/>
                  </a:cubicBezTo>
                  <a:lnTo>
                    <a:pt x="0" y="99"/>
                  </a:lnTo>
                  <a:cubicBezTo>
                    <a:pt x="82" y="207"/>
                    <a:pt x="163" y="316"/>
                    <a:pt x="163" y="478"/>
                  </a:cubicBezTo>
                  <a:lnTo>
                    <a:pt x="163" y="6527"/>
                  </a:lnTo>
                  <a:cubicBezTo>
                    <a:pt x="163" y="6663"/>
                    <a:pt x="82" y="6798"/>
                    <a:pt x="0" y="6879"/>
                  </a:cubicBezTo>
                  <a:lnTo>
                    <a:pt x="407" y="6988"/>
                  </a:lnTo>
                  <a:cubicBezTo>
                    <a:pt x="447" y="6999"/>
                    <a:pt x="486" y="7004"/>
                    <a:pt x="525" y="7004"/>
                  </a:cubicBezTo>
                  <a:cubicBezTo>
                    <a:pt x="779" y="7004"/>
                    <a:pt x="1004" y="6786"/>
                    <a:pt x="1004" y="6527"/>
                  </a:cubicBezTo>
                  <a:lnTo>
                    <a:pt x="1004" y="478"/>
                  </a:lnTo>
                  <a:cubicBezTo>
                    <a:pt x="1004" y="199"/>
                    <a:pt x="785" y="0"/>
                    <a:pt x="53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6"/>
            <p:cNvSpPr/>
            <p:nvPr/>
          </p:nvSpPr>
          <p:spPr>
            <a:xfrm>
              <a:off x="3500425" y="3153125"/>
              <a:ext cx="186525" cy="120750"/>
            </a:xfrm>
            <a:custGeom>
              <a:rect b="b" l="l" r="r" t="t"/>
              <a:pathLst>
                <a:path extrusionOk="0" h="4830" w="7461">
                  <a:moveTo>
                    <a:pt x="1" y="1"/>
                  </a:moveTo>
                  <a:lnTo>
                    <a:pt x="1" y="4829"/>
                  </a:lnTo>
                  <a:lnTo>
                    <a:pt x="7460" y="4829"/>
                  </a:lnTo>
                  <a:lnTo>
                    <a:pt x="7460" y="1"/>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6"/>
            <p:cNvSpPr/>
            <p:nvPr/>
          </p:nvSpPr>
          <p:spPr>
            <a:xfrm>
              <a:off x="3662500" y="3153125"/>
              <a:ext cx="24450" cy="104475"/>
            </a:xfrm>
            <a:custGeom>
              <a:rect b="b" l="l" r="r" t="t"/>
              <a:pathLst>
                <a:path extrusionOk="0" h="4179" w="978">
                  <a:moveTo>
                    <a:pt x="1" y="1"/>
                  </a:moveTo>
                  <a:lnTo>
                    <a:pt x="1" y="4178"/>
                  </a:lnTo>
                  <a:lnTo>
                    <a:pt x="977" y="4178"/>
                  </a:lnTo>
                  <a:lnTo>
                    <a:pt x="977"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6"/>
            <p:cNvSpPr/>
            <p:nvPr/>
          </p:nvSpPr>
          <p:spPr>
            <a:xfrm>
              <a:off x="3432625" y="3257575"/>
              <a:ext cx="321450" cy="214300"/>
            </a:xfrm>
            <a:custGeom>
              <a:rect b="b" l="l" r="r" t="t"/>
              <a:pathLst>
                <a:path extrusionOk="0" h="8572" w="12858">
                  <a:moveTo>
                    <a:pt x="1031" y="0"/>
                  </a:moveTo>
                  <a:cubicBezTo>
                    <a:pt x="462" y="0"/>
                    <a:pt x="1" y="461"/>
                    <a:pt x="1" y="1004"/>
                  </a:cubicBezTo>
                  <a:lnTo>
                    <a:pt x="1" y="7568"/>
                  </a:lnTo>
                  <a:cubicBezTo>
                    <a:pt x="1" y="8110"/>
                    <a:pt x="462" y="8571"/>
                    <a:pt x="1031" y="8571"/>
                  </a:cubicBezTo>
                  <a:lnTo>
                    <a:pt x="11854" y="8571"/>
                  </a:lnTo>
                  <a:cubicBezTo>
                    <a:pt x="12423" y="8571"/>
                    <a:pt x="12857" y="8110"/>
                    <a:pt x="12857" y="7568"/>
                  </a:cubicBezTo>
                  <a:lnTo>
                    <a:pt x="12857" y="1004"/>
                  </a:lnTo>
                  <a:cubicBezTo>
                    <a:pt x="12857" y="461"/>
                    <a:pt x="12423" y="0"/>
                    <a:pt x="1185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6"/>
            <p:cNvSpPr/>
            <p:nvPr/>
          </p:nvSpPr>
          <p:spPr>
            <a:xfrm>
              <a:off x="3701825" y="3257575"/>
              <a:ext cx="52250" cy="214300"/>
            </a:xfrm>
            <a:custGeom>
              <a:rect b="b" l="l" r="r" t="t"/>
              <a:pathLst>
                <a:path extrusionOk="0" h="8572" w="2090">
                  <a:moveTo>
                    <a:pt x="1" y="0"/>
                  </a:moveTo>
                  <a:cubicBezTo>
                    <a:pt x="570" y="0"/>
                    <a:pt x="1031" y="461"/>
                    <a:pt x="1031" y="1004"/>
                  </a:cubicBezTo>
                  <a:lnTo>
                    <a:pt x="1031" y="7568"/>
                  </a:lnTo>
                  <a:cubicBezTo>
                    <a:pt x="1031" y="8110"/>
                    <a:pt x="570" y="8571"/>
                    <a:pt x="1" y="8571"/>
                  </a:cubicBezTo>
                  <a:lnTo>
                    <a:pt x="1086" y="8571"/>
                  </a:lnTo>
                  <a:cubicBezTo>
                    <a:pt x="1655" y="8571"/>
                    <a:pt x="2089" y="8110"/>
                    <a:pt x="2089" y="7568"/>
                  </a:cubicBezTo>
                  <a:lnTo>
                    <a:pt x="2089" y="1004"/>
                  </a:lnTo>
                  <a:cubicBezTo>
                    <a:pt x="2089" y="461"/>
                    <a:pt x="1655" y="0"/>
                    <a:pt x="1086"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3437375" y="3065675"/>
              <a:ext cx="156675" cy="156650"/>
            </a:xfrm>
            <a:custGeom>
              <a:rect b="b" l="l" r="r" t="t"/>
              <a:pathLst>
                <a:path extrusionOk="0" h="6266" w="6267">
                  <a:moveTo>
                    <a:pt x="3120" y="0"/>
                  </a:moveTo>
                  <a:cubicBezTo>
                    <a:pt x="1411" y="0"/>
                    <a:pt x="0" y="1410"/>
                    <a:pt x="0" y="3146"/>
                  </a:cubicBezTo>
                  <a:cubicBezTo>
                    <a:pt x="0" y="4855"/>
                    <a:pt x="1411" y="6266"/>
                    <a:pt x="3120" y="6266"/>
                  </a:cubicBezTo>
                  <a:cubicBezTo>
                    <a:pt x="4856" y="6266"/>
                    <a:pt x="6266" y="4855"/>
                    <a:pt x="6266" y="3146"/>
                  </a:cubicBezTo>
                  <a:cubicBezTo>
                    <a:pt x="6266" y="1410"/>
                    <a:pt x="4856" y="0"/>
                    <a:pt x="3120" y="0"/>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6"/>
            <p:cNvSpPr/>
            <p:nvPr/>
          </p:nvSpPr>
          <p:spPr>
            <a:xfrm>
              <a:off x="3593325" y="3065675"/>
              <a:ext cx="156675" cy="156650"/>
            </a:xfrm>
            <a:custGeom>
              <a:rect b="b" l="l" r="r" t="t"/>
              <a:pathLst>
                <a:path extrusionOk="0" h="6266" w="6267">
                  <a:moveTo>
                    <a:pt x="3147" y="0"/>
                  </a:moveTo>
                  <a:cubicBezTo>
                    <a:pt x="1411" y="0"/>
                    <a:pt x="1" y="1410"/>
                    <a:pt x="1" y="3146"/>
                  </a:cubicBezTo>
                  <a:cubicBezTo>
                    <a:pt x="1" y="4855"/>
                    <a:pt x="1411" y="6266"/>
                    <a:pt x="3147" y="6266"/>
                  </a:cubicBezTo>
                  <a:cubicBezTo>
                    <a:pt x="4856" y="6266"/>
                    <a:pt x="6267" y="4855"/>
                    <a:pt x="6267" y="3146"/>
                  </a:cubicBezTo>
                  <a:cubicBezTo>
                    <a:pt x="6267" y="1410"/>
                    <a:pt x="4856" y="0"/>
                    <a:pt x="3147" y="0"/>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6"/>
            <p:cNvSpPr/>
            <p:nvPr/>
          </p:nvSpPr>
          <p:spPr>
            <a:xfrm>
              <a:off x="3484850" y="3113125"/>
              <a:ext cx="61725" cy="61725"/>
            </a:xfrm>
            <a:custGeom>
              <a:rect b="b" l="l" r="r" t="t"/>
              <a:pathLst>
                <a:path extrusionOk="0" h="2469" w="2469">
                  <a:moveTo>
                    <a:pt x="1221" y="1"/>
                  </a:moveTo>
                  <a:cubicBezTo>
                    <a:pt x="543" y="1"/>
                    <a:pt x="0" y="570"/>
                    <a:pt x="0" y="1248"/>
                  </a:cubicBezTo>
                  <a:cubicBezTo>
                    <a:pt x="0" y="1926"/>
                    <a:pt x="543" y="2469"/>
                    <a:pt x="1221" y="2469"/>
                  </a:cubicBezTo>
                  <a:cubicBezTo>
                    <a:pt x="1899" y="2469"/>
                    <a:pt x="2468" y="1926"/>
                    <a:pt x="2468" y="1248"/>
                  </a:cubicBezTo>
                  <a:cubicBezTo>
                    <a:pt x="2468" y="570"/>
                    <a:pt x="1899" y="1"/>
                    <a:pt x="1221" y="1"/>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3471950" y="3069050"/>
              <a:ext cx="122100" cy="153275"/>
            </a:xfrm>
            <a:custGeom>
              <a:rect b="b" l="l" r="r" t="t"/>
              <a:pathLst>
                <a:path extrusionOk="0" h="6131" w="4884">
                  <a:moveTo>
                    <a:pt x="2605" y="1"/>
                  </a:moveTo>
                  <a:lnTo>
                    <a:pt x="2605" y="1"/>
                  </a:lnTo>
                  <a:cubicBezTo>
                    <a:pt x="3445" y="570"/>
                    <a:pt x="4015" y="1520"/>
                    <a:pt x="4015" y="2605"/>
                  </a:cubicBezTo>
                  <a:cubicBezTo>
                    <a:pt x="4015" y="4313"/>
                    <a:pt x="2605" y="5724"/>
                    <a:pt x="869" y="5724"/>
                  </a:cubicBezTo>
                  <a:cubicBezTo>
                    <a:pt x="570" y="5724"/>
                    <a:pt x="272" y="5697"/>
                    <a:pt x="1" y="5615"/>
                  </a:cubicBezTo>
                  <a:lnTo>
                    <a:pt x="1" y="5615"/>
                  </a:lnTo>
                  <a:cubicBezTo>
                    <a:pt x="489" y="5941"/>
                    <a:pt x="1113" y="6131"/>
                    <a:pt x="1737" y="6131"/>
                  </a:cubicBezTo>
                  <a:cubicBezTo>
                    <a:pt x="3473" y="6131"/>
                    <a:pt x="4883" y="4720"/>
                    <a:pt x="4883" y="3011"/>
                  </a:cubicBezTo>
                  <a:cubicBezTo>
                    <a:pt x="4883" y="1574"/>
                    <a:pt x="3907" y="380"/>
                    <a:pt x="2605"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3640800" y="3113125"/>
              <a:ext cx="61725" cy="61725"/>
            </a:xfrm>
            <a:custGeom>
              <a:rect b="b" l="l" r="r" t="t"/>
              <a:pathLst>
                <a:path extrusionOk="0" h="2469" w="2469">
                  <a:moveTo>
                    <a:pt x="1248" y="1"/>
                  </a:moveTo>
                  <a:cubicBezTo>
                    <a:pt x="543" y="1"/>
                    <a:pt x="1" y="570"/>
                    <a:pt x="1" y="1248"/>
                  </a:cubicBezTo>
                  <a:cubicBezTo>
                    <a:pt x="1" y="1926"/>
                    <a:pt x="543" y="2469"/>
                    <a:pt x="1248" y="2469"/>
                  </a:cubicBezTo>
                  <a:cubicBezTo>
                    <a:pt x="1926" y="2469"/>
                    <a:pt x="2469" y="1926"/>
                    <a:pt x="2469" y="1248"/>
                  </a:cubicBezTo>
                  <a:cubicBezTo>
                    <a:pt x="2469" y="570"/>
                    <a:pt x="1926" y="1"/>
                    <a:pt x="1248" y="1"/>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6"/>
            <p:cNvSpPr/>
            <p:nvPr/>
          </p:nvSpPr>
          <p:spPr>
            <a:xfrm>
              <a:off x="3492975" y="3113125"/>
              <a:ext cx="53600" cy="61725"/>
            </a:xfrm>
            <a:custGeom>
              <a:rect b="b" l="l" r="r" t="t"/>
              <a:pathLst>
                <a:path extrusionOk="0" h="2469" w="2144">
                  <a:moveTo>
                    <a:pt x="950" y="1"/>
                  </a:moveTo>
                  <a:lnTo>
                    <a:pt x="950" y="1"/>
                  </a:lnTo>
                  <a:cubicBezTo>
                    <a:pt x="1167" y="218"/>
                    <a:pt x="1275" y="516"/>
                    <a:pt x="1275" y="842"/>
                  </a:cubicBezTo>
                  <a:cubicBezTo>
                    <a:pt x="1275" y="1520"/>
                    <a:pt x="733" y="2062"/>
                    <a:pt x="55" y="2062"/>
                  </a:cubicBezTo>
                  <a:lnTo>
                    <a:pt x="1" y="2062"/>
                  </a:lnTo>
                  <a:cubicBezTo>
                    <a:pt x="218" y="2306"/>
                    <a:pt x="543" y="2469"/>
                    <a:pt x="896" y="2469"/>
                  </a:cubicBezTo>
                  <a:cubicBezTo>
                    <a:pt x="1574" y="2469"/>
                    <a:pt x="2143" y="1926"/>
                    <a:pt x="2143" y="1248"/>
                  </a:cubicBezTo>
                  <a:cubicBezTo>
                    <a:pt x="2143" y="570"/>
                    <a:pt x="1601" y="55"/>
                    <a:pt x="95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6"/>
            <p:cNvSpPr/>
            <p:nvPr/>
          </p:nvSpPr>
          <p:spPr>
            <a:xfrm>
              <a:off x="3648950" y="3113125"/>
              <a:ext cx="53575" cy="61725"/>
            </a:xfrm>
            <a:custGeom>
              <a:rect b="b" l="l" r="r" t="t"/>
              <a:pathLst>
                <a:path extrusionOk="0" h="2469" w="2143">
                  <a:moveTo>
                    <a:pt x="977" y="1"/>
                  </a:moveTo>
                  <a:cubicBezTo>
                    <a:pt x="1166" y="218"/>
                    <a:pt x="1275" y="516"/>
                    <a:pt x="1275" y="842"/>
                  </a:cubicBezTo>
                  <a:cubicBezTo>
                    <a:pt x="1275" y="1520"/>
                    <a:pt x="732" y="2062"/>
                    <a:pt x="54" y="2062"/>
                  </a:cubicBezTo>
                  <a:lnTo>
                    <a:pt x="0" y="2062"/>
                  </a:lnTo>
                  <a:cubicBezTo>
                    <a:pt x="217" y="2306"/>
                    <a:pt x="543" y="2469"/>
                    <a:pt x="922" y="2469"/>
                  </a:cubicBezTo>
                  <a:cubicBezTo>
                    <a:pt x="1600" y="2469"/>
                    <a:pt x="2143" y="1926"/>
                    <a:pt x="2143" y="1248"/>
                  </a:cubicBezTo>
                  <a:cubicBezTo>
                    <a:pt x="2143" y="570"/>
                    <a:pt x="1628" y="55"/>
                    <a:pt x="977"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6"/>
            <p:cNvSpPr/>
            <p:nvPr/>
          </p:nvSpPr>
          <p:spPr>
            <a:xfrm>
              <a:off x="3628600" y="3069050"/>
              <a:ext cx="121400" cy="153275"/>
            </a:xfrm>
            <a:custGeom>
              <a:rect b="b" l="l" r="r" t="t"/>
              <a:pathLst>
                <a:path extrusionOk="0" h="6131" w="4856">
                  <a:moveTo>
                    <a:pt x="2604" y="1"/>
                  </a:moveTo>
                  <a:lnTo>
                    <a:pt x="2604" y="1"/>
                  </a:lnTo>
                  <a:cubicBezTo>
                    <a:pt x="3445" y="570"/>
                    <a:pt x="3988" y="1520"/>
                    <a:pt x="3988" y="2605"/>
                  </a:cubicBezTo>
                  <a:cubicBezTo>
                    <a:pt x="3988" y="4313"/>
                    <a:pt x="2577" y="5724"/>
                    <a:pt x="868" y="5724"/>
                  </a:cubicBezTo>
                  <a:cubicBezTo>
                    <a:pt x="570" y="5724"/>
                    <a:pt x="272" y="5697"/>
                    <a:pt x="0" y="5615"/>
                  </a:cubicBezTo>
                  <a:lnTo>
                    <a:pt x="0" y="5615"/>
                  </a:lnTo>
                  <a:cubicBezTo>
                    <a:pt x="489" y="5941"/>
                    <a:pt x="1085" y="6131"/>
                    <a:pt x="1736" y="6131"/>
                  </a:cubicBezTo>
                  <a:cubicBezTo>
                    <a:pt x="3445" y="6131"/>
                    <a:pt x="4856" y="4720"/>
                    <a:pt x="4856" y="3011"/>
                  </a:cubicBezTo>
                  <a:cubicBezTo>
                    <a:pt x="4856" y="1574"/>
                    <a:pt x="3906" y="380"/>
                    <a:pt x="2604"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6"/>
            <p:cNvSpPr/>
            <p:nvPr/>
          </p:nvSpPr>
          <p:spPr>
            <a:xfrm>
              <a:off x="3496375" y="3312500"/>
              <a:ext cx="194625" cy="64425"/>
            </a:xfrm>
            <a:custGeom>
              <a:rect b="b" l="l" r="r" t="t"/>
              <a:pathLst>
                <a:path extrusionOk="0" h="2577" w="7785">
                  <a:moveTo>
                    <a:pt x="326" y="0"/>
                  </a:moveTo>
                  <a:cubicBezTo>
                    <a:pt x="136" y="0"/>
                    <a:pt x="0" y="136"/>
                    <a:pt x="0" y="326"/>
                  </a:cubicBezTo>
                  <a:lnTo>
                    <a:pt x="0" y="2278"/>
                  </a:lnTo>
                  <a:cubicBezTo>
                    <a:pt x="0" y="2441"/>
                    <a:pt x="136" y="2577"/>
                    <a:pt x="326" y="2577"/>
                  </a:cubicBezTo>
                  <a:lnTo>
                    <a:pt x="7459" y="2577"/>
                  </a:lnTo>
                  <a:cubicBezTo>
                    <a:pt x="7649" y="2577"/>
                    <a:pt x="7785" y="2441"/>
                    <a:pt x="7785" y="2278"/>
                  </a:cubicBezTo>
                  <a:lnTo>
                    <a:pt x="7785" y="326"/>
                  </a:lnTo>
                  <a:cubicBezTo>
                    <a:pt x="7785" y="136"/>
                    <a:pt x="7649" y="0"/>
                    <a:pt x="745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6"/>
            <p:cNvSpPr/>
            <p:nvPr/>
          </p:nvSpPr>
          <p:spPr>
            <a:xfrm>
              <a:off x="3659100" y="3312500"/>
              <a:ext cx="31900" cy="64425"/>
            </a:xfrm>
            <a:custGeom>
              <a:rect b="b" l="l" r="r" t="t"/>
              <a:pathLst>
                <a:path extrusionOk="0" h="2577" w="1276">
                  <a:moveTo>
                    <a:pt x="1" y="0"/>
                  </a:moveTo>
                  <a:cubicBezTo>
                    <a:pt x="164" y="0"/>
                    <a:pt x="299" y="136"/>
                    <a:pt x="299" y="326"/>
                  </a:cubicBezTo>
                  <a:lnTo>
                    <a:pt x="299" y="2278"/>
                  </a:lnTo>
                  <a:cubicBezTo>
                    <a:pt x="299" y="2441"/>
                    <a:pt x="164" y="2577"/>
                    <a:pt x="1" y="2577"/>
                  </a:cubicBezTo>
                  <a:lnTo>
                    <a:pt x="950" y="2577"/>
                  </a:lnTo>
                  <a:cubicBezTo>
                    <a:pt x="1140" y="2577"/>
                    <a:pt x="1276" y="2441"/>
                    <a:pt x="1276" y="2278"/>
                  </a:cubicBezTo>
                  <a:lnTo>
                    <a:pt x="1276" y="326"/>
                  </a:lnTo>
                  <a:cubicBezTo>
                    <a:pt x="1276" y="136"/>
                    <a:pt x="1140" y="0"/>
                    <a:pt x="95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66"/>
          <p:cNvGrpSpPr/>
          <p:nvPr/>
        </p:nvGrpSpPr>
        <p:grpSpPr>
          <a:xfrm>
            <a:off x="626953" y="3630244"/>
            <a:ext cx="621825" cy="562175"/>
            <a:chOff x="4236175" y="3095500"/>
            <a:chExt cx="621825" cy="562175"/>
          </a:xfrm>
        </p:grpSpPr>
        <p:sp>
          <p:nvSpPr>
            <p:cNvPr id="1481" name="Google Shape;1481;p66"/>
            <p:cNvSpPr/>
            <p:nvPr/>
          </p:nvSpPr>
          <p:spPr>
            <a:xfrm>
              <a:off x="4721000" y="3339625"/>
              <a:ext cx="89550" cy="42050"/>
            </a:xfrm>
            <a:custGeom>
              <a:rect b="b" l="l" r="r" t="t"/>
              <a:pathLst>
                <a:path extrusionOk="0" h="1682" w="3582">
                  <a:moveTo>
                    <a:pt x="1" y="0"/>
                  </a:moveTo>
                  <a:lnTo>
                    <a:pt x="1" y="1682"/>
                  </a:lnTo>
                  <a:lnTo>
                    <a:pt x="3581" y="1682"/>
                  </a:lnTo>
                  <a:lnTo>
                    <a:pt x="3581" y="0"/>
                  </a:ln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6"/>
            <p:cNvSpPr/>
            <p:nvPr/>
          </p:nvSpPr>
          <p:spPr>
            <a:xfrm>
              <a:off x="4721000" y="3507775"/>
              <a:ext cx="89550" cy="42075"/>
            </a:xfrm>
            <a:custGeom>
              <a:rect b="b" l="l" r="r" t="t"/>
              <a:pathLst>
                <a:path extrusionOk="0" h="1683" w="3582">
                  <a:moveTo>
                    <a:pt x="1" y="1"/>
                  </a:moveTo>
                  <a:lnTo>
                    <a:pt x="1" y="1682"/>
                  </a:lnTo>
                  <a:lnTo>
                    <a:pt x="3581" y="1682"/>
                  </a:lnTo>
                  <a:lnTo>
                    <a:pt x="3581" y="1"/>
                  </a:ln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6"/>
            <p:cNvSpPr/>
            <p:nvPr/>
          </p:nvSpPr>
          <p:spPr>
            <a:xfrm>
              <a:off x="4461975" y="3337575"/>
              <a:ext cx="63775" cy="92250"/>
            </a:xfrm>
            <a:custGeom>
              <a:rect b="b" l="l" r="r" t="t"/>
              <a:pathLst>
                <a:path extrusionOk="0" h="3690" w="2551">
                  <a:moveTo>
                    <a:pt x="1" y="1"/>
                  </a:moveTo>
                  <a:lnTo>
                    <a:pt x="1" y="3689"/>
                  </a:lnTo>
                  <a:lnTo>
                    <a:pt x="2550" y="3689"/>
                  </a:lnTo>
                  <a:lnTo>
                    <a:pt x="2550" y="1"/>
                  </a:ln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6"/>
            <p:cNvSpPr/>
            <p:nvPr/>
          </p:nvSpPr>
          <p:spPr>
            <a:xfrm>
              <a:off x="4236175" y="3290100"/>
              <a:ext cx="237350" cy="187200"/>
            </a:xfrm>
            <a:custGeom>
              <a:rect b="b" l="l" r="r" t="t"/>
              <a:pathLst>
                <a:path extrusionOk="0" h="7488" w="9494">
                  <a:moveTo>
                    <a:pt x="407" y="1"/>
                  </a:moveTo>
                  <a:cubicBezTo>
                    <a:pt x="190" y="1"/>
                    <a:pt x="0" y="191"/>
                    <a:pt x="0" y="408"/>
                  </a:cubicBezTo>
                  <a:lnTo>
                    <a:pt x="0" y="7080"/>
                  </a:lnTo>
                  <a:cubicBezTo>
                    <a:pt x="0" y="7297"/>
                    <a:pt x="190" y="7487"/>
                    <a:pt x="407" y="7487"/>
                  </a:cubicBezTo>
                  <a:lnTo>
                    <a:pt x="9087" y="7487"/>
                  </a:lnTo>
                  <a:cubicBezTo>
                    <a:pt x="9304" y="7487"/>
                    <a:pt x="9494" y="7297"/>
                    <a:pt x="9494" y="7080"/>
                  </a:cubicBezTo>
                  <a:lnTo>
                    <a:pt x="9494" y="408"/>
                  </a:lnTo>
                  <a:cubicBezTo>
                    <a:pt x="9494" y="191"/>
                    <a:pt x="9304" y="1"/>
                    <a:pt x="908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6"/>
            <p:cNvSpPr/>
            <p:nvPr/>
          </p:nvSpPr>
          <p:spPr>
            <a:xfrm>
              <a:off x="4433500" y="3290100"/>
              <a:ext cx="40025" cy="187200"/>
            </a:xfrm>
            <a:custGeom>
              <a:rect b="b" l="l" r="r" t="t"/>
              <a:pathLst>
                <a:path extrusionOk="0" h="7488" w="1601">
                  <a:moveTo>
                    <a:pt x="0" y="1"/>
                  </a:moveTo>
                  <a:cubicBezTo>
                    <a:pt x="217" y="1"/>
                    <a:pt x="407" y="191"/>
                    <a:pt x="407" y="408"/>
                  </a:cubicBezTo>
                  <a:lnTo>
                    <a:pt x="407" y="7080"/>
                  </a:lnTo>
                  <a:cubicBezTo>
                    <a:pt x="407" y="7297"/>
                    <a:pt x="217" y="7487"/>
                    <a:pt x="0" y="7487"/>
                  </a:cubicBezTo>
                  <a:lnTo>
                    <a:pt x="1194" y="7487"/>
                  </a:lnTo>
                  <a:cubicBezTo>
                    <a:pt x="1411" y="7487"/>
                    <a:pt x="1601" y="7297"/>
                    <a:pt x="1601" y="7080"/>
                  </a:cubicBezTo>
                  <a:lnTo>
                    <a:pt x="1601" y="408"/>
                  </a:lnTo>
                  <a:cubicBezTo>
                    <a:pt x="1601" y="191"/>
                    <a:pt x="1411" y="1"/>
                    <a:pt x="119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6"/>
            <p:cNvSpPr/>
            <p:nvPr/>
          </p:nvSpPr>
          <p:spPr>
            <a:xfrm>
              <a:off x="4495875" y="3337575"/>
              <a:ext cx="29875" cy="92250"/>
            </a:xfrm>
            <a:custGeom>
              <a:rect b="b" l="l" r="r" t="t"/>
              <a:pathLst>
                <a:path extrusionOk="0" h="3690" w="1195">
                  <a:moveTo>
                    <a:pt x="1" y="1"/>
                  </a:moveTo>
                  <a:lnTo>
                    <a:pt x="1" y="3689"/>
                  </a:lnTo>
                  <a:lnTo>
                    <a:pt x="1194" y="3689"/>
                  </a:lnTo>
                  <a:lnTo>
                    <a:pt x="1194"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6"/>
            <p:cNvSpPr/>
            <p:nvPr/>
          </p:nvSpPr>
          <p:spPr>
            <a:xfrm>
              <a:off x="4518250" y="3288075"/>
              <a:ext cx="65800" cy="191250"/>
            </a:xfrm>
            <a:custGeom>
              <a:rect b="b" l="l" r="r" t="t"/>
              <a:pathLst>
                <a:path extrusionOk="0" h="7650" w="2632">
                  <a:moveTo>
                    <a:pt x="245" y="1"/>
                  </a:moveTo>
                  <a:cubicBezTo>
                    <a:pt x="109" y="1"/>
                    <a:pt x="1" y="109"/>
                    <a:pt x="1" y="245"/>
                  </a:cubicBezTo>
                  <a:lnTo>
                    <a:pt x="1" y="7405"/>
                  </a:lnTo>
                  <a:cubicBezTo>
                    <a:pt x="1" y="7541"/>
                    <a:pt x="109" y="7650"/>
                    <a:pt x="245" y="7650"/>
                  </a:cubicBezTo>
                  <a:lnTo>
                    <a:pt x="2632" y="7650"/>
                  </a:lnTo>
                  <a:lnTo>
                    <a:pt x="2632" y="1"/>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6"/>
            <p:cNvSpPr/>
            <p:nvPr/>
          </p:nvSpPr>
          <p:spPr>
            <a:xfrm>
              <a:off x="4544025" y="3288075"/>
              <a:ext cx="22400" cy="191250"/>
            </a:xfrm>
            <a:custGeom>
              <a:rect b="b" l="l" r="r" t="t"/>
              <a:pathLst>
                <a:path extrusionOk="0" h="7650" w="896">
                  <a:moveTo>
                    <a:pt x="1" y="1"/>
                  </a:moveTo>
                  <a:lnTo>
                    <a:pt x="1" y="7650"/>
                  </a:lnTo>
                  <a:lnTo>
                    <a:pt x="896" y="7650"/>
                  </a:lnTo>
                  <a:lnTo>
                    <a:pt x="896"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4796950" y="3317225"/>
              <a:ext cx="61050" cy="255000"/>
            </a:xfrm>
            <a:custGeom>
              <a:rect b="b" l="l" r="r" t="t"/>
              <a:pathLst>
                <a:path extrusionOk="0" h="10200" w="2442">
                  <a:moveTo>
                    <a:pt x="408" y="1"/>
                  </a:moveTo>
                  <a:cubicBezTo>
                    <a:pt x="191" y="1"/>
                    <a:pt x="1" y="191"/>
                    <a:pt x="1" y="408"/>
                  </a:cubicBezTo>
                  <a:lnTo>
                    <a:pt x="1" y="9793"/>
                  </a:lnTo>
                  <a:cubicBezTo>
                    <a:pt x="1" y="10037"/>
                    <a:pt x="191" y="10199"/>
                    <a:pt x="408" y="10199"/>
                  </a:cubicBezTo>
                  <a:lnTo>
                    <a:pt x="2008" y="10199"/>
                  </a:lnTo>
                  <a:cubicBezTo>
                    <a:pt x="2252" y="10199"/>
                    <a:pt x="2442" y="10037"/>
                    <a:pt x="2442" y="9793"/>
                  </a:cubicBezTo>
                  <a:lnTo>
                    <a:pt x="2442" y="408"/>
                  </a:lnTo>
                  <a:cubicBezTo>
                    <a:pt x="2442" y="191"/>
                    <a:pt x="2252" y="1"/>
                    <a:pt x="2008" y="1"/>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6"/>
            <p:cNvSpPr/>
            <p:nvPr/>
          </p:nvSpPr>
          <p:spPr>
            <a:xfrm>
              <a:off x="4824075" y="3317225"/>
              <a:ext cx="33925" cy="255675"/>
            </a:xfrm>
            <a:custGeom>
              <a:rect b="b" l="l" r="r" t="t"/>
              <a:pathLst>
                <a:path extrusionOk="0" h="10227" w="1357">
                  <a:moveTo>
                    <a:pt x="1" y="1"/>
                  </a:moveTo>
                  <a:cubicBezTo>
                    <a:pt x="218" y="1"/>
                    <a:pt x="408" y="191"/>
                    <a:pt x="408" y="408"/>
                  </a:cubicBezTo>
                  <a:lnTo>
                    <a:pt x="408" y="9793"/>
                  </a:lnTo>
                  <a:cubicBezTo>
                    <a:pt x="408" y="10037"/>
                    <a:pt x="218" y="10227"/>
                    <a:pt x="1" y="10227"/>
                  </a:cubicBezTo>
                  <a:lnTo>
                    <a:pt x="923" y="10227"/>
                  </a:lnTo>
                  <a:cubicBezTo>
                    <a:pt x="1167" y="10227"/>
                    <a:pt x="1357" y="10037"/>
                    <a:pt x="1357" y="9793"/>
                  </a:cubicBezTo>
                  <a:lnTo>
                    <a:pt x="1357" y="408"/>
                  </a:lnTo>
                  <a:cubicBezTo>
                    <a:pt x="1357" y="191"/>
                    <a:pt x="1167" y="1"/>
                    <a:pt x="92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4770500" y="3339625"/>
              <a:ext cx="26475" cy="42050"/>
            </a:xfrm>
            <a:custGeom>
              <a:rect b="b" l="l" r="r" t="t"/>
              <a:pathLst>
                <a:path extrusionOk="0" h="1682" w="1059">
                  <a:moveTo>
                    <a:pt x="1" y="0"/>
                  </a:moveTo>
                  <a:lnTo>
                    <a:pt x="1" y="1682"/>
                  </a:lnTo>
                  <a:lnTo>
                    <a:pt x="1059" y="1682"/>
                  </a:lnTo>
                  <a:lnTo>
                    <a:pt x="1059" y="0"/>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6"/>
            <p:cNvSpPr/>
            <p:nvPr/>
          </p:nvSpPr>
          <p:spPr>
            <a:xfrm>
              <a:off x="4770500" y="3507775"/>
              <a:ext cx="26475" cy="42075"/>
            </a:xfrm>
            <a:custGeom>
              <a:rect b="b" l="l" r="r" t="t"/>
              <a:pathLst>
                <a:path extrusionOk="0" h="1683" w="1059">
                  <a:moveTo>
                    <a:pt x="1" y="1"/>
                  </a:moveTo>
                  <a:lnTo>
                    <a:pt x="1" y="1682"/>
                  </a:lnTo>
                  <a:lnTo>
                    <a:pt x="1059" y="1682"/>
                  </a:lnTo>
                  <a:lnTo>
                    <a:pt x="1059" y="1"/>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6"/>
            <p:cNvSpPr/>
            <p:nvPr/>
          </p:nvSpPr>
          <p:spPr>
            <a:xfrm>
              <a:off x="4566400" y="3288075"/>
              <a:ext cx="168200" cy="369600"/>
            </a:xfrm>
            <a:custGeom>
              <a:rect b="b" l="l" r="r" t="t"/>
              <a:pathLst>
                <a:path extrusionOk="0" h="14784" w="6728">
                  <a:moveTo>
                    <a:pt x="1" y="1"/>
                  </a:moveTo>
                  <a:lnTo>
                    <a:pt x="1" y="13318"/>
                  </a:lnTo>
                  <a:cubicBezTo>
                    <a:pt x="1" y="14132"/>
                    <a:pt x="652" y="14783"/>
                    <a:pt x="1438" y="14783"/>
                  </a:cubicBezTo>
                  <a:lnTo>
                    <a:pt x="5263" y="14783"/>
                  </a:lnTo>
                  <a:cubicBezTo>
                    <a:pt x="6076" y="14783"/>
                    <a:pt x="6727" y="14132"/>
                    <a:pt x="6727" y="13318"/>
                  </a:cubicBezTo>
                  <a:lnTo>
                    <a:pt x="6727"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4660650" y="3288075"/>
              <a:ext cx="73950" cy="369600"/>
            </a:xfrm>
            <a:custGeom>
              <a:rect b="b" l="l" r="r" t="t"/>
              <a:pathLst>
                <a:path extrusionOk="0" h="14784" w="2958">
                  <a:moveTo>
                    <a:pt x="1438" y="1"/>
                  </a:moveTo>
                  <a:lnTo>
                    <a:pt x="1438" y="13318"/>
                  </a:lnTo>
                  <a:cubicBezTo>
                    <a:pt x="1438" y="14132"/>
                    <a:pt x="787" y="14783"/>
                    <a:pt x="1" y="14783"/>
                  </a:cubicBezTo>
                  <a:lnTo>
                    <a:pt x="1493" y="14783"/>
                  </a:lnTo>
                  <a:cubicBezTo>
                    <a:pt x="2306" y="14783"/>
                    <a:pt x="2957" y="14132"/>
                    <a:pt x="2957" y="13318"/>
                  </a:cubicBezTo>
                  <a:lnTo>
                    <a:pt x="295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4622675" y="3368100"/>
              <a:ext cx="54950" cy="54950"/>
            </a:xfrm>
            <a:custGeom>
              <a:rect b="b" l="l" r="r" t="t"/>
              <a:pathLst>
                <a:path extrusionOk="0" h="2198" w="2198">
                  <a:moveTo>
                    <a:pt x="1113" y="0"/>
                  </a:moveTo>
                  <a:cubicBezTo>
                    <a:pt x="489" y="0"/>
                    <a:pt x="1" y="488"/>
                    <a:pt x="1" y="1085"/>
                  </a:cubicBezTo>
                  <a:cubicBezTo>
                    <a:pt x="1" y="1709"/>
                    <a:pt x="489" y="2197"/>
                    <a:pt x="1113" y="2197"/>
                  </a:cubicBezTo>
                  <a:cubicBezTo>
                    <a:pt x="1710" y="2197"/>
                    <a:pt x="2198" y="1709"/>
                    <a:pt x="2198" y="1085"/>
                  </a:cubicBezTo>
                  <a:cubicBezTo>
                    <a:pt x="2198" y="488"/>
                    <a:pt x="1710" y="0"/>
                    <a:pt x="1113"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6"/>
            <p:cNvSpPr/>
            <p:nvPr/>
          </p:nvSpPr>
          <p:spPr>
            <a:xfrm>
              <a:off x="4624725" y="3371475"/>
              <a:ext cx="52900" cy="51575"/>
            </a:xfrm>
            <a:custGeom>
              <a:rect b="b" l="l" r="r" t="t"/>
              <a:pathLst>
                <a:path extrusionOk="0" h="2063" w="2116">
                  <a:moveTo>
                    <a:pt x="1574" y="1"/>
                  </a:moveTo>
                  <a:cubicBezTo>
                    <a:pt x="1628" y="136"/>
                    <a:pt x="1655" y="272"/>
                    <a:pt x="1655" y="408"/>
                  </a:cubicBezTo>
                  <a:cubicBezTo>
                    <a:pt x="1655" y="733"/>
                    <a:pt x="1519" y="1004"/>
                    <a:pt x="1329" y="1194"/>
                  </a:cubicBezTo>
                  <a:cubicBezTo>
                    <a:pt x="1112" y="1384"/>
                    <a:pt x="841" y="1520"/>
                    <a:pt x="543" y="1520"/>
                  </a:cubicBezTo>
                  <a:cubicBezTo>
                    <a:pt x="353" y="1520"/>
                    <a:pt x="163" y="1466"/>
                    <a:pt x="0" y="1384"/>
                  </a:cubicBezTo>
                  <a:lnTo>
                    <a:pt x="0" y="1384"/>
                  </a:lnTo>
                  <a:cubicBezTo>
                    <a:pt x="163" y="1764"/>
                    <a:pt x="570" y="2062"/>
                    <a:pt x="1031" y="2062"/>
                  </a:cubicBezTo>
                  <a:cubicBezTo>
                    <a:pt x="1329" y="2062"/>
                    <a:pt x="1601" y="1927"/>
                    <a:pt x="1791" y="1737"/>
                  </a:cubicBezTo>
                  <a:cubicBezTo>
                    <a:pt x="2008" y="1547"/>
                    <a:pt x="2116" y="1249"/>
                    <a:pt x="2116" y="950"/>
                  </a:cubicBezTo>
                  <a:cubicBezTo>
                    <a:pt x="2116" y="652"/>
                    <a:pt x="2008" y="381"/>
                    <a:pt x="1791" y="191"/>
                  </a:cubicBezTo>
                  <a:cubicBezTo>
                    <a:pt x="1736" y="109"/>
                    <a:pt x="1655" y="55"/>
                    <a:pt x="1574"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4270075" y="3328775"/>
              <a:ext cx="47500" cy="18325"/>
            </a:xfrm>
            <a:custGeom>
              <a:rect b="b" l="l" r="r" t="t"/>
              <a:pathLst>
                <a:path extrusionOk="0" h="733" w="1900">
                  <a:moveTo>
                    <a:pt x="380" y="0"/>
                  </a:moveTo>
                  <a:cubicBezTo>
                    <a:pt x="163" y="0"/>
                    <a:pt x="1" y="163"/>
                    <a:pt x="1" y="353"/>
                  </a:cubicBezTo>
                  <a:cubicBezTo>
                    <a:pt x="1" y="570"/>
                    <a:pt x="163" y="732"/>
                    <a:pt x="380" y="732"/>
                  </a:cubicBezTo>
                  <a:lnTo>
                    <a:pt x="1519" y="732"/>
                  </a:lnTo>
                  <a:cubicBezTo>
                    <a:pt x="1736" y="732"/>
                    <a:pt x="1899" y="570"/>
                    <a:pt x="1872" y="353"/>
                  </a:cubicBezTo>
                  <a:cubicBezTo>
                    <a:pt x="1872" y="163"/>
                    <a:pt x="1709" y="0"/>
                    <a:pt x="1519"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6"/>
            <p:cNvSpPr/>
            <p:nvPr/>
          </p:nvSpPr>
          <p:spPr>
            <a:xfrm>
              <a:off x="4270075" y="3358600"/>
              <a:ext cx="77325" cy="18325"/>
            </a:xfrm>
            <a:custGeom>
              <a:rect b="b" l="l" r="r" t="t"/>
              <a:pathLst>
                <a:path extrusionOk="0" h="733" w="3093">
                  <a:moveTo>
                    <a:pt x="380" y="0"/>
                  </a:moveTo>
                  <a:cubicBezTo>
                    <a:pt x="163" y="0"/>
                    <a:pt x="1" y="163"/>
                    <a:pt x="1" y="380"/>
                  </a:cubicBezTo>
                  <a:cubicBezTo>
                    <a:pt x="1" y="570"/>
                    <a:pt x="163" y="733"/>
                    <a:pt x="380" y="733"/>
                  </a:cubicBezTo>
                  <a:lnTo>
                    <a:pt x="2740" y="733"/>
                  </a:lnTo>
                  <a:cubicBezTo>
                    <a:pt x="2930" y="733"/>
                    <a:pt x="3093" y="570"/>
                    <a:pt x="3093" y="380"/>
                  </a:cubicBezTo>
                  <a:cubicBezTo>
                    <a:pt x="3093" y="163"/>
                    <a:pt x="2930" y="0"/>
                    <a:pt x="2740"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4525725" y="3095500"/>
              <a:ext cx="248875" cy="248875"/>
            </a:xfrm>
            <a:custGeom>
              <a:rect b="b" l="l" r="r" t="t"/>
              <a:pathLst>
                <a:path extrusionOk="0" h="9955" w="9955">
                  <a:moveTo>
                    <a:pt x="4991" y="0"/>
                  </a:moveTo>
                  <a:cubicBezTo>
                    <a:pt x="2224" y="0"/>
                    <a:pt x="0" y="2225"/>
                    <a:pt x="0" y="4991"/>
                  </a:cubicBezTo>
                  <a:cubicBezTo>
                    <a:pt x="0" y="7731"/>
                    <a:pt x="2224" y="9955"/>
                    <a:pt x="4991" y="9955"/>
                  </a:cubicBezTo>
                  <a:cubicBezTo>
                    <a:pt x="7731" y="9955"/>
                    <a:pt x="9955" y="7731"/>
                    <a:pt x="9955" y="4991"/>
                  </a:cubicBezTo>
                  <a:cubicBezTo>
                    <a:pt x="9955" y="2225"/>
                    <a:pt x="7731" y="0"/>
                    <a:pt x="4991" y="0"/>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6"/>
            <p:cNvSpPr/>
            <p:nvPr/>
          </p:nvSpPr>
          <p:spPr>
            <a:xfrm>
              <a:off x="4573175" y="3110425"/>
              <a:ext cx="201425" cy="233950"/>
            </a:xfrm>
            <a:custGeom>
              <a:rect b="b" l="l" r="r" t="t"/>
              <a:pathLst>
                <a:path extrusionOk="0" h="9358" w="8057">
                  <a:moveTo>
                    <a:pt x="5426" y="0"/>
                  </a:moveTo>
                  <a:cubicBezTo>
                    <a:pt x="6592" y="895"/>
                    <a:pt x="7324" y="2306"/>
                    <a:pt x="7324" y="3906"/>
                  </a:cubicBezTo>
                  <a:cubicBezTo>
                    <a:pt x="7324" y="6646"/>
                    <a:pt x="5100" y="8897"/>
                    <a:pt x="2334" y="8897"/>
                  </a:cubicBezTo>
                  <a:cubicBezTo>
                    <a:pt x="1493" y="8897"/>
                    <a:pt x="706" y="8680"/>
                    <a:pt x="1" y="8300"/>
                  </a:cubicBezTo>
                  <a:lnTo>
                    <a:pt x="1" y="8300"/>
                  </a:lnTo>
                  <a:cubicBezTo>
                    <a:pt x="842" y="8978"/>
                    <a:pt x="1900" y="9358"/>
                    <a:pt x="3093" y="9358"/>
                  </a:cubicBezTo>
                  <a:cubicBezTo>
                    <a:pt x="5833" y="9358"/>
                    <a:pt x="8057" y="7134"/>
                    <a:pt x="8057" y="4394"/>
                  </a:cubicBezTo>
                  <a:cubicBezTo>
                    <a:pt x="8057" y="2496"/>
                    <a:pt x="6999" y="841"/>
                    <a:pt x="5426"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6"/>
            <p:cNvSpPr/>
            <p:nvPr/>
          </p:nvSpPr>
          <p:spPr>
            <a:xfrm>
              <a:off x="4560975" y="3130750"/>
              <a:ext cx="178375" cy="178375"/>
            </a:xfrm>
            <a:custGeom>
              <a:rect b="b" l="l" r="r" t="t"/>
              <a:pathLst>
                <a:path extrusionOk="0" h="7135" w="7135">
                  <a:moveTo>
                    <a:pt x="3581" y="1"/>
                  </a:moveTo>
                  <a:cubicBezTo>
                    <a:pt x="1601" y="1"/>
                    <a:pt x="1" y="1601"/>
                    <a:pt x="1" y="3581"/>
                  </a:cubicBezTo>
                  <a:cubicBezTo>
                    <a:pt x="1" y="5534"/>
                    <a:pt x="1601" y="7134"/>
                    <a:pt x="3581" y="7134"/>
                  </a:cubicBezTo>
                  <a:cubicBezTo>
                    <a:pt x="5534" y="7134"/>
                    <a:pt x="7134" y="5534"/>
                    <a:pt x="7134" y="3581"/>
                  </a:cubicBezTo>
                  <a:cubicBezTo>
                    <a:pt x="7134" y="1601"/>
                    <a:pt x="5534" y="1"/>
                    <a:pt x="3581" y="1"/>
                  </a:cubicBezTo>
                  <a:close/>
                </a:path>
              </a:pathLst>
            </a:custGeom>
            <a:solidFill>
              <a:srgbClr val="039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6"/>
            <p:cNvSpPr/>
            <p:nvPr/>
          </p:nvSpPr>
          <p:spPr>
            <a:xfrm>
              <a:off x="4578600" y="3145000"/>
              <a:ext cx="160750" cy="164125"/>
            </a:xfrm>
            <a:custGeom>
              <a:rect b="b" l="l" r="r" t="t"/>
              <a:pathLst>
                <a:path extrusionOk="0" h="6565" w="6430">
                  <a:moveTo>
                    <a:pt x="4802" y="0"/>
                  </a:moveTo>
                  <a:lnTo>
                    <a:pt x="4802" y="0"/>
                  </a:lnTo>
                  <a:cubicBezTo>
                    <a:pt x="5263" y="597"/>
                    <a:pt x="5534" y="1357"/>
                    <a:pt x="5534" y="2143"/>
                  </a:cubicBezTo>
                  <a:cubicBezTo>
                    <a:pt x="5534" y="4123"/>
                    <a:pt x="3934" y="5724"/>
                    <a:pt x="1954" y="5724"/>
                  </a:cubicBezTo>
                  <a:cubicBezTo>
                    <a:pt x="1249" y="5724"/>
                    <a:pt x="571" y="5507"/>
                    <a:pt x="1" y="5154"/>
                  </a:cubicBezTo>
                  <a:lnTo>
                    <a:pt x="1" y="5154"/>
                  </a:lnTo>
                  <a:cubicBezTo>
                    <a:pt x="652" y="6022"/>
                    <a:pt x="1710" y="6564"/>
                    <a:pt x="2876" y="6564"/>
                  </a:cubicBezTo>
                  <a:cubicBezTo>
                    <a:pt x="4829" y="6564"/>
                    <a:pt x="6429" y="4964"/>
                    <a:pt x="6429" y="3011"/>
                  </a:cubicBezTo>
                  <a:cubicBezTo>
                    <a:pt x="6429" y="1736"/>
                    <a:pt x="5778" y="651"/>
                    <a:pt x="4802" y="0"/>
                  </a:cubicBezTo>
                  <a:close/>
                </a:path>
              </a:pathLst>
            </a:custGeom>
            <a:solidFill>
              <a:srgbClr val="0077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6"/>
            <p:cNvSpPr/>
            <p:nvPr/>
          </p:nvSpPr>
          <p:spPr>
            <a:xfrm>
              <a:off x="4602350" y="3172125"/>
              <a:ext cx="95625" cy="95625"/>
            </a:xfrm>
            <a:custGeom>
              <a:rect b="b" l="l" r="r" t="t"/>
              <a:pathLst>
                <a:path extrusionOk="0" h="3825" w="3825">
                  <a:moveTo>
                    <a:pt x="1926" y="0"/>
                  </a:moveTo>
                  <a:cubicBezTo>
                    <a:pt x="868" y="0"/>
                    <a:pt x="0" y="868"/>
                    <a:pt x="0" y="1926"/>
                  </a:cubicBezTo>
                  <a:cubicBezTo>
                    <a:pt x="0" y="2984"/>
                    <a:pt x="868" y="3825"/>
                    <a:pt x="1926" y="3825"/>
                  </a:cubicBezTo>
                  <a:cubicBezTo>
                    <a:pt x="2984" y="3825"/>
                    <a:pt x="3825" y="2984"/>
                    <a:pt x="3825" y="1926"/>
                  </a:cubicBezTo>
                  <a:cubicBezTo>
                    <a:pt x="3825" y="868"/>
                    <a:pt x="2984" y="0"/>
                    <a:pt x="1926" y="0"/>
                  </a:cubicBezTo>
                  <a:close/>
                </a:path>
              </a:pathLst>
            </a:custGeom>
            <a:solidFill>
              <a:srgbClr val="005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6"/>
            <p:cNvSpPr/>
            <p:nvPr/>
          </p:nvSpPr>
          <p:spPr>
            <a:xfrm>
              <a:off x="4607775" y="3177550"/>
              <a:ext cx="90200" cy="90200"/>
            </a:xfrm>
            <a:custGeom>
              <a:rect b="b" l="l" r="r" t="t"/>
              <a:pathLst>
                <a:path extrusionOk="0" h="3608" w="3608">
                  <a:moveTo>
                    <a:pt x="2550" y="0"/>
                  </a:moveTo>
                  <a:lnTo>
                    <a:pt x="2550" y="0"/>
                  </a:lnTo>
                  <a:cubicBezTo>
                    <a:pt x="2686" y="245"/>
                    <a:pt x="2740" y="543"/>
                    <a:pt x="2740" y="841"/>
                  </a:cubicBezTo>
                  <a:cubicBezTo>
                    <a:pt x="2740" y="1899"/>
                    <a:pt x="1899" y="2767"/>
                    <a:pt x="841" y="2767"/>
                  </a:cubicBezTo>
                  <a:cubicBezTo>
                    <a:pt x="543" y="2767"/>
                    <a:pt x="244" y="2686"/>
                    <a:pt x="0" y="2577"/>
                  </a:cubicBezTo>
                  <a:lnTo>
                    <a:pt x="0" y="2577"/>
                  </a:lnTo>
                  <a:cubicBezTo>
                    <a:pt x="299" y="3174"/>
                    <a:pt x="950" y="3608"/>
                    <a:pt x="1709" y="3608"/>
                  </a:cubicBezTo>
                  <a:cubicBezTo>
                    <a:pt x="2767" y="3608"/>
                    <a:pt x="3608" y="2767"/>
                    <a:pt x="3608" y="1709"/>
                  </a:cubicBezTo>
                  <a:cubicBezTo>
                    <a:pt x="3608" y="950"/>
                    <a:pt x="3174" y="299"/>
                    <a:pt x="2550" y="0"/>
                  </a:cubicBezTo>
                  <a:close/>
                </a:path>
              </a:pathLst>
            </a:custGeom>
            <a:solidFill>
              <a:srgbClr val="0042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6"/>
            <p:cNvSpPr/>
            <p:nvPr/>
          </p:nvSpPr>
          <p:spPr>
            <a:xfrm>
              <a:off x="4643025" y="3159925"/>
              <a:ext cx="41400" cy="41375"/>
            </a:xfrm>
            <a:custGeom>
              <a:rect b="b" l="l" r="r" t="t"/>
              <a:pathLst>
                <a:path extrusionOk="0" h="1655" w="1656">
                  <a:moveTo>
                    <a:pt x="814" y="0"/>
                  </a:moveTo>
                  <a:cubicBezTo>
                    <a:pt x="380" y="0"/>
                    <a:pt x="1" y="380"/>
                    <a:pt x="1" y="841"/>
                  </a:cubicBezTo>
                  <a:cubicBezTo>
                    <a:pt x="1" y="1302"/>
                    <a:pt x="380" y="1655"/>
                    <a:pt x="814" y="1655"/>
                  </a:cubicBezTo>
                  <a:cubicBezTo>
                    <a:pt x="1276" y="1655"/>
                    <a:pt x="1655" y="1302"/>
                    <a:pt x="1655" y="841"/>
                  </a:cubicBezTo>
                  <a:cubicBezTo>
                    <a:pt x="1655" y="380"/>
                    <a:pt x="1276" y="0"/>
                    <a:pt x="814" y="0"/>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4645750" y="3161275"/>
              <a:ext cx="38675" cy="40025"/>
            </a:xfrm>
            <a:custGeom>
              <a:rect b="b" l="l" r="r" t="t"/>
              <a:pathLst>
                <a:path extrusionOk="0" h="1601" w="1547">
                  <a:moveTo>
                    <a:pt x="1004" y="0"/>
                  </a:moveTo>
                  <a:lnTo>
                    <a:pt x="1004" y="0"/>
                  </a:lnTo>
                  <a:cubicBezTo>
                    <a:pt x="1085" y="136"/>
                    <a:pt x="1139" y="272"/>
                    <a:pt x="1139" y="434"/>
                  </a:cubicBezTo>
                  <a:cubicBezTo>
                    <a:pt x="1139" y="896"/>
                    <a:pt x="760" y="1275"/>
                    <a:pt x="299" y="1275"/>
                  </a:cubicBezTo>
                  <a:cubicBezTo>
                    <a:pt x="190" y="1275"/>
                    <a:pt x="109" y="1248"/>
                    <a:pt x="0" y="1221"/>
                  </a:cubicBezTo>
                  <a:lnTo>
                    <a:pt x="0" y="1221"/>
                  </a:lnTo>
                  <a:cubicBezTo>
                    <a:pt x="163" y="1438"/>
                    <a:pt x="407" y="1601"/>
                    <a:pt x="705" y="1601"/>
                  </a:cubicBezTo>
                  <a:cubicBezTo>
                    <a:pt x="1167" y="1601"/>
                    <a:pt x="1546" y="1248"/>
                    <a:pt x="1546" y="787"/>
                  </a:cubicBezTo>
                  <a:cubicBezTo>
                    <a:pt x="1546" y="434"/>
                    <a:pt x="1329" y="136"/>
                    <a:pt x="1004"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6"/>
          <p:cNvGrpSpPr/>
          <p:nvPr/>
        </p:nvGrpSpPr>
        <p:grpSpPr>
          <a:xfrm>
            <a:off x="1540259" y="3650594"/>
            <a:ext cx="621175" cy="521475"/>
            <a:chOff x="5230250" y="3115850"/>
            <a:chExt cx="621175" cy="521475"/>
          </a:xfrm>
        </p:grpSpPr>
        <p:sp>
          <p:nvSpPr>
            <p:cNvPr id="1508" name="Google Shape;1508;p66"/>
            <p:cNvSpPr/>
            <p:nvPr/>
          </p:nvSpPr>
          <p:spPr>
            <a:xfrm>
              <a:off x="5230250" y="3115850"/>
              <a:ext cx="621175" cy="521475"/>
            </a:xfrm>
            <a:custGeom>
              <a:rect b="b" l="l" r="r" t="t"/>
              <a:pathLst>
                <a:path extrusionOk="0" h="20859" w="24847">
                  <a:moveTo>
                    <a:pt x="1005" y="0"/>
                  </a:moveTo>
                  <a:cubicBezTo>
                    <a:pt x="462" y="0"/>
                    <a:pt x="1" y="461"/>
                    <a:pt x="1" y="1004"/>
                  </a:cubicBezTo>
                  <a:lnTo>
                    <a:pt x="1" y="19855"/>
                  </a:lnTo>
                  <a:cubicBezTo>
                    <a:pt x="1" y="20397"/>
                    <a:pt x="435" y="20858"/>
                    <a:pt x="1005" y="20858"/>
                  </a:cubicBezTo>
                  <a:lnTo>
                    <a:pt x="23843" y="20858"/>
                  </a:lnTo>
                  <a:cubicBezTo>
                    <a:pt x="24412" y="20858"/>
                    <a:pt x="24846" y="20397"/>
                    <a:pt x="24846" y="19855"/>
                  </a:cubicBezTo>
                  <a:lnTo>
                    <a:pt x="24846" y="1004"/>
                  </a:lnTo>
                  <a:cubicBezTo>
                    <a:pt x="24846" y="461"/>
                    <a:pt x="24412" y="0"/>
                    <a:pt x="2384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5356375" y="3201950"/>
              <a:ext cx="369600" cy="349250"/>
            </a:xfrm>
            <a:custGeom>
              <a:rect b="b" l="l" r="r" t="t"/>
              <a:pathLst>
                <a:path extrusionOk="0" h="13970" w="14784">
                  <a:moveTo>
                    <a:pt x="598" y="1"/>
                  </a:moveTo>
                  <a:cubicBezTo>
                    <a:pt x="272" y="1"/>
                    <a:pt x="1" y="272"/>
                    <a:pt x="1" y="625"/>
                  </a:cubicBezTo>
                  <a:lnTo>
                    <a:pt x="1" y="13373"/>
                  </a:lnTo>
                  <a:cubicBezTo>
                    <a:pt x="1" y="13698"/>
                    <a:pt x="272" y="13970"/>
                    <a:pt x="598" y="13970"/>
                  </a:cubicBezTo>
                  <a:lnTo>
                    <a:pt x="14160" y="13970"/>
                  </a:lnTo>
                  <a:cubicBezTo>
                    <a:pt x="14512" y="13970"/>
                    <a:pt x="14784" y="13698"/>
                    <a:pt x="14784" y="13373"/>
                  </a:cubicBezTo>
                  <a:lnTo>
                    <a:pt x="14784" y="625"/>
                  </a:lnTo>
                  <a:cubicBezTo>
                    <a:pt x="14784" y="272"/>
                    <a:pt x="14512" y="1"/>
                    <a:pt x="14160"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6"/>
            <p:cNvSpPr/>
            <p:nvPr/>
          </p:nvSpPr>
          <p:spPr>
            <a:xfrm>
              <a:off x="5515750" y="3333375"/>
              <a:ext cx="71225" cy="78000"/>
            </a:xfrm>
            <a:custGeom>
              <a:rect b="b" l="l" r="r" t="t"/>
              <a:pathLst>
                <a:path extrusionOk="0" h="3120" w="2849">
                  <a:moveTo>
                    <a:pt x="353" y="0"/>
                  </a:moveTo>
                  <a:cubicBezTo>
                    <a:pt x="167" y="0"/>
                    <a:pt x="0" y="163"/>
                    <a:pt x="0" y="386"/>
                  </a:cubicBezTo>
                  <a:lnTo>
                    <a:pt x="0" y="2745"/>
                  </a:lnTo>
                  <a:cubicBezTo>
                    <a:pt x="0" y="2971"/>
                    <a:pt x="171" y="3119"/>
                    <a:pt x="360" y="3119"/>
                  </a:cubicBezTo>
                  <a:cubicBezTo>
                    <a:pt x="421" y="3119"/>
                    <a:pt x="483" y="3104"/>
                    <a:pt x="543" y="3071"/>
                  </a:cubicBezTo>
                  <a:lnTo>
                    <a:pt x="2604" y="1877"/>
                  </a:lnTo>
                  <a:cubicBezTo>
                    <a:pt x="2848" y="1742"/>
                    <a:pt x="2848" y="1389"/>
                    <a:pt x="2604" y="1226"/>
                  </a:cubicBezTo>
                  <a:lnTo>
                    <a:pt x="543" y="60"/>
                  </a:lnTo>
                  <a:cubicBezTo>
                    <a:pt x="481" y="19"/>
                    <a:pt x="416" y="0"/>
                    <a:pt x="353"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6"/>
            <p:cNvSpPr/>
            <p:nvPr/>
          </p:nvSpPr>
          <p:spPr>
            <a:xfrm>
              <a:off x="5515050" y="3360625"/>
              <a:ext cx="71925" cy="50750"/>
            </a:xfrm>
            <a:custGeom>
              <a:rect b="b" l="l" r="r" t="t"/>
              <a:pathLst>
                <a:path extrusionOk="0" h="2030" w="2877">
                  <a:moveTo>
                    <a:pt x="2361" y="1"/>
                  </a:moveTo>
                  <a:lnTo>
                    <a:pt x="1" y="1357"/>
                  </a:lnTo>
                  <a:lnTo>
                    <a:pt x="1" y="1655"/>
                  </a:lnTo>
                  <a:cubicBezTo>
                    <a:pt x="1" y="1881"/>
                    <a:pt x="187" y="2029"/>
                    <a:pt x="384" y="2029"/>
                  </a:cubicBezTo>
                  <a:cubicBezTo>
                    <a:pt x="447" y="2029"/>
                    <a:pt x="511" y="2014"/>
                    <a:pt x="571" y="1981"/>
                  </a:cubicBezTo>
                  <a:lnTo>
                    <a:pt x="2632" y="815"/>
                  </a:lnTo>
                  <a:cubicBezTo>
                    <a:pt x="2876" y="652"/>
                    <a:pt x="2876" y="299"/>
                    <a:pt x="2632" y="136"/>
                  </a:cubicBezTo>
                  <a:lnTo>
                    <a:pt x="2361"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6"/>
            <p:cNvSpPr/>
            <p:nvPr/>
          </p:nvSpPr>
          <p:spPr>
            <a:xfrm>
              <a:off x="5532025" y="3231800"/>
              <a:ext cx="18325" cy="56300"/>
            </a:xfrm>
            <a:custGeom>
              <a:rect b="b" l="l" r="r" t="t"/>
              <a:pathLst>
                <a:path extrusionOk="0" h="2252" w="733">
                  <a:moveTo>
                    <a:pt x="353" y="0"/>
                  </a:moveTo>
                  <a:cubicBezTo>
                    <a:pt x="163" y="0"/>
                    <a:pt x="0" y="163"/>
                    <a:pt x="0" y="353"/>
                  </a:cubicBezTo>
                  <a:lnTo>
                    <a:pt x="0" y="1872"/>
                  </a:lnTo>
                  <a:cubicBezTo>
                    <a:pt x="0" y="2089"/>
                    <a:pt x="163" y="2252"/>
                    <a:pt x="353" y="2252"/>
                  </a:cubicBezTo>
                  <a:cubicBezTo>
                    <a:pt x="570" y="2252"/>
                    <a:pt x="705" y="2089"/>
                    <a:pt x="732" y="1872"/>
                  </a:cubicBezTo>
                  <a:lnTo>
                    <a:pt x="732" y="353"/>
                  </a:lnTo>
                  <a:cubicBezTo>
                    <a:pt x="732" y="163"/>
                    <a:pt x="570" y="0"/>
                    <a:pt x="3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5532025" y="3465050"/>
              <a:ext cx="18325" cy="56325"/>
            </a:xfrm>
            <a:custGeom>
              <a:rect b="b" l="l" r="r" t="t"/>
              <a:pathLst>
                <a:path extrusionOk="0" h="2253" w="733">
                  <a:moveTo>
                    <a:pt x="353" y="1"/>
                  </a:moveTo>
                  <a:cubicBezTo>
                    <a:pt x="163" y="1"/>
                    <a:pt x="0" y="164"/>
                    <a:pt x="0" y="381"/>
                  </a:cubicBezTo>
                  <a:lnTo>
                    <a:pt x="0" y="1900"/>
                  </a:lnTo>
                  <a:cubicBezTo>
                    <a:pt x="0" y="2089"/>
                    <a:pt x="163" y="2252"/>
                    <a:pt x="353" y="2252"/>
                  </a:cubicBezTo>
                  <a:cubicBezTo>
                    <a:pt x="570" y="2252"/>
                    <a:pt x="705" y="2089"/>
                    <a:pt x="732" y="1900"/>
                  </a:cubicBezTo>
                  <a:lnTo>
                    <a:pt x="732" y="381"/>
                  </a:lnTo>
                  <a:cubicBezTo>
                    <a:pt x="732" y="164"/>
                    <a:pt x="570" y="1"/>
                    <a:pt x="3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5629650" y="3367425"/>
              <a:ext cx="56325" cy="18325"/>
            </a:xfrm>
            <a:custGeom>
              <a:rect b="b" l="l" r="r" t="t"/>
              <a:pathLst>
                <a:path extrusionOk="0" h="733" w="2253">
                  <a:moveTo>
                    <a:pt x="354" y="0"/>
                  </a:moveTo>
                  <a:cubicBezTo>
                    <a:pt x="164" y="0"/>
                    <a:pt x="1" y="163"/>
                    <a:pt x="1" y="380"/>
                  </a:cubicBezTo>
                  <a:cubicBezTo>
                    <a:pt x="1" y="570"/>
                    <a:pt x="164" y="732"/>
                    <a:pt x="354" y="732"/>
                  </a:cubicBezTo>
                  <a:lnTo>
                    <a:pt x="1872" y="732"/>
                  </a:lnTo>
                  <a:cubicBezTo>
                    <a:pt x="2089" y="732"/>
                    <a:pt x="2252" y="570"/>
                    <a:pt x="2252" y="380"/>
                  </a:cubicBezTo>
                  <a:cubicBezTo>
                    <a:pt x="2252" y="163"/>
                    <a:pt x="2089" y="0"/>
                    <a:pt x="18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6"/>
            <p:cNvSpPr/>
            <p:nvPr/>
          </p:nvSpPr>
          <p:spPr>
            <a:xfrm>
              <a:off x="5395725" y="3367425"/>
              <a:ext cx="56300" cy="18325"/>
            </a:xfrm>
            <a:custGeom>
              <a:rect b="b" l="l" r="r" t="t"/>
              <a:pathLst>
                <a:path extrusionOk="0" h="733" w="2252">
                  <a:moveTo>
                    <a:pt x="380" y="0"/>
                  </a:moveTo>
                  <a:cubicBezTo>
                    <a:pt x="163" y="0"/>
                    <a:pt x="0" y="163"/>
                    <a:pt x="0" y="380"/>
                  </a:cubicBezTo>
                  <a:cubicBezTo>
                    <a:pt x="0" y="570"/>
                    <a:pt x="163" y="732"/>
                    <a:pt x="380" y="732"/>
                  </a:cubicBezTo>
                  <a:lnTo>
                    <a:pt x="1899" y="732"/>
                  </a:lnTo>
                  <a:cubicBezTo>
                    <a:pt x="2089" y="732"/>
                    <a:pt x="2251" y="570"/>
                    <a:pt x="2251" y="380"/>
                  </a:cubicBezTo>
                  <a:cubicBezTo>
                    <a:pt x="2251" y="163"/>
                    <a:pt x="2089" y="0"/>
                    <a:pt x="18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6"/>
            <p:cNvSpPr/>
            <p:nvPr/>
          </p:nvSpPr>
          <p:spPr>
            <a:xfrm>
              <a:off x="5275025" y="3161275"/>
              <a:ext cx="36625" cy="43425"/>
            </a:xfrm>
            <a:custGeom>
              <a:rect b="b" l="l" r="r" t="t"/>
              <a:pathLst>
                <a:path extrusionOk="0" h="1737" w="1465">
                  <a:moveTo>
                    <a:pt x="244" y="0"/>
                  </a:moveTo>
                  <a:cubicBezTo>
                    <a:pt x="109" y="0"/>
                    <a:pt x="0" y="136"/>
                    <a:pt x="0" y="272"/>
                  </a:cubicBezTo>
                  <a:lnTo>
                    <a:pt x="0" y="1465"/>
                  </a:lnTo>
                  <a:cubicBezTo>
                    <a:pt x="0" y="1628"/>
                    <a:pt x="109" y="1736"/>
                    <a:pt x="244" y="1736"/>
                  </a:cubicBezTo>
                  <a:lnTo>
                    <a:pt x="1221" y="1736"/>
                  </a:lnTo>
                  <a:cubicBezTo>
                    <a:pt x="1356" y="1736"/>
                    <a:pt x="1465" y="1628"/>
                    <a:pt x="1465" y="1465"/>
                  </a:cubicBezTo>
                  <a:lnTo>
                    <a:pt x="1465" y="272"/>
                  </a:lnTo>
                  <a:cubicBezTo>
                    <a:pt x="1465" y="136"/>
                    <a:pt x="1356"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5275025" y="3239250"/>
              <a:ext cx="36625" cy="42750"/>
            </a:xfrm>
            <a:custGeom>
              <a:rect b="b" l="l" r="r" t="t"/>
              <a:pathLst>
                <a:path extrusionOk="0" h="1710" w="1465">
                  <a:moveTo>
                    <a:pt x="244" y="1"/>
                  </a:moveTo>
                  <a:cubicBezTo>
                    <a:pt x="109" y="1"/>
                    <a:pt x="0" y="109"/>
                    <a:pt x="0" y="245"/>
                  </a:cubicBezTo>
                  <a:lnTo>
                    <a:pt x="0" y="1465"/>
                  </a:lnTo>
                  <a:cubicBezTo>
                    <a:pt x="0" y="1601"/>
                    <a:pt x="109" y="1710"/>
                    <a:pt x="244" y="1710"/>
                  </a:cubicBezTo>
                  <a:lnTo>
                    <a:pt x="1221" y="1710"/>
                  </a:lnTo>
                  <a:cubicBezTo>
                    <a:pt x="1356" y="1710"/>
                    <a:pt x="1465" y="1601"/>
                    <a:pt x="1465" y="1465"/>
                  </a:cubicBezTo>
                  <a:lnTo>
                    <a:pt x="1465" y="245"/>
                  </a:lnTo>
                  <a:cubicBezTo>
                    <a:pt x="1465" y="109"/>
                    <a:pt x="1356"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5275025" y="3316550"/>
              <a:ext cx="36625" cy="42750"/>
            </a:xfrm>
            <a:custGeom>
              <a:rect b="b" l="l" r="r" t="t"/>
              <a:pathLst>
                <a:path extrusionOk="0" h="1710" w="1465">
                  <a:moveTo>
                    <a:pt x="244" y="1"/>
                  </a:moveTo>
                  <a:cubicBezTo>
                    <a:pt x="109" y="1"/>
                    <a:pt x="0" y="109"/>
                    <a:pt x="0" y="245"/>
                  </a:cubicBezTo>
                  <a:lnTo>
                    <a:pt x="0" y="1466"/>
                  </a:lnTo>
                  <a:cubicBezTo>
                    <a:pt x="0" y="1601"/>
                    <a:pt x="109" y="1710"/>
                    <a:pt x="244" y="1710"/>
                  </a:cubicBezTo>
                  <a:lnTo>
                    <a:pt x="1221" y="1710"/>
                  </a:lnTo>
                  <a:cubicBezTo>
                    <a:pt x="1356" y="1710"/>
                    <a:pt x="1465" y="1601"/>
                    <a:pt x="1465" y="1466"/>
                  </a:cubicBezTo>
                  <a:lnTo>
                    <a:pt x="1465" y="245"/>
                  </a:lnTo>
                  <a:cubicBezTo>
                    <a:pt x="1465" y="109"/>
                    <a:pt x="1356"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6"/>
            <p:cNvSpPr/>
            <p:nvPr/>
          </p:nvSpPr>
          <p:spPr>
            <a:xfrm>
              <a:off x="5275025" y="3393850"/>
              <a:ext cx="36625" cy="42750"/>
            </a:xfrm>
            <a:custGeom>
              <a:rect b="b" l="l" r="r" t="t"/>
              <a:pathLst>
                <a:path extrusionOk="0" h="1710" w="1465">
                  <a:moveTo>
                    <a:pt x="244" y="1"/>
                  </a:moveTo>
                  <a:cubicBezTo>
                    <a:pt x="109" y="1"/>
                    <a:pt x="0" y="109"/>
                    <a:pt x="0" y="245"/>
                  </a:cubicBezTo>
                  <a:lnTo>
                    <a:pt x="0" y="1466"/>
                  </a:lnTo>
                  <a:cubicBezTo>
                    <a:pt x="0" y="1601"/>
                    <a:pt x="109" y="1710"/>
                    <a:pt x="244" y="1710"/>
                  </a:cubicBezTo>
                  <a:lnTo>
                    <a:pt x="1221" y="1710"/>
                  </a:lnTo>
                  <a:cubicBezTo>
                    <a:pt x="1356" y="1710"/>
                    <a:pt x="1465" y="1601"/>
                    <a:pt x="1465" y="1466"/>
                  </a:cubicBezTo>
                  <a:lnTo>
                    <a:pt x="1465" y="245"/>
                  </a:lnTo>
                  <a:cubicBezTo>
                    <a:pt x="1465" y="109"/>
                    <a:pt x="1356"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6"/>
            <p:cNvSpPr/>
            <p:nvPr/>
          </p:nvSpPr>
          <p:spPr>
            <a:xfrm>
              <a:off x="5275025" y="3471175"/>
              <a:ext cx="36625" cy="42725"/>
            </a:xfrm>
            <a:custGeom>
              <a:rect b="b" l="l" r="r" t="t"/>
              <a:pathLst>
                <a:path extrusionOk="0" h="1709" w="1465">
                  <a:moveTo>
                    <a:pt x="244" y="0"/>
                  </a:moveTo>
                  <a:cubicBezTo>
                    <a:pt x="109" y="0"/>
                    <a:pt x="0" y="109"/>
                    <a:pt x="0" y="244"/>
                  </a:cubicBezTo>
                  <a:lnTo>
                    <a:pt x="0" y="1465"/>
                  </a:lnTo>
                  <a:cubicBezTo>
                    <a:pt x="0" y="1600"/>
                    <a:pt x="109" y="1709"/>
                    <a:pt x="244" y="1709"/>
                  </a:cubicBezTo>
                  <a:lnTo>
                    <a:pt x="1221" y="1709"/>
                  </a:lnTo>
                  <a:cubicBezTo>
                    <a:pt x="1356" y="1709"/>
                    <a:pt x="1465" y="1600"/>
                    <a:pt x="1465" y="1465"/>
                  </a:cubicBezTo>
                  <a:lnTo>
                    <a:pt x="1465" y="244"/>
                  </a:lnTo>
                  <a:cubicBezTo>
                    <a:pt x="1465" y="109"/>
                    <a:pt x="1356"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6"/>
            <p:cNvSpPr/>
            <p:nvPr/>
          </p:nvSpPr>
          <p:spPr>
            <a:xfrm>
              <a:off x="5275025" y="3548475"/>
              <a:ext cx="36625" cy="43425"/>
            </a:xfrm>
            <a:custGeom>
              <a:rect b="b" l="l" r="r" t="t"/>
              <a:pathLst>
                <a:path extrusionOk="0" h="1737" w="1465">
                  <a:moveTo>
                    <a:pt x="244" y="0"/>
                  </a:moveTo>
                  <a:cubicBezTo>
                    <a:pt x="109" y="0"/>
                    <a:pt x="0" y="109"/>
                    <a:pt x="0" y="271"/>
                  </a:cubicBezTo>
                  <a:lnTo>
                    <a:pt x="0" y="1465"/>
                  </a:lnTo>
                  <a:cubicBezTo>
                    <a:pt x="0" y="1600"/>
                    <a:pt x="109" y="1736"/>
                    <a:pt x="244" y="1736"/>
                  </a:cubicBezTo>
                  <a:lnTo>
                    <a:pt x="1221" y="1736"/>
                  </a:lnTo>
                  <a:cubicBezTo>
                    <a:pt x="1356" y="1736"/>
                    <a:pt x="1465" y="1600"/>
                    <a:pt x="1465" y="1465"/>
                  </a:cubicBezTo>
                  <a:lnTo>
                    <a:pt x="1465" y="271"/>
                  </a:lnTo>
                  <a:cubicBezTo>
                    <a:pt x="1465" y="109"/>
                    <a:pt x="1356"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6"/>
            <p:cNvSpPr/>
            <p:nvPr/>
          </p:nvSpPr>
          <p:spPr>
            <a:xfrm>
              <a:off x="5770025" y="3161275"/>
              <a:ext cx="37325" cy="43425"/>
            </a:xfrm>
            <a:custGeom>
              <a:rect b="b" l="l" r="r" t="t"/>
              <a:pathLst>
                <a:path extrusionOk="0" h="1737" w="1493">
                  <a:moveTo>
                    <a:pt x="245" y="0"/>
                  </a:moveTo>
                  <a:cubicBezTo>
                    <a:pt x="109" y="0"/>
                    <a:pt x="1" y="136"/>
                    <a:pt x="1" y="272"/>
                  </a:cubicBezTo>
                  <a:lnTo>
                    <a:pt x="1" y="1465"/>
                  </a:lnTo>
                  <a:cubicBezTo>
                    <a:pt x="1" y="1628"/>
                    <a:pt x="109" y="1736"/>
                    <a:pt x="245" y="1736"/>
                  </a:cubicBezTo>
                  <a:lnTo>
                    <a:pt x="1221" y="1736"/>
                  </a:lnTo>
                  <a:cubicBezTo>
                    <a:pt x="1384" y="1736"/>
                    <a:pt x="1492" y="1628"/>
                    <a:pt x="1492" y="1465"/>
                  </a:cubicBezTo>
                  <a:lnTo>
                    <a:pt x="1492" y="272"/>
                  </a:lnTo>
                  <a:cubicBezTo>
                    <a:pt x="1492" y="136"/>
                    <a:pt x="1384"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6"/>
            <p:cNvSpPr/>
            <p:nvPr/>
          </p:nvSpPr>
          <p:spPr>
            <a:xfrm>
              <a:off x="5770025" y="3239250"/>
              <a:ext cx="37325" cy="42750"/>
            </a:xfrm>
            <a:custGeom>
              <a:rect b="b" l="l" r="r" t="t"/>
              <a:pathLst>
                <a:path extrusionOk="0" h="1710" w="1493">
                  <a:moveTo>
                    <a:pt x="245" y="1"/>
                  </a:moveTo>
                  <a:cubicBezTo>
                    <a:pt x="109" y="1"/>
                    <a:pt x="1" y="109"/>
                    <a:pt x="1" y="245"/>
                  </a:cubicBezTo>
                  <a:lnTo>
                    <a:pt x="1" y="1465"/>
                  </a:lnTo>
                  <a:cubicBezTo>
                    <a:pt x="1" y="1601"/>
                    <a:pt x="109" y="1710"/>
                    <a:pt x="245" y="1710"/>
                  </a:cubicBezTo>
                  <a:lnTo>
                    <a:pt x="1221" y="1710"/>
                  </a:lnTo>
                  <a:cubicBezTo>
                    <a:pt x="1384" y="1710"/>
                    <a:pt x="1492" y="1601"/>
                    <a:pt x="1492" y="1465"/>
                  </a:cubicBezTo>
                  <a:lnTo>
                    <a:pt x="1492" y="245"/>
                  </a:lnTo>
                  <a:cubicBezTo>
                    <a:pt x="1492"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6"/>
            <p:cNvSpPr/>
            <p:nvPr/>
          </p:nvSpPr>
          <p:spPr>
            <a:xfrm>
              <a:off x="5770025" y="3316550"/>
              <a:ext cx="37325" cy="42750"/>
            </a:xfrm>
            <a:custGeom>
              <a:rect b="b" l="l" r="r" t="t"/>
              <a:pathLst>
                <a:path extrusionOk="0" h="1710" w="1493">
                  <a:moveTo>
                    <a:pt x="245" y="1"/>
                  </a:moveTo>
                  <a:cubicBezTo>
                    <a:pt x="109" y="1"/>
                    <a:pt x="1" y="109"/>
                    <a:pt x="1" y="245"/>
                  </a:cubicBezTo>
                  <a:lnTo>
                    <a:pt x="1" y="1466"/>
                  </a:lnTo>
                  <a:cubicBezTo>
                    <a:pt x="1" y="1601"/>
                    <a:pt x="109" y="1710"/>
                    <a:pt x="245" y="1710"/>
                  </a:cubicBezTo>
                  <a:lnTo>
                    <a:pt x="1221" y="1710"/>
                  </a:lnTo>
                  <a:cubicBezTo>
                    <a:pt x="1384" y="1710"/>
                    <a:pt x="1492" y="1601"/>
                    <a:pt x="1492" y="1466"/>
                  </a:cubicBezTo>
                  <a:lnTo>
                    <a:pt x="1492" y="245"/>
                  </a:lnTo>
                  <a:cubicBezTo>
                    <a:pt x="1492"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6"/>
            <p:cNvSpPr/>
            <p:nvPr/>
          </p:nvSpPr>
          <p:spPr>
            <a:xfrm>
              <a:off x="5770025" y="3393850"/>
              <a:ext cx="37325" cy="42750"/>
            </a:xfrm>
            <a:custGeom>
              <a:rect b="b" l="l" r="r" t="t"/>
              <a:pathLst>
                <a:path extrusionOk="0" h="1710" w="1493">
                  <a:moveTo>
                    <a:pt x="245" y="1"/>
                  </a:moveTo>
                  <a:cubicBezTo>
                    <a:pt x="109" y="1"/>
                    <a:pt x="1" y="109"/>
                    <a:pt x="1" y="245"/>
                  </a:cubicBezTo>
                  <a:lnTo>
                    <a:pt x="1" y="1466"/>
                  </a:lnTo>
                  <a:cubicBezTo>
                    <a:pt x="1" y="1601"/>
                    <a:pt x="109" y="1710"/>
                    <a:pt x="245" y="1710"/>
                  </a:cubicBezTo>
                  <a:lnTo>
                    <a:pt x="1221" y="1710"/>
                  </a:lnTo>
                  <a:cubicBezTo>
                    <a:pt x="1384" y="1710"/>
                    <a:pt x="1492" y="1601"/>
                    <a:pt x="1492" y="1466"/>
                  </a:cubicBezTo>
                  <a:lnTo>
                    <a:pt x="1492" y="245"/>
                  </a:lnTo>
                  <a:cubicBezTo>
                    <a:pt x="1492" y="109"/>
                    <a:pt x="1384" y="1"/>
                    <a:pt x="1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6"/>
            <p:cNvSpPr/>
            <p:nvPr/>
          </p:nvSpPr>
          <p:spPr>
            <a:xfrm>
              <a:off x="5770025" y="3471175"/>
              <a:ext cx="37325" cy="42725"/>
            </a:xfrm>
            <a:custGeom>
              <a:rect b="b" l="l" r="r" t="t"/>
              <a:pathLst>
                <a:path extrusionOk="0" h="1709" w="1493">
                  <a:moveTo>
                    <a:pt x="245" y="0"/>
                  </a:moveTo>
                  <a:cubicBezTo>
                    <a:pt x="109" y="0"/>
                    <a:pt x="1" y="109"/>
                    <a:pt x="1" y="244"/>
                  </a:cubicBezTo>
                  <a:lnTo>
                    <a:pt x="1" y="1465"/>
                  </a:lnTo>
                  <a:cubicBezTo>
                    <a:pt x="1" y="1600"/>
                    <a:pt x="109" y="1709"/>
                    <a:pt x="245" y="1709"/>
                  </a:cubicBezTo>
                  <a:lnTo>
                    <a:pt x="1221" y="1709"/>
                  </a:lnTo>
                  <a:cubicBezTo>
                    <a:pt x="1384" y="1709"/>
                    <a:pt x="1492" y="1600"/>
                    <a:pt x="1492" y="1465"/>
                  </a:cubicBezTo>
                  <a:lnTo>
                    <a:pt x="1492" y="244"/>
                  </a:lnTo>
                  <a:cubicBezTo>
                    <a:pt x="1492" y="109"/>
                    <a:pt x="1384"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6"/>
            <p:cNvSpPr/>
            <p:nvPr/>
          </p:nvSpPr>
          <p:spPr>
            <a:xfrm>
              <a:off x="5770025" y="3548475"/>
              <a:ext cx="37325" cy="43425"/>
            </a:xfrm>
            <a:custGeom>
              <a:rect b="b" l="l" r="r" t="t"/>
              <a:pathLst>
                <a:path extrusionOk="0" h="1737" w="1493">
                  <a:moveTo>
                    <a:pt x="245" y="0"/>
                  </a:moveTo>
                  <a:cubicBezTo>
                    <a:pt x="109" y="0"/>
                    <a:pt x="1" y="109"/>
                    <a:pt x="1" y="271"/>
                  </a:cubicBezTo>
                  <a:lnTo>
                    <a:pt x="1" y="1465"/>
                  </a:lnTo>
                  <a:cubicBezTo>
                    <a:pt x="1" y="1600"/>
                    <a:pt x="109" y="1736"/>
                    <a:pt x="245" y="1736"/>
                  </a:cubicBezTo>
                  <a:lnTo>
                    <a:pt x="1221" y="1736"/>
                  </a:lnTo>
                  <a:cubicBezTo>
                    <a:pt x="1384" y="1736"/>
                    <a:pt x="1492" y="1600"/>
                    <a:pt x="1492" y="1465"/>
                  </a:cubicBezTo>
                  <a:lnTo>
                    <a:pt x="1492" y="271"/>
                  </a:lnTo>
                  <a:cubicBezTo>
                    <a:pt x="1492" y="109"/>
                    <a:pt x="1384"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 name="Google Shape;1528;p66"/>
          <p:cNvGrpSpPr/>
          <p:nvPr/>
        </p:nvGrpSpPr>
        <p:grpSpPr>
          <a:xfrm>
            <a:off x="2378397" y="3687119"/>
            <a:ext cx="621175" cy="448200"/>
            <a:chOff x="6138900" y="3152375"/>
            <a:chExt cx="621175" cy="448200"/>
          </a:xfrm>
        </p:grpSpPr>
        <p:sp>
          <p:nvSpPr>
            <p:cNvPr id="1529" name="Google Shape;1529;p66"/>
            <p:cNvSpPr/>
            <p:nvPr/>
          </p:nvSpPr>
          <p:spPr>
            <a:xfrm>
              <a:off x="6306400" y="3229250"/>
              <a:ext cx="286175" cy="270350"/>
            </a:xfrm>
            <a:custGeom>
              <a:rect b="b" l="l" r="r" t="t"/>
              <a:pathLst>
                <a:path extrusionOk="0" h="10814" w="11447">
                  <a:moveTo>
                    <a:pt x="5724" y="1"/>
                  </a:moveTo>
                  <a:cubicBezTo>
                    <a:pt x="5649" y="1"/>
                    <a:pt x="5575" y="35"/>
                    <a:pt x="5534" y="102"/>
                  </a:cubicBezTo>
                  <a:lnTo>
                    <a:pt x="3961" y="3330"/>
                  </a:lnTo>
                  <a:cubicBezTo>
                    <a:pt x="3934" y="3411"/>
                    <a:pt x="3852" y="3439"/>
                    <a:pt x="3798" y="3466"/>
                  </a:cubicBezTo>
                  <a:lnTo>
                    <a:pt x="245" y="3981"/>
                  </a:lnTo>
                  <a:cubicBezTo>
                    <a:pt x="55" y="3981"/>
                    <a:pt x="1" y="4198"/>
                    <a:pt x="109" y="4307"/>
                  </a:cubicBezTo>
                  <a:lnTo>
                    <a:pt x="2686" y="6829"/>
                  </a:lnTo>
                  <a:cubicBezTo>
                    <a:pt x="2740" y="6883"/>
                    <a:pt x="2767" y="6938"/>
                    <a:pt x="2767" y="7019"/>
                  </a:cubicBezTo>
                  <a:lnTo>
                    <a:pt x="2143" y="10572"/>
                  </a:lnTo>
                  <a:cubicBezTo>
                    <a:pt x="2122" y="10701"/>
                    <a:pt x="2237" y="10813"/>
                    <a:pt x="2353" y="10813"/>
                  </a:cubicBezTo>
                  <a:cubicBezTo>
                    <a:pt x="2383" y="10813"/>
                    <a:pt x="2414" y="10806"/>
                    <a:pt x="2442" y="10789"/>
                  </a:cubicBezTo>
                  <a:lnTo>
                    <a:pt x="5642" y="9107"/>
                  </a:lnTo>
                  <a:cubicBezTo>
                    <a:pt x="5669" y="9094"/>
                    <a:pt x="5697" y="9087"/>
                    <a:pt x="5727" y="9087"/>
                  </a:cubicBezTo>
                  <a:cubicBezTo>
                    <a:pt x="5758" y="9087"/>
                    <a:pt x="5791" y="9094"/>
                    <a:pt x="5832" y="9107"/>
                  </a:cubicBezTo>
                  <a:lnTo>
                    <a:pt x="9006" y="10789"/>
                  </a:lnTo>
                  <a:cubicBezTo>
                    <a:pt x="9039" y="10806"/>
                    <a:pt x="9073" y="10813"/>
                    <a:pt x="9105" y="10813"/>
                  </a:cubicBezTo>
                  <a:cubicBezTo>
                    <a:pt x="9227" y="10813"/>
                    <a:pt x="9326" y="10701"/>
                    <a:pt x="9304" y="10572"/>
                  </a:cubicBezTo>
                  <a:lnTo>
                    <a:pt x="8707" y="7019"/>
                  </a:lnTo>
                  <a:cubicBezTo>
                    <a:pt x="8680" y="6938"/>
                    <a:pt x="8707" y="6883"/>
                    <a:pt x="8762" y="6829"/>
                  </a:cubicBezTo>
                  <a:lnTo>
                    <a:pt x="11338" y="4307"/>
                  </a:lnTo>
                  <a:cubicBezTo>
                    <a:pt x="11447" y="4198"/>
                    <a:pt x="11393" y="3981"/>
                    <a:pt x="11230" y="3981"/>
                  </a:cubicBezTo>
                  <a:lnTo>
                    <a:pt x="7649" y="3466"/>
                  </a:lnTo>
                  <a:cubicBezTo>
                    <a:pt x="7595" y="3439"/>
                    <a:pt x="7541" y="3411"/>
                    <a:pt x="7487" y="3330"/>
                  </a:cubicBezTo>
                  <a:lnTo>
                    <a:pt x="5914" y="102"/>
                  </a:lnTo>
                  <a:cubicBezTo>
                    <a:pt x="5873" y="35"/>
                    <a:pt x="5798" y="1"/>
                    <a:pt x="5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a:off x="6500325" y="3326050"/>
              <a:ext cx="92250" cy="173550"/>
            </a:xfrm>
            <a:custGeom>
              <a:rect b="b" l="l" r="r" t="t"/>
              <a:pathLst>
                <a:path extrusionOk="0" h="6942" w="3690">
                  <a:moveTo>
                    <a:pt x="2768" y="1"/>
                  </a:moveTo>
                  <a:lnTo>
                    <a:pt x="82" y="2632"/>
                  </a:lnTo>
                  <a:cubicBezTo>
                    <a:pt x="28" y="2686"/>
                    <a:pt x="1" y="2740"/>
                    <a:pt x="1" y="2821"/>
                  </a:cubicBezTo>
                  <a:lnTo>
                    <a:pt x="652" y="6592"/>
                  </a:lnTo>
                  <a:lnTo>
                    <a:pt x="1249" y="6917"/>
                  </a:lnTo>
                  <a:cubicBezTo>
                    <a:pt x="1282" y="6934"/>
                    <a:pt x="1316" y="6941"/>
                    <a:pt x="1348" y="6941"/>
                  </a:cubicBezTo>
                  <a:cubicBezTo>
                    <a:pt x="1470" y="6941"/>
                    <a:pt x="1569" y="6829"/>
                    <a:pt x="1547" y="6700"/>
                  </a:cubicBezTo>
                  <a:lnTo>
                    <a:pt x="950" y="3147"/>
                  </a:lnTo>
                  <a:cubicBezTo>
                    <a:pt x="923" y="3066"/>
                    <a:pt x="950" y="3011"/>
                    <a:pt x="1005" y="2957"/>
                  </a:cubicBezTo>
                  <a:lnTo>
                    <a:pt x="3581" y="435"/>
                  </a:lnTo>
                  <a:cubicBezTo>
                    <a:pt x="3690" y="326"/>
                    <a:pt x="3636" y="109"/>
                    <a:pt x="3473" y="82"/>
                  </a:cubicBezTo>
                  <a:lnTo>
                    <a:pt x="2768"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6"/>
            <p:cNvSpPr/>
            <p:nvPr/>
          </p:nvSpPr>
          <p:spPr>
            <a:xfrm>
              <a:off x="6218925" y="3247275"/>
              <a:ext cx="194650" cy="341900"/>
            </a:xfrm>
            <a:custGeom>
              <a:rect b="b" l="l" r="r" t="t"/>
              <a:pathLst>
                <a:path extrusionOk="0" h="13676" w="7786">
                  <a:moveTo>
                    <a:pt x="1232" y="1"/>
                  </a:moveTo>
                  <a:cubicBezTo>
                    <a:pt x="1090" y="1"/>
                    <a:pt x="956" y="82"/>
                    <a:pt x="896" y="222"/>
                  </a:cubicBezTo>
                  <a:cubicBezTo>
                    <a:pt x="245" y="1741"/>
                    <a:pt x="1" y="3423"/>
                    <a:pt x="163" y="5077"/>
                  </a:cubicBezTo>
                  <a:cubicBezTo>
                    <a:pt x="353" y="7084"/>
                    <a:pt x="1140" y="8983"/>
                    <a:pt x="2442" y="10502"/>
                  </a:cubicBezTo>
                  <a:cubicBezTo>
                    <a:pt x="3717" y="12021"/>
                    <a:pt x="5371" y="13106"/>
                    <a:pt x="7270" y="13648"/>
                  </a:cubicBezTo>
                  <a:cubicBezTo>
                    <a:pt x="7297" y="13648"/>
                    <a:pt x="7324" y="13676"/>
                    <a:pt x="7378" y="13676"/>
                  </a:cubicBezTo>
                  <a:cubicBezTo>
                    <a:pt x="7541" y="13676"/>
                    <a:pt x="7677" y="13567"/>
                    <a:pt x="7731" y="13377"/>
                  </a:cubicBezTo>
                  <a:cubicBezTo>
                    <a:pt x="7785" y="13187"/>
                    <a:pt x="7677" y="12970"/>
                    <a:pt x="7460" y="12916"/>
                  </a:cubicBezTo>
                  <a:cubicBezTo>
                    <a:pt x="5724" y="12428"/>
                    <a:pt x="4178" y="11424"/>
                    <a:pt x="3011" y="10041"/>
                  </a:cubicBezTo>
                  <a:cubicBezTo>
                    <a:pt x="1818" y="8603"/>
                    <a:pt x="1086" y="6868"/>
                    <a:pt x="896" y="5023"/>
                  </a:cubicBezTo>
                  <a:cubicBezTo>
                    <a:pt x="760" y="3477"/>
                    <a:pt x="977" y="1931"/>
                    <a:pt x="1574" y="521"/>
                  </a:cubicBezTo>
                  <a:cubicBezTo>
                    <a:pt x="1655" y="331"/>
                    <a:pt x="1574" y="114"/>
                    <a:pt x="1384" y="32"/>
                  </a:cubicBezTo>
                  <a:cubicBezTo>
                    <a:pt x="1334" y="11"/>
                    <a:pt x="1283" y="1"/>
                    <a:pt x="123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6"/>
            <p:cNvSpPr/>
            <p:nvPr/>
          </p:nvSpPr>
          <p:spPr>
            <a:xfrm>
              <a:off x="6176875" y="3460600"/>
              <a:ext cx="97000" cy="57675"/>
            </a:xfrm>
            <a:custGeom>
              <a:rect b="b" l="l" r="r" t="t"/>
              <a:pathLst>
                <a:path extrusionOk="0" h="2307" w="3880">
                  <a:moveTo>
                    <a:pt x="2105" y="0"/>
                  </a:moveTo>
                  <a:cubicBezTo>
                    <a:pt x="1270" y="0"/>
                    <a:pt x="468" y="516"/>
                    <a:pt x="1" y="1264"/>
                  </a:cubicBezTo>
                  <a:cubicBezTo>
                    <a:pt x="499" y="1899"/>
                    <a:pt x="1257" y="2306"/>
                    <a:pt x="2022" y="2306"/>
                  </a:cubicBezTo>
                  <a:cubicBezTo>
                    <a:pt x="2466" y="2306"/>
                    <a:pt x="2912" y="2169"/>
                    <a:pt x="3310" y="1861"/>
                  </a:cubicBezTo>
                  <a:cubicBezTo>
                    <a:pt x="3500" y="1698"/>
                    <a:pt x="3635" y="1508"/>
                    <a:pt x="3771" y="1318"/>
                  </a:cubicBezTo>
                  <a:cubicBezTo>
                    <a:pt x="3771" y="1291"/>
                    <a:pt x="3880" y="1074"/>
                    <a:pt x="3880" y="1074"/>
                  </a:cubicBezTo>
                  <a:cubicBezTo>
                    <a:pt x="3880" y="1074"/>
                    <a:pt x="3744" y="857"/>
                    <a:pt x="3744" y="830"/>
                  </a:cubicBezTo>
                  <a:cubicBezTo>
                    <a:pt x="3608" y="640"/>
                    <a:pt x="3418" y="450"/>
                    <a:pt x="3229" y="342"/>
                  </a:cubicBezTo>
                  <a:cubicBezTo>
                    <a:pt x="2866" y="106"/>
                    <a:pt x="2482" y="0"/>
                    <a:pt x="2105"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6"/>
            <p:cNvSpPr/>
            <p:nvPr/>
          </p:nvSpPr>
          <p:spPr>
            <a:xfrm>
              <a:off x="6176875" y="3482025"/>
              <a:ext cx="90225" cy="36250"/>
            </a:xfrm>
            <a:custGeom>
              <a:rect b="b" l="l" r="r" t="t"/>
              <a:pathLst>
                <a:path extrusionOk="0" h="1450" w="3609">
                  <a:moveTo>
                    <a:pt x="326" y="0"/>
                  </a:moveTo>
                  <a:cubicBezTo>
                    <a:pt x="191" y="109"/>
                    <a:pt x="82" y="244"/>
                    <a:pt x="1" y="407"/>
                  </a:cubicBezTo>
                  <a:cubicBezTo>
                    <a:pt x="499" y="1042"/>
                    <a:pt x="1257" y="1449"/>
                    <a:pt x="2022" y="1449"/>
                  </a:cubicBezTo>
                  <a:cubicBezTo>
                    <a:pt x="2466" y="1449"/>
                    <a:pt x="2912" y="1312"/>
                    <a:pt x="3310" y="1004"/>
                  </a:cubicBezTo>
                  <a:cubicBezTo>
                    <a:pt x="3418" y="922"/>
                    <a:pt x="3500" y="814"/>
                    <a:pt x="3608" y="705"/>
                  </a:cubicBezTo>
                  <a:lnTo>
                    <a:pt x="3608" y="705"/>
                  </a:lnTo>
                  <a:cubicBezTo>
                    <a:pt x="3248" y="899"/>
                    <a:pt x="2864" y="987"/>
                    <a:pt x="2482" y="987"/>
                  </a:cubicBezTo>
                  <a:cubicBezTo>
                    <a:pt x="1686" y="987"/>
                    <a:pt x="895" y="605"/>
                    <a:pt x="326"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6138900" y="3362975"/>
              <a:ext cx="94975" cy="58350"/>
            </a:xfrm>
            <a:custGeom>
              <a:rect b="b" l="l" r="r" t="t"/>
              <a:pathLst>
                <a:path extrusionOk="0" h="2334" w="3799">
                  <a:moveTo>
                    <a:pt x="1801" y="1"/>
                  </a:moveTo>
                  <a:cubicBezTo>
                    <a:pt x="1154" y="1"/>
                    <a:pt x="498" y="280"/>
                    <a:pt x="1" y="748"/>
                  </a:cubicBezTo>
                  <a:cubicBezTo>
                    <a:pt x="402" y="1656"/>
                    <a:pt x="1247" y="2333"/>
                    <a:pt x="2203" y="2333"/>
                  </a:cubicBezTo>
                  <a:cubicBezTo>
                    <a:pt x="2475" y="2333"/>
                    <a:pt x="2756" y="2278"/>
                    <a:pt x="3039" y="2158"/>
                  </a:cubicBezTo>
                  <a:cubicBezTo>
                    <a:pt x="3256" y="2050"/>
                    <a:pt x="3446" y="1914"/>
                    <a:pt x="3636" y="1751"/>
                  </a:cubicBezTo>
                  <a:cubicBezTo>
                    <a:pt x="3636" y="1724"/>
                    <a:pt x="3798" y="1534"/>
                    <a:pt x="3798" y="1534"/>
                  </a:cubicBezTo>
                  <a:cubicBezTo>
                    <a:pt x="3798" y="1534"/>
                    <a:pt x="3717" y="1290"/>
                    <a:pt x="3717" y="1263"/>
                  </a:cubicBezTo>
                  <a:cubicBezTo>
                    <a:pt x="3636" y="1046"/>
                    <a:pt x="3500" y="829"/>
                    <a:pt x="3337" y="666"/>
                  </a:cubicBezTo>
                  <a:cubicBezTo>
                    <a:pt x="2900" y="204"/>
                    <a:pt x="2353" y="1"/>
                    <a:pt x="1801"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6138900" y="3373525"/>
              <a:ext cx="84800" cy="47800"/>
            </a:xfrm>
            <a:custGeom>
              <a:rect b="b" l="l" r="r" t="t"/>
              <a:pathLst>
                <a:path extrusionOk="0" h="1912" w="3392">
                  <a:moveTo>
                    <a:pt x="408" y="0"/>
                  </a:moveTo>
                  <a:cubicBezTo>
                    <a:pt x="272" y="109"/>
                    <a:pt x="109" y="217"/>
                    <a:pt x="1" y="326"/>
                  </a:cubicBezTo>
                  <a:cubicBezTo>
                    <a:pt x="402" y="1234"/>
                    <a:pt x="1247" y="1911"/>
                    <a:pt x="2203" y="1911"/>
                  </a:cubicBezTo>
                  <a:cubicBezTo>
                    <a:pt x="2475" y="1911"/>
                    <a:pt x="2756" y="1856"/>
                    <a:pt x="3039" y="1736"/>
                  </a:cubicBezTo>
                  <a:cubicBezTo>
                    <a:pt x="3174" y="1682"/>
                    <a:pt x="3283" y="1601"/>
                    <a:pt x="3391" y="1519"/>
                  </a:cubicBezTo>
                  <a:lnTo>
                    <a:pt x="3391" y="1519"/>
                  </a:lnTo>
                  <a:cubicBezTo>
                    <a:pt x="3205" y="1565"/>
                    <a:pt x="3021" y="1586"/>
                    <a:pt x="2839" y="1586"/>
                  </a:cubicBezTo>
                  <a:cubicBezTo>
                    <a:pt x="1829" y="1586"/>
                    <a:pt x="914" y="920"/>
                    <a:pt x="408"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6"/>
            <p:cNvSpPr/>
            <p:nvPr/>
          </p:nvSpPr>
          <p:spPr>
            <a:xfrm>
              <a:off x="6253500" y="3539025"/>
              <a:ext cx="88875" cy="61550"/>
            </a:xfrm>
            <a:custGeom>
              <a:rect b="b" l="l" r="r" t="t"/>
              <a:pathLst>
                <a:path extrusionOk="0" h="2462" w="3555">
                  <a:moveTo>
                    <a:pt x="2218" y="1"/>
                  </a:moveTo>
                  <a:cubicBezTo>
                    <a:pt x="1085" y="1"/>
                    <a:pt x="216" y="932"/>
                    <a:pt x="1" y="2033"/>
                  </a:cubicBezTo>
                  <a:cubicBezTo>
                    <a:pt x="446" y="2311"/>
                    <a:pt x="960" y="2461"/>
                    <a:pt x="1460" y="2461"/>
                  </a:cubicBezTo>
                  <a:cubicBezTo>
                    <a:pt x="2178" y="2461"/>
                    <a:pt x="2867" y="2151"/>
                    <a:pt x="3283" y="1463"/>
                  </a:cubicBezTo>
                  <a:cubicBezTo>
                    <a:pt x="3418" y="1246"/>
                    <a:pt x="3500" y="1029"/>
                    <a:pt x="3527" y="785"/>
                  </a:cubicBezTo>
                  <a:cubicBezTo>
                    <a:pt x="3554" y="758"/>
                    <a:pt x="3554" y="514"/>
                    <a:pt x="3554" y="514"/>
                  </a:cubicBezTo>
                  <a:cubicBezTo>
                    <a:pt x="3554" y="514"/>
                    <a:pt x="3364" y="351"/>
                    <a:pt x="3337" y="351"/>
                  </a:cubicBezTo>
                  <a:cubicBezTo>
                    <a:pt x="3147" y="215"/>
                    <a:pt x="2930" y="107"/>
                    <a:pt x="2686" y="53"/>
                  </a:cubicBezTo>
                  <a:cubicBezTo>
                    <a:pt x="2526" y="17"/>
                    <a:pt x="2370" y="1"/>
                    <a:pt x="221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6253500" y="3566100"/>
              <a:ext cx="86825" cy="34475"/>
            </a:xfrm>
            <a:custGeom>
              <a:rect b="b" l="l" r="r" t="t"/>
              <a:pathLst>
                <a:path extrusionOk="0" h="1379" w="3473">
                  <a:moveTo>
                    <a:pt x="3473" y="0"/>
                  </a:moveTo>
                  <a:lnTo>
                    <a:pt x="3473" y="0"/>
                  </a:lnTo>
                  <a:cubicBezTo>
                    <a:pt x="2978" y="558"/>
                    <a:pt x="2297" y="807"/>
                    <a:pt x="1593" y="807"/>
                  </a:cubicBezTo>
                  <a:cubicBezTo>
                    <a:pt x="1099" y="807"/>
                    <a:pt x="595" y="685"/>
                    <a:pt x="137" y="461"/>
                  </a:cubicBezTo>
                  <a:cubicBezTo>
                    <a:pt x="82" y="624"/>
                    <a:pt x="28" y="787"/>
                    <a:pt x="1" y="950"/>
                  </a:cubicBezTo>
                  <a:cubicBezTo>
                    <a:pt x="446" y="1228"/>
                    <a:pt x="960" y="1378"/>
                    <a:pt x="1460" y="1378"/>
                  </a:cubicBezTo>
                  <a:cubicBezTo>
                    <a:pt x="2178" y="1378"/>
                    <a:pt x="2867" y="1068"/>
                    <a:pt x="3283" y="380"/>
                  </a:cubicBezTo>
                  <a:cubicBezTo>
                    <a:pt x="3364" y="272"/>
                    <a:pt x="3418" y="136"/>
                    <a:pt x="347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6152475" y="3260000"/>
              <a:ext cx="80050" cy="68100"/>
            </a:xfrm>
            <a:custGeom>
              <a:rect b="b" l="l" r="r" t="t"/>
              <a:pathLst>
                <a:path extrusionOk="0" h="2724" w="3202">
                  <a:moveTo>
                    <a:pt x="950" y="0"/>
                  </a:moveTo>
                  <a:cubicBezTo>
                    <a:pt x="652" y="0"/>
                    <a:pt x="348" y="49"/>
                    <a:pt x="55" y="147"/>
                  </a:cubicBezTo>
                  <a:cubicBezTo>
                    <a:pt x="0" y="1395"/>
                    <a:pt x="814" y="2670"/>
                    <a:pt x="2197" y="2724"/>
                  </a:cubicBezTo>
                  <a:cubicBezTo>
                    <a:pt x="2442" y="2724"/>
                    <a:pt x="2686" y="2670"/>
                    <a:pt x="2903" y="2588"/>
                  </a:cubicBezTo>
                  <a:cubicBezTo>
                    <a:pt x="2930" y="2588"/>
                    <a:pt x="3147" y="2480"/>
                    <a:pt x="3147" y="2480"/>
                  </a:cubicBezTo>
                  <a:cubicBezTo>
                    <a:pt x="3147" y="2480"/>
                    <a:pt x="3201" y="2236"/>
                    <a:pt x="3201" y="2209"/>
                  </a:cubicBezTo>
                  <a:cubicBezTo>
                    <a:pt x="3201" y="1964"/>
                    <a:pt x="3174" y="1720"/>
                    <a:pt x="3120" y="1503"/>
                  </a:cubicBezTo>
                  <a:cubicBezTo>
                    <a:pt x="2790" y="493"/>
                    <a:pt x="1896" y="0"/>
                    <a:pt x="950"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6"/>
            <p:cNvSpPr/>
            <p:nvPr/>
          </p:nvSpPr>
          <p:spPr>
            <a:xfrm>
              <a:off x="6152475" y="3260275"/>
              <a:ext cx="65125" cy="67450"/>
            </a:xfrm>
            <a:custGeom>
              <a:rect b="b" l="l" r="r" t="t"/>
              <a:pathLst>
                <a:path extrusionOk="0" h="2698" w="2605">
                  <a:moveTo>
                    <a:pt x="570" y="1"/>
                  </a:moveTo>
                  <a:cubicBezTo>
                    <a:pt x="380" y="28"/>
                    <a:pt x="217" y="82"/>
                    <a:pt x="55" y="109"/>
                  </a:cubicBezTo>
                  <a:cubicBezTo>
                    <a:pt x="0" y="1384"/>
                    <a:pt x="814" y="2659"/>
                    <a:pt x="2197" y="2686"/>
                  </a:cubicBezTo>
                  <a:cubicBezTo>
                    <a:pt x="2237" y="2694"/>
                    <a:pt x="2277" y="2697"/>
                    <a:pt x="2317" y="2697"/>
                  </a:cubicBezTo>
                  <a:cubicBezTo>
                    <a:pt x="2413" y="2697"/>
                    <a:pt x="2508" y="2678"/>
                    <a:pt x="2604" y="2659"/>
                  </a:cubicBezTo>
                  <a:cubicBezTo>
                    <a:pt x="1384" y="2415"/>
                    <a:pt x="624" y="1248"/>
                    <a:pt x="570"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6224350" y="3166700"/>
              <a:ext cx="75300" cy="93600"/>
            </a:xfrm>
            <a:custGeom>
              <a:rect b="b" l="l" r="r" t="t"/>
              <a:pathLst>
                <a:path extrusionOk="0" h="3744" w="3012">
                  <a:moveTo>
                    <a:pt x="2089" y="0"/>
                  </a:moveTo>
                  <a:cubicBezTo>
                    <a:pt x="896" y="434"/>
                    <a:pt x="1" y="1628"/>
                    <a:pt x="462" y="2930"/>
                  </a:cubicBezTo>
                  <a:cubicBezTo>
                    <a:pt x="543" y="3174"/>
                    <a:pt x="652" y="3391"/>
                    <a:pt x="814" y="3554"/>
                  </a:cubicBezTo>
                  <a:cubicBezTo>
                    <a:pt x="841" y="3581"/>
                    <a:pt x="1031" y="3744"/>
                    <a:pt x="1031" y="3744"/>
                  </a:cubicBezTo>
                  <a:cubicBezTo>
                    <a:pt x="1031" y="3744"/>
                    <a:pt x="1275" y="3689"/>
                    <a:pt x="1275" y="3689"/>
                  </a:cubicBezTo>
                  <a:cubicBezTo>
                    <a:pt x="1519" y="3635"/>
                    <a:pt x="1736" y="3499"/>
                    <a:pt x="1926" y="3364"/>
                  </a:cubicBezTo>
                  <a:cubicBezTo>
                    <a:pt x="3011" y="2496"/>
                    <a:pt x="2876" y="1004"/>
                    <a:pt x="208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6"/>
            <p:cNvSpPr/>
            <p:nvPr/>
          </p:nvSpPr>
          <p:spPr>
            <a:xfrm>
              <a:off x="6224350" y="3167375"/>
              <a:ext cx="59025" cy="82075"/>
            </a:xfrm>
            <a:custGeom>
              <a:rect b="b" l="l" r="r" t="t"/>
              <a:pathLst>
                <a:path extrusionOk="0" h="3283" w="2361">
                  <a:moveTo>
                    <a:pt x="2089" y="1"/>
                  </a:moveTo>
                  <a:cubicBezTo>
                    <a:pt x="869" y="407"/>
                    <a:pt x="1" y="1601"/>
                    <a:pt x="462" y="2903"/>
                  </a:cubicBezTo>
                  <a:cubicBezTo>
                    <a:pt x="516" y="3038"/>
                    <a:pt x="570" y="3174"/>
                    <a:pt x="652" y="3283"/>
                  </a:cubicBezTo>
                  <a:cubicBezTo>
                    <a:pt x="435" y="2035"/>
                    <a:pt x="1248" y="923"/>
                    <a:pt x="2360" y="407"/>
                  </a:cubicBezTo>
                  <a:cubicBezTo>
                    <a:pt x="2279" y="272"/>
                    <a:pt x="2198" y="136"/>
                    <a:pt x="2089"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6"/>
            <p:cNvSpPr/>
            <p:nvPr/>
          </p:nvSpPr>
          <p:spPr>
            <a:xfrm>
              <a:off x="6485425" y="3247275"/>
              <a:ext cx="194625" cy="341900"/>
            </a:xfrm>
            <a:custGeom>
              <a:rect b="b" l="l" r="r" t="t"/>
              <a:pathLst>
                <a:path extrusionOk="0" h="13676" w="7785">
                  <a:moveTo>
                    <a:pt x="6553" y="1"/>
                  </a:moveTo>
                  <a:cubicBezTo>
                    <a:pt x="6503" y="1"/>
                    <a:pt x="6451" y="11"/>
                    <a:pt x="6401" y="32"/>
                  </a:cubicBezTo>
                  <a:cubicBezTo>
                    <a:pt x="6212" y="114"/>
                    <a:pt x="6103" y="331"/>
                    <a:pt x="6184" y="521"/>
                  </a:cubicBezTo>
                  <a:cubicBezTo>
                    <a:pt x="6808" y="1931"/>
                    <a:pt x="7025" y="3477"/>
                    <a:pt x="6890" y="5023"/>
                  </a:cubicBezTo>
                  <a:cubicBezTo>
                    <a:pt x="6700" y="6868"/>
                    <a:pt x="5968" y="8603"/>
                    <a:pt x="4774" y="10041"/>
                  </a:cubicBezTo>
                  <a:cubicBezTo>
                    <a:pt x="3608" y="11424"/>
                    <a:pt x="2062" y="12428"/>
                    <a:pt x="326" y="12916"/>
                  </a:cubicBezTo>
                  <a:cubicBezTo>
                    <a:pt x="109" y="12997"/>
                    <a:pt x="0" y="13187"/>
                    <a:pt x="54" y="13404"/>
                  </a:cubicBezTo>
                  <a:cubicBezTo>
                    <a:pt x="109" y="13567"/>
                    <a:pt x="244" y="13676"/>
                    <a:pt x="407" y="13676"/>
                  </a:cubicBezTo>
                  <a:cubicBezTo>
                    <a:pt x="461" y="13676"/>
                    <a:pt x="488" y="13648"/>
                    <a:pt x="516" y="13648"/>
                  </a:cubicBezTo>
                  <a:cubicBezTo>
                    <a:pt x="2414" y="13106"/>
                    <a:pt x="4069" y="12021"/>
                    <a:pt x="5344" y="10529"/>
                  </a:cubicBezTo>
                  <a:cubicBezTo>
                    <a:pt x="6646" y="8983"/>
                    <a:pt x="7432" y="7112"/>
                    <a:pt x="7622" y="5077"/>
                  </a:cubicBezTo>
                  <a:cubicBezTo>
                    <a:pt x="7785" y="3423"/>
                    <a:pt x="7541" y="1741"/>
                    <a:pt x="6890" y="222"/>
                  </a:cubicBezTo>
                  <a:cubicBezTo>
                    <a:pt x="6830" y="82"/>
                    <a:pt x="6696" y="1"/>
                    <a:pt x="655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6625100" y="3460600"/>
              <a:ext cx="97000" cy="57675"/>
            </a:xfrm>
            <a:custGeom>
              <a:rect b="b" l="l" r="r" t="t"/>
              <a:pathLst>
                <a:path extrusionOk="0" h="2307" w="3880">
                  <a:moveTo>
                    <a:pt x="1775" y="0"/>
                  </a:moveTo>
                  <a:cubicBezTo>
                    <a:pt x="1398" y="0"/>
                    <a:pt x="1014" y="106"/>
                    <a:pt x="652" y="342"/>
                  </a:cubicBezTo>
                  <a:cubicBezTo>
                    <a:pt x="462" y="450"/>
                    <a:pt x="272" y="640"/>
                    <a:pt x="136" y="830"/>
                  </a:cubicBezTo>
                  <a:cubicBezTo>
                    <a:pt x="136" y="857"/>
                    <a:pt x="1" y="1074"/>
                    <a:pt x="1" y="1074"/>
                  </a:cubicBezTo>
                  <a:cubicBezTo>
                    <a:pt x="1" y="1074"/>
                    <a:pt x="109" y="1291"/>
                    <a:pt x="109" y="1318"/>
                  </a:cubicBezTo>
                  <a:cubicBezTo>
                    <a:pt x="218" y="1508"/>
                    <a:pt x="381" y="1698"/>
                    <a:pt x="570" y="1861"/>
                  </a:cubicBezTo>
                  <a:cubicBezTo>
                    <a:pt x="969" y="2169"/>
                    <a:pt x="1414" y="2306"/>
                    <a:pt x="1858" y="2306"/>
                  </a:cubicBezTo>
                  <a:cubicBezTo>
                    <a:pt x="2623" y="2306"/>
                    <a:pt x="3382" y="1899"/>
                    <a:pt x="3879" y="1264"/>
                  </a:cubicBezTo>
                  <a:cubicBezTo>
                    <a:pt x="3412" y="516"/>
                    <a:pt x="2610" y="0"/>
                    <a:pt x="1775"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6"/>
            <p:cNvSpPr/>
            <p:nvPr/>
          </p:nvSpPr>
          <p:spPr>
            <a:xfrm>
              <a:off x="6631900" y="3482025"/>
              <a:ext cx="90200" cy="36250"/>
            </a:xfrm>
            <a:custGeom>
              <a:rect b="b" l="l" r="r" t="t"/>
              <a:pathLst>
                <a:path extrusionOk="0" h="1450" w="3608">
                  <a:moveTo>
                    <a:pt x="3282" y="0"/>
                  </a:moveTo>
                  <a:cubicBezTo>
                    <a:pt x="2714" y="605"/>
                    <a:pt x="1923" y="987"/>
                    <a:pt x="1126" y="987"/>
                  </a:cubicBezTo>
                  <a:cubicBezTo>
                    <a:pt x="744" y="987"/>
                    <a:pt x="361" y="899"/>
                    <a:pt x="0" y="705"/>
                  </a:cubicBezTo>
                  <a:lnTo>
                    <a:pt x="0" y="705"/>
                  </a:lnTo>
                  <a:cubicBezTo>
                    <a:pt x="81" y="814"/>
                    <a:pt x="190" y="922"/>
                    <a:pt x="298" y="1004"/>
                  </a:cubicBezTo>
                  <a:cubicBezTo>
                    <a:pt x="697" y="1312"/>
                    <a:pt x="1142" y="1449"/>
                    <a:pt x="1586" y="1449"/>
                  </a:cubicBezTo>
                  <a:cubicBezTo>
                    <a:pt x="2351" y="1449"/>
                    <a:pt x="3110" y="1042"/>
                    <a:pt x="3607" y="407"/>
                  </a:cubicBezTo>
                  <a:cubicBezTo>
                    <a:pt x="3499" y="244"/>
                    <a:pt x="3418" y="109"/>
                    <a:pt x="3282"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6"/>
            <p:cNvSpPr/>
            <p:nvPr/>
          </p:nvSpPr>
          <p:spPr>
            <a:xfrm>
              <a:off x="6665125" y="3362975"/>
              <a:ext cx="94950" cy="58350"/>
            </a:xfrm>
            <a:custGeom>
              <a:rect b="b" l="l" r="r" t="t"/>
              <a:pathLst>
                <a:path extrusionOk="0" h="2334" w="3798">
                  <a:moveTo>
                    <a:pt x="1987" y="1"/>
                  </a:moveTo>
                  <a:cubicBezTo>
                    <a:pt x="1432" y="1"/>
                    <a:pt x="886" y="204"/>
                    <a:pt x="461" y="666"/>
                  </a:cubicBezTo>
                  <a:cubicBezTo>
                    <a:pt x="298" y="829"/>
                    <a:pt x="163" y="1046"/>
                    <a:pt x="81" y="1263"/>
                  </a:cubicBezTo>
                  <a:cubicBezTo>
                    <a:pt x="54" y="1290"/>
                    <a:pt x="0" y="1534"/>
                    <a:pt x="0" y="1534"/>
                  </a:cubicBezTo>
                  <a:cubicBezTo>
                    <a:pt x="0" y="1534"/>
                    <a:pt x="163" y="1724"/>
                    <a:pt x="163" y="1751"/>
                  </a:cubicBezTo>
                  <a:cubicBezTo>
                    <a:pt x="326" y="1914"/>
                    <a:pt x="543" y="2050"/>
                    <a:pt x="760" y="2158"/>
                  </a:cubicBezTo>
                  <a:cubicBezTo>
                    <a:pt x="1042" y="2278"/>
                    <a:pt x="1323" y="2333"/>
                    <a:pt x="1595" y="2333"/>
                  </a:cubicBezTo>
                  <a:cubicBezTo>
                    <a:pt x="2551" y="2333"/>
                    <a:pt x="3396" y="1656"/>
                    <a:pt x="3797" y="748"/>
                  </a:cubicBezTo>
                  <a:cubicBezTo>
                    <a:pt x="3300" y="280"/>
                    <a:pt x="2637" y="1"/>
                    <a:pt x="1987"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6675275" y="3373525"/>
              <a:ext cx="84800" cy="47800"/>
            </a:xfrm>
            <a:custGeom>
              <a:rect b="b" l="l" r="r" t="t"/>
              <a:pathLst>
                <a:path extrusionOk="0" h="1912" w="3392">
                  <a:moveTo>
                    <a:pt x="2985" y="0"/>
                  </a:moveTo>
                  <a:cubicBezTo>
                    <a:pt x="2479" y="920"/>
                    <a:pt x="1564" y="1586"/>
                    <a:pt x="553" y="1586"/>
                  </a:cubicBezTo>
                  <a:cubicBezTo>
                    <a:pt x="372" y="1586"/>
                    <a:pt x="187" y="1565"/>
                    <a:pt x="1" y="1519"/>
                  </a:cubicBezTo>
                  <a:lnTo>
                    <a:pt x="1" y="1519"/>
                  </a:lnTo>
                  <a:cubicBezTo>
                    <a:pt x="109" y="1601"/>
                    <a:pt x="218" y="1682"/>
                    <a:pt x="354" y="1736"/>
                  </a:cubicBezTo>
                  <a:cubicBezTo>
                    <a:pt x="636" y="1856"/>
                    <a:pt x="917" y="1911"/>
                    <a:pt x="1189" y="1911"/>
                  </a:cubicBezTo>
                  <a:cubicBezTo>
                    <a:pt x="2145" y="1911"/>
                    <a:pt x="2990" y="1234"/>
                    <a:pt x="3391" y="326"/>
                  </a:cubicBezTo>
                  <a:cubicBezTo>
                    <a:pt x="3256" y="217"/>
                    <a:pt x="3120" y="109"/>
                    <a:pt x="298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6556625" y="3539025"/>
              <a:ext cx="88850" cy="61550"/>
            </a:xfrm>
            <a:custGeom>
              <a:rect b="b" l="l" r="r" t="t"/>
              <a:pathLst>
                <a:path extrusionOk="0" h="2462" w="3554">
                  <a:moveTo>
                    <a:pt x="1335" y="1"/>
                  </a:moveTo>
                  <a:cubicBezTo>
                    <a:pt x="1184" y="1"/>
                    <a:pt x="1028" y="17"/>
                    <a:pt x="868" y="53"/>
                  </a:cubicBezTo>
                  <a:cubicBezTo>
                    <a:pt x="624" y="107"/>
                    <a:pt x="407" y="215"/>
                    <a:pt x="190" y="351"/>
                  </a:cubicBezTo>
                  <a:cubicBezTo>
                    <a:pt x="190" y="351"/>
                    <a:pt x="0" y="514"/>
                    <a:pt x="0" y="514"/>
                  </a:cubicBezTo>
                  <a:cubicBezTo>
                    <a:pt x="0" y="514"/>
                    <a:pt x="0" y="758"/>
                    <a:pt x="0" y="785"/>
                  </a:cubicBezTo>
                  <a:cubicBezTo>
                    <a:pt x="55" y="1029"/>
                    <a:pt x="136" y="1246"/>
                    <a:pt x="272" y="1463"/>
                  </a:cubicBezTo>
                  <a:cubicBezTo>
                    <a:pt x="687" y="2151"/>
                    <a:pt x="1377" y="2461"/>
                    <a:pt x="2095" y="2461"/>
                  </a:cubicBezTo>
                  <a:cubicBezTo>
                    <a:pt x="2595" y="2461"/>
                    <a:pt x="3108" y="2311"/>
                    <a:pt x="3553" y="2033"/>
                  </a:cubicBezTo>
                  <a:cubicBezTo>
                    <a:pt x="3314" y="932"/>
                    <a:pt x="2463" y="1"/>
                    <a:pt x="1335"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6558650" y="3566100"/>
              <a:ext cx="86825" cy="34475"/>
            </a:xfrm>
            <a:custGeom>
              <a:rect b="b" l="l" r="r" t="t"/>
              <a:pathLst>
                <a:path extrusionOk="0" h="1379" w="3473">
                  <a:moveTo>
                    <a:pt x="1" y="0"/>
                  </a:moveTo>
                  <a:cubicBezTo>
                    <a:pt x="55" y="136"/>
                    <a:pt x="109" y="272"/>
                    <a:pt x="191" y="380"/>
                  </a:cubicBezTo>
                  <a:cubicBezTo>
                    <a:pt x="606" y="1068"/>
                    <a:pt x="1296" y="1378"/>
                    <a:pt x="2014" y="1378"/>
                  </a:cubicBezTo>
                  <a:cubicBezTo>
                    <a:pt x="2514" y="1378"/>
                    <a:pt x="3027" y="1228"/>
                    <a:pt x="3472" y="950"/>
                  </a:cubicBezTo>
                  <a:cubicBezTo>
                    <a:pt x="3445" y="787"/>
                    <a:pt x="3391" y="624"/>
                    <a:pt x="3337" y="461"/>
                  </a:cubicBezTo>
                  <a:cubicBezTo>
                    <a:pt x="2879" y="685"/>
                    <a:pt x="2374" y="807"/>
                    <a:pt x="1881" y="807"/>
                  </a:cubicBezTo>
                  <a:cubicBezTo>
                    <a:pt x="1177" y="807"/>
                    <a:pt x="495" y="558"/>
                    <a:pt x="1"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6665800" y="3260000"/>
              <a:ext cx="80025" cy="68100"/>
            </a:xfrm>
            <a:custGeom>
              <a:rect b="b" l="l" r="r" t="t"/>
              <a:pathLst>
                <a:path extrusionOk="0" h="2724" w="3201">
                  <a:moveTo>
                    <a:pt x="2278" y="0"/>
                  </a:moveTo>
                  <a:cubicBezTo>
                    <a:pt x="1332" y="0"/>
                    <a:pt x="438" y="493"/>
                    <a:pt x="109" y="1503"/>
                  </a:cubicBezTo>
                  <a:cubicBezTo>
                    <a:pt x="27" y="1720"/>
                    <a:pt x="0" y="1964"/>
                    <a:pt x="27" y="2209"/>
                  </a:cubicBezTo>
                  <a:cubicBezTo>
                    <a:pt x="27" y="2236"/>
                    <a:pt x="82" y="2480"/>
                    <a:pt x="82" y="2480"/>
                  </a:cubicBezTo>
                  <a:cubicBezTo>
                    <a:pt x="82" y="2480"/>
                    <a:pt x="299" y="2588"/>
                    <a:pt x="326" y="2588"/>
                  </a:cubicBezTo>
                  <a:cubicBezTo>
                    <a:pt x="543" y="2670"/>
                    <a:pt x="787" y="2724"/>
                    <a:pt x="1031" y="2724"/>
                  </a:cubicBezTo>
                  <a:cubicBezTo>
                    <a:pt x="2414" y="2670"/>
                    <a:pt x="3201" y="1395"/>
                    <a:pt x="3174" y="147"/>
                  </a:cubicBezTo>
                  <a:cubicBezTo>
                    <a:pt x="2881" y="49"/>
                    <a:pt x="2577" y="0"/>
                    <a:pt x="2278"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6680700" y="3260275"/>
              <a:ext cx="65125" cy="67450"/>
            </a:xfrm>
            <a:custGeom>
              <a:rect b="b" l="l" r="r" t="t"/>
              <a:pathLst>
                <a:path extrusionOk="0" h="2698" w="2605">
                  <a:moveTo>
                    <a:pt x="2062" y="1"/>
                  </a:moveTo>
                  <a:cubicBezTo>
                    <a:pt x="2008" y="1248"/>
                    <a:pt x="1249" y="2415"/>
                    <a:pt x="1" y="2659"/>
                  </a:cubicBezTo>
                  <a:cubicBezTo>
                    <a:pt x="116" y="2678"/>
                    <a:pt x="218" y="2697"/>
                    <a:pt x="315" y="2697"/>
                  </a:cubicBezTo>
                  <a:cubicBezTo>
                    <a:pt x="355" y="2697"/>
                    <a:pt x="395" y="2694"/>
                    <a:pt x="435" y="2686"/>
                  </a:cubicBezTo>
                  <a:cubicBezTo>
                    <a:pt x="1818" y="2659"/>
                    <a:pt x="2605" y="1384"/>
                    <a:pt x="2578" y="109"/>
                  </a:cubicBezTo>
                  <a:cubicBezTo>
                    <a:pt x="2415" y="82"/>
                    <a:pt x="2252" y="28"/>
                    <a:pt x="2062"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6"/>
            <p:cNvSpPr/>
            <p:nvPr/>
          </p:nvSpPr>
          <p:spPr>
            <a:xfrm>
              <a:off x="6410150" y="3152375"/>
              <a:ext cx="23750" cy="44175"/>
            </a:xfrm>
            <a:custGeom>
              <a:rect b="b" l="l" r="r" t="t"/>
              <a:pathLst>
                <a:path extrusionOk="0" h="1767" w="950">
                  <a:moveTo>
                    <a:pt x="402" y="0"/>
                  </a:moveTo>
                  <a:cubicBezTo>
                    <a:pt x="385" y="0"/>
                    <a:pt x="369" y="2"/>
                    <a:pt x="353" y="4"/>
                  </a:cubicBezTo>
                  <a:cubicBezTo>
                    <a:pt x="136" y="31"/>
                    <a:pt x="0" y="221"/>
                    <a:pt x="28" y="438"/>
                  </a:cubicBezTo>
                  <a:lnTo>
                    <a:pt x="190" y="1441"/>
                  </a:lnTo>
                  <a:cubicBezTo>
                    <a:pt x="217" y="1631"/>
                    <a:pt x="353" y="1767"/>
                    <a:pt x="543" y="1767"/>
                  </a:cubicBezTo>
                  <a:lnTo>
                    <a:pt x="597" y="1767"/>
                  </a:lnTo>
                  <a:cubicBezTo>
                    <a:pt x="814" y="1740"/>
                    <a:pt x="950" y="1550"/>
                    <a:pt x="923" y="1333"/>
                  </a:cubicBezTo>
                  <a:lnTo>
                    <a:pt x="760" y="329"/>
                  </a:lnTo>
                  <a:cubicBezTo>
                    <a:pt x="735" y="131"/>
                    <a:pt x="574" y="0"/>
                    <a:pt x="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6355900" y="3180925"/>
              <a:ext cx="34600" cy="39375"/>
            </a:xfrm>
            <a:custGeom>
              <a:rect b="b" l="l" r="r" t="t"/>
              <a:pathLst>
                <a:path extrusionOk="0" h="1575" w="1384">
                  <a:moveTo>
                    <a:pt x="432" y="0"/>
                  </a:moveTo>
                  <a:cubicBezTo>
                    <a:pt x="366" y="0"/>
                    <a:pt x="301" y="18"/>
                    <a:pt x="245" y="55"/>
                  </a:cubicBezTo>
                  <a:cubicBezTo>
                    <a:pt x="55" y="164"/>
                    <a:pt x="1" y="408"/>
                    <a:pt x="109" y="571"/>
                  </a:cubicBezTo>
                  <a:lnTo>
                    <a:pt x="624" y="1411"/>
                  </a:lnTo>
                  <a:cubicBezTo>
                    <a:pt x="706" y="1520"/>
                    <a:pt x="814" y="1574"/>
                    <a:pt x="950" y="1574"/>
                  </a:cubicBezTo>
                  <a:cubicBezTo>
                    <a:pt x="1004" y="1574"/>
                    <a:pt x="1086" y="1574"/>
                    <a:pt x="1140" y="1520"/>
                  </a:cubicBezTo>
                  <a:cubicBezTo>
                    <a:pt x="1303" y="1411"/>
                    <a:pt x="1384" y="1195"/>
                    <a:pt x="1248" y="1005"/>
                  </a:cubicBezTo>
                  <a:lnTo>
                    <a:pt x="760" y="191"/>
                  </a:lnTo>
                  <a:cubicBezTo>
                    <a:pt x="689" y="66"/>
                    <a:pt x="559" y="0"/>
                    <a:pt x="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6466425" y="3152375"/>
              <a:ext cx="23775" cy="44175"/>
            </a:xfrm>
            <a:custGeom>
              <a:rect b="b" l="l" r="r" t="t"/>
              <a:pathLst>
                <a:path extrusionOk="0" h="1767" w="951">
                  <a:moveTo>
                    <a:pt x="570" y="0"/>
                  </a:moveTo>
                  <a:cubicBezTo>
                    <a:pt x="376" y="0"/>
                    <a:pt x="215" y="131"/>
                    <a:pt x="191" y="329"/>
                  </a:cubicBezTo>
                  <a:lnTo>
                    <a:pt x="28" y="1333"/>
                  </a:lnTo>
                  <a:cubicBezTo>
                    <a:pt x="1" y="1550"/>
                    <a:pt x="136" y="1740"/>
                    <a:pt x="353" y="1767"/>
                  </a:cubicBezTo>
                  <a:lnTo>
                    <a:pt x="408" y="1767"/>
                  </a:lnTo>
                  <a:cubicBezTo>
                    <a:pt x="598" y="1767"/>
                    <a:pt x="760" y="1631"/>
                    <a:pt x="787" y="1441"/>
                  </a:cubicBezTo>
                  <a:lnTo>
                    <a:pt x="923" y="438"/>
                  </a:lnTo>
                  <a:cubicBezTo>
                    <a:pt x="950" y="248"/>
                    <a:pt x="814" y="58"/>
                    <a:pt x="625" y="4"/>
                  </a:cubicBezTo>
                  <a:cubicBezTo>
                    <a:pt x="606" y="2"/>
                    <a:pt x="588" y="0"/>
                    <a:pt x="5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6"/>
            <p:cNvSpPr/>
            <p:nvPr/>
          </p:nvSpPr>
          <p:spPr>
            <a:xfrm>
              <a:off x="6509825" y="3180925"/>
              <a:ext cx="34625" cy="39375"/>
            </a:xfrm>
            <a:custGeom>
              <a:rect b="b" l="l" r="r" t="t"/>
              <a:pathLst>
                <a:path extrusionOk="0" h="1575" w="1385">
                  <a:moveTo>
                    <a:pt x="952" y="0"/>
                  </a:moveTo>
                  <a:cubicBezTo>
                    <a:pt x="826" y="0"/>
                    <a:pt x="696" y="66"/>
                    <a:pt x="625" y="191"/>
                  </a:cubicBezTo>
                  <a:lnTo>
                    <a:pt x="109" y="1005"/>
                  </a:lnTo>
                  <a:cubicBezTo>
                    <a:pt x="1" y="1195"/>
                    <a:pt x="55" y="1411"/>
                    <a:pt x="245" y="1520"/>
                  </a:cubicBezTo>
                  <a:cubicBezTo>
                    <a:pt x="299" y="1574"/>
                    <a:pt x="380" y="1574"/>
                    <a:pt x="435" y="1574"/>
                  </a:cubicBezTo>
                  <a:cubicBezTo>
                    <a:pt x="570" y="1574"/>
                    <a:pt x="679" y="1520"/>
                    <a:pt x="760" y="1411"/>
                  </a:cubicBezTo>
                  <a:lnTo>
                    <a:pt x="1276" y="571"/>
                  </a:lnTo>
                  <a:cubicBezTo>
                    <a:pt x="1384" y="408"/>
                    <a:pt x="1330" y="164"/>
                    <a:pt x="1140" y="55"/>
                  </a:cubicBezTo>
                  <a:cubicBezTo>
                    <a:pt x="1084" y="18"/>
                    <a:pt x="1019" y="0"/>
                    <a:pt x="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6"/>
            <p:cNvSpPr/>
            <p:nvPr/>
          </p:nvSpPr>
          <p:spPr>
            <a:xfrm>
              <a:off x="6597300" y="3166700"/>
              <a:ext cx="74625" cy="93600"/>
            </a:xfrm>
            <a:custGeom>
              <a:rect b="b" l="l" r="r" t="t"/>
              <a:pathLst>
                <a:path extrusionOk="0" h="3744" w="2985">
                  <a:moveTo>
                    <a:pt x="896" y="0"/>
                  </a:moveTo>
                  <a:lnTo>
                    <a:pt x="896" y="0"/>
                  </a:lnTo>
                  <a:cubicBezTo>
                    <a:pt x="109" y="1004"/>
                    <a:pt x="1" y="2496"/>
                    <a:pt x="1059" y="3364"/>
                  </a:cubicBezTo>
                  <a:cubicBezTo>
                    <a:pt x="1248" y="3499"/>
                    <a:pt x="1465" y="3635"/>
                    <a:pt x="1709" y="3689"/>
                  </a:cubicBezTo>
                  <a:cubicBezTo>
                    <a:pt x="1737" y="3689"/>
                    <a:pt x="1981" y="3744"/>
                    <a:pt x="1981" y="3744"/>
                  </a:cubicBezTo>
                  <a:cubicBezTo>
                    <a:pt x="1981" y="3744"/>
                    <a:pt x="2143" y="3581"/>
                    <a:pt x="2171" y="3554"/>
                  </a:cubicBezTo>
                  <a:cubicBezTo>
                    <a:pt x="2333" y="3391"/>
                    <a:pt x="2442" y="3174"/>
                    <a:pt x="2523" y="2930"/>
                  </a:cubicBezTo>
                  <a:cubicBezTo>
                    <a:pt x="2984" y="1628"/>
                    <a:pt x="2116" y="434"/>
                    <a:pt x="896"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6"/>
            <p:cNvSpPr/>
            <p:nvPr/>
          </p:nvSpPr>
          <p:spPr>
            <a:xfrm>
              <a:off x="6612900" y="3167375"/>
              <a:ext cx="59025" cy="82075"/>
            </a:xfrm>
            <a:custGeom>
              <a:rect b="b" l="l" r="r" t="t"/>
              <a:pathLst>
                <a:path extrusionOk="0" h="3283" w="2361">
                  <a:moveTo>
                    <a:pt x="272" y="1"/>
                  </a:moveTo>
                  <a:cubicBezTo>
                    <a:pt x="163" y="136"/>
                    <a:pt x="82" y="272"/>
                    <a:pt x="1" y="407"/>
                  </a:cubicBezTo>
                  <a:cubicBezTo>
                    <a:pt x="1113" y="923"/>
                    <a:pt x="1926" y="2035"/>
                    <a:pt x="1736" y="3283"/>
                  </a:cubicBezTo>
                  <a:cubicBezTo>
                    <a:pt x="1791" y="3174"/>
                    <a:pt x="1872" y="3038"/>
                    <a:pt x="1899" y="2903"/>
                  </a:cubicBezTo>
                  <a:cubicBezTo>
                    <a:pt x="2360" y="1601"/>
                    <a:pt x="1492" y="407"/>
                    <a:pt x="272"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66"/>
          <p:cNvGrpSpPr/>
          <p:nvPr/>
        </p:nvGrpSpPr>
        <p:grpSpPr>
          <a:xfrm>
            <a:off x="6944353" y="1690181"/>
            <a:ext cx="467225" cy="621175"/>
            <a:chOff x="802975" y="1957650"/>
            <a:chExt cx="467225" cy="621175"/>
          </a:xfrm>
        </p:grpSpPr>
        <p:sp>
          <p:nvSpPr>
            <p:cNvPr id="1558" name="Google Shape;1558;p66"/>
            <p:cNvSpPr/>
            <p:nvPr/>
          </p:nvSpPr>
          <p:spPr>
            <a:xfrm>
              <a:off x="802975" y="1957650"/>
              <a:ext cx="467225" cy="621175"/>
            </a:xfrm>
            <a:custGeom>
              <a:rect b="b" l="l" r="r" t="t"/>
              <a:pathLst>
                <a:path extrusionOk="0" h="24847" w="18689">
                  <a:moveTo>
                    <a:pt x="1004" y="1"/>
                  </a:moveTo>
                  <a:cubicBezTo>
                    <a:pt x="461" y="1"/>
                    <a:pt x="0" y="462"/>
                    <a:pt x="0" y="1004"/>
                  </a:cubicBezTo>
                  <a:lnTo>
                    <a:pt x="0" y="23870"/>
                  </a:lnTo>
                  <a:cubicBezTo>
                    <a:pt x="0" y="24412"/>
                    <a:pt x="461" y="24846"/>
                    <a:pt x="1004" y="24846"/>
                  </a:cubicBezTo>
                  <a:lnTo>
                    <a:pt x="17685" y="24846"/>
                  </a:lnTo>
                  <a:cubicBezTo>
                    <a:pt x="18255" y="24846"/>
                    <a:pt x="18689" y="24412"/>
                    <a:pt x="18689" y="23870"/>
                  </a:cubicBezTo>
                  <a:lnTo>
                    <a:pt x="18689" y="5615"/>
                  </a:lnTo>
                  <a:cubicBezTo>
                    <a:pt x="18689" y="5344"/>
                    <a:pt x="18580" y="5073"/>
                    <a:pt x="18363" y="4883"/>
                  </a:cubicBezTo>
                  <a:lnTo>
                    <a:pt x="13372" y="272"/>
                  </a:lnTo>
                  <a:cubicBezTo>
                    <a:pt x="13182" y="109"/>
                    <a:pt x="12965" y="1"/>
                    <a:pt x="1269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1210500" y="2054625"/>
              <a:ext cx="59700" cy="524200"/>
            </a:xfrm>
            <a:custGeom>
              <a:rect b="b" l="l" r="r" t="t"/>
              <a:pathLst>
                <a:path extrusionOk="0" h="20968" w="2388">
                  <a:moveTo>
                    <a:pt x="977" y="0"/>
                  </a:moveTo>
                  <a:lnTo>
                    <a:pt x="977" y="19991"/>
                  </a:lnTo>
                  <a:cubicBezTo>
                    <a:pt x="977" y="20533"/>
                    <a:pt x="543" y="20967"/>
                    <a:pt x="1" y="20967"/>
                  </a:cubicBezTo>
                  <a:lnTo>
                    <a:pt x="1384" y="20967"/>
                  </a:lnTo>
                  <a:cubicBezTo>
                    <a:pt x="1954" y="20967"/>
                    <a:pt x="2388" y="20533"/>
                    <a:pt x="2388" y="19991"/>
                  </a:cubicBezTo>
                  <a:lnTo>
                    <a:pt x="2388" y="1736"/>
                  </a:lnTo>
                  <a:cubicBezTo>
                    <a:pt x="2388" y="1465"/>
                    <a:pt x="2279" y="1194"/>
                    <a:pt x="2062" y="1004"/>
                  </a:cubicBezTo>
                  <a:lnTo>
                    <a:pt x="97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1134550" y="1962400"/>
              <a:ext cx="126825" cy="116650"/>
            </a:xfrm>
            <a:custGeom>
              <a:rect b="b" l="l" r="r" t="t"/>
              <a:pathLst>
                <a:path extrusionOk="0" h="4666" w="5073">
                  <a:moveTo>
                    <a:pt x="1" y="1"/>
                  </a:moveTo>
                  <a:lnTo>
                    <a:pt x="1" y="3771"/>
                  </a:lnTo>
                  <a:cubicBezTo>
                    <a:pt x="1" y="4259"/>
                    <a:pt x="408" y="4666"/>
                    <a:pt x="923" y="4666"/>
                  </a:cubicBezTo>
                  <a:lnTo>
                    <a:pt x="5073" y="4666"/>
                  </a:lnTo>
                  <a:lnTo>
                    <a:pt x="3934" y="3608"/>
                  </a:lnTo>
                  <a:lnTo>
                    <a:pt x="109" y="82"/>
                  </a:lnTo>
                  <a:cubicBezTo>
                    <a:pt x="82" y="55"/>
                    <a:pt x="55" y="2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6"/>
            <p:cNvSpPr/>
            <p:nvPr/>
          </p:nvSpPr>
          <p:spPr>
            <a:xfrm>
              <a:off x="907400" y="2139375"/>
              <a:ext cx="258375" cy="258400"/>
            </a:xfrm>
            <a:custGeom>
              <a:rect b="b" l="l" r="r" t="t"/>
              <a:pathLst>
                <a:path extrusionOk="0" h="10336" w="10335">
                  <a:moveTo>
                    <a:pt x="5181" y="1"/>
                  </a:moveTo>
                  <a:cubicBezTo>
                    <a:pt x="2306" y="1"/>
                    <a:pt x="0" y="2306"/>
                    <a:pt x="0" y="5154"/>
                  </a:cubicBezTo>
                  <a:cubicBezTo>
                    <a:pt x="0" y="8030"/>
                    <a:pt x="2306" y="10335"/>
                    <a:pt x="5181" y="10335"/>
                  </a:cubicBezTo>
                  <a:cubicBezTo>
                    <a:pt x="8029" y="10335"/>
                    <a:pt x="10334" y="8030"/>
                    <a:pt x="10334" y="5154"/>
                  </a:cubicBezTo>
                  <a:cubicBezTo>
                    <a:pt x="10334" y="2306"/>
                    <a:pt x="8029" y="1"/>
                    <a:pt x="5181"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6"/>
            <p:cNvSpPr/>
            <p:nvPr/>
          </p:nvSpPr>
          <p:spPr>
            <a:xfrm>
              <a:off x="956900" y="2146850"/>
              <a:ext cx="208875" cy="250925"/>
            </a:xfrm>
            <a:custGeom>
              <a:rect b="b" l="l" r="r" t="t"/>
              <a:pathLst>
                <a:path extrusionOk="0" h="10037" w="8355">
                  <a:moveTo>
                    <a:pt x="4910" y="0"/>
                  </a:moveTo>
                  <a:lnTo>
                    <a:pt x="4910" y="0"/>
                  </a:lnTo>
                  <a:cubicBezTo>
                    <a:pt x="6130" y="950"/>
                    <a:pt x="6890" y="2414"/>
                    <a:pt x="6890" y="4069"/>
                  </a:cubicBezTo>
                  <a:cubicBezTo>
                    <a:pt x="6890" y="6917"/>
                    <a:pt x="4584" y="9222"/>
                    <a:pt x="1736" y="9222"/>
                  </a:cubicBezTo>
                  <a:cubicBezTo>
                    <a:pt x="1112" y="9222"/>
                    <a:pt x="543" y="9114"/>
                    <a:pt x="0" y="8924"/>
                  </a:cubicBezTo>
                  <a:lnTo>
                    <a:pt x="0" y="8924"/>
                  </a:lnTo>
                  <a:cubicBezTo>
                    <a:pt x="895" y="9629"/>
                    <a:pt x="1980" y="10036"/>
                    <a:pt x="3201" y="10036"/>
                  </a:cubicBezTo>
                  <a:cubicBezTo>
                    <a:pt x="6049" y="10036"/>
                    <a:pt x="8354" y="7731"/>
                    <a:pt x="8354" y="4855"/>
                  </a:cubicBezTo>
                  <a:cubicBezTo>
                    <a:pt x="8354" y="2604"/>
                    <a:pt x="6917" y="705"/>
                    <a:pt x="491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6"/>
            <p:cNvSpPr/>
            <p:nvPr/>
          </p:nvSpPr>
          <p:spPr>
            <a:xfrm>
              <a:off x="1000300" y="2212725"/>
              <a:ext cx="102400" cy="111400"/>
            </a:xfrm>
            <a:custGeom>
              <a:rect b="b" l="l" r="r" t="t"/>
              <a:pathLst>
                <a:path extrusionOk="0" h="4456" w="4096">
                  <a:moveTo>
                    <a:pt x="545" y="1"/>
                  </a:moveTo>
                  <a:cubicBezTo>
                    <a:pt x="264" y="1"/>
                    <a:pt x="0" y="231"/>
                    <a:pt x="0" y="539"/>
                  </a:cubicBezTo>
                  <a:lnTo>
                    <a:pt x="0" y="3902"/>
                  </a:lnTo>
                  <a:cubicBezTo>
                    <a:pt x="0" y="4234"/>
                    <a:pt x="255" y="4455"/>
                    <a:pt x="545" y="4455"/>
                  </a:cubicBezTo>
                  <a:cubicBezTo>
                    <a:pt x="633" y="4455"/>
                    <a:pt x="725" y="4435"/>
                    <a:pt x="814" y="4390"/>
                  </a:cubicBezTo>
                  <a:lnTo>
                    <a:pt x="3716" y="2682"/>
                  </a:lnTo>
                  <a:cubicBezTo>
                    <a:pt x="4096" y="2492"/>
                    <a:pt x="4096" y="1976"/>
                    <a:pt x="3716" y="1759"/>
                  </a:cubicBezTo>
                  <a:lnTo>
                    <a:pt x="814" y="78"/>
                  </a:lnTo>
                  <a:cubicBezTo>
                    <a:pt x="728" y="25"/>
                    <a:pt x="636" y="1"/>
                    <a:pt x="5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1000300" y="2251275"/>
              <a:ext cx="102400" cy="72850"/>
            </a:xfrm>
            <a:custGeom>
              <a:rect b="b" l="l" r="r" t="t"/>
              <a:pathLst>
                <a:path extrusionOk="0" h="2914" w="4096">
                  <a:moveTo>
                    <a:pt x="3336" y="0"/>
                  </a:moveTo>
                  <a:lnTo>
                    <a:pt x="0" y="1926"/>
                  </a:lnTo>
                  <a:lnTo>
                    <a:pt x="0" y="2360"/>
                  </a:lnTo>
                  <a:cubicBezTo>
                    <a:pt x="0" y="2692"/>
                    <a:pt x="271" y="2913"/>
                    <a:pt x="556" y="2913"/>
                  </a:cubicBezTo>
                  <a:cubicBezTo>
                    <a:pt x="643" y="2913"/>
                    <a:pt x="731" y="2893"/>
                    <a:pt x="814" y="2848"/>
                  </a:cubicBezTo>
                  <a:lnTo>
                    <a:pt x="3716" y="1167"/>
                  </a:lnTo>
                  <a:cubicBezTo>
                    <a:pt x="4096" y="950"/>
                    <a:pt x="4096" y="434"/>
                    <a:pt x="3716" y="217"/>
                  </a:cubicBezTo>
                  <a:lnTo>
                    <a:pt x="333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66"/>
          <p:cNvGrpSpPr/>
          <p:nvPr/>
        </p:nvGrpSpPr>
        <p:grpSpPr>
          <a:xfrm>
            <a:off x="7782472" y="1690856"/>
            <a:ext cx="623875" cy="619800"/>
            <a:chOff x="1656700" y="1958325"/>
            <a:chExt cx="623875" cy="619800"/>
          </a:xfrm>
        </p:grpSpPr>
        <p:sp>
          <p:nvSpPr>
            <p:cNvPr id="1566" name="Google Shape;1566;p66"/>
            <p:cNvSpPr/>
            <p:nvPr/>
          </p:nvSpPr>
          <p:spPr>
            <a:xfrm>
              <a:off x="1906900" y="1958325"/>
              <a:ext cx="373675" cy="619800"/>
            </a:xfrm>
            <a:custGeom>
              <a:rect b="b" l="l" r="r" t="t"/>
              <a:pathLst>
                <a:path extrusionOk="0" h="24792" w="14947">
                  <a:moveTo>
                    <a:pt x="977" y="1"/>
                  </a:moveTo>
                  <a:cubicBezTo>
                    <a:pt x="435" y="1"/>
                    <a:pt x="1" y="462"/>
                    <a:pt x="1" y="1004"/>
                  </a:cubicBezTo>
                  <a:lnTo>
                    <a:pt x="1" y="23788"/>
                  </a:lnTo>
                  <a:cubicBezTo>
                    <a:pt x="1" y="24358"/>
                    <a:pt x="435" y="24792"/>
                    <a:pt x="977" y="24792"/>
                  </a:cubicBezTo>
                  <a:lnTo>
                    <a:pt x="13943" y="24792"/>
                  </a:lnTo>
                  <a:cubicBezTo>
                    <a:pt x="14485" y="24792"/>
                    <a:pt x="14946" y="24358"/>
                    <a:pt x="14946" y="23788"/>
                  </a:cubicBezTo>
                  <a:lnTo>
                    <a:pt x="14946" y="1004"/>
                  </a:lnTo>
                  <a:cubicBezTo>
                    <a:pt x="14946" y="462"/>
                    <a:pt x="14485" y="1"/>
                    <a:pt x="1394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6"/>
            <p:cNvSpPr/>
            <p:nvPr/>
          </p:nvSpPr>
          <p:spPr>
            <a:xfrm>
              <a:off x="1944875" y="2014625"/>
              <a:ext cx="37325" cy="42725"/>
            </a:xfrm>
            <a:custGeom>
              <a:rect b="b" l="l" r="r" t="t"/>
              <a:pathLst>
                <a:path extrusionOk="0" h="1709" w="1493">
                  <a:moveTo>
                    <a:pt x="245" y="0"/>
                  </a:moveTo>
                  <a:cubicBezTo>
                    <a:pt x="109" y="0"/>
                    <a:pt x="1" y="109"/>
                    <a:pt x="1" y="244"/>
                  </a:cubicBezTo>
                  <a:lnTo>
                    <a:pt x="1" y="1465"/>
                  </a:lnTo>
                  <a:cubicBezTo>
                    <a:pt x="1" y="1600"/>
                    <a:pt x="109" y="1709"/>
                    <a:pt x="245" y="1709"/>
                  </a:cubicBezTo>
                  <a:lnTo>
                    <a:pt x="1248" y="1709"/>
                  </a:lnTo>
                  <a:cubicBezTo>
                    <a:pt x="1384" y="1709"/>
                    <a:pt x="1493" y="1600"/>
                    <a:pt x="1493" y="1465"/>
                  </a:cubicBezTo>
                  <a:lnTo>
                    <a:pt x="1493" y="244"/>
                  </a:lnTo>
                  <a:cubicBezTo>
                    <a:pt x="1493"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6"/>
            <p:cNvSpPr/>
            <p:nvPr/>
          </p:nvSpPr>
          <p:spPr>
            <a:xfrm>
              <a:off x="1944875" y="2091925"/>
              <a:ext cx="37325" cy="42750"/>
            </a:xfrm>
            <a:custGeom>
              <a:rect b="b" l="l" r="r" t="t"/>
              <a:pathLst>
                <a:path extrusionOk="0" h="1710" w="1493">
                  <a:moveTo>
                    <a:pt x="245" y="0"/>
                  </a:moveTo>
                  <a:cubicBezTo>
                    <a:pt x="109" y="0"/>
                    <a:pt x="1" y="109"/>
                    <a:pt x="1" y="244"/>
                  </a:cubicBezTo>
                  <a:lnTo>
                    <a:pt x="1" y="1465"/>
                  </a:lnTo>
                  <a:cubicBezTo>
                    <a:pt x="1" y="1601"/>
                    <a:pt x="109" y="1709"/>
                    <a:pt x="245" y="1709"/>
                  </a:cubicBezTo>
                  <a:lnTo>
                    <a:pt x="1248" y="1709"/>
                  </a:lnTo>
                  <a:cubicBezTo>
                    <a:pt x="1384" y="1709"/>
                    <a:pt x="1493" y="1601"/>
                    <a:pt x="1493" y="1465"/>
                  </a:cubicBezTo>
                  <a:lnTo>
                    <a:pt x="1493" y="244"/>
                  </a:lnTo>
                  <a:cubicBezTo>
                    <a:pt x="1493"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6"/>
            <p:cNvSpPr/>
            <p:nvPr/>
          </p:nvSpPr>
          <p:spPr>
            <a:xfrm>
              <a:off x="1944875" y="2169225"/>
              <a:ext cx="37325" cy="42750"/>
            </a:xfrm>
            <a:custGeom>
              <a:rect b="b" l="l" r="r" t="t"/>
              <a:pathLst>
                <a:path extrusionOk="0" h="1710" w="1493">
                  <a:moveTo>
                    <a:pt x="245" y="0"/>
                  </a:moveTo>
                  <a:cubicBezTo>
                    <a:pt x="109" y="0"/>
                    <a:pt x="1" y="109"/>
                    <a:pt x="1" y="244"/>
                  </a:cubicBezTo>
                  <a:lnTo>
                    <a:pt x="1" y="1465"/>
                  </a:lnTo>
                  <a:cubicBezTo>
                    <a:pt x="1" y="1601"/>
                    <a:pt x="109" y="1709"/>
                    <a:pt x="245" y="1709"/>
                  </a:cubicBezTo>
                  <a:lnTo>
                    <a:pt x="1248" y="1709"/>
                  </a:lnTo>
                  <a:cubicBezTo>
                    <a:pt x="1384" y="1709"/>
                    <a:pt x="1493" y="1601"/>
                    <a:pt x="1493" y="1465"/>
                  </a:cubicBezTo>
                  <a:lnTo>
                    <a:pt x="1493" y="244"/>
                  </a:lnTo>
                  <a:cubicBezTo>
                    <a:pt x="1493"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1944875" y="2246525"/>
              <a:ext cx="37325" cy="42750"/>
            </a:xfrm>
            <a:custGeom>
              <a:rect b="b" l="l" r="r" t="t"/>
              <a:pathLst>
                <a:path extrusionOk="0" h="1710" w="1493">
                  <a:moveTo>
                    <a:pt x="245" y="0"/>
                  </a:moveTo>
                  <a:cubicBezTo>
                    <a:pt x="109" y="0"/>
                    <a:pt x="1" y="109"/>
                    <a:pt x="1" y="245"/>
                  </a:cubicBezTo>
                  <a:lnTo>
                    <a:pt x="1" y="1465"/>
                  </a:lnTo>
                  <a:cubicBezTo>
                    <a:pt x="1" y="1601"/>
                    <a:pt x="109" y="1709"/>
                    <a:pt x="245" y="1709"/>
                  </a:cubicBezTo>
                  <a:lnTo>
                    <a:pt x="1248" y="1709"/>
                  </a:lnTo>
                  <a:cubicBezTo>
                    <a:pt x="1384" y="1709"/>
                    <a:pt x="1493" y="1601"/>
                    <a:pt x="1493" y="1465"/>
                  </a:cubicBezTo>
                  <a:lnTo>
                    <a:pt x="1493" y="245"/>
                  </a:lnTo>
                  <a:cubicBezTo>
                    <a:pt x="1493"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1944875" y="2323825"/>
              <a:ext cx="37325" cy="43425"/>
            </a:xfrm>
            <a:custGeom>
              <a:rect b="b" l="l" r="r" t="t"/>
              <a:pathLst>
                <a:path extrusionOk="0" h="1737" w="1493">
                  <a:moveTo>
                    <a:pt x="245" y="1"/>
                  </a:moveTo>
                  <a:cubicBezTo>
                    <a:pt x="109" y="1"/>
                    <a:pt x="1" y="109"/>
                    <a:pt x="1" y="272"/>
                  </a:cubicBezTo>
                  <a:lnTo>
                    <a:pt x="1" y="1465"/>
                  </a:lnTo>
                  <a:cubicBezTo>
                    <a:pt x="1" y="1601"/>
                    <a:pt x="109" y="1737"/>
                    <a:pt x="245" y="1737"/>
                  </a:cubicBezTo>
                  <a:lnTo>
                    <a:pt x="1248" y="1737"/>
                  </a:lnTo>
                  <a:cubicBezTo>
                    <a:pt x="1384" y="1737"/>
                    <a:pt x="1493" y="1601"/>
                    <a:pt x="1493" y="1465"/>
                  </a:cubicBezTo>
                  <a:lnTo>
                    <a:pt x="1493" y="272"/>
                  </a:lnTo>
                  <a:cubicBezTo>
                    <a:pt x="1493"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1944875" y="2401800"/>
              <a:ext cx="37325" cy="42750"/>
            </a:xfrm>
            <a:custGeom>
              <a:rect b="b" l="l" r="r" t="t"/>
              <a:pathLst>
                <a:path extrusionOk="0" h="1710" w="1493">
                  <a:moveTo>
                    <a:pt x="245" y="1"/>
                  </a:moveTo>
                  <a:cubicBezTo>
                    <a:pt x="109" y="1"/>
                    <a:pt x="1" y="109"/>
                    <a:pt x="1" y="245"/>
                  </a:cubicBezTo>
                  <a:lnTo>
                    <a:pt x="1" y="1438"/>
                  </a:lnTo>
                  <a:cubicBezTo>
                    <a:pt x="1" y="1601"/>
                    <a:pt x="109" y="1710"/>
                    <a:pt x="245" y="1710"/>
                  </a:cubicBezTo>
                  <a:lnTo>
                    <a:pt x="1248" y="1710"/>
                  </a:lnTo>
                  <a:cubicBezTo>
                    <a:pt x="1384" y="1710"/>
                    <a:pt x="1493" y="1601"/>
                    <a:pt x="1493" y="1438"/>
                  </a:cubicBezTo>
                  <a:lnTo>
                    <a:pt x="1493" y="245"/>
                  </a:lnTo>
                  <a:cubicBezTo>
                    <a:pt x="1493"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1944875" y="2478425"/>
              <a:ext cx="37325" cy="43425"/>
            </a:xfrm>
            <a:custGeom>
              <a:rect b="b" l="l" r="r" t="t"/>
              <a:pathLst>
                <a:path extrusionOk="0" h="1737" w="1493">
                  <a:moveTo>
                    <a:pt x="245" y="1"/>
                  </a:moveTo>
                  <a:cubicBezTo>
                    <a:pt x="109" y="1"/>
                    <a:pt x="1" y="136"/>
                    <a:pt x="1" y="272"/>
                  </a:cubicBezTo>
                  <a:lnTo>
                    <a:pt x="1" y="1493"/>
                  </a:lnTo>
                  <a:cubicBezTo>
                    <a:pt x="1" y="1628"/>
                    <a:pt x="109" y="1737"/>
                    <a:pt x="245" y="1737"/>
                  </a:cubicBezTo>
                  <a:lnTo>
                    <a:pt x="1248" y="1737"/>
                  </a:lnTo>
                  <a:cubicBezTo>
                    <a:pt x="1384" y="1737"/>
                    <a:pt x="1493" y="1628"/>
                    <a:pt x="1493" y="1493"/>
                  </a:cubicBezTo>
                  <a:lnTo>
                    <a:pt x="1493" y="272"/>
                  </a:lnTo>
                  <a:cubicBezTo>
                    <a:pt x="1493" y="136"/>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2204600" y="2014625"/>
              <a:ext cx="37325" cy="42725"/>
            </a:xfrm>
            <a:custGeom>
              <a:rect b="b" l="l" r="r" t="t"/>
              <a:pathLst>
                <a:path extrusionOk="0" h="1709" w="1493">
                  <a:moveTo>
                    <a:pt x="244" y="0"/>
                  </a:moveTo>
                  <a:cubicBezTo>
                    <a:pt x="109" y="0"/>
                    <a:pt x="0" y="109"/>
                    <a:pt x="0" y="244"/>
                  </a:cubicBezTo>
                  <a:lnTo>
                    <a:pt x="0" y="1465"/>
                  </a:lnTo>
                  <a:cubicBezTo>
                    <a:pt x="0" y="1600"/>
                    <a:pt x="109" y="1709"/>
                    <a:pt x="244" y="1709"/>
                  </a:cubicBezTo>
                  <a:lnTo>
                    <a:pt x="1248" y="1709"/>
                  </a:lnTo>
                  <a:cubicBezTo>
                    <a:pt x="1384" y="1709"/>
                    <a:pt x="1492" y="1600"/>
                    <a:pt x="1492" y="1465"/>
                  </a:cubicBezTo>
                  <a:lnTo>
                    <a:pt x="1492" y="244"/>
                  </a:lnTo>
                  <a:cubicBezTo>
                    <a:pt x="1492"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2204600" y="2091925"/>
              <a:ext cx="37325" cy="42750"/>
            </a:xfrm>
            <a:custGeom>
              <a:rect b="b" l="l" r="r" t="t"/>
              <a:pathLst>
                <a:path extrusionOk="0" h="1710" w="1493">
                  <a:moveTo>
                    <a:pt x="244" y="0"/>
                  </a:moveTo>
                  <a:cubicBezTo>
                    <a:pt x="109" y="0"/>
                    <a:pt x="0" y="109"/>
                    <a:pt x="0" y="244"/>
                  </a:cubicBezTo>
                  <a:lnTo>
                    <a:pt x="0" y="1465"/>
                  </a:lnTo>
                  <a:cubicBezTo>
                    <a:pt x="0" y="1601"/>
                    <a:pt x="109" y="1709"/>
                    <a:pt x="244" y="1709"/>
                  </a:cubicBezTo>
                  <a:lnTo>
                    <a:pt x="1248" y="1709"/>
                  </a:lnTo>
                  <a:cubicBezTo>
                    <a:pt x="1384" y="1709"/>
                    <a:pt x="1492" y="1601"/>
                    <a:pt x="1492" y="1465"/>
                  </a:cubicBezTo>
                  <a:lnTo>
                    <a:pt x="1492" y="244"/>
                  </a:lnTo>
                  <a:cubicBezTo>
                    <a:pt x="1492"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2204600" y="2169225"/>
              <a:ext cx="37325" cy="42750"/>
            </a:xfrm>
            <a:custGeom>
              <a:rect b="b" l="l" r="r" t="t"/>
              <a:pathLst>
                <a:path extrusionOk="0" h="1710" w="1493">
                  <a:moveTo>
                    <a:pt x="244" y="0"/>
                  </a:moveTo>
                  <a:cubicBezTo>
                    <a:pt x="109" y="0"/>
                    <a:pt x="0" y="109"/>
                    <a:pt x="0" y="244"/>
                  </a:cubicBezTo>
                  <a:lnTo>
                    <a:pt x="0" y="1465"/>
                  </a:lnTo>
                  <a:cubicBezTo>
                    <a:pt x="0" y="1601"/>
                    <a:pt x="109" y="1709"/>
                    <a:pt x="244" y="1709"/>
                  </a:cubicBezTo>
                  <a:lnTo>
                    <a:pt x="1248" y="1709"/>
                  </a:lnTo>
                  <a:cubicBezTo>
                    <a:pt x="1384" y="1709"/>
                    <a:pt x="1492" y="1601"/>
                    <a:pt x="1492" y="1465"/>
                  </a:cubicBezTo>
                  <a:lnTo>
                    <a:pt x="1492" y="244"/>
                  </a:lnTo>
                  <a:cubicBezTo>
                    <a:pt x="1492"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2204600" y="2246525"/>
              <a:ext cx="37325" cy="42750"/>
            </a:xfrm>
            <a:custGeom>
              <a:rect b="b" l="l" r="r" t="t"/>
              <a:pathLst>
                <a:path extrusionOk="0" h="1710" w="1493">
                  <a:moveTo>
                    <a:pt x="244" y="0"/>
                  </a:moveTo>
                  <a:cubicBezTo>
                    <a:pt x="109" y="0"/>
                    <a:pt x="0" y="109"/>
                    <a:pt x="0" y="245"/>
                  </a:cubicBezTo>
                  <a:lnTo>
                    <a:pt x="0" y="1465"/>
                  </a:lnTo>
                  <a:cubicBezTo>
                    <a:pt x="0" y="1601"/>
                    <a:pt x="109" y="1709"/>
                    <a:pt x="244" y="1709"/>
                  </a:cubicBezTo>
                  <a:lnTo>
                    <a:pt x="1248" y="1709"/>
                  </a:lnTo>
                  <a:cubicBezTo>
                    <a:pt x="1384" y="1709"/>
                    <a:pt x="1492" y="1601"/>
                    <a:pt x="1492" y="1465"/>
                  </a:cubicBezTo>
                  <a:lnTo>
                    <a:pt x="1492" y="245"/>
                  </a:lnTo>
                  <a:cubicBezTo>
                    <a:pt x="1492" y="109"/>
                    <a:pt x="1384"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2204600" y="2323825"/>
              <a:ext cx="37325" cy="43425"/>
            </a:xfrm>
            <a:custGeom>
              <a:rect b="b" l="l" r="r" t="t"/>
              <a:pathLst>
                <a:path extrusionOk="0" h="1737" w="1493">
                  <a:moveTo>
                    <a:pt x="244" y="1"/>
                  </a:moveTo>
                  <a:cubicBezTo>
                    <a:pt x="109" y="1"/>
                    <a:pt x="0" y="109"/>
                    <a:pt x="0" y="272"/>
                  </a:cubicBezTo>
                  <a:lnTo>
                    <a:pt x="0" y="1465"/>
                  </a:lnTo>
                  <a:cubicBezTo>
                    <a:pt x="0" y="1601"/>
                    <a:pt x="109" y="1737"/>
                    <a:pt x="244" y="1737"/>
                  </a:cubicBezTo>
                  <a:lnTo>
                    <a:pt x="1248" y="1737"/>
                  </a:lnTo>
                  <a:cubicBezTo>
                    <a:pt x="1384" y="1737"/>
                    <a:pt x="1492" y="1601"/>
                    <a:pt x="1492" y="1465"/>
                  </a:cubicBezTo>
                  <a:lnTo>
                    <a:pt x="1492" y="272"/>
                  </a:lnTo>
                  <a:cubicBezTo>
                    <a:pt x="1492"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2204600" y="2401800"/>
              <a:ext cx="37325" cy="42750"/>
            </a:xfrm>
            <a:custGeom>
              <a:rect b="b" l="l" r="r" t="t"/>
              <a:pathLst>
                <a:path extrusionOk="0" h="1710" w="1493">
                  <a:moveTo>
                    <a:pt x="244" y="1"/>
                  </a:moveTo>
                  <a:cubicBezTo>
                    <a:pt x="109" y="1"/>
                    <a:pt x="0" y="109"/>
                    <a:pt x="0" y="245"/>
                  </a:cubicBezTo>
                  <a:lnTo>
                    <a:pt x="0" y="1438"/>
                  </a:lnTo>
                  <a:cubicBezTo>
                    <a:pt x="0" y="1601"/>
                    <a:pt x="109" y="1710"/>
                    <a:pt x="244" y="1710"/>
                  </a:cubicBezTo>
                  <a:lnTo>
                    <a:pt x="1248" y="1710"/>
                  </a:lnTo>
                  <a:cubicBezTo>
                    <a:pt x="1384" y="1710"/>
                    <a:pt x="1492" y="1601"/>
                    <a:pt x="1492" y="1438"/>
                  </a:cubicBezTo>
                  <a:lnTo>
                    <a:pt x="1492" y="245"/>
                  </a:lnTo>
                  <a:cubicBezTo>
                    <a:pt x="1492" y="109"/>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2204600" y="2478425"/>
              <a:ext cx="37325" cy="43425"/>
            </a:xfrm>
            <a:custGeom>
              <a:rect b="b" l="l" r="r" t="t"/>
              <a:pathLst>
                <a:path extrusionOk="0" h="1737" w="1493">
                  <a:moveTo>
                    <a:pt x="244" y="1"/>
                  </a:moveTo>
                  <a:cubicBezTo>
                    <a:pt x="109" y="1"/>
                    <a:pt x="0" y="136"/>
                    <a:pt x="0" y="272"/>
                  </a:cubicBezTo>
                  <a:lnTo>
                    <a:pt x="0" y="1493"/>
                  </a:lnTo>
                  <a:cubicBezTo>
                    <a:pt x="0" y="1628"/>
                    <a:pt x="109" y="1737"/>
                    <a:pt x="244" y="1737"/>
                  </a:cubicBezTo>
                  <a:lnTo>
                    <a:pt x="1248" y="1737"/>
                  </a:lnTo>
                  <a:cubicBezTo>
                    <a:pt x="1384" y="1737"/>
                    <a:pt x="1492" y="1628"/>
                    <a:pt x="1492" y="1493"/>
                  </a:cubicBezTo>
                  <a:lnTo>
                    <a:pt x="1492" y="272"/>
                  </a:lnTo>
                  <a:cubicBezTo>
                    <a:pt x="1492" y="136"/>
                    <a:pt x="1384" y="1"/>
                    <a:pt x="12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1956400" y="2014625"/>
              <a:ext cx="25800" cy="42725"/>
            </a:xfrm>
            <a:custGeom>
              <a:rect b="b" l="l" r="r" t="t"/>
              <a:pathLst>
                <a:path extrusionOk="0" h="1709" w="1032">
                  <a:moveTo>
                    <a:pt x="1" y="0"/>
                  </a:moveTo>
                  <a:cubicBezTo>
                    <a:pt x="164" y="0"/>
                    <a:pt x="272" y="109"/>
                    <a:pt x="272" y="244"/>
                  </a:cubicBezTo>
                  <a:lnTo>
                    <a:pt x="272" y="1465"/>
                  </a:lnTo>
                  <a:cubicBezTo>
                    <a:pt x="272" y="1600"/>
                    <a:pt x="164" y="1709"/>
                    <a:pt x="1" y="1709"/>
                  </a:cubicBezTo>
                  <a:lnTo>
                    <a:pt x="787" y="1709"/>
                  </a:lnTo>
                  <a:cubicBezTo>
                    <a:pt x="923" y="1709"/>
                    <a:pt x="1032" y="1600"/>
                    <a:pt x="1032" y="1465"/>
                  </a:cubicBezTo>
                  <a:lnTo>
                    <a:pt x="1032" y="244"/>
                  </a:lnTo>
                  <a:cubicBezTo>
                    <a:pt x="1032"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1956400" y="2091925"/>
              <a:ext cx="25800" cy="42750"/>
            </a:xfrm>
            <a:custGeom>
              <a:rect b="b" l="l" r="r" t="t"/>
              <a:pathLst>
                <a:path extrusionOk="0" h="1710" w="1032">
                  <a:moveTo>
                    <a:pt x="1" y="0"/>
                  </a:moveTo>
                  <a:cubicBezTo>
                    <a:pt x="164" y="0"/>
                    <a:pt x="272" y="109"/>
                    <a:pt x="272" y="244"/>
                  </a:cubicBezTo>
                  <a:lnTo>
                    <a:pt x="272" y="1465"/>
                  </a:lnTo>
                  <a:cubicBezTo>
                    <a:pt x="272" y="1601"/>
                    <a:pt x="164" y="1709"/>
                    <a:pt x="1" y="1709"/>
                  </a:cubicBezTo>
                  <a:lnTo>
                    <a:pt x="787" y="1709"/>
                  </a:lnTo>
                  <a:cubicBezTo>
                    <a:pt x="923" y="1709"/>
                    <a:pt x="1032" y="1601"/>
                    <a:pt x="1032" y="1465"/>
                  </a:cubicBezTo>
                  <a:lnTo>
                    <a:pt x="1032" y="244"/>
                  </a:lnTo>
                  <a:cubicBezTo>
                    <a:pt x="1032"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1956400" y="2169225"/>
              <a:ext cx="25800" cy="42750"/>
            </a:xfrm>
            <a:custGeom>
              <a:rect b="b" l="l" r="r" t="t"/>
              <a:pathLst>
                <a:path extrusionOk="0" h="1710" w="1032">
                  <a:moveTo>
                    <a:pt x="1" y="0"/>
                  </a:moveTo>
                  <a:cubicBezTo>
                    <a:pt x="164" y="0"/>
                    <a:pt x="272" y="109"/>
                    <a:pt x="272" y="244"/>
                  </a:cubicBezTo>
                  <a:lnTo>
                    <a:pt x="272" y="1465"/>
                  </a:lnTo>
                  <a:cubicBezTo>
                    <a:pt x="272" y="1601"/>
                    <a:pt x="164" y="1709"/>
                    <a:pt x="1" y="1709"/>
                  </a:cubicBezTo>
                  <a:lnTo>
                    <a:pt x="787" y="1709"/>
                  </a:lnTo>
                  <a:cubicBezTo>
                    <a:pt x="923" y="1709"/>
                    <a:pt x="1032" y="1601"/>
                    <a:pt x="1032" y="1465"/>
                  </a:cubicBezTo>
                  <a:lnTo>
                    <a:pt x="1032" y="244"/>
                  </a:lnTo>
                  <a:cubicBezTo>
                    <a:pt x="1032"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1956400" y="2246525"/>
              <a:ext cx="25800" cy="43425"/>
            </a:xfrm>
            <a:custGeom>
              <a:rect b="b" l="l" r="r" t="t"/>
              <a:pathLst>
                <a:path extrusionOk="0" h="1737" w="1032">
                  <a:moveTo>
                    <a:pt x="1" y="0"/>
                  </a:moveTo>
                  <a:cubicBezTo>
                    <a:pt x="164" y="0"/>
                    <a:pt x="272" y="109"/>
                    <a:pt x="272" y="272"/>
                  </a:cubicBezTo>
                  <a:lnTo>
                    <a:pt x="272" y="1465"/>
                  </a:lnTo>
                  <a:cubicBezTo>
                    <a:pt x="272" y="1601"/>
                    <a:pt x="164" y="1736"/>
                    <a:pt x="1" y="1736"/>
                  </a:cubicBezTo>
                  <a:lnTo>
                    <a:pt x="787" y="1736"/>
                  </a:lnTo>
                  <a:cubicBezTo>
                    <a:pt x="923" y="1736"/>
                    <a:pt x="1032" y="1601"/>
                    <a:pt x="1032" y="1465"/>
                  </a:cubicBezTo>
                  <a:lnTo>
                    <a:pt x="1032" y="272"/>
                  </a:lnTo>
                  <a:cubicBezTo>
                    <a:pt x="1032"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1956400" y="2323825"/>
              <a:ext cx="25800" cy="43425"/>
            </a:xfrm>
            <a:custGeom>
              <a:rect b="b" l="l" r="r" t="t"/>
              <a:pathLst>
                <a:path extrusionOk="0" h="1737" w="1032">
                  <a:moveTo>
                    <a:pt x="1" y="1"/>
                  </a:moveTo>
                  <a:cubicBezTo>
                    <a:pt x="164" y="1"/>
                    <a:pt x="272" y="136"/>
                    <a:pt x="272" y="272"/>
                  </a:cubicBezTo>
                  <a:lnTo>
                    <a:pt x="272" y="1465"/>
                  </a:lnTo>
                  <a:cubicBezTo>
                    <a:pt x="272" y="1628"/>
                    <a:pt x="164" y="1737"/>
                    <a:pt x="1" y="1737"/>
                  </a:cubicBezTo>
                  <a:lnTo>
                    <a:pt x="787" y="1737"/>
                  </a:lnTo>
                  <a:cubicBezTo>
                    <a:pt x="923" y="1737"/>
                    <a:pt x="1032" y="1628"/>
                    <a:pt x="1032" y="1465"/>
                  </a:cubicBezTo>
                  <a:lnTo>
                    <a:pt x="1032" y="272"/>
                  </a:lnTo>
                  <a:cubicBezTo>
                    <a:pt x="1032" y="136"/>
                    <a:pt x="923"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1956400" y="2401800"/>
              <a:ext cx="25800" cy="42750"/>
            </a:xfrm>
            <a:custGeom>
              <a:rect b="b" l="l" r="r" t="t"/>
              <a:pathLst>
                <a:path extrusionOk="0" h="1710" w="1032">
                  <a:moveTo>
                    <a:pt x="1" y="1"/>
                  </a:moveTo>
                  <a:cubicBezTo>
                    <a:pt x="164" y="1"/>
                    <a:pt x="272" y="109"/>
                    <a:pt x="272" y="245"/>
                  </a:cubicBezTo>
                  <a:lnTo>
                    <a:pt x="272" y="1465"/>
                  </a:lnTo>
                  <a:cubicBezTo>
                    <a:pt x="272" y="1601"/>
                    <a:pt x="164" y="1710"/>
                    <a:pt x="1" y="1710"/>
                  </a:cubicBezTo>
                  <a:lnTo>
                    <a:pt x="787" y="1710"/>
                  </a:lnTo>
                  <a:cubicBezTo>
                    <a:pt x="923" y="1710"/>
                    <a:pt x="1032" y="1601"/>
                    <a:pt x="1032" y="1465"/>
                  </a:cubicBezTo>
                  <a:lnTo>
                    <a:pt x="1032" y="245"/>
                  </a:lnTo>
                  <a:cubicBezTo>
                    <a:pt x="1032" y="109"/>
                    <a:pt x="923"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1956400" y="2479100"/>
              <a:ext cx="25800" cy="42750"/>
            </a:xfrm>
            <a:custGeom>
              <a:rect b="b" l="l" r="r" t="t"/>
              <a:pathLst>
                <a:path extrusionOk="0" h="1710" w="1032">
                  <a:moveTo>
                    <a:pt x="1" y="1"/>
                  </a:moveTo>
                  <a:cubicBezTo>
                    <a:pt x="164" y="1"/>
                    <a:pt x="272" y="109"/>
                    <a:pt x="272" y="245"/>
                  </a:cubicBezTo>
                  <a:lnTo>
                    <a:pt x="272" y="1466"/>
                  </a:lnTo>
                  <a:cubicBezTo>
                    <a:pt x="272" y="1601"/>
                    <a:pt x="164" y="1710"/>
                    <a:pt x="1" y="1710"/>
                  </a:cubicBezTo>
                  <a:lnTo>
                    <a:pt x="787" y="1710"/>
                  </a:lnTo>
                  <a:cubicBezTo>
                    <a:pt x="923" y="1710"/>
                    <a:pt x="1032" y="1601"/>
                    <a:pt x="1032" y="1466"/>
                  </a:cubicBezTo>
                  <a:lnTo>
                    <a:pt x="1032" y="245"/>
                  </a:lnTo>
                  <a:cubicBezTo>
                    <a:pt x="1032" y="109"/>
                    <a:pt x="923"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2216125" y="2014625"/>
              <a:ext cx="25800" cy="42725"/>
            </a:xfrm>
            <a:custGeom>
              <a:rect b="b" l="l" r="r" t="t"/>
              <a:pathLst>
                <a:path extrusionOk="0" h="1709" w="1032">
                  <a:moveTo>
                    <a:pt x="0" y="0"/>
                  </a:moveTo>
                  <a:cubicBezTo>
                    <a:pt x="136" y="0"/>
                    <a:pt x="244" y="109"/>
                    <a:pt x="244" y="244"/>
                  </a:cubicBezTo>
                  <a:lnTo>
                    <a:pt x="244" y="1465"/>
                  </a:lnTo>
                  <a:cubicBezTo>
                    <a:pt x="244" y="1600"/>
                    <a:pt x="136" y="1709"/>
                    <a:pt x="0" y="1709"/>
                  </a:cubicBezTo>
                  <a:lnTo>
                    <a:pt x="787" y="1709"/>
                  </a:lnTo>
                  <a:cubicBezTo>
                    <a:pt x="923" y="1709"/>
                    <a:pt x="1031" y="1600"/>
                    <a:pt x="1031" y="1465"/>
                  </a:cubicBezTo>
                  <a:lnTo>
                    <a:pt x="1031" y="244"/>
                  </a:lnTo>
                  <a:cubicBezTo>
                    <a:pt x="1031"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2216125" y="2091925"/>
              <a:ext cx="25800" cy="42750"/>
            </a:xfrm>
            <a:custGeom>
              <a:rect b="b" l="l" r="r" t="t"/>
              <a:pathLst>
                <a:path extrusionOk="0" h="1710" w="1032">
                  <a:moveTo>
                    <a:pt x="0" y="0"/>
                  </a:moveTo>
                  <a:cubicBezTo>
                    <a:pt x="136" y="0"/>
                    <a:pt x="244" y="109"/>
                    <a:pt x="244" y="244"/>
                  </a:cubicBezTo>
                  <a:lnTo>
                    <a:pt x="244" y="1465"/>
                  </a:lnTo>
                  <a:cubicBezTo>
                    <a:pt x="244" y="1601"/>
                    <a:pt x="136" y="1709"/>
                    <a:pt x="0" y="1709"/>
                  </a:cubicBezTo>
                  <a:lnTo>
                    <a:pt x="787" y="1709"/>
                  </a:lnTo>
                  <a:cubicBezTo>
                    <a:pt x="923" y="1709"/>
                    <a:pt x="1031" y="1601"/>
                    <a:pt x="1031" y="1465"/>
                  </a:cubicBezTo>
                  <a:lnTo>
                    <a:pt x="1031" y="244"/>
                  </a:lnTo>
                  <a:cubicBezTo>
                    <a:pt x="1031"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2216125" y="2169225"/>
              <a:ext cx="25800" cy="42750"/>
            </a:xfrm>
            <a:custGeom>
              <a:rect b="b" l="l" r="r" t="t"/>
              <a:pathLst>
                <a:path extrusionOk="0" h="1710" w="1032">
                  <a:moveTo>
                    <a:pt x="0" y="0"/>
                  </a:moveTo>
                  <a:cubicBezTo>
                    <a:pt x="136" y="0"/>
                    <a:pt x="244" y="109"/>
                    <a:pt x="244" y="244"/>
                  </a:cubicBezTo>
                  <a:lnTo>
                    <a:pt x="244" y="1465"/>
                  </a:lnTo>
                  <a:cubicBezTo>
                    <a:pt x="244" y="1601"/>
                    <a:pt x="136" y="1709"/>
                    <a:pt x="0" y="1709"/>
                  </a:cubicBezTo>
                  <a:lnTo>
                    <a:pt x="787" y="1709"/>
                  </a:lnTo>
                  <a:cubicBezTo>
                    <a:pt x="923" y="1709"/>
                    <a:pt x="1031" y="1601"/>
                    <a:pt x="1031" y="1465"/>
                  </a:cubicBezTo>
                  <a:lnTo>
                    <a:pt x="1031" y="244"/>
                  </a:lnTo>
                  <a:cubicBezTo>
                    <a:pt x="1031"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2216125" y="2246525"/>
              <a:ext cx="25800" cy="43425"/>
            </a:xfrm>
            <a:custGeom>
              <a:rect b="b" l="l" r="r" t="t"/>
              <a:pathLst>
                <a:path extrusionOk="0" h="1737" w="1032">
                  <a:moveTo>
                    <a:pt x="0" y="0"/>
                  </a:moveTo>
                  <a:cubicBezTo>
                    <a:pt x="136" y="0"/>
                    <a:pt x="244" y="109"/>
                    <a:pt x="244" y="272"/>
                  </a:cubicBezTo>
                  <a:lnTo>
                    <a:pt x="244" y="1465"/>
                  </a:lnTo>
                  <a:cubicBezTo>
                    <a:pt x="244" y="1601"/>
                    <a:pt x="136" y="1736"/>
                    <a:pt x="0" y="1736"/>
                  </a:cubicBezTo>
                  <a:lnTo>
                    <a:pt x="787" y="1736"/>
                  </a:lnTo>
                  <a:cubicBezTo>
                    <a:pt x="923" y="1736"/>
                    <a:pt x="1031" y="1601"/>
                    <a:pt x="1031" y="1465"/>
                  </a:cubicBezTo>
                  <a:lnTo>
                    <a:pt x="1031" y="272"/>
                  </a:lnTo>
                  <a:cubicBezTo>
                    <a:pt x="1031" y="109"/>
                    <a:pt x="923"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2216125" y="2323825"/>
              <a:ext cx="25800" cy="43425"/>
            </a:xfrm>
            <a:custGeom>
              <a:rect b="b" l="l" r="r" t="t"/>
              <a:pathLst>
                <a:path extrusionOk="0" h="1737" w="1032">
                  <a:moveTo>
                    <a:pt x="0" y="1"/>
                  </a:moveTo>
                  <a:cubicBezTo>
                    <a:pt x="136" y="1"/>
                    <a:pt x="244" y="136"/>
                    <a:pt x="244" y="272"/>
                  </a:cubicBezTo>
                  <a:lnTo>
                    <a:pt x="244" y="1465"/>
                  </a:lnTo>
                  <a:cubicBezTo>
                    <a:pt x="244" y="1628"/>
                    <a:pt x="136" y="1737"/>
                    <a:pt x="0" y="1737"/>
                  </a:cubicBezTo>
                  <a:lnTo>
                    <a:pt x="787" y="1737"/>
                  </a:lnTo>
                  <a:cubicBezTo>
                    <a:pt x="923" y="1737"/>
                    <a:pt x="1031" y="1628"/>
                    <a:pt x="1031" y="1465"/>
                  </a:cubicBezTo>
                  <a:lnTo>
                    <a:pt x="1031" y="272"/>
                  </a:lnTo>
                  <a:cubicBezTo>
                    <a:pt x="1031" y="136"/>
                    <a:pt x="923"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2216125" y="2401800"/>
              <a:ext cx="25800" cy="42750"/>
            </a:xfrm>
            <a:custGeom>
              <a:rect b="b" l="l" r="r" t="t"/>
              <a:pathLst>
                <a:path extrusionOk="0" h="1710" w="1032">
                  <a:moveTo>
                    <a:pt x="0" y="1"/>
                  </a:moveTo>
                  <a:cubicBezTo>
                    <a:pt x="136" y="1"/>
                    <a:pt x="244" y="109"/>
                    <a:pt x="244" y="245"/>
                  </a:cubicBezTo>
                  <a:lnTo>
                    <a:pt x="244" y="1465"/>
                  </a:lnTo>
                  <a:cubicBezTo>
                    <a:pt x="244" y="1601"/>
                    <a:pt x="136" y="1710"/>
                    <a:pt x="0" y="1710"/>
                  </a:cubicBezTo>
                  <a:lnTo>
                    <a:pt x="787" y="1710"/>
                  </a:lnTo>
                  <a:cubicBezTo>
                    <a:pt x="923" y="1710"/>
                    <a:pt x="1031" y="1601"/>
                    <a:pt x="1031" y="1465"/>
                  </a:cubicBezTo>
                  <a:lnTo>
                    <a:pt x="1031" y="245"/>
                  </a:lnTo>
                  <a:cubicBezTo>
                    <a:pt x="1031" y="109"/>
                    <a:pt x="923"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2216125" y="2479100"/>
              <a:ext cx="25800" cy="42750"/>
            </a:xfrm>
            <a:custGeom>
              <a:rect b="b" l="l" r="r" t="t"/>
              <a:pathLst>
                <a:path extrusionOk="0" h="1710" w="1032">
                  <a:moveTo>
                    <a:pt x="0" y="1"/>
                  </a:moveTo>
                  <a:cubicBezTo>
                    <a:pt x="136" y="1"/>
                    <a:pt x="244" y="109"/>
                    <a:pt x="244" y="245"/>
                  </a:cubicBezTo>
                  <a:lnTo>
                    <a:pt x="244" y="1466"/>
                  </a:lnTo>
                  <a:cubicBezTo>
                    <a:pt x="244" y="1601"/>
                    <a:pt x="136" y="1710"/>
                    <a:pt x="0" y="1710"/>
                  </a:cubicBezTo>
                  <a:lnTo>
                    <a:pt x="787" y="1710"/>
                  </a:lnTo>
                  <a:cubicBezTo>
                    <a:pt x="923" y="1710"/>
                    <a:pt x="1031" y="1601"/>
                    <a:pt x="1031" y="1466"/>
                  </a:cubicBezTo>
                  <a:lnTo>
                    <a:pt x="1031" y="245"/>
                  </a:lnTo>
                  <a:cubicBezTo>
                    <a:pt x="1031" y="109"/>
                    <a:pt x="923"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2014725" y="1959000"/>
              <a:ext cx="157350" cy="45475"/>
            </a:xfrm>
            <a:custGeom>
              <a:rect b="b" l="l" r="r" t="t"/>
              <a:pathLst>
                <a:path extrusionOk="0" h="1819" w="6294">
                  <a:moveTo>
                    <a:pt x="1" y="1"/>
                  </a:moveTo>
                  <a:lnTo>
                    <a:pt x="1" y="1574"/>
                  </a:lnTo>
                  <a:cubicBezTo>
                    <a:pt x="1" y="1710"/>
                    <a:pt x="109" y="1818"/>
                    <a:pt x="272" y="1818"/>
                  </a:cubicBezTo>
                  <a:lnTo>
                    <a:pt x="6049" y="1818"/>
                  </a:lnTo>
                  <a:cubicBezTo>
                    <a:pt x="6185" y="1818"/>
                    <a:pt x="6293" y="1710"/>
                    <a:pt x="6293" y="1574"/>
                  </a:cubicBezTo>
                  <a:lnTo>
                    <a:pt x="629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2014725" y="2532675"/>
              <a:ext cx="157350" cy="45450"/>
            </a:xfrm>
            <a:custGeom>
              <a:rect b="b" l="l" r="r" t="t"/>
              <a:pathLst>
                <a:path extrusionOk="0" h="1818" w="6294">
                  <a:moveTo>
                    <a:pt x="272" y="1"/>
                  </a:moveTo>
                  <a:cubicBezTo>
                    <a:pt x="109" y="1"/>
                    <a:pt x="1" y="109"/>
                    <a:pt x="1" y="245"/>
                  </a:cubicBezTo>
                  <a:lnTo>
                    <a:pt x="1" y="1818"/>
                  </a:lnTo>
                  <a:lnTo>
                    <a:pt x="6293" y="1818"/>
                  </a:lnTo>
                  <a:lnTo>
                    <a:pt x="6293" y="245"/>
                  </a:lnTo>
                  <a:cubicBezTo>
                    <a:pt x="6293" y="109"/>
                    <a:pt x="6185" y="1"/>
                    <a:pt x="604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2014725" y="2039700"/>
              <a:ext cx="157350" cy="135650"/>
            </a:xfrm>
            <a:custGeom>
              <a:rect b="b" l="l" r="r" t="t"/>
              <a:pathLst>
                <a:path extrusionOk="0" h="5426" w="6294">
                  <a:moveTo>
                    <a:pt x="272" y="1"/>
                  </a:moveTo>
                  <a:cubicBezTo>
                    <a:pt x="109" y="1"/>
                    <a:pt x="1" y="109"/>
                    <a:pt x="1" y="245"/>
                  </a:cubicBezTo>
                  <a:lnTo>
                    <a:pt x="1" y="5154"/>
                  </a:lnTo>
                  <a:cubicBezTo>
                    <a:pt x="1" y="5317"/>
                    <a:pt x="109" y="5425"/>
                    <a:pt x="272" y="5425"/>
                  </a:cubicBezTo>
                  <a:lnTo>
                    <a:pt x="6049" y="5425"/>
                  </a:lnTo>
                  <a:cubicBezTo>
                    <a:pt x="6185" y="5425"/>
                    <a:pt x="6293" y="5317"/>
                    <a:pt x="6293" y="5154"/>
                  </a:cubicBezTo>
                  <a:lnTo>
                    <a:pt x="6293" y="245"/>
                  </a:lnTo>
                  <a:cubicBezTo>
                    <a:pt x="6293" y="109"/>
                    <a:pt x="6185" y="1"/>
                    <a:pt x="604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2014725" y="2203800"/>
              <a:ext cx="157350" cy="135650"/>
            </a:xfrm>
            <a:custGeom>
              <a:rect b="b" l="l" r="r" t="t"/>
              <a:pathLst>
                <a:path extrusionOk="0" h="5426" w="6294">
                  <a:moveTo>
                    <a:pt x="272" y="1"/>
                  </a:moveTo>
                  <a:cubicBezTo>
                    <a:pt x="109" y="1"/>
                    <a:pt x="1" y="109"/>
                    <a:pt x="1" y="272"/>
                  </a:cubicBezTo>
                  <a:lnTo>
                    <a:pt x="1" y="5181"/>
                  </a:lnTo>
                  <a:cubicBezTo>
                    <a:pt x="1" y="5317"/>
                    <a:pt x="109" y="5425"/>
                    <a:pt x="272" y="5425"/>
                  </a:cubicBezTo>
                  <a:lnTo>
                    <a:pt x="6049" y="5425"/>
                  </a:lnTo>
                  <a:cubicBezTo>
                    <a:pt x="6185" y="5425"/>
                    <a:pt x="6293" y="5317"/>
                    <a:pt x="6293" y="5181"/>
                  </a:cubicBezTo>
                  <a:lnTo>
                    <a:pt x="6293" y="272"/>
                  </a:lnTo>
                  <a:cubicBezTo>
                    <a:pt x="6293" y="109"/>
                    <a:pt x="6185" y="1"/>
                    <a:pt x="604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2014725" y="2368575"/>
              <a:ext cx="157350" cy="135650"/>
            </a:xfrm>
            <a:custGeom>
              <a:rect b="b" l="l" r="r" t="t"/>
              <a:pathLst>
                <a:path extrusionOk="0" h="5426" w="6294">
                  <a:moveTo>
                    <a:pt x="272" y="1"/>
                  </a:moveTo>
                  <a:cubicBezTo>
                    <a:pt x="109" y="1"/>
                    <a:pt x="1" y="109"/>
                    <a:pt x="1" y="245"/>
                  </a:cubicBezTo>
                  <a:lnTo>
                    <a:pt x="1" y="5181"/>
                  </a:lnTo>
                  <a:cubicBezTo>
                    <a:pt x="1" y="5317"/>
                    <a:pt x="109" y="5426"/>
                    <a:pt x="272" y="5426"/>
                  </a:cubicBezTo>
                  <a:lnTo>
                    <a:pt x="6049" y="5426"/>
                  </a:lnTo>
                  <a:cubicBezTo>
                    <a:pt x="6185" y="5426"/>
                    <a:pt x="6293" y="5317"/>
                    <a:pt x="6293" y="5181"/>
                  </a:cubicBezTo>
                  <a:lnTo>
                    <a:pt x="6293" y="245"/>
                  </a:lnTo>
                  <a:cubicBezTo>
                    <a:pt x="6293" y="109"/>
                    <a:pt x="6185" y="1"/>
                    <a:pt x="604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2039150" y="2063000"/>
              <a:ext cx="33250" cy="29625"/>
            </a:xfrm>
            <a:custGeom>
              <a:rect b="b" l="l" r="r" t="t"/>
              <a:pathLst>
                <a:path extrusionOk="0" h="1185" w="1330">
                  <a:moveTo>
                    <a:pt x="919" y="1"/>
                  </a:moveTo>
                  <a:cubicBezTo>
                    <a:pt x="825" y="1"/>
                    <a:pt x="729" y="35"/>
                    <a:pt x="651" y="99"/>
                  </a:cubicBezTo>
                  <a:lnTo>
                    <a:pt x="190" y="533"/>
                  </a:lnTo>
                  <a:cubicBezTo>
                    <a:pt x="27" y="669"/>
                    <a:pt x="0" y="913"/>
                    <a:pt x="163" y="1049"/>
                  </a:cubicBezTo>
                  <a:cubicBezTo>
                    <a:pt x="217" y="1130"/>
                    <a:pt x="325" y="1184"/>
                    <a:pt x="434" y="1184"/>
                  </a:cubicBezTo>
                  <a:cubicBezTo>
                    <a:pt x="515" y="1184"/>
                    <a:pt x="597" y="1157"/>
                    <a:pt x="678" y="1076"/>
                  </a:cubicBezTo>
                  <a:lnTo>
                    <a:pt x="1166" y="642"/>
                  </a:lnTo>
                  <a:cubicBezTo>
                    <a:pt x="1329" y="506"/>
                    <a:pt x="1329" y="262"/>
                    <a:pt x="1193" y="127"/>
                  </a:cubicBezTo>
                  <a:cubicBezTo>
                    <a:pt x="1123" y="41"/>
                    <a:pt x="1022" y="1"/>
                    <a:pt x="9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2049300" y="2073175"/>
              <a:ext cx="50225" cy="44525"/>
            </a:xfrm>
            <a:custGeom>
              <a:rect b="b" l="l" r="r" t="t"/>
              <a:pathLst>
                <a:path extrusionOk="0" h="1781" w="2009">
                  <a:moveTo>
                    <a:pt x="1588" y="1"/>
                  </a:moveTo>
                  <a:cubicBezTo>
                    <a:pt x="1498" y="1"/>
                    <a:pt x="1408" y="35"/>
                    <a:pt x="1330" y="99"/>
                  </a:cubicBezTo>
                  <a:lnTo>
                    <a:pt x="164" y="1130"/>
                  </a:lnTo>
                  <a:cubicBezTo>
                    <a:pt x="1" y="1266"/>
                    <a:pt x="1" y="1510"/>
                    <a:pt x="136" y="1672"/>
                  </a:cubicBezTo>
                  <a:cubicBezTo>
                    <a:pt x="218" y="1754"/>
                    <a:pt x="299" y="1781"/>
                    <a:pt x="408" y="1781"/>
                  </a:cubicBezTo>
                  <a:cubicBezTo>
                    <a:pt x="516" y="1781"/>
                    <a:pt x="598" y="1754"/>
                    <a:pt x="652" y="1700"/>
                  </a:cubicBezTo>
                  <a:lnTo>
                    <a:pt x="1845" y="642"/>
                  </a:lnTo>
                  <a:cubicBezTo>
                    <a:pt x="1981" y="506"/>
                    <a:pt x="2008" y="262"/>
                    <a:pt x="1872" y="126"/>
                  </a:cubicBezTo>
                  <a:cubicBezTo>
                    <a:pt x="1787" y="41"/>
                    <a:pt x="1687" y="1"/>
                    <a:pt x="1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2039150" y="2392800"/>
              <a:ext cx="33250" cy="30050"/>
            </a:xfrm>
            <a:custGeom>
              <a:rect b="b" l="l" r="r" t="t"/>
              <a:pathLst>
                <a:path extrusionOk="0" h="1202" w="1330">
                  <a:moveTo>
                    <a:pt x="903" y="0"/>
                  </a:moveTo>
                  <a:cubicBezTo>
                    <a:pt x="814" y="0"/>
                    <a:pt x="724" y="28"/>
                    <a:pt x="651" y="90"/>
                  </a:cubicBezTo>
                  <a:lnTo>
                    <a:pt x="190" y="551"/>
                  </a:lnTo>
                  <a:cubicBezTo>
                    <a:pt x="27" y="686"/>
                    <a:pt x="0" y="903"/>
                    <a:pt x="163" y="1066"/>
                  </a:cubicBezTo>
                  <a:cubicBezTo>
                    <a:pt x="217" y="1147"/>
                    <a:pt x="325" y="1202"/>
                    <a:pt x="434" y="1202"/>
                  </a:cubicBezTo>
                  <a:cubicBezTo>
                    <a:pt x="515" y="1202"/>
                    <a:pt x="597" y="1175"/>
                    <a:pt x="678" y="1093"/>
                  </a:cubicBezTo>
                  <a:lnTo>
                    <a:pt x="1166" y="659"/>
                  </a:lnTo>
                  <a:cubicBezTo>
                    <a:pt x="1329" y="524"/>
                    <a:pt x="1329" y="279"/>
                    <a:pt x="1193" y="117"/>
                  </a:cubicBezTo>
                  <a:cubicBezTo>
                    <a:pt x="1119" y="42"/>
                    <a:pt x="1012" y="0"/>
                    <a:pt x="9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2049300" y="2402975"/>
              <a:ext cx="50225" cy="44975"/>
            </a:xfrm>
            <a:custGeom>
              <a:rect b="b" l="l" r="r" t="t"/>
              <a:pathLst>
                <a:path extrusionOk="0" h="1799" w="2009">
                  <a:moveTo>
                    <a:pt x="1573" y="0"/>
                  </a:moveTo>
                  <a:cubicBezTo>
                    <a:pt x="1488" y="0"/>
                    <a:pt x="1403" y="28"/>
                    <a:pt x="1330" y="89"/>
                  </a:cubicBezTo>
                  <a:lnTo>
                    <a:pt x="164" y="1147"/>
                  </a:lnTo>
                  <a:cubicBezTo>
                    <a:pt x="1" y="1283"/>
                    <a:pt x="1" y="1527"/>
                    <a:pt x="136" y="1663"/>
                  </a:cubicBezTo>
                  <a:cubicBezTo>
                    <a:pt x="218" y="1771"/>
                    <a:pt x="299" y="1798"/>
                    <a:pt x="408" y="1798"/>
                  </a:cubicBezTo>
                  <a:cubicBezTo>
                    <a:pt x="516" y="1798"/>
                    <a:pt x="598" y="1771"/>
                    <a:pt x="652" y="1690"/>
                  </a:cubicBezTo>
                  <a:lnTo>
                    <a:pt x="1845" y="659"/>
                  </a:lnTo>
                  <a:cubicBezTo>
                    <a:pt x="1981" y="523"/>
                    <a:pt x="2008" y="279"/>
                    <a:pt x="1872" y="117"/>
                  </a:cubicBezTo>
                  <a:cubicBezTo>
                    <a:pt x="1783" y="42"/>
                    <a:pt x="1677" y="0"/>
                    <a:pt x="15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1732650" y="2144800"/>
              <a:ext cx="381100" cy="143800"/>
            </a:xfrm>
            <a:custGeom>
              <a:rect b="b" l="l" r="r" t="t"/>
              <a:pathLst>
                <a:path extrusionOk="0" h="5752" w="15244">
                  <a:moveTo>
                    <a:pt x="14376" y="1"/>
                  </a:moveTo>
                  <a:lnTo>
                    <a:pt x="6727" y="1547"/>
                  </a:lnTo>
                  <a:cubicBezTo>
                    <a:pt x="6239" y="1628"/>
                    <a:pt x="5777" y="1900"/>
                    <a:pt x="5479" y="2279"/>
                  </a:cubicBezTo>
                  <a:lnTo>
                    <a:pt x="4638" y="3256"/>
                  </a:lnTo>
                  <a:cubicBezTo>
                    <a:pt x="4503" y="3418"/>
                    <a:pt x="4313" y="3527"/>
                    <a:pt x="4123" y="3581"/>
                  </a:cubicBezTo>
                  <a:lnTo>
                    <a:pt x="0" y="4585"/>
                  </a:lnTo>
                  <a:lnTo>
                    <a:pt x="1166" y="5751"/>
                  </a:lnTo>
                  <a:lnTo>
                    <a:pt x="4720" y="5073"/>
                  </a:lnTo>
                  <a:lnTo>
                    <a:pt x="4801" y="5073"/>
                  </a:lnTo>
                  <a:lnTo>
                    <a:pt x="7432" y="4802"/>
                  </a:lnTo>
                  <a:cubicBezTo>
                    <a:pt x="7730" y="4775"/>
                    <a:pt x="8002" y="4693"/>
                    <a:pt x="8273" y="4558"/>
                  </a:cubicBezTo>
                  <a:lnTo>
                    <a:pt x="15135" y="787"/>
                  </a:lnTo>
                  <a:cubicBezTo>
                    <a:pt x="15217" y="733"/>
                    <a:pt x="15244" y="570"/>
                    <a:pt x="15135" y="516"/>
                  </a:cubicBezTo>
                  <a:lnTo>
                    <a:pt x="14511" y="55"/>
                  </a:lnTo>
                  <a:cubicBezTo>
                    <a:pt x="14484" y="1"/>
                    <a:pt x="14430" y="1"/>
                    <a:pt x="143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1656700" y="2247525"/>
              <a:ext cx="161400" cy="154650"/>
            </a:xfrm>
            <a:custGeom>
              <a:rect b="b" l="l" r="r" t="t"/>
              <a:pathLst>
                <a:path extrusionOk="0" h="6186" w="6456">
                  <a:moveTo>
                    <a:pt x="3237" y="1365"/>
                  </a:moveTo>
                  <a:cubicBezTo>
                    <a:pt x="4101" y="1365"/>
                    <a:pt x="4860" y="2045"/>
                    <a:pt x="4937" y="2944"/>
                  </a:cubicBezTo>
                  <a:cubicBezTo>
                    <a:pt x="5045" y="3866"/>
                    <a:pt x="4340" y="4707"/>
                    <a:pt x="3391" y="4789"/>
                  </a:cubicBezTo>
                  <a:cubicBezTo>
                    <a:pt x="3326" y="4796"/>
                    <a:pt x="3261" y="4800"/>
                    <a:pt x="3198" y="4800"/>
                  </a:cubicBezTo>
                  <a:cubicBezTo>
                    <a:pt x="2330" y="4800"/>
                    <a:pt x="1595" y="4127"/>
                    <a:pt x="1519" y="3242"/>
                  </a:cubicBezTo>
                  <a:cubicBezTo>
                    <a:pt x="1438" y="2293"/>
                    <a:pt x="2143" y="1452"/>
                    <a:pt x="3092" y="1371"/>
                  </a:cubicBezTo>
                  <a:cubicBezTo>
                    <a:pt x="3141" y="1367"/>
                    <a:pt x="3189" y="1365"/>
                    <a:pt x="3237" y="1365"/>
                  </a:cubicBezTo>
                  <a:close/>
                  <a:moveTo>
                    <a:pt x="3256" y="0"/>
                  </a:moveTo>
                  <a:cubicBezTo>
                    <a:pt x="3157" y="0"/>
                    <a:pt x="3057" y="5"/>
                    <a:pt x="2957" y="15"/>
                  </a:cubicBezTo>
                  <a:cubicBezTo>
                    <a:pt x="1248" y="150"/>
                    <a:pt x="0" y="1669"/>
                    <a:pt x="136" y="3378"/>
                  </a:cubicBezTo>
                  <a:cubicBezTo>
                    <a:pt x="289" y="4963"/>
                    <a:pt x="1622" y="6186"/>
                    <a:pt x="3205" y="6186"/>
                  </a:cubicBezTo>
                  <a:cubicBezTo>
                    <a:pt x="3302" y="6186"/>
                    <a:pt x="3400" y="6181"/>
                    <a:pt x="3499" y="6172"/>
                  </a:cubicBezTo>
                  <a:cubicBezTo>
                    <a:pt x="5208" y="6009"/>
                    <a:pt x="6456" y="4517"/>
                    <a:pt x="6320" y="2808"/>
                  </a:cubicBezTo>
                  <a:cubicBezTo>
                    <a:pt x="6167" y="1200"/>
                    <a:pt x="4836" y="0"/>
                    <a:pt x="3256"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1656700" y="2247525"/>
              <a:ext cx="158700" cy="87850"/>
            </a:xfrm>
            <a:custGeom>
              <a:rect b="b" l="l" r="r" t="t"/>
              <a:pathLst>
                <a:path extrusionOk="0" h="3514" w="6348">
                  <a:moveTo>
                    <a:pt x="3256" y="0"/>
                  </a:moveTo>
                  <a:cubicBezTo>
                    <a:pt x="3157" y="0"/>
                    <a:pt x="3057" y="5"/>
                    <a:pt x="2957" y="15"/>
                  </a:cubicBezTo>
                  <a:cubicBezTo>
                    <a:pt x="1248" y="150"/>
                    <a:pt x="0" y="1669"/>
                    <a:pt x="136" y="3378"/>
                  </a:cubicBezTo>
                  <a:cubicBezTo>
                    <a:pt x="163" y="3405"/>
                    <a:pt x="163" y="3459"/>
                    <a:pt x="163" y="3514"/>
                  </a:cubicBezTo>
                  <a:cubicBezTo>
                    <a:pt x="353" y="2103"/>
                    <a:pt x="1492" y="964"/>
                    <a:pt x="2957" y="828"/>
                  </a:cubicBezTo>
                  <a:cubicBezTo>
                    <a:pt x="3044" y="821"/>
                    <a:pt x="3131" y="818"/>
                    <a:pt x="3218" y="818"/>
                  </a:cubicBezTo>
                  <a:cubicBezTo>
                    <a:pt x="4763" y="818"/>
                    <a:pt x="6087" y="1947"/>
                    <a:pt x="6293" y="3514"/>
                  </a:cubicBezTo>
                  <a:cubicBezTo>
                    <a:pt x="6320" y="3270"/>
                    <a:pt x="6347" y="3053"/>
                    <a:pt x="6320" y="2808"/>
                  </a:cubicBezTo>
                  <a:cubicBezTo>
                    <a:pt x="6167" y="1200"/>
                    <a:pt x="4836" y="0"/>
                    <a:pt x="325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1732650" y="2171925"/>
              <a:ext cx="381100" cy="143100"/>
            </a:xfrm>
            <a:custGeom>
              <a:rect b="b" l="l" r="r" t="t"/>
              <a:pathLst>
                <a:path extrusionOk="0" h="5724" w="15244">
                  <a:moveTo>
                    <a:pt x="1166" y="1"/>
                  </a:moveTo>
                  <a:lnTo>
                    <a:pt x="0" y="1140"/>
                  </a:lnTo>
                  <a:lnTo>
                    <a:pt x="4123" y="2171"/>
                  </a:lnTo>
                  <a:cubicBezTo>
                    <a:pt x="4313" y="2225"/>
                    <a:pt x="4503" y="2333"/>
                    <a:pt x="4638" y="2496"/>
                  </a:cubicBezTo>
                  <a:lnTo>
                    <a:pt x="5479" y="3473"/>
                  </a:lnTo>
                  <a:cubicBezTo>
                    <a:pt x="5777" y="3852"/>
                    <a:pt x="6239" y="4097"/>
                    <a:pt x="6727" y="4205"/>
                  </a:cubicBezTo>
                  <a:lnTo>
                    <a:pt x="14376" y="5724"/>
                  </a:lnTo>
                  <a:cubicBezTo>
                    <a:pt x="14430" y="5724"/>
                    <a:pt x="14484" y="5724"/>
                    <a:pt x="14511" y="5697"/>
                  </a:cubicBezTo>
                  <a:lnTo>
                    <a:pt x="15135" y="5236"/>
                  </a:lnTo>
                  <a:cubicBezTo>
                    <a:pt x="15244" y="5154"/>
                    <a:pt x="15217" y="5019"/>
                    <a:pt x="15135" y="4965"/>
                  </a:cubicBezTo>
                  <a:lnTo>
                    <a:pt x="8273" y="1194"/>
                  </a:lnTo>
                  <a:cubicBezTo>
                    <a:pt x="8002" y="1059"/>
                    <a:pt x="7730" y="950"/>
                    <a:pt x="7432" y="923"/>
                  </a:cubicBezTo>
                  <a:lnTo>
                    <a:pt x="4801" y="679"/>
                  </a:lnTo>
                  <a:cubicBezTo>
                    <a:pt x="4774" y="679"/>
                    <a:pt x="4747" y="679"/>
                    <a:pt x="4720" y="652"/>
                  </a:cubicBezTo>
                  <a:lnTo>
                    <a:pt x="11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1656700" y="2058325"/>
              <a:ext cx="162075" cy="154675"/>
            </a:xfrm>
            <a:custGeom>
              <a:rect b="b" l="l" r="r" t="t"/>
              <a:pathLst>
                <a:path extrusionOk="0" h="6187" w="6483">
                  <a:moveTo>
                    <a:pt x="3242" y="1365"/>
                  </a:moveTo>
                  <a:cubicBezTo>
                    <a:pt x="3291" y="1365"/>
                    <a:pt x="3341" y="1367"/>
                    <a:pt x="3391" y="1371"/>
                  </a:cubicBezTo>
                  <a:cubicBezTo>
                    <a:pt x="4340" y="1453"/>
                    <a:pt x="5045" y="2294"/>
                    <a:pt x="4937" y="3243"/>
                  </a:cubicBezTo>
                  <a:cubicBezTo>
                    <a:pt x="4860" y="4142"/>
                    <a:pt x="4101" y="4822"/>
                    <a:pt x="3237" y="4822"/>
                  </a:cubicBezTo>
                  <a:cubicBezTo>
                    <a:pt x="3189" y="4822"/>
                    <a:pt x="3141" y="4820"/>
                    <a:pt x="3092" y="4816"/>
                  </a:cubicBezTo>
                  <a:cubicBezTo>
                    <a:pt x="2143" y="4708"/>
                    <a:pt x="1438" y="3894"/>
                    <a:pt x="1519" y="2945"/>
                  </a:cubicBezTo>
                  <a:cubicBezTo>
                    <a:pt x="1596" y="2045"/>
                    <a:pt x="2355" y="1365"/>
                    <a:pt x="3242" y="1365"/>
                  </a:cubicBezTo>
                  <a:close/>
                  <a:moveTo>
                    <a:pt x="3227" y="1"/>
                  </a:moveTo>
                  <a:cubicBezTo>
                    <a:pt x="1643" y="1"/>
                    <a:pt x="291" y="1201"/>
                    <a:pt x="163" y="2809"/>
                  </a:cubicBezTo>
                  <a:cubicBezTo>
                    <a:pt x="0" y="4518"/>
                    <a:pt x="1248" y="6037"/>
                    <a:pt x="2957" y="6172"/>
                  </a:cubicBezTo>
                  <a:cubicBezTo>
                    <a:pt x="3055" y="6182"/>
                    <a:pt x="3153" y="6186"/>
                    <a:pt x="3251" y="6186"/>
                  </a:cubicBezTo>
                  <a:cubicBezTo>
                    <a:pt x="4833" y="6186"/>
                    <a:pt x="6167" y="4963"/>
                    <a:pt x="6320" y="3379"/>
                  </a:cubicBezTo>
                  <a:cubicBezTo>
                    <a:pt x="6483" y="1670"/>
                    <a:pt x="5208" y="151"/>
                    <a:pt x="3526" y="15"/>
                  </a:cubicBezTo>
                  <a:cubicBezTo>
                    <a:pt x="3426" y="6"/>
                    <a:pt x="3326" y="1"/>
                    <a:pt x="3227"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1656700" y="2125150"/>
              <a:ext cx="158700" cy="87850"/>
            </a:xfrm>
            <a:custGeom>
              <a:rect b="b" l="l" r="r" t="t"/>
              <a:pathLst>
                <a:path extrusionOk="0" h="3514" w="6348">
                  <a:moveTo>
                    <a:pt x="163" y="0"/>
                  </a:moveTo>
                  <a:cubicBezTo>
                    <a:pt x="163" y="55"/>
                    <a:pt x="163" y="109"/>
                    <a:pt x="163" y="136"/>
                  </a:cubicBezTo>
                  <a:cubicBezTo>
                    <a:pt x="0" y="1845"/>
                    <a:pt x="1248" y="3364"/>
                    <a:pt x="2957" y="3499"/>
                  </a:cubicBezTo>
                  <a:cubicBezTo>
                    <a:pt x="3055" y="3509"/>
                    <a:pt x="3153" y="3513"/>
                    <a:pt x="3251" y="3513"/>
                  </a:cubicBezTo>
                  <a:cubicBezTo>
                    <a:pt x="4833" y="3513"/>
                    <a:pt x="6167" y="2290"/>
                    <a:pt x="6320" y="706"/>
                  </a:cubicBezTo>
                  <a:cubicBezTo>
                    <a:pt x="6347" y="461"/>
                    <a:pt x="6347" y="217"/>
                    <a:pt x="6293" y="0"/>
                  </a:cubicBezTo>
                  <a:cubicBezTo>
                    <a:pt x="6089" y="1528"/>
                    <a:pt x="4786" y="2673"/>
                    <a:pt x="3258" y="2673"/>
                  </a:cubicBezTo>
                  <a:cubicBezTo>
                    <a:pt x="3159" y="2673"/>
                    <a:pt x="3058" y="2668"/>
                    <a:pt x="2957" y="2658"/>
                  </a:cubicBezTo>
                  <a:cubicBezTo>
                    <a:pt x="1492" y="2523"/>
                    <a:pt x="353" y="1411"/>
                    <a:pt x="163"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66"/>
          <p:cNvGrpSpPr/>
          <p:nvPr/>
        </p:nvGrpSpPr>
        <p:grpSpPr>
          <a:xfrm>
            <a:off x="810041" y="2649856"/>
            <a:ext cx="255650" cy="621175"/>
            <a:chOff x="2680625" y="1957650"/>
            <a:chExt cx="255650" cy="621175"/>
          </a:xfrm>
        </p:grpSpPr>
        <p:sp>
          <p:nvSpPr>
            <p:cNvPr id="1611" name="Google Shape;1611;p66"/>
            <p:cNvSpPr/>
            <p:nvPr/>
          </p:nvSpPr>
          <p:spPr>
            <a:xfrm>
              <a:off x="2750450" y="1957650"/>
              <a:ext cx="128875" cy="441475"/>
            </a:xfrm>
            <a:custGeom>
              <a:rect b="b" l="l" r="r" t="t"/>
              <a:pathLst>
                <a:path extrusionOk="0" h="17659" w="5155">
                  <a:moveTo>
                    <a:pt x="2578" y="1"/>
                  </a:moveTo>
                  <a:cubicBezTo>
                    <a:pt x="1683" y="1"/>
                    <a:pt x="950" y="814"/>
                    <a:pt x="950" y="1791"/>
                  </a:cubicBezTo>
                  <a:cubicBezTo>
                    <a:pt x="950" y="2252"/>
                    <a:pt x="1113" y="2686"/>
                    <a:pt x="1357" y="2984"/>
                  </a:cubicBezTo>
                  <a:cubicBezTo>
                    <a:pt x="1493" y="3120"/>
                    <a:pt x="1411" y="3337"/>
                    <a:pt x="1222" y="3364"/>
                  </a:cubicBezTo>
                  <a:cubicBezTo>
                    <a:pt x="516" y="3500"/>
                    <a:pt x="1" y="4124"/>
                    <a:pt x="1" y="4856"/>
                  </a:cubicBezTo>
                  <a:lnTo>
                    <a:pt x="1" y="7189"/>
                  </a:lnTo>
                  <a:cubicBezTo>
                    <a:pt x="1" y="7351"/>
                    <a:pt x="28" y="7541"/>
                    <a:pt x="137" y="7677"/>
                  </a:cubicBezTo>
                  <a:cubicBezTo>
                    <a:pt x="272" y="7948"/>
                    <a:pt x="571" y="8138"/>
                    <a:pt x="869" y="8192"/>
                  </a:cubicBezTo>
                  <a:cubicBezTo>
                    <a:pt x="977" y="8192"/>
                    <a:pt x="1059" y="8301"/>
                    <a:pt x="1059" y="8436"/>
                  </a:cubicBezTo>
                  <a:lnTo>
                    <a:pt x="1059" y="14593"/>
                  </a:lnTo>
                  <a:cubicBezTo>
                    <a:pt x="1059" y="14865"/>
                    <a:pt x="1005" y="15109"/>
                    <a:pt x="896" y="15326"/>
                  </a:cubicBezTo>
                  <a:lnTo>
                    <a:pt x="571" y="16031"/>
                  </a:lnTo>
                  <a:cubicBezTo>
                    <a:pt x="462" y="16275"/>
                    <a:pt x="381" y="16519"/>
                    <a:pt x="381" y="16763"/>
                  </a:cubicBezTo>
                  <a:lnTo>
                    <a:pt x="381" y="17658"/>
                  </a:lnTo>
                  <a:lnTo>
                    <a:pt x="4775" y="17658"/>
                  </a:lnTo>
                  <a:lnTo>
                    <a:pt x="4775" y="16763"/>
                  </a:lnTo>
                  <a:cubicBezTo>
                    <a:pt x="4775" y="16519"/>
                    <a:pt x="4721" y="16275"/>
                    <a:pt x="4612" y="16031"/>
                  </a:cubicBezTo>
                  <a:lnTo>
                    <a:pt x="4259" y="15326"/>
                  </a:lnTo>
                  <a:cubicBezTo>
                    <a:pt x="4151" y="15109"/>
                    <a:pt x="4097" y="14865"/>
                    <a:pt x="4097" y="14593"/>
                  </a:cubicBezTo>
                  <a:lnTo>
                    <a:pt x="4097" y="8436"/>
                  </a:lnTo>
                  <a:cubicBezTo>
                    <a:pt x="4097" y="8301"/>
                    <a:pt x="4178" y="8192"/>
                    <a:pt x="4314" y="8192"/>
                  </a:cubicBezTo>
                  <a:cubicBezTo>
                    <a:pt x="4422" y="8165"/>
                    <a:pt x="4504" y="8138"/>
                    <a:pt x="4585" y="8111"/>
                  </a:cubicBezTo>
                  <a:cubicBezTo>
                    <a:pt x="4937" y="7921"/>
                    <a:pt x="5154" y="7568"/>
                    <a:pt x="5154" y="7189"/>
                  </a:cubicBezTo>
                  <a:lnTo>
                    <a:pt x="5154" y="4856"/>
                  </a:lnTo>
                  <a:cubicBezTo>
                    <a:pt x="5154" y="4124"/>
                    <a:pt x="4639" y="3500"/>
                    <a:pt x="3934" y="3364"/>
                  </a:cubicBezTo>
                  <a:cubicBezTo>
                    <a:pt x="3771" y="3337"/>
                    <a:pt x="3690" y="3120"/>
                    <a:pt x="3798" y="2984"/>
                  </a:cubicBezTo>
                  <a:cubicBezTo>
                    <a:pt x="4042" y="2686"/>
                    <a:pt x="4205" y="2252"/>
                    <a:pt x="4205" y="1791"/>
                  </a:cubicBezTo>
                  <a:cubicBezTo>
                    <a:pt x="4205" y="814"/>
                    <a:pt x="3473" y="1"/>
                    <a:pt x="257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2725375" y="2385525"/>
              <a:ext cx="179725" cy="57000"/>
            </a:xfrm>
            <a:custGeom>
              <a:rect b="b" l="l" r="r" t="t"/>
              <a:pathLst>
                <a:path extrusionOk="0" h="2280" w="7189">
                  <a:moveTo>
                    <a:pt x="380" y="1"/>
                  </a:moveTo>
                  <a:cubicBezTo>
                    <a:pt x="163" y="1"/>
                    <a:pt x="0" y="164"/>
                    <a:pt x="0" y="381"/>
                  </a:cubicBezTo>
                  <a:lnTo>
                    <a:pt x="0" y="2279"/>
                  </a:lnTo>
                  <a:lnTo>
                    <a:pt x="7188" y="2279"/>
                  </a:lnTo>
                  <a:lnTo>
                    <a:pt x="7188" y="381"/>
                  </a:lnTo>
                  <a:cubicBezTo>
                    <a:pt x="7188" y="164"/>
                    <a:pt x="6998" y="1"/>
                    <a:pt x="680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2806075" y="1957650"/>
              <a:ext cx="73250" cy="427900"/>
            </a:xfrm>
            <a:custGeom>
              <a:rect b="b" l="l" r="r" t="t"/>
              <a:pathLst>
                <a:path extrusionOk="0" h="17116" w="2930">
                  <a:moveTo>
                    <a:pt x="353" y="1"/>
                  </a:moveTo>
                  <a:cubicBezTo>
                    <a:pt x="244" y="1"/>
                    <a:pt x="109" y="1"/>
                    <a:pt x="0" y="28"/>
                  </a:cubicBezTo>
                  <a:cubicBezTo>
                    <a:pt x="732" y="218"/>
                    <a:pt x="1275" y="923"/>
                    <a:pt x="1275" y="1791"/>
                  </a:cubicBezTo>
                  <a:cubicBezTo>
                    <a:pt x="1275" y="2089"/>
                    <a:pt x="1221" y="2388"/>
                    <a:pt x="1085" y="2659"/>
                  </a:cubicBezTo>
                  <a:cubicBezTo>
                    <a:pt x="949" y="2903"/>
                    <a:pt x="705" y="3283"/>
                    <a:pt x="868" y="3581"/>
                  </a:cubicBezTo>
                  <a:cubicBezTo>
                    <a:pt x="1031" y="3852"/>
                    <a:pt x="1329" y="3879"/>
                    <a:pt x="1600" y="3961"/>
                  </a:cubicBezTo>
                  <a:cubicBezTo>
                    <a:pt x="2089" y="4151"/>
                    <a:pt x="2224" y="4639"/>
                    <a:pt x="2224" y="5127"/>
                  </a:cubicBezTo>
                  <a:cubicBezTo>
                    <a:pt x="2251" y="5697"/>
                    <a:pt x="2224" y="6293"/>
                    <a:pt x="2224" y="6890"/>
                  </a:cubicBezTo>
                  <a:cubicBezTo>
                    <a:pt x="2224" y="7161"/>
                    <a:pt x="2197" y="7514"/>
                    <a:pt x="1953" y="7704"/>
                  </a:cubicBezTo>
                  <a:cubicBezTo>
                    <a:pt x="1845" y="7785"/>
                    <a:pt x="1709" y="7812"/>
                    <a:pt x="1573" y="7867"/>
                  </a:cubicBezTo>
                  <a:cubicBezTo>
                    <a:pt x="1058" y="8002"/>
                    <a:pt x="1166" y="8653"/>
                    <a:pt x="1166" y="9060"/>
                  </a:cubicBezTo>
                  <a:lnTo>
                    <a:pt x="1166" y="10823"/>
                  </a:lnTo>
                  <a:lnTo>
                    <a:pt x="1166" y="14322"/>
                  </a:lnTo>
                  <a:lnTo>
                    <a:pt x="1166" y="14593"/>
                  </a:lnTo>
                  <a:cubicBezTo>
                    <a:pt x="1166" y="14865"/>
                    <a:pt x="1221" y="15109"/>
                    <a:pt x="1329" y="15326"/>
                  </a:cubicBezTo>
                  <a:lnTo>
                    <a:pt x="1682" y="16058"/>
                  </a:lnTo>
                  <a:cubicBezTo>
                    <a:pt x="1790" y="16275"/>
                    <a:pt x="1845" y="16519"/>
                    <a:pt x="1845" y="16763"/>
                  </a:cubicBezTo>
                  <a:lnTo>
                    <a:pt x="1845" y="17116"/>
                  </a:lnTo>
                  <a:lnTo>
                    <a:pt x="2550" y="17116"/>
                  </a:lnTo>
                  <a:lnTo>
                    <a:pt x="2550" y="16763"/>
                  </a:lnTo>
                  <a:cubicBezTo>
                    <a:pt x="2550" y="16519"/>
                    <a:pt x="2496" y="16275"/>
                    <a:pt x="2387" y="16058"/>
                  </a:cubicBezTo>
                  <a:lnTo>
                    <a:pt x="2034" y="15326"/>
                  </a:lnTo>
                  <a:cubicBezTo>
                    <a:pt x="1926" y="15109"/>
                    <a:pt x="1872" y="14865"/>
                    <a:pt x="1872" y="14593"/>
                  </a:cubicBezTo>
                  <a:lnTo>
                    <a:pt x="1872" y="8436"/>
                  </a:lnTo>
                  <a:cubicBezTo>
                    <a:pt x="1872" y="8301"/>
                    <a:pt x="1953" y="8192"/>
                    <a:pt x="2089" y="8192"/>
                  </a:cubicBezTo>
                  <a:cubicBezTo>
                    <a:pt x="2197" y="8165"/>
                    <a:pt x="2279" y="8138"/>
                    <a:pt x="2360" y="8111"/>
                  </a:cubicBezTo>
                  <a:cubicBezTo>
                    <a:pt x="2740" y="7948"/>
                    <a:pt x="2929" y="7595"/>
                    <a:pt x="2929" y="7216"/>
                  </a:cubicBezTo>
                  <a:lnTo>
                    <a:pt x="2929" y="4856"/>
                  </a:lnTo>
                  <a:cubicBezTo>
                    <a:pt x="2929" y="4124"/>
                    <a:pt x="2414" y="3500"/>
                    <a:pt x="1709" y="3364"/>
                  </a:cubicBezTo>
                  <a:cubicBezTo>
                    <a:pt x="1519" y="3337"/>
                    <a:pt x="1465" y="3120"/>
                    <a:pt x="1573" y="2984"/>
                  </a:cubicBezTo>
                  <a:cubicBezTo>
                    <a:pt x="1817" y="2659"/>
                    <a:pt x="1980" y="2252"/>
                    <a:pt x="1980" y="1791"/>
                  </a:cubicBezTo>
                  <a:cubicBezTo>
                    <a:pt x="1980" y="787"/>
                    <a:pt x="1248" y="1"/>
                    <a:pt x="35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2805375" y="2203125"/>
              <a:ext cx="19025" cy="182425"/>
            </a:xfrm>
            <a:custGeom>
              <a:rect b="b" l="l" r="r" t="t"/>
              <a:pathLst>
                <a:path extrusionOk="0" h="7297" w="761">
                  <a:moveTo>
                    <a:pt x="381" y="1"/>
                  </a:moveTo>
                  <a:cubicBezTo>
                    <a:pt x="191" y="1"/>
                    <a:pt x="1" y="163"/>
                    <a:pt x="1" y="380"/>
                  </a:cubicBezTo>
                  <a:lnTo>
                    <a:pt x="1" y="7297"/>
                  </a:lnTo>
                  <a:lnTo>
                    <a:pt x="760" y="7297"/>
                  </a:lnTo>
                  <a:lnTo>
                    <a:pt x="760" y="380"/>
                  </a:lnTo>
                  <a:cubicBezTo>
                    <a:pt x="760" y="163"/>
                    <a:pt x="598" y="1"/>
                    <a:pt x="381"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2680625" y="2047175"/>
              <a:ext cx="46125" cy="45450"/>
            </a:xfrm>
            <a:custGeom>
              <a:rect b="b" l="l" r="r" t="t"/>
              <a:pathLst>
                <a:path extrusionOk="0" h="1818" w="1845">
                  <a:moveTo>
                    <a:pt x="922" y="0"/>
                  </a:moveTo>
                  <a:cubicBezTo>
                    <a:pt x="705" y="0"/>
                    <a:pt x="543" y="163"/>
                    <a:pt x="543" y="380"/>
                  </a:cubicBezTo>
                  <a:lnTo>
                    <a:pt x="543" y="543"/>
                  </a:lnTo>
                  <a:lnTo>
                    <a:pt x="380" y="543"/>
                  </a:lnTo>
                  <a:cubicBezTo>
                    <a:pt x="163" y="543"/>
                    <a:pt x="0" y="705"/>
                    <a:pt x="0" y="922"/>
                  </a:cubicBezTo>
                  <a:cubicBezTo>
                    <a:pt x="0" y="1112"/>
                    <a:pt x="163" y="1302"/>
                    <a:pt x="380" y="1302"/>
                  </a:cubicBezTo>
                  <a:lnTo>
                    <a:pt x="543" y="1302"/>
                  </a:lnTo>
                  <a:lnTo>
                    <a:pt x="543" y="1465"/>
                  </a:lnTo>
                  <a:cubicBezTo>
                    <a:pt x="543" y="1655"/>
                    <a:pt x="705" y="1817"/>
                    <a:pt x="922" y="1817"/>
                  </a:cubicBezTo>
                  <a:cubicBezTo>
                    <a:pt x="1112" y="1817"/>
                    <a:pt x="1302" y="1655"/>
                    <a:pt x="1302" y="1465"/>
                  </a:cubicBezTo>
                  <a:lnTo>
                    <a:pt x="1302" y="1302"/>
                  </a:lnTo>
                  <a:lnTo>
                    <a:pt x="1465" y="1302"/>
                  </a:lnTo>
                  <a:cubicBezTo>
                    <a:pt x="1655" y="1302"/>
                    <a:pt x="1845" y="1112"/>
                    <a:pt x="1845" y="922"/>
                  </a:cubicBezTo>
                  <a:cubicBezTo>
                    <a:pt x="1845" y="705"/>
                    <a:pt x="1655" y="543"/>
                    <a:pt x="1465" y="543"/>
                  </a:cubicBezTo>
                  <a:lnTo>
                    <a:pt x="1302" y="543"/>
                  </a:lnTo>
                  <a:lnTo>
                    <a:pt x="1302" y="380"/>
                  </a:lnTo>
                  <a:cubicBezTo>
                    <a:pt x="1302" y="163"/>
                    <a:pt x="1112" y="0"/>
                    <a:pt x="922"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2881325" y="2162450"/>
              <a:ext cx="54950" cy="55625"/>
            </a:xfrm>
            <a:custGeom>
              <a:rect b="b" l="l" r="r" t="t"/>
              <a:pathLst>
                <a:path extrusionOk="0" h="2225" w="2198">
                  <a:moveTo>
                    <a:pt x="1113" y="0"/>
                  </a:moveTo>
                  <a:cubicBezTo>
                    <a:pt x="896" y="0"/>
                    <a:pt x="733" y="190"/>
                    <a:pt x="733" y="380"/>
                  </a:cubicBezTo>
                  <a:lnTo>
                    <a:pt x="733" y="732"/>
                  </a:lnTo>
                  <a:lnTo>
                    <a:pt x="353" y="732"/>
                  </a:lnTo>
                  <a:cubicBezTo>
                    <a:pt x="164" y="732"/>
                    <a:pt x="1" y="922"/>
                    <a:pt x="1" y="1112"/>
                  </a:cubicBezTo>
                  <a:cubicBezTo>
                    <a:pt x="1" y="1329"/>
                    <a:pt x="164" y="1492"/>
                    <a:pt x="353" y="1492"/>
                  </a:cubicBezTo>
                  <a:lnTo>
                    <a:pt x="733" y="1492"/>
                  </a:lnTo>
                  <a:lnTo>
                    <a:pt x="733" y="1845"/>
                  </a:lnTo>
                  <a:cubicBezTo>
                    <a:pt x="733" y="2062"/>
                    <a:pt x="896" y="2224"/>
                    <a:pt x="1113" y="2224"/>
                  </a:cubicBezTo>
                  <a:cubicBezTo>
                    <a:pt x="1303" y="2224"/>
                    <a:pt x="1466" y="2062"/>
                    <a:pt x="1466" y="1845"/>
                  </a:cubicBezTo>
                  <a:lnTo>
                    <a:pt x="1466" y="1492"/>
                  </a:lnTo>
                  <a:lnTo>
                    <a:pt x="1845" y="1492"/>
                  </a:lnTo>
                  <a:cubicBezTo>
                    <a:pt x="2035" y="1492"/>
                    <a:pt x="2198" y="1329"/>
                    <a:pt x="2198" y="1112"/>
                  </a:cubicBezTo>
                  <a:cubicBezTo>
                    <a:pt x="2198" y="922"/>
                    <a:pt x="2035" y="732"/>
                    <a:pt x="1845" y="732"/>
                  </a:cubicBezTo>
                  <a:lnTo>
                    <a:pt x="1466" y="732"/>
                  </a:lnTo>
                  <a:lnTo>
                    <a:pt x="1466" y="380"/>
                  </a:lnTo>
                  <a:cubicBezTo>
                    <a:pt x="1466" y="190"/>
                    <a:pt x="1303" y="0"/>
                    <a:pt x="111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2694175" y="1966475"/>
              <a:ext cx="55625" cy="54950"/>
            </a:xfrm>
            <a:custGeom>
              <a:rect b="b" l="l" r="r" t="t"/>
              <a:pathLst>
                <a:path extrusionOk="0" h="2198" w="2225">
                  <a:moveTo>
                    <a:pt x="1113" y="0"/>
                  </a:moveTo>
                  <a:cubicBezTo>
                    <a:pt x="896" y="0"/>
                    <a:pt x="733" y="163"/>
                    <a:pt x="733" y="380"/>
                  </a:cubicBezTo>
                  <a:lnTo>
                    <a:pt x="733" y="733"/>
                  </a:lnTo>
                  <a:lnTo>
                    <a:pt x="380" y="733"/>
                  </a:lnTo>
                  <a:cubicBezTo>
                    <a:pt x="163" y="733"/>
                    <a:pt x="1" y="895"/>
                    <a:pt x="1" y="1112"/>
                  </a:cubicBezTo>
                  <a:cubicBezTo>
                    <a:pt x="1" y="1302"/>
                    <a:pt x="163" y="1465"/>
                    <a:pt x="380" y="1465"/>
                  </a:cubicBezTo>
                  <a:lnTo>
                    <a:pt x="733" y="1465"/>
                  </a:lnTo>
                  <a:lnTo>
                    <a:pt x="733" y="1845"/>
                  </a:lnTo>
                  <a:cubicBezTo>
                    <a:pt x="733" y="2035"/>
                    <a:pt x="896" y="2197"/>
                    <a:pt x="1113" y="2197"/>
                  </a:cubicBezTo>
                  <a:cubicBezTo>
                    <a:pt x="1330" y="2197"/>
                    <a:pt x="1492" y="2035"/>
                    <a:pt x="1492" y="1845"/>
                  </a:cubicBezTo>
                  <a:lnTo>
                    <a:pt x="1492" y="1465"/>
                  </a:lnTo>
                  <a:lnTo>
                    <a:pt x="1845" y="1465"/>
                  </a:lnTo>
                  <a:cubicBezTo>
                    <a:pt x="2062" y="1465"/>
                    <a:pt x="2225" y="1302"/>
                    <a:pt x="2225" y="1112"/>
                  </a:cubicBezTo>
                  <a:cubicBezTo>
                    <a:pt x="2225" y="895"/>
                    <a:pt x="2062" y="733"/>
                    <a:pt x="1845" y="733"/>
                  </a:cubicBezTo>
                  <a:lnTo>
                    <a:pt x="1492" y="733"/>
                  </a:lnTo>
                  <a:lnTo>
                    <a:pt x="1492" y="380"/>
                  </a:lnTo>
                  <a:cubicBezTo>
                    <a:pt x="1492" y="163"/>
                    <a:pt x="1330" y="0"/>
                    <a:pt x="111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2695525" y="2424875"/>
              <a:ext cx="238725" cy="153950"/>
            </a:xfrm>
            <a:custGeom>
              <a:rect b="b" l="l" r="r" t="t"/>
              <a:pathLst>
                <a:path extrusionOk="0" h="6158" w="9549">
                  <a:moveTo>
                    <a:pt x="381" y="0"/>
                  </a:moveTo>
                  <a:cubicBezTo>
                    <a:pt x="191" y="0"/>
                    <a:pt x="1" y="163"/>
                    <a:pt x="1" y="380"/>
                  </a:cubicBezTo>
                  <a:lnTo>
                    <a:pt x="1" y="5777"/>
                  </a:lnTo>
                  <a:cubicBezTo>
                    <a:pt x="1" y="5994"/>
                    <a:pt x="191" y="6157"/>
                    <a:pt x="381" y="6157"/>
                  </a:cubicBezTo>
                  <a:lnTo>
                    <a:pt x="9169" y="6157"/>
                  </a:lnTo>
                  <a:cubicBezTo>
                    <a:pt x="9386" y="6157"/>
                    <a:pt x="9549" y="5994"/>
                    <a:pt x="9549" y="5777"/>
                  </a:cubicBezTo>
                  <a:lnTo>
                    <a:pt x="9549" y="380"/>
                  </a:lnTo>
                  <a:cubicBezTo>
                    <a:pt x="9549" y="163"/>
                    <a:pt x="9386" y="0"/>
                    <a:pt x="916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2898275" y="2424875"/>
              <a:ext cx="35975" cy="153950"/>
            </a:xfrm>
            <a:custGeom>
              <a:rect b="b" l="l" r="r" t="t"/>
              <a:pathLst>
                <a:path extrusionOk="0" h="6158" w="1439">
                  <a:moveTo>
                    <a:pt x="1" y="0"/>
                  </a:moveTo>
                  <a:cubicBezTo>
                    <a:pt x="218" y="0"/>
                    <a:pt x="381" y="163"/>
                    <a:pt x="381" y="380"/>
                  </a:cubicBezTo>
                  <a:lnTo>
                    <a:pt x="381" y="5777"/>
                  </a:lnTo>
                  <a:cubicBezTo>
                    <a:pt x="381" y="5994"/>
                    <a:pt x="218" y="6157"/>
                    <a:pt x="1" y="6157"/>
                  </a:cubicBezTo>
                  <a:lnTo>
                    <a:pt x="1059" y="6157"/>
                  </a:lnTo>
                  <a:cubicBezTo>
                    <a:pt x="1276" y="6157"/>
                    <a:pt x="1439" y="5994"/>
                    <a:pt x="1439" y="5777"/>
                  </a:cubicBezTo>
                  <a:lnTo>
                    <a:pt x="1439" y="380"/>
                  </a:lnTo>
                  <a:cubicBezTo>
                    <a:pt x="1439" y="163"/>
                    <a:pt x="1276" y="0"/>
                    <a:pt x="1059"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2734875" y="2456050"/>
              <a:ext cx="160050" cy="92250"/>
            </a:xfrm>
            <a:custGeom>
              <a:rect b="b" l="l" r="r" t="t"/>
              <a:pathLst>
                <a:path extrusionOk="0" h="3690" w="6402">
                  <a:moveTo>
                    <a:pt x="380" y="1"/>
                  </a:moveTo>
                  <a:cubicBezTo>
                    <a:pt x="190" y="1"/>
                    <a:pt x="0" y="163"/>
                    <a:pt x="0" y="380"/>
                  </a:cubicBezTo>
                  <a:lnTo>
                    <a:pt x="0" y="3310"/>
                  </a:lnTo>
                  <a:cubicBezTo>
                    <a:pt x="0" y="3527"/>
                    <a:pt x="190" y="3690"/>
                    <a:pt x="380" y="3690"/>
                  </a:cubicBezTo>
                  <a:lnTo>
                    <a:pt x="6022" y="3690"/>
                  </a:lnTo>
                  <a:cubicBezTo>
                    <a:pt x="6239" y="3690"/>
                    <a:pt x="6401" y="3527"/>
                    <a:pt x="6401" y="3310"/>
                  </a:cubicBezTo>
                  <a:lnTo>
                    <a:pt x="6401" y="380"/>
                  </a:lnTo>
                  <a:cubicBezTo>
                    <a:pt x="6401" y="163"/>
                    <a:pt x="6239" y="1"/>
                    <a:pt x="6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2857600" y="2456050"/>
              <a:ext cx="37325" cy="92250"/>
            </a:xfrm>
            <a:custGeom>
              <a:rect b="b" l="l" r="r" t="t"/>
              <a:pathLst>
                <a:path extrusionOk="0" h="3690" w="1493">
                  <a:moveTo>
                    <a:pt x="1" y="1"/>
                  </a:moveTo>
                  <a:cubicBezTo>
                    <a:pt x="190" y="1"/>
                    <a:pt x="380" y="163"/>
                    <a:pt x="380" y="380"/>
                  </a:cubicBezTo>
                  <a:lnTo>
                    <a:pt x="380" y="3310"/>
                  </a:lnTo>
                  <a:cubicBezTo>
                    <a:pt x="380" y="3527"/>
                    <a:pt x="190" y="3690"/>
                    <a:pt x="1" y="3690"/>
                  </a:cubicBezTo>
                  <a:lnTo>
                    <a:pt x="1113" y="3690"/>
                  </a:lnTo>
                  <a:cubicBezTo>
                    <a:pt x="1330" y="3690"/>
                    <a:pt x="1492" y="3527"/>
                    <a:pt x="1492" y="3310"/>
                  </a:cubicBezTo>
                  <a:lnTo>
                    <a:pt x="1492" y="380"/>
                  </a:lnTo>
                  <a:cubicBezTo>
                    <a:pt x="1492" y="163"/>
                    <a:pt x="1330" y="1"/>
                    <a:pt x="111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2771475" y="2479100"/>
              <a:ext cx="87500" cy="18350"/>
            </a:xfrm>
            <a:custGeom>
              <a:rect b="b" l="l" r="r" t="t"/>
              <a:pathLst>
                <a:path extrusionOk="0" h="734" w="3500">
                  <a:moveTo>
                    <a:pt x="353" y="1"/>
                  </a:moveTo>
                  <a:cubicBezTo>
                    <a:pt x="164" y="1"/>
                    <a:pt x="1" y="164"/>
                    <a:pt x="1" y="381"/>
                  </a:cubicBezTo>
                  <a:cubicBezTo>
                    <a:pt x="1" y="571"/>
                    <a:pt x="164" y="733"/>
                    <a:pt x="353" y="733"/>
                  </a:cubicBezTo>
                  <a:lnTo>
                    <a:pt x="3120" y="733"/>
                  </a:lnTo>
                  <a:cubicBezTo>
                    <a:pt x="3337" y="733"/>
                    <a:pt x="3500" y="571"/>
                    <a:pt x="3473" y="381"/>
                  </a:cubicBezTo>
                  <a:cubicBezTo>
                    <a:pt x="3473" y="164"/>
                    <a:pt x="3310" y="1"/>
                    <a:pt x="312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2753850" y="2506925"/>
              <a:ext cx="122075" cy="18325"/>
            </a:xfrm>
            <a:custGeom>
              <a:rect b="b" l="l" r="r" t="t"/>
              <a:pathLst>
                <a:path extrusionOk="0" h="733" w="4883">
                  <a:moveTo>
                    <a:pt x="380" y="0"/>
                  </a:moveTo>
                  <a:cubicBezTo>
                    <a:pt x="163" y="0"/>
                    <a:pt x="1" y="163"/>
                    <a:pt x="1" y="353"/>
                  </a:cubicBezTo>
                  <a:cubicBezTo>
                    <a:pt x="1" y="570"/>
                    <a:pt x="163" y="732"/>
                    <a:pt x="380" y="732"/>
                  </a:cubicBezTo>
                  <a:lnTo>
                    <a:pt x="4530" y="732"/>
                  </a:lnTo>
                  <a:cubicBezTo>
                    <a:pt x="4720" y="732"/>
                    <a:pt x="4883" y="570"/>
                    <a:pt x="4883" y="353"/>
                  </a:cubicBezTo>
                  <a:cubicBezTo>
                    <a:pt x="4883" y="163"/>
                    <a:pt x="4720" y="0"/>
                    <a:pt x="4530"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66"/>
          <p:cNvGrpSpPr/>
          <p:nvPr/>
        </p:nvGrpSpPr>
        <p:grpSpPr>
          <a:xfrm>
            <a:off x="1540279" y="2601844"/>
            <a:ext cx="621150" cy="621175"/>
            <a:chOff x="3320075" y="1957650"/>
            <a:chExt cx="621150" cy="621175"/>
          </a:xfrm>
        </p:grpSpPr>
        <p:sp>
          <p:nvSpPr>
            <p:cNvPr id="1625" name="Google Shape;1625;p66"/>
            <p:cNvSpPr/>
            <p:nvPr/>
          </p:nvSpPr>
          <p:spPr>
            <a:xfrm>
              <a:off x="3397375" y="2125825"/>
              <a:ext cx="465200" cy="136375"/>
            </a:xfrm>
            <a:custGeom>
              <a:rect b="b" l="l" r="r" t="t"/>
              <a:pathLst>
                <a:path extrusionOk="0" h="5455" w="18608">
                  <a:moveTo>
                    <a:pt x="0" y="0"/>
                  </a:moveTo>
                  <a:lnTo>
                    <a:pt x="0" y="1465"/>
                  </a:lnTo>
                  <a:cubicBezTo>
                    <a:pt x="3332" y="5259"/>
                    <a:pt x="8168" y="5455"/>
                    <a:pt x="9132" y="5455"/>
                  </a:cubicBezTo>
                  <a:cubicBezTo>
                    <a:pt x="9244" y="5455"/>
                    <a:pt x="9304" y="5452"/>
                    <a:pt x="9304" y="5452"/>
                  </a:cubicBezTo>
                  <a:cubicBezTo>
                    <a:pt x="9304" y="5452"/>
                    <a:pt x="9363" y="5455"/>
                    <a:pt x="9475" y="5455"/>
                  </a:cubicBezTo>
                  <a:cubicBezTo>
                    <a:pt x="10440" y="5455"/>
                    <a:pt x="15276" y="5259"/>
                    <a:pt x="18607" y="1465"/>
                  </a:cubicBezTo>
                  <a:lnTo>
                    <a:pt x="18607" y="0"/>
                  </a:lnTo>
                  <a:cubicBezTo>
                    <a:pt x="18607" y="0"/>
                    <a:pt x="14682" y="3066"/>
                    <a:pt x="9374" y="3066"/>
                  </a:cubicBezTo>
                  <a:cubicBezTo>
                    <a:pt x="9350" y="3066"/>
                    <a:pt x="9327" y="3066"/>
                    <a:pt x="9304" y="3065"/>
                  </a:cubicBezTo>
                  <a:cubicBezTo>
                    <a:pt x="9280" y="3066"/>
                    <a:pt x="9257" y="3066"/>
                    <a:pt x="9234" y="3066"/>
                  </a:cubicBezTo>
                  <a:cubicBezTo>
                    <a:pt x="3926" y="3066"/>
                    <a:pt x="0" y="0"/>
                    <a:pt x="0"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3397375" y="2138700"/>
              <a:ext cx="465200" cy="123500"/>
            </a:xfrm>
            <a:custGeom>
              <a:rect b="b" l="l" r="r" t="t"/>
              <a:pathLst>
                <a:path extrusionOk="0" h="4940" w="18608">
                  <a:moveTo>
                    <a:pt x="0" y="1"/>
                  </a:moveTo>
                  <a:lnTo>
                    <a:pt x="0" y="950"/>
                  </a:lnTo>
                  <a:cubicBezTo>
                    <a:pt x="3332" y="4744"/>
                    <a:pt x="8168" y="4940"/>
                    <a:pt x="9132" y="4940"/>
                  </a:cubicBezTo>
                  <a:cubicBezTo>
                    <a:pt x="9244" y="4940"/>
                    <a:pt x="9304" y="4937"/>
                    <a:pt x="9304" y="4937"/>
                  </a:cubicBezTo>
                  <a:cubicBezTo>
                    <a:pt x="9304" y="4937"/>
                    <a:pt x="9363" y="4940"/>
                    <a:pt x="9475" y="4940"/>
                  </a:cubicBezTo>
                  <a:cubicBezTo>
                    <a:pt x="10440" y="4940"/>
                    <a:pt x="15276" y="4744"/>
                    <a:pt x="18607" y="950"/>
                  </a:cubicBezTo>
                  <a:lnTo>
                    <a:pt x="18607" y="1"/>
                  </a:lnTo>
                  <a:cubicBezTo>
                    <a:pt x="15237" y="3838"/>
                    <a:pt x="10327" y="4017"/>
                    <a:pt x="9443" y="4017"/>
                  </a:cubicBezTo>
                  <a:cubicBezTo>
                    <a:pt x="9352" y="4017"/>
                    <a:pt x="9304" y="4015"/>
                    <a:pt x="9304" y="4015"/>
                  </a:cubicBezTo>
                  <a:cubicBezTo>
                    <a:pt x="9304" y="4015"/>
                    <a:pt x="9255" y="4017"/>
                    <a:pt x="9165" y="4017"/>
                  </a:cubicBezTo>
                  <a:cubicBezTo>
                    <a:pt x="8280" y="4017"/>
                    <a:pt x="3370" y="3838"/>
                    <a:pt x="0"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3353300" y="2314325"/>
              <a:ext cx="553350" cy="264500"/>
            </a:xfrm>
            <a:custGeom>
              <a:rect b="b" l="l" r="r" t="t"/>
              <a:pathLst>
                <a:path extrusionOk="0" h="10580" w="22134">
                  <a:moveTo>
                    <a:pt x="6591" y="1"/>
                  </a:moveTo>
                  <a:cubicBezTo>
                    <a:pt x="6428" y="1"/>
                    <a:pt x="6320" y="55"/>
                    <a:pt x="6239" y="191"/>
                  </a:cubicBezTo>
                  <a:lnTo>
                    <a:pt x="163" y="9982"/>
                  </a:lnTo>
                  <a:cubicBezTo>
                    <a:pt x="0" y="10254"/>
                    <a:pt x="190" y="10579"/>
                    <a:pt x="515" y="10579"/>
                  </a:cubicBezTo>
                  <a:lnTo>
                    <a:pt x="21618" y="10579"/>
                  </a:lnTo>
                  <a:cubicBezTo>
                    <a:pt x="21943" y="10579"/>
                    <a:pt x="22133" y="10254"/>
                    <a:pt x="21970" y="9982"/>
                  </a:cubicBezTo>
                  <a:lnTo>
                    <a:pt x="15895" y="191"/>
                  </a:lnTo>
                  <a:cubicBezTo>
                    <a:pt x="15813" y="55"/>
                    <a:pt x="15678" y="1"/>
                    <a:pt x="15542"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3696400" y="2313650"/>
              <a:ext cx="210250" cy="265175"/>
            </a:xfrm>
            <a:custGeom>
              <a:rect b="b" l="l" r="r" t="t"/>
              <a:pathLst>
                <a:path extrusionOk="0" h="10607" w="8410">
                  <a:moveTo>
                    <a:pt x="1" y="1"/>
                  </a:moveTo>
                  <a:lnTo>
                    <a:pt x="6565" y="10606"/>
                  </a:lnTo>
                  <a:lnTo>
                    <a:pt x="7894" y="10606"/>
                  </a:lnTo>
                  <a:cubicBezTo>
                    <a:pt x="8219" y="10606"/>
                    <a:pt x="8409" y="10281"/>
                    <a:pt x="8246" y="10009"/>
                  </a:cubicBezTo>
                  <a:lnTo>
                    <a:pt x="2171" y="191"/>
                  </a:lnTo>
                  <a:cubicBezTo>
                    <a:pt x="2089" y="82"/>
                    <a:pt x="1954" y="1"/>
                    <a:pt x="1818"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3357350" y="2034950"/>
              <a:ext cx="46825" cy="459775"/>
            </a:xfrm>
            <a:custGeom>
              <a:rect b="b" l="l" r="r" t="t"/>
              <a:pathLst>
                <a:path extrusionOk="0" h="18391" w="1873">
                  <a:moveTo>
                    <a:pt x="1" y="1"/>
                  </a:moveTo>
                  <a:lnTo>
                    <a:pt x="1" y="18391"/>
                  </a:lnTo>
                  <a:lnTo>
                    <a:pt x="1872" y="18391"/>
                  </a:lnTo>
                  <a:lnTo>
                    <a:pt x="1872"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3380425" y="2034950"/>
              <a:ext cx="23750" cy="459775"/>
            </a:xfrm>
            <a:custGeom>
              <a:rect b="b" l="l" r="r" t="t"/>
              <a:pathLst>
                <a:path extrusionOk="0" h="18391" w="950">
                  <a:moveTo>
                    <a:pt x="0" y="1"/>
                  </a:moveTo>
                  <a:lnTo>
                    <a:pt x="0" y="18391"/>
                  </a:lnTo>
                  <a:lnTo>
                    <a:pt x="949" y="18391"/>
                  </a:lnTo>
                  <a:lnTo>
                    <a:pt x="949"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3326175" y="1957650"/>
              <a:ext cx="109200" cy="109875"/>
            </a:xfrm>
            <a:custGeom>
              <a:rect b="b" l="l" r="r" t="t"/>
              <a:pathLst>
                <a:path extrusionOk="0" h="4395" w="4368">
                  <a:moveTo>
                    <a:pt x="2170" y="1"/>
                  </a:moveTo>
                  <a:cubicBezTo>
                    <a:pt x="977" y="1"/>
                    <a:pt x="0" y="977"/>
                    <a:pt x="0" y="2198"/>
                  </a:cubicBezTo>
                  <a:cubicBezTo>
                    <a:pt x="0" y="3418"/>
                    <a:pt x="977" y="4395"/>
                    <a:pt x="2170" y="4395"/>
                  </a:cubicBezTo>
                  <a:cubicBezTo>
                    <a:pt x="3391" y="4395"/>
                    <a:pt x="4367" y="3418"/>
                    <a:pt x="4367" y="2198"/>
                  </a:cubicBezTo>
                  <a:cubicBezTo>
                    <a:pt x="4367" y="977"/>
                    <a:pt x="3391" y="1"/>
                    <a:pt x="2170"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3341750" y="1959700"/>
              <a:ext cx="93625" cy="107825"/>
            </a:xfrm>
            <a:custGeom>
              <a:rect b="b" l="l" r="r" t="t"/>
              <a:pathLst>
                <a:path extrusionOk="0" h="4313" w="3745">
                  <a:moveTo>
                    <a:pt x="2117" y="0"/>
                  </a:moveTo>
                  <a:lnTo>
                    <a:pt x="2117" y="0"/>
                  </a:lnTo>
                  <a:cubicBezTo>
                    <a:pt x="2496" y="380"/>
                    <a:pt x="2768" y="922"/>
                    <a:pt x="2768" y="1546"/>
                  </a:cubicBezTo>
                  <a:cubicBezTo>
                    <a:pt x="2768" y="2740"/>
                    <a:pt x="1764" y="3716"/>
                    <a:pt x="571" y="3716"/>
                  </a:cubicBezTo>
                  <a:cubicBezTo>
                    <a:pt x="381" y="3716"/>
                    <a:pt x="191" y="3716"/>
                    <a:pt x="1" y="3662"/>
                  </a:cubicBezTo>
                  <a:lnTo>
                    <a:pt x="1" y="3662"/>
                  </a:lnTo>
                  <a:cubicBezTo>
                    <a:pt x="408" y="4069"/>
                    <a:pt x="950" y="4313"/>
                    <a:pt x="1547" y="4313"/>
                  </a:cubicBezTo>
                  <a:cubicBezTo>
                    <a:pt x="2768" y="4313"/>
                    <a:pt x="3744" y="3336"/>
                    <a:pt x="3744" y="2116"/>
                  </a:cubicBezTo>
                  <a:cubicBezTo>
                    <a:pt x="3744" y="1085"/>
                    <a:pt x="3066" y="244"/>
                    <a:pt x="2117"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3320075" y="2470300"/>
              <a:ext cx="121400" cy="56300"/>
            </a:xfrm>
            <a:custGeom>
              <a:rect b="b" l="l" r="r" t="t"/>
              <a:pathLst>
                <a:path extrusionOk="0" h="2252" w="4856">
                  <a:moveTo>
                    <a:pt x="759" y="0"/>
                  </a:moveTo>
                  <a:cubicBezTo>
                    <a:pt x="325" y="0"/>
                    <a:pt x="0" y="353"/>
                    <a:pt x="0" y="760"/>
                  </a:cubicBezTo>
                  <a:lnTo>
                    <a:pt x="0" y="1953"/>
                  </a:lnTo>
                  <a:cubicBezTo>
                    <a:pt x="0" y="2116"/>
                    <a:pt x="136" y="2252"/>
                    <a:pt x="298" y="2252"/>
                  </a:cubicBezTo>
                  <a:lnTo>
                    <a:pt x="4557" y="2252"/>
                  </a:lnTo>
                  <a:cubicBezTo>
                    <a:pt x="4720" y="2252"/>
                    <a:pt x="4855" y="2116"/>
                    <a:pt x="4855" y="1953"/>
                  </a:cubicBezTo>
                  <a:lnTo>
                    <a:pt x="4855" y="760"/>
                  </a:lnTo>
                  <a:cubicBezTo>
                    <a:pt x="4855" y="353"/>
                    <a:pt x="4503" y="0"/>
                    <a:pt x="4096"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3397375" y="2470300"/>
              <a:ext cx="44100" cy="56300"/>
            </a:xfrm>
            <a:custGeom>
              <a:rect b="b" l="l" r="r" t="t"/>
              <a:pathLst>
                <a:path extrusionOk="0" h="2252" w="1764">
                  <a:moveTo>
                    <a:pt x="0" y="0"/>
                  </a:moveTo>
                  <a:cubicBezTo>
                    <a:pt x="434" y="0"/>
                    <a:pt x="760" y="353"/>
                    <a:pt x="760" y="760"/>
                  </a:cubicBezTo>
                  <a:lnTo>
                    <a:pt x="760" y="1953"/>
                  </a:lnTo>
                  <a:cubicBezTo>
                    <a:pt x="760" y="2116"/>
                    <a:pt x="624" y="2252"/>
                    <a:pt x="461" y="2252"/>
                  </a:cubicBezTo>
                  <a:lnTo>
                    <a:pt x="1465" y="2252"/>
                  </a:lnTo>
                  <a:cubicBezTo>
                    <a:pt x="1628" y="2252"/>
                    <a:pt x="1763" y="2116"/>
                    <a:pt x="1763" y="1953"/>
                  </a:cubicBezTo>
                  <a:lnTo>
                    <a:pt x="1763" y="760"/>
                  </a:lnTo>
                  <a:cubicBezTo>
                    <a:pt x="1763" y="353"/>
                    <a:pt x="1411" y="0"/>
                    <a:pt x="1004"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3857125" y="2034950"/>
              <a:ext cx="46125" cy="452325"/>
            </a:xfrm>
            <a:custGeom>
              <a:rect b="b" l="l" r="r" t="t"/>
              <a:pathLst>
                <a:path extrusionOk="0" h="18093" w="1845">
                  <a:moveTo>
                    <a:pt x="0" y="1"/>
                  </a:moveTo>
                  <a:lnTo>
                    <a:pt x="0" y="18092"/>
                  </a:lnTo>
                  <a:lnTo>
                    <a:pt x="1845" y="18092"/>
                  </a:lnTo>
                  <a:lnTo>
                    <a:pt x="1845"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3880175" y="2034950"/>
              <a:ext cx="23075" cy="452325"/>
            </a:xfrm>
            <a:custGeom>
              <a:rect b="b" l="l" r="r" t="t"/>
              <a:pathLst>
                <a:path extrusionOk="0" h="18093" w="923">
                  <a:moveTo>
                    <a:pt x="0" y="1"/>
                  </a:moveTo>
                  <a:lnTo>
                    <a:pt x="0" y="18092"/>
                  </a:lnTo>
                  <a:lnTo>
                    <a:pt x="923" y="18092"/>
                  </a:lnTo>
                  <a:lnTo>
                    <a:pt x="923"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3825250" y="1957650"/>
              <a:ext cx="109875" cy="109875"/>
            </a:xfrm>
            <a:custGeom>
              <a:rect b="b" l="l" r="r" t="t"/>
              <a:pathLst>
                <a:path extrusionOk="0" h="4395" w="4395">
                  <a:moveTo>
                    <a:pt x="2197" y="1"/>
                  </a:moveTo>
                  <a:cubicBezTo>
                    <a:pt x="977" y="1"/>
                    <a:pt x="0" y="977"/>
                    <a:pt x="0" y="2198"/>
                  </a:cubicBezTo>
                  <a:cubicBezTo>
                    <a:pt x="0" y="3418"/>
                    <a:pt x="977" y="4395"/>
                    <a:pt x="2197" y="4395"/>
                  </a:cubicBezTo>
                  <a:cubicBezTo>
                    <a:pt x="3418" y="4395"/>
                    <a:pt x="4394" y="3418"/>
                    <a:pt x="4394" y="2198"/>
                  </a:cubicBezTo>
                  <a:cubicBezTo>
                    <a:pt x="4394" y="977"/>
                    <a:pt x="3418" y="1"/>
                    <a:pt x="2197"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3841525" y="1959700"/>
              <a:ext cx="93600" cy="107825"/>
            </a:xfrm>
            <a:custGeom>
              <a:rect b="b" l="l" r="r" t="t"/>
              <a:pathLst>
                <a:path extrusionOk="0" h="4313" w="3744">
                  <a:moveTo>
                    <a:pt x="2116" y="0"/>
                  </a:moveTo>
                  <a:lnTo>
                    <a:pt x="2116" y="0"/>
                  </a:lnTo>
                  <a:cubicBezTo>
                    <a:pt x="2496" y="380"/>
                    <a:pt x="2740" y="922"/>
                    <a:pt x="2740" y="1546"/>
                  </a:cubicBezTo>
                  <a:cubicBezTo>
                    <a:pt x="2740" y="2740"/>
                    <a:pt x="1763" y="3716"/>
                    <a:pt x="543" y="3716"/>
                  </a:cubicBezTo>
                  <a:cubicBezTo>
                    <a:pt x="353" y="3716"/>
                    <a:pt x="163" y="3716"/>
                    <a:pt x="0" y="3662"/>
                  </a:cubicBezTo>
                  <a:lnTo>
                    <a:pt x="0" y="3662"/>
                  </a:lnTo>
                  <a:cubicBezTo>
                    <a:pt x="380" y="4069"/>
                    <a:pt x="950" y="4313"/>
                    <a:pt x="1546" y="4313"/>
                  </a:cubicBezTo>
                  <a:cubicBezTo>
                    <a:pt x="2767" y="4313"/>
                    <a:pt x="3743" y="3336"/>
                    <a:pt x="3743" y="2116"/>
                  </a:cubicBezTo>
                  <a:cubicBezTo>
                    <a:pt x="3743" y="1085"/>
                    <a:pt x="3038" y="244"/>
                    <a:pt x="2116"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3819150" y="2470300"/>
              <a:ext cx="122075" cy="56300"/>
            </a:xfrm>
            <a:custGeom>
              <a:rect b="b" l="l" r="r" t="t"/>
              <a:pathLst>
                <a:path extrusionOk="0" h="2252" w="4883">
                  <a:moveTo>
                    <a:pt x="760" y="0"/>
                  </a:moveTo>
                  <a:cubicBezTo>
                    <a:pt x="353" y="0"/>
                    <a:pt x="0" y="353"/>
                    <a:pt x="0" y="760"/>
                  </a:cubicBezTo>
                  <a:lnTo>
                    <a:pt x="0" y="1953"/>
                  </a:lnTo>
                  <a:cubicBezTo>
                    <a:pt x="0" y="2116"/>
                    <a:pt x="136" y="2252"/>
                    <a:pt x="299" y="2252"/>
                  </a:cubicBezTo>
                  <a:lnTo>
                    <a:pt x="4557" y="2252"/>
                  </a:lnTo>
                  <a:cubicBezTo>
                    <a:pt x="4747" y="2252"/>
                    <a:pt x="4882" y="2116"/>
                    <a:pt x="4882" y="1953"/>
                  </a:cubicBezTo>
                  <a:lnTo>
                    <a:pt x="4882" y="760"/>
                  </a:lnTo>
                  <a:cubicBezTo>
                    <a:pt x="4882" y="353"/>
                    <a:pt x="4530" y="0"/>
                    <a:pt x="4096"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3897125" y="2470300"/>
              <a:ext cx="44100" cy="56300"/>
            </a:xfrm>
            <a:custGeom>
              <a:rect b="b" l="l" r="r" t="t"/>
              <a:pathLst>
                <a:path extrusionOk="0" h="2252" w="1764">
                  <a:moveTo>
                    <a:pt x="0" y="0"/>
                  </a:moveTo>
                  <a:cubicBezTo>
                    <a:pt x="407" y="0"/>
                    <a:pt x="760" y="353"/>
                    <a:pt x="760" y="760"/>
                  </a:cubicBezTo>
                  <a:lnTo>
                    <a:pt x="760" y="1953"/>
                  </a:lnTo>
                  <a:cubicBezTo>
                    <a:pt x="760" y="2116"/>
                    <a:pt x="624" y="2252"/>
                    <a:pt x="462" y="2252"/>
                  </a:cubicBezTo>
                  <a:lnTo>
                    <a:pt x="1438" y="2252"/>
                  </a:lnTo>
                  <a:cubicBezTo>
                    <a:pt x="1628" y="2252"/>
                    <a:pt x="1763" y="2116"/>
                    <a:pt x="1763" y="1953"/>
                  </a:cubicBezTo>
                  <a:lnTo>
                    <a:pt x="1763" y="760"/>
                  </a:lnTo>
                  <a:cubicBezTo>
                    <a:pt x="1763" y="353"/>
                    <a:pt x="1411" y="0"/>
                    <a:pt x="977"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 name="Google Shape;1641;p66"/>
          <p:cNvGrpSpPr/>
          <p:nvPr/>
        </p:nvGrpSpPr>
        <p:grpSpPr>
          <a:xfrm>
            <a:off x="2378067" y="2656769"/>
            <a:ext cx="621825" cy="511325"/>
            <a:chOff x="4236175" y="2012575"/>
            <a:chExt cx="621825" cy="511325"/>
          </a:xfrm>
        </p:grpSpPr>
        <p:sp>
          <p:nvSpPr>
            <p:cNvPr id="1642" name="Google Shape;1642;p66"/>
            <p:cNvSpPr/>
            <p:nvPr/>
          </p:nvSpPr>
          <p:spPr>
            <a:xfrm>
              <a:off x="4490450" y="2478425"/>
              <a:ext cx="367550" cy="45475"/>
            </a:xfrm>
            <a:custGeom>
              <a:rect b="b" l="l" r="r" t="t"/>
              <a:pathLst>
                <a:path extrusionOk="0" h="1819" w="14702">
                  <a:moveTo>
                    <a:pt x="1" y="1"/>
                  </a:moveTo>
                  <a:lnTo>
                    <a:pt x="1" y="1818"/>
                  </a:lnTo>
                  <a:lnTo>
                    <a:pt x="14458" y="1818"/>
                  </a:lnTo>
                  <a:cubicBezTo>
                    <a:pt x="14593" y="1818"/>
                    <a:pt x="14702" y="1710"/>
                    <a:pt x="14702" y="1574"/>
                  </a:cubicBezTo>
                  <a:lnTo>
                    <a:pt x="14702" y="245"/>
                  </a:lnTo>
                  <a:cubicBezTo>
                    <a:pt x="14702" y="109"/>
                    <a:pt x="14593" y="1"/>
                    <a:pt x="1445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4236175" y="2012575"/>
              <a:ext cx="511975" cy="511325"/>
            </a:xfrm>
            <a:custGeom>
              <a:rect b="b" l="l" r="r" t="t"/>
              <a:pathLst>
                <a:path extrusionOk="0" h="20453" w="20479">
                  <a:moveTo>
                    <a:pt x="10226" y="1"/>
                  </a:moveTo>
                  <a:cubicBezTo>
                    <a:pt x="4584" y="1"/>
                    <a:pt x="0" y="4585"/>
                    <a:pt x="0" y="10226"/>
                  </a:cubicBezTo>
                  <a:cubicBezTo>
                    <a:pt x="0" y="15895"/>
                    <a:pt x="4584" y="20452"/>
                    <a:pt x="10226" y="20452"/>
                  </a:cubicBezTo>
                  <a:cubicBezTo>
                    <a:pt x="15895" y="20452"/>
                    <a:pt x="20479" y="15895"/>
                    <a:pt x="20479" y="10226"/>
                  </a:cubicBezTo>
                  <a:cubicBezTo>
                    <a:pt x="20479" y="4585"/>
                    <a:pt x="15895" y="1"/>
                    <a:pt x="1022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4343300" y="2037000"/>
              <a:ext cx="404850" cy="486900"/>
            </a:xfrm>
            <a:custGeom>
              <a:rect b="b" l="l" r="r" t="t"/>
              <a:pathLst>
                <a:path extrusionOk="0" h="19476" w="16194">
                  <a:moveTo>
                    <a:pt x="10308" y="0"/>
                  </a:moveTo>
                  <a:lnTo>
                    <a:pt x="10308" y="0"/>
                  </a:lnTo>
                  <a:cubicBezTo>
                    <a:pt x="12912" y="1872"/>
                    <a:pt x="14594" y="4910"/>
                    <a:pt x="14594" y="8327"/>
                  </a:cubicBezTo>
                  <a:cubicBezTo>
                    <a:pt x="14594" y="13969"/>
                    <a:pt x="10010" y="18553"/>
                    <a:pt x="4368" y="18553"/>
                  </a:cubicBezTo>
                  <a:cubicBezTo>
                    <a:pt x="2822" y="18553"/>
                    <a:pt x="1330" y="18200"/>
                    <a:pt x="1" y="17576"/>
                  </a:cubicBezTo>
                  <a:lnTo>
                    <a:pt x="1" y="17576"/>
                  </a:lnTo>
                  <a:cubicBezTo>
                    <a:pt x="1683" y="18770"/>
                    <a:pt x="3744" y="19475"/>
                    <a:pt x="5941" y="19475"/>
                  </a:cubicBezTo>
                  <a:cubicBezTo>
                    <a:pt x="11610" y="19475"/>
                    <a:pt x="16194" y="14918"/>
                    <a:pt x="16194" y="9249"/>
                  </a:cubicBezTo>
                  <a:cubicBezTo>
                    <a:pt x="16194" y="5154"/>
                    <a:pt x="13780" y="1628"/>
                    <a:pt x="10308"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4348725" y="2354350"/>
              <a:ext cx="103775" cy="104450"/>
            </a:xfrm>
            <a:custGeom>
              <a:rect b="b" l="l" r="r" t="t"/>
              <a:pathLst>
                <a:path extrusionOk="0" h="4178" w="4151">
                  <a:moveTo>
                    <a:pt x="2062" y="0"/>
                  </a:moveTo>
                  <a:cubicBezTo>
                    <a:pt x="923" y="0"/>
                    <a:pt x="1" y="949"/>
                    <a:pt x="1" y="2089"/>
                  </a:cubicBezTo>
                  <a:cubicBezTo>
                    <a:pt x="1" y="3228"/>
                    <a:pt x="923" y="4177"/>
                    <a:pt x="2062" y="4177"/>
                  </a:cubicBezTo>
                  <a:cubicBezTo>
                    <a:pt x="3229" y="4177"/>
                    <a:pt x="4151" y="3228"/>
                    <a:pt x="4151" y="2089"/>
                  </a:cubicBezTo>
                  <a:cubicBezTo>
                    <a:pt x="4151" y="949"/>
                    <a:pt x="3229" y="0"/>
                    <a:pt x="2062"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4277525" y="2216700"/>
              <a:ext cx="104450" cy="103750"/>
            </a:xfrm>
            <a:custGeom>
              <a:rect b="b" l="l" r="r" t="t"/>
              <a:pathLst>
                <a:path extrusionOk="0" h="4150" w="4178">
                  <a:moveTo>
                    <a:pt x="2089" y="0"/>
                  </a:moveTo>
                  <a:cubicBezTo>
                    <a:pt x="923" y="0"/>
                    <a:pt x="1" y="922"/>
                    <a:pt x="1" y="2061"/>
                  </a:cubicBezTo>
                  <a:cubicBezTo>
                    <a:pt x="1" y="3228"/>
                    <a:pt x="923" y="4150"/>
                    <a:pt x="2089" y="4150"/>
                  </a:cubicBezTo>
                  <a:cubicBezTo>
                    <a:pt x="3229" y="4150"/>
                    <a:pt x="4178" y="3228"/>
                    <a:pt x="4178" y="2061"/>
                  </a:cubicBezTo>
                  <a:cubicBezTo>
                    <a:pt x="4178" y="922"/>
                    <a:pt x="3229" y="0"/>
                    <a:pt x="208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4348725" y="2078350"/>
              <a:ext cx="103775" cy="103775"/>
            </a:xfrm>
            <a:custGeom>
              <a:rect b="b" l="l" r="r" t="t"/>
              <a:pathLst>
                <a:path extrusionOk="0" h="4151" w="4151">
                  <a:moveTo>
                    <a:pt x="2062" y="1"/>
                  </a:moveTo>
                  <a:cubicBezTo>
                    <a:pt x="923" y="1"/>
                    <a:pt x="1" y="923"/>
                    <a:pt x="1" y="2089"/>
                  </a:cubicBezTo>
                  <a:cubicBezTo>
                    <a:pt x="1" y="3228"/>
                    <a:pt x="923" y="4151"/>
                    <a:pt x="2062" y="4151"/>
                  </a:cubicBezTo>
                  <a:cubicBezTo>
                    <a:pt x="3229" y="4151"/>
                    <a:pt x="4151" y="3228"/>
                    <a:pt x="4151" y="2089"/>
                  </a:cubicBezTo>
                  <a:cubicBezTo>
                    <a:pt x="4151" y="923"/>
                    <a:pt x="3229" y="1"/>
                    <a:pt x="2062"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4531825" y="2354350"/>
              <a:ext cx="104450" cy="104450"/>
            </a:xfrm>
            <a:custGeom>
              <a:rect b="b" l="l" r="r" t="t"/>
              <a:pathLst>
                <a:path extrusionOk="0" h="4178" w="4178">
                  <a:moveTo>
                    <a:pt x="2089" y="0"/>
                  </a:moveTo>
                  <a:cubicBezTo>
                    <a:pt x="923" y="0"/>
                    <a:pt x="0" y="949"/>
                    <a:pt x="0" y="2089"/>
                  </a:cubicBezTo>
                  <a:cubicBezTo>
                    <a:pt x="0" y="3228"/>
                    <a:pt x="923" y="4177"/>
                    <a:pt x="2089" y="4177"/>
                  </a:cubicBezTo>
                  <a:cubicBezTo>
                    <a:pt x="3228" y="4177"/>
                    <a:pt x="4177" y="3228"/>
                    <a:pt x="4177" y="2089"/>
                  </a:cubicBezTo>
                  <a:cubicBezTo>
                    <a:pt x="4177" y="949"/>
                    <a:pt x="3228" y="0"/>
                    <a:pt x="208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4603025" y="2216700"/>
              <a:ext cx="103775" cy="103750"/>
            </a:xfrm>
            <a:custGeom>
              <a:rect b="b" l="l" r="r" t="t"/>
              <a:pathLst>
                <a:path extrusionOk="0" h="4150" w="4151">
                  <a:moveTo>
                    <a:pt x="2062" y="0"/>
                  </a:moveTo>
                  <a:cubicBezTo>
                    <a:pt x="923" y="0"/>
                    <a:pt x="0" y="922"/>
                    <a:pt x="0" y="2061"/>
                  </a:cubicBezTo>
                  <a:cubicBezTo>
                    <a:pt x="0" y="3228"/>
                    <a:pt x="923" y="4150"/>
                    <a:pt x="2062" y="4150"/>
                  </a:cubicBezTo>
                  <a:cubicBezTo>
                    <a:pt x="3228" y="4150"/>
                    <a:pt x="4150" y="3228"/>
                    <a:pt x="4150" y="2061"/>
                  </a:cubicBezTo>
                  <a:cubicBezTo>
                    <a:pt x="4150" y="922"/>
                    <a:pt x="3228" y="0"/>
                    <a:pt x="2062"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4531825" y="2078350"/>
              <a:ext cx="104450" cy="103775"/>
            </a:xfrm>
            <a:custGeom>
              <a:rect b="b" l="l" r="r" t="t"/>
              <a:pathLst>
                <a:path extrusionOk="0" h="4151" w="4178">
                  <a:moveTo>
                    <a:pt x="2089" y="1"/>
                  </a:moveTo>
                  <a:cubicBezTo>
                    <a:pt x="923" y="1"/>
                    <a:pt x="0" y="923"/>
                    <a:pt x="0" y="2089"/>
                  </a:cubicBezTo>
                  <a:cubicBezTo>
                    <a:pt x="0" y="3228"/>
                    <a:pt x="923" y="4151"/>
                    <a:pt x="2089" y="4151"/>
                  </a:cubicBezTo>
                  <a:cubicBezTo>
                    <a:pt x="3228" y="4151"/>
                    <a:pt x="4177" y="3228"/>
                    <a:pt x="4177" y="2089"/>
                  </a:cubicBezTo>
                  <a:cubicBezTo>
                    <a:pt x="4177" y="923"/>
                    <a:pt x="3228" y="1"/>
                    <a:pt x="2089"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4440275" y="2216700"/>
              <a:ext cx="103775" cy="103750"/>
            </a:xfrm>
            <a:custGeom>
              <a:rect b="b" l="l" r="r" t="t"/>
              <a:pathLst>
                <a:path extrusionOk="0" h="4150" w="4151">
                  <a:moveTo>
                    <a:pt x="2089" y="0"/>
                  </a:moveTo>
                  <a:cubicBezTo>
                    <a:pt x="923" y="0"/>
                    <a:pt x="1" y="922"/>
                    <a:pt x="1" y="2061"/>
                  </a:cubicBezTo>
                  <a:cubicBezTo>
                    <a:pt x="1" y="3228"/>
                    <a:pt x="923" y="4150"/>
                    <a:pt x="2089" y="4150"/>
                  </a:cubicBezTo>
                  <a:cubicBezTo>
                    <a:pt x="3228" y="4150"/>
                    <a:pt x="4151" y="3228"/>
                    <a:pt x="4151" y="2061"/>
                  </a:cubicBezTo>
                  <a:cubicBezTo>
                    <a:pt x="4151" y="922"/>
                    <a:pt x="3228" y="0"/>
                    <a:pt x="2089"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4355525" y="2359775"/>
              <a:ext cx="102400" cy="98675"/>
            </a:xfrm>
            <a:custGeom>
              <a:rect b="b" l="l" r="r" t="t"/>
              <a:pathLst>
                <a:path extrusionOk="0" h="3947" w="4096">
                  <a:moveTo>
                    <a:pt x="2740" y="0"/>
                  </a:moveTo>
                  <a:cubicBezTo>
                    <a:pt x="3201" y="814"/>
                    <a:pt x="3065" y="1845"/>
                    <a:pt x="2387" y="2523"/>
                  </a:cubicBezTo>
                  <a:cubicBezTo>
                    <a:pt x="1983" y="2927"/>
                    <a:pt x="1463" y="3133"/>
                    <a:pt x="938" y="3133"/>
                  </a:cubicBezTo>
                  <a:cubicBezTo>
                    <a:pt x="619" y="3133"/>
                    <a:pt x="298" y="3056"/>
                    <a:pt x="0" y="2902"/>
                  </a:cubicBezTo>
                  <a:lnTo>
                    <a:pt x="0" y="2902"/>
                  </a:lnTo>
                  <a:cubicBezTo>
                    <a:pt x="82" y="3065"/>
                    <a:pt x="190" y="3201"/>
                    <a:pt x="326" y="3336"/>
                  </a:cubicBezTo>
                  <a:cubicBezTo>
                    <a:pt x="733" y="3743"/>
                    <a:pt x="1268" y="3947"/>
                    <a:pt x="1804" y="3947"/>
                  </a:cubicBezTo>
                  <a:cubicBezTo>
                    <a:pt x="2340" y="3947"/>
                    <a:pt x="2875" y="3743"/>
                    <a:pt x="3282" y="3336"/>
                  </a:cubicBezTo>
                  <a:cubicBezTo>
                    <a:pt x="4096" y="2523"/>
                    <a:pt x="4096" y="1221"/>
                    <a:pt x="3255" y="407"/>
                  </a:cubicBezTo>
                  <a:cubicBezTo>
                    <a:pt x="3092" y="244"/>
                    <a:pt x="2930" y="109"/>
                    <a:pt x="274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4284325" y="2222125"/>
              <a:ext cx="97650" cy="98325"/>
            </a:xfrm>
            <a:custGeom>
              <a:rect b="b" l="l" r="r" t="t"/>
              <a:pathLst>
                <a:path extrusionOk="0" h="3933" w="3906">
                  <a:moveTo>
                    <a:pt x="2740" y="0"/>
                  </a:moveTo>
                  <a:cubicBezTo>
                    <a:pt x="2930" y="298"/>
                    <a:pt x="3011" y="651"/>
                    <a:pt x="3011" y="1031"/>
                  </a:cubicBezTo>
                  <a:cubicBezTo>
                    <a:pt x="3011" y="2170"/>
                    <a:pt x="2089" y="3119"/>
                    <a:pt x="949" y="3119"/>
                  </a:cubicBezTo>
                  <a:cubicBezTo>
                    <a:pt x="597" y="3119"/>
                    <a:pt x="299" y="3038"/>
                    <a:pt x="0" y="2902"/>
                  </a:cubicBezTo>
                  <a:lnTo>
                    <a:pt x="0" y="2902"/>
                  </a:lnTo>
                  <a:cubicBezTo>
                    <a:pt x="380" y="3526"/>
                    <a:pt x="1031" y="3933"/>
                    <a:pt x="1817" y="3933"/>
                  </a:cubicBezTo>
                  <a:cubicBezTo>
                    <a:pt x="2957" y="3933"/>
                    <a:pt x="3906" y="3011"/>
                    <a:pt x="3906" y="1844"/>
                  </a:cubicBezTo>
                  <a:cubicBezTo>
                    <a:pt x="3906" y="1031"/>
                    <a:pt x="3418" y="325"/>
                    <a:pt x="274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4355525" y="2083775"/>
              <a:ext cx="102400" cy="98700"/>
            </a:xfrm>
            <a:custGeom>
              <a:rect b="b" l="l" r="r" t="t"/>
              <a:pathLst>
                <a:path extrusionOk="0" h="3948" w="4096">
                  <a:moveTo>
                    <a:pt x="2740" y="1"/>
                  </a:moveTo>
                  <a:lnTo>
                    <a:pt x="2740" y="1"/>
                  </a:lnTo>
                  <a:cubicBezTo>
                    <a:pt x="3201" y="787"/>
                    <a:pt x="3065" y="1818"/>
                    <a:pt x="2387" y="2496"/>
                  </a:cubicBezTo>
                  <a:cubicBezTo>
                    <a:pt x="1982" y="2919"/>
                    <a:pt x="1460" y="3120"/>
                    <a:pt x="935" y="3120"/>
                  </a:cubicBezTo>
                  <a:cubicBezTo>
                    <a:pt x="616" y="3120"/>
                    <a:pt x="297" y="3046"/>
                    <a:pt x="0" y="2903"/>
                  </a:cubicBezTo>
                  <a:lnTo>
                    <a:pt x="0" y="2903"/>
                  </a:lnTo>
                  <a:cubicBezTo>
                    <a:pt x="82" y="3066"/>
                    <a:pt x="190" y="3201"/>
                    <a:pt x="326" y="3337"/>
                  </a:cubicBezTo>
                  <a:cubicBezTo>
                    <a:pt x="733" y="3744"/>
                    <a:pt x="1268" y="3947"/>
                    <a:pt x="1804" y="3947"/>
                  </a:cubicBezTo>
                  <a:cubicBezTo>
                    <a:pt x="2340" y="3947"/>
                    <a:pt x="2875" y="3744"/>
                    <a:pt x="3282" y="3337"/>
                  </a:cubicBezTo>
                  <a:cubicBezTo>
                    <a:pt x="4096" y="2523"/>
                    <a:pt x="4096" y="1194"/>
                    <a:pt x="3255" y="380"/>
                  </a:cubicBezTo>
                  <a:cubicBezTo>
                    <a:pt x="3092" y="218"/>
                    <a:pt x="2930" y="82"/>
                    <a:pt x="2740"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4538600" y="2359775"/>
              <a:ext cx="102425" cy="98675"/>
            </a:xfrm>
            <a:custGeom>
              <a:rect b="b" l="l" r="r" t="t"/>
              <a:pathLst>
                <a:path extrusionOk="0" h="3947" w="4097">
                  <a:moveTo>
                    <a:pt x="2740" y="0"/>
                  </a:moveTo>
                  <a:lnTo>
                    <a:pt x="2740" y="0"/>
                  </a:lnTo>
                  <a:cubicBezTo>
                    <a:pt x="3201" y="814"/>
                    <a:pt x="3093" y="1845"/>
                    <a:pt x="2415" y="2523"/>
                  </a:cubicBezTo>
                  <a:cubicBezTo>
                    <a:pt x="2010" y="2927"/>
                    <a:pt x="1480" y="3133"/>
                    <a:pt x="948" y="3133"/>
                  </a:cubicBezTo>
                  <a:cubicBezTo>
                    <a:pt x="623" y="3133"/>
                    <a:pt x="298" y="3056"/>
                    <a:pt x="1" y="2902"/>
                  </a:cubicBezTo>
                  <a:lnTo>
                    <a:pt x="1" y="2902"/>
                  </a:lnTo>
                  <a:cubicBezTo>
                    <a:pt x="109" y="3065"/>
                    <a:pt x="218" y="3201"/>
                    <a:pt x="326" y="3336"/>
                  </a:cubicBezTo>
                  <a:cubicBezTo>
                    <a:pt x="733" y="3743"/>
                    <a:pt x="1269" y="3947"/>
                    <a:pt x="1804" y="3947"/>
                  </a:cubicBezTo>
                  <a:cubicBezTo>
                    <a:pt x="2340" y="3947"/>
                    <a:pt x="2876" y="3743"/>
                    <a:pt x="3283" y="3336"/>
                  </a:cubicBezTo>
                  <a:cubicBezTo>
                    <a:pt x="4096" y="2523"/>
                    <a:pt x="4096" y="1221"/>
                    <a:pt x="3283" y="407"/>
                  </a:cubicBezTo>
                  <a:cubicBezTo>
                    <a:pt x="3120" y="244"/>
                    <a:pt x="2930" y="109"/>
                    <a:pt x="274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4609800" y="2222125"/>
              <a:ext cx="97000" cy="98325"/>
            </a:xfrm>
            <a:custGeom>
              <a:rect b="b" l="l" r="r" t="t"/>
              <a:pathLst>
                <a:path extrusionOk="0" h="3933" w="3880">
                  <a:moveTo>
                    <a:pt x="2740" y="0"/>
                  </a:moveTo>
                  <a:lnTo>
                    <a:pt x="2740" y="0"/>
                  </a:lnTo>
                  <a:cubicBezTo>
                    <a:pt x="2903" y="298"/>
                    <a:pt x="3011" y="651"/>
                    <a:pt x="3011" y="1031"/>
                  </a:cubicBezTo>
                  <a:cubicBezTo>
                    <a:pt x="3011" y="2170"/>
                    <a:pt x="2089" y="3119"/>
                    <a:pt x="923" y="3119"/>
                  </a:cubicBezTo>
                  <a:cubicBezTo>
                    <a:pt x="597" y="3119"/>
                    <a:pt x="272" y="3038"/>
                    <a:pt x="1" y="2902"/>
                  </a:cubicBezTo>
                  <a:lnTo>
                    <a:pt x="1" y="2902"/>
                  </a:lnTo>
                  <a:cubicBezTo>
                    <a:pt x="353" y="3526"/>
                    <a:pt x="1031" y="3933"/>
                    <a:pt x="1791" y="3933"/>
                  </a:cubicBezTo>
                  <a:cubicBezTo>
                    <a:pt x="2957" y="3933"/>
                    <a:pt x="3879" y="3011"/>
                    <a:pt x="3879" y="1844"/>
                  </a:cubicBezTo>
                  <a:cubicBezTo>
                    <a:pt x="3879" y="1031"/>
                    <a:pt x="3418" y="325"/>
                    <a:pt x="274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4538600" y="2083775"/>
              <a:ext cx="102425" cy="98700"/>
            </a:xfrm>
            <a:custGeom>
              <a:rect b="b" l="l" r="r" t="t"/>
              <a:pathLst>
                <a:path extrusionOk="0" h="3948" w="4097">
                  <a:moveTo>
                    <a:pt x="2740" y="1"/>
                  </a:moveTo>
                  <a:cubicBezTo>
                    <a:pt x="3201" y="787"/>
                    <a:pt x="3093" y="1818"/>
                    <a:pt x="2415" y="2496"/>
                  </a:cubicBezTo>
                  <a:cubicBezTo>
                    <a:pt x="2009" y="2919"/>
                    <a:pt x="1477" y="3120"/>
                    <a:pt x="944" y="3120"/>
                  </a:cubicBezTo>
                  <a:cubicBezTo>
                    <a:pt x="621" y="3120"/>
                    <a:pt x="297" y="3046"/>
                    <a:pt x="1" y="2903"/>
                  </a:cubicBezTo>
                  <a:lnTo>
                    <a:pt x="1" y="2903"/>
                  </a:lnTo>
                  <a:cubicBezTo>
                    <a:pt x="109" y="3066"/>
                    <a:pt x="218" y="3201"/>
                    <a:pt x="326" y="3337"/>
                  </a:cubicBezTo>
                  <a:cubicBezTo>
                    <a:pt x="733" y="3744"/>
                    <a:pt x="1269" y="3947"/>
                    <a:pt x="1804" y="3947"/>
                  </a:cubicBezTo>
                  <a:cubicBezTo>
                    <a:pt x="2340" y="3947"/>
                    <a:pt x="2876" y="3744"/>
                    <a:pt x="3283" y="3337"/>
                  </a:cubicBezTo>
                  <a:cubicBezTo>
                    <a:pt x="4096" y="2523"/>
                    <a:pt x="4096" y="1194"/>
                    <a:pt x="3283" y="380"/>
                  </a:cubicBezTo>
                  <a:cubicBezTo>
                    <a:pt x="3120" y="218"/>
                    <a:pt x="2930" y="82"/>
                    <a:pt x="2740"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4447050" y="2222125"/>
              <a:ext cx="97000" cy="98325"/>
            </a:xfrm>
            <a:custGeom>
              <a:rect b="b" l="l" r="r" t="t"/>
              <a:pathLst>
                <a:path extrusionOk="0" h="3933" w="3880">
                  <a:moveTo>
                    <a:pt x="2740" y="0"/>
                  </a:moveTo>
                  <a:cubicBezTo>
                    <a:pt x="2903" y="298"/>
                    <a:pt x="3012" y="651"/>
                    <a:pt x="3012" y="1031"/>
                  </a:cubicBezTo>
                  <a:cubicBezTo>
                    <a:pt x="3012" y="2170"/>
                    <a:pt x="2089" y="3119"/>
                    <a:pt x="923" y="3119"/>
                  </a:cubicBezTo>
                  <a:cubicBezTo>
                    <a:pt x="598" y="3119"/>
                    <a:pt x="272" y="3038"/>
                    <a:pt x="1" y="2902"/>
                  </a:cubicBezTo>
                  <a:lnTo>
                    <a:pt x="1" y="2902"/>
                  </a:lnTo>
                  <a:cubicBezTo>
                    <a:pt x="353" y="3526"/>
                    <a:pt x="1032" y="3933"/>
                    <a:pt x="1818" y="3933"/>
                  </a:cubicBezTo>
                  <a:cubicBezTo>
                    <a:pt x="2957" y="3933"/>
                    <a:pt x="3880" y="3011"/>
                    <a:pt x="3880" y="1844"/>
                  </a:cubicBezTo>
                  <a:cubicBezTo>
                    <a:pt x="3880" y="1031"/>
                    <a:pt x="3418" y="325"/>
                    <a:pt x="2740"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4292450" y="2156350"/>
              <a:ext cx="16975" cy="16975"/>
            </a:xfrm>
            <a:custGeom>
              <a:rect b="b" l="l" r="r" t="t"/>
              <a:pathLst>
                <a:path extrusionOk="0" h="679" w="679">
                  <a:moveTo>
                    <a:pt x="326" y="0"/>
                  </a:moveTo>
                  <a:cubicBezTo>
                    <a:pt x="136" y="0"/>
                    <a:pt x="1" y="163"/>
                    <a:pt x="1" y="353"/>
                  </a:cubicBezTo>
                  <a:cubicBezTo>
                    <a:pt x="1" y="515"/>
                    <a:pt x="136" y="678"/>
                    <a:pt x="326" y="678"/>
                  </a:cubicBezTo>
                  <a:cubicBezTo>
                    <a:pt x="516" y="678"/>
                    <a:pt x="679" y="515"/>
                    <a:pt x="679" y="353"/>
                  </a:cubicBezTo>
                  <a:cubicBezTo>
                    <a:pt x="679" y="163"/>
                    <a:pt x="516" y="0"/>
                    <a:pt x="32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4675575" y="2363825"/>
              <a:ext cx="16300" cy="16300"/>
            </a:xfrm>
            <a:custGeom>
              <a:rect b="b" l="l" r="r" t="t"/>
              <a:pathLst>
                <a:path extrusionOk="0" h="652" w="652">
                  <a:moveTo>
                    <a:pt x="326" y="1"/>
                  </a:moveTo>
                  <a:cubicBezTo>
                    <a:pt x="136" y="1"/>
                    <a:pt x="1" y="137"/>
                    <a:pt x="1" y="326"/>
                  </a:cubicBezTo>
                  <a:cubicBezTo>
                    <a:pt x="1" y="516"/>
                    <a:pt x="136" y="652"/>
                    <a:pt x="326" y="652"/>
                  </a:cubicBezTo>
                  <a:cubicBezTo>
                    <a:pt x="516" y="652"/>
                    <a:pt x="652" y="516"/>
                    <a:pt x="652" y="326"/>
                  </a:cubicBezTo>
                  <a:cubicBezTo>
                    <a:pt x="652" y="137"/>
                    <a:pt x="516" y="1"/>
                    <a:pt x="326"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p:nvPr/>
          </p:nvSpPr>
          <p:spPr>
            <a:xfrm>
              <a:off x="4675575" y="2156350"/>
              <a:ext cx="16300" cy="16975"/>
            </a:xfrm>
            <a:custGeom>
              <a:rect b="b" l="l" r="r" t="t"/>
              <a:pathLst>
                <a:path extrusionOk="0" h="679" w="652">
                  <a:moveTo>
                    <a:pt x="326" y="0"/>
                  </a:moveTo>
                  <a:cubicBezTo>
                    <a:pt x="136" y="0"/>
                    <a:pt x="1" y="163"/>
                    <a:pt x="1" y="353"/>
                  </a:cubicBezTo>
                  <a:cubicBezTo>
                    <a:pt x="1" y="515"/>
                    <a:pt x="136" y="678"/>
                    <a:pt x="326" y="678"/>
                  </a:cubicBezTo>
                  <a:cubicBezTo>
                    <a:pt x="516" y="678"/>
                    <a:pt x="652" y="515"/>
                    <a:pt x="652" y="353"/>
                  </a:cubicBezTo>
                  <a:cubicBezTo>
                    <a:pt x="652" y="163"/>
                    <a:pt x="516" y="0"/>
                    <a:pt x="32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4292450" y="2363825"/>
              <a:ext cx="16975" cy="16300"/>
            </a:xfrm>
            <a:custGeom>
              <a:rect b="b" l="l" r="r" t="t"/>
              <a:pathLst>
                <a:path extrusionOk="0" h="652" w="679">
                  <a:moveTo>
                    <a:pt x="326" y="1"/>
                  </a:moveTo>
                  <a:cubicBezTo>
                    <a:pt x="136" y="1"/>
                    <a:pt x="1" y="137"/>
                    <a:pt x="1" y="326"/>
                  </a:cubicBezTo>
                  <a:cubicBezTo>
                    <a:pt x="1" y="516"/>
                    <a:pt x="136" y="652"/>
                    <a:pt x="326" y="652"/>
                  </a:cubicBezTo>
                  <a:cubicBezTo>
                    <a:pt x="516" y="652"/>
                    <a:pt x="679" y="516"/>
                    <a:pt x="679" y="326"/>
                  </a:cubicBezTo>
                  <a:cubicBezTo>
                    <a:pt x="679" y="137"/>
                    <a:pt x="516" y="1"/>
                    <a:pt x="326"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6"/>
            <p:cNvSpPr/>
            <p:nvPr/>
          </p:nvSpPr>
          <p:spPr>
            <a:xfrm>
              <a:off x="4483000" y="2042425"/>
              <a:ext cx="16975" cy="16975"/>
            </a:xfrm>
            <a:custGeom>
              <a:rect b="b" l="l" r="r" t="t"/>
              <a:pathLst>
                <a:path extrusionOk="0" h="679" w="679">
                  <a:moveTo>
                    <a:pt x="353" y="0"/>
                  </a:moveTo>
                  <a:cubicBezTo>
                    <a:pt x="163" y="0"/>
                    <a:pt x="0" y="163"/>
                    <a:pt x="0" y="326"/>
                  </a:cubicBezTo>
                  <a:cubicBezTo>
                    <a:pt x="0" y="516"/>
                    <a:pt x="163" y="678"/>
                    <a:pt x="353" y="678"/>
                  </a:cubicBezTo>
                  <a:cubicBezTo>
                    <a:pt x="516" y="678"/>
                    <a:pt x="679" y="516"/>
                    <a:pt x="679" y="326"/>
                  </a:cubicBezTo>
                  <a:cubicBezTo>
                    <a:pt x="679" y="163"/>
                    <a:pt x="543" y="0"/>
                    <a:pt x="353"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6"/>
            <p:cNvSpPr/>
            <p:nvPr/>
          </p:nvSpPr>
          <p:spPr>
            <a:xfrm>
              <a:off x="4484350" y="2477750"/>
              <a:ext cx="16975" cy="16300"/>
            </a:xfrm>
            <a:custGeom>
              <a:rect b="b" l="l" r="r" t="t"/>
              <a:pathLst>
                <a:path extrusionOk="0" h="652" w="679">
                  <a:moveTo>
                    <a:pt x="326" y="1"/>
                  </a:moveTo>
                  <a:cubicBezTo>
                    <a:pt x="163" y="1"/>
                    <a:pt x="1" y="136"/>
                    <a:pt x="1" y="326"/>
                  </a:cubicBezTo>
                  <a:cubicBezTo>
                    <a:pt x="1" y="516"/>
                    <a:pt x="163" y="652"/>
                    <a:pt x="326" y="652"/>
                  </a:cubicBezTo>
                  <a:cubicBezTo>
                    <a:pt x="516" y="652"/>
                    <a:pt x="679" y="516"/>
                    <a:pt x="679" y="326"/>
                  </a:cubicBezTo>
                  <a:cubicBezTo>
                    <a:pt x="679" y="136"/>
                    <a:pt x="516" y="1"/>
                    <a:pt x="326"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66"/>
          <p:cNvGrpSpPr/>
          <p:nvPr/>
        </p:nvGrpSpPr>
        <p:grpSpPr>
          <a:xfrm>
            <a:off x="3216555" y="2715769"/>
            <a:ext cx="621175" cy="394000"/>
            <a:chOff x="5230250" y="2071575"/>
            <a:chExt cx="621175" cy="394000"/>
          </a:xfrm>
        </p:grpSpPr>
        <p:sp>
          <p:nvSpPr>
            <p:cNvPr id="1666" name="Google Shape;1666;p66"/>
            <p:cNvSpPr/>
            <p:nvPr/>
          </p:nvSpPr>
          <p:spPr>
            <a:xfrm>
              <a:off x="5230250" y="2071575"/>
              <a:ext cx="621175" cy="394000"/>
            </a:xfrm>
            <a:custGeom>
              <a:rect b="b" l="l" r="r" t="t"/>
              <a:pathLst>
                <a:path extrusionOk="0" h="15760" w="24847">
                  <a:moveTo>
                    <a:pt x="3907" y="1"/>
                  </a:moveTo>
                  <a:cubicBezTo>
                    <a:pt x="3527" y="1"/>
                    <a:pt x="3202" y="245"/>
                    <a:pt x="3120" y="597"/>
                  </a:cubicBezTo>
                  <a:cubicBezTo>
                    <a:pt x="2849" y="1953"/>
                    <a:pt x="1656" y="2984"/>
                    <a:pt x="218" y="2984"/>
                  </a:cubicBezTo>
                  <a:cubicBezTo>
                    <a:pt x="82" y="2984"/>
                    <a:pt x="1" y="3066"/>
                    <a:pt x="1" y="3174"/>
                  </a:cubicBezTo>
                  <a:lnTo>
                    <a:pt x="1" y="12559"/>
                  </a:lnTo>
                  <a:cubicBezTo>
                    <a:pt x="1" y="12667"/>
                    <a:pt x="82" y="12776"/>
                    <a:pt x="218" y="12776"/>
                  </a:cubicBezTo>
                  <a:cubicBezTo>
                    <a:pt x="1656" y="12776"/>
                    <a:pt x="2849" y="13779"/>
                    <a:pt x="3120" y="15136"/>
                  </a:cubicBezTo>
                  <a:cubicBezTo>
                    <a:pt x="3202" y="15488"/>
                    <a:pt x="3527" y="15759"/>
                    <a:pt x="3907" y="15759"/>
                  </a:cubicBezTo>
                  <a:lnTo>
                    <a:pt x="21429" y="15759"/>
                  </a:lnTo>
                  <a:cubicBezTo>
                    <a:pt x="21809" y="15759"/>
                    <a:pt x="22134" y="15488"/>
                    <a:pt x="22215" y="15136"/>
                  </a:cubicBezTo>
                  <a:cubicBezTo>
                    <a:pt x="22460" y="13915"/>
                    <a:pt x="23436" y="12993"/>
                    <a:pt x="24684" y="12803"/>
                  </a:cubicBezTo>
                  <a:cubicBezTo>
                    <a:pt x="24792" y="12776"/>
                    <a:pt x="24846" y="12694"/>
                    <a:pt x="24846" y="12586"/>
                  </a:cubicBezTo>
                  <a:lnTo>
                    <a:pt x="24846" y="3147"/>
                  </a:lnTo>
                  <a:cubicBezTo>
                    <a:pt x="24846" y="3038"/>
                    <a:pt x="24792" y="2957"/>
                    <a:pt x="24684" y="2930"/>
                  </a:cubicBezTo>
                  <a:cubicBezTo>
                    <a:pt x="23436" y="2740"/>
                    <a:pt x="22460" y="1818"/>
                    <a:pt x="22215" y="624"/>
                  </a:cubicBezTo>
                  <a:cubicBezTo>
                    <a:pt x="22134" y="245"/>
                    <a:pt x="21809" y="1"/>
                    <a:pt x="21429"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6"/>
            <p:cNvSpPr/>
            <p:nvPr/>
          </p:nvSpPr>
          <p:spPr>
            <a:xfrm>
              <a:off x="5725275" y="2071575"/>
              <a:ext cx="126150" cy="394000"/>
            </a:xfrm>
            <a:custGeom>
              <a:rect b="b" l="l" r="r" t="t"/>
              <a:pathLst>
                <a:path extrusionOk="0" h="15760" w="5046">
                  <a:moveTo>
                    <a:pt x="0" y="1"/>
                  </a:moveTo>
                  <a:cubicBezTo>
                    <a:pt x="380" y="1"/>
                    <a:pt x="706" y="245"/>
                    <a:pt x="787" y="624"/>
                  </a:cubicBezTo>
                  <a:cubicBezTo>
                    <a:pt x="895" y="1140"/>
                    <a:pt x="1140" y="1628"/>
                    <a:pt x="1492" y="2008"/>
                  </a:cubicBezTo>
                  <a:cubicBezTo>
                    <a:pt x="1926" y="2469"/>
                    <a:pt x="2414" y="2876"/>
                    <a:pt x="2903" y="3283"/>
                  </a:cubicBezTo>
                  <a:cubicBezTo>
                    <a:pt x="3309" y="3635"/>
                    <a:pt x="3418" y="4367"/>
                    <a:pt x="3418" y="4883"/>
                  </a:cubicBezTo>
                  <a:lnTo>
                    <a:pt x="3418" y="7215"/>
                  </a:lnTo>
                  <a:lnTo>
                    <a:pt x="3418" y="10063"/>
                  </a:lnTo>
                  <a:cubicBezTo>
                    <a:pt x="3418" y="10714"/>
                    <a:pt x="3445" y="11230"/>
                    <a:pt x="3147" y="11799"/>
                  </a:cubicBezTo>
                  <a:cubicBezTo>
                    <a:pt x="2930" y="12233"/>
                    <a:pt x="2686" y="12586"/>
                    <a:pt x="2360" y="12939"/>
                  </a:cubicBezTo>
                  <a:cubicBezTo>
                    <a:pt x="1736" y="13590"/>
                    <a:pt x="977" y="14213"/>
                    <a:pt x="787" y="15136"/>
                  </a:cubicBezTo>
                  <a:cubicBezTo>
                    <a:pt x="706" y="15488"/>
                    <a:pt x="380" y="15759"/>
                    <a:pt x="0" y="15759"/>
                  </a:cubicBezTo>
                  <a:lnTo>
                    <a:pt x="1628" y="15759"/>
                  </a:lnTo>
                  <a:cubicBezTo>
                    <a:pt x="2008" y="15759"/>
                    <a:pt x="2333" y="15488"/>
                    <a:pt x="2414" y="15136"/>
                  </a:cubicBezTo>
                  <a:cubicBezTo>
                    <a:pt x="2659" y="13915"/>
                    <a:pt x="3635" y="12993"/>
                    <a:pt x="4883" y="12803"/>
                  </a:cubicBezTo>
                  <a:cubicBezTo>
                    <a:pt x="4991" y="12776"/>
                    <a:pt x="5045" y="12694"/>
                    <a:pt x="5045" y="12586"/>
                  </a:cubicBezTo>
                  <a:lnTo>
                    <a:pt x="5045" y="3147"/>
                  </a:lnTo>
                  <a:cubicBezTo>
                    <a:pt x="5045" y="3038"/>
                    <a:pt x="4991" y="2957"/>
                    <a:pt x="4883" y="2957"/>
                  </a:cubicBezTo>
                  <a:cubicBezTo>
                    <a:pt x="3635" y="2767"/>
                    <a:pt x="2659" y="1818"/>
                    <a:pt x="2414" y="624"/>
                  </a:cubicBezTo>
                  <a:cubicBezTo>
                    <a:pt x="2333" y="245"/>
                    <a:pt x="2008" y="1"/>
                    <a:pt x="1628" y="1"/>
                  </a:cubicBezTo>
                  <a:close/>
                </a:path>
              </a:pathLst>
            </a:custGeom>
            <a:solidFill>
              <a:srgbClr val="D9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6"/>
            <p:cNvSpPr/>
            <p:nvPr/>
          </p:nvSpPr>
          <p:spPr>
            <a:xfrm>
              <a:off x="5725275" y="2071575"/>
              <a:ext cx="126150" cy="394000"/>
            </a:xfrm>
            <a:custGeom>
              <a:rect b="b" l="l" r="r" t="t"/>
              <a:pathLst>
                <a:path extrusionOk="0" h="15760" w="5046">
                  <a:moveTo>
                    <a:pt x="0" y="1"/>
                  </a:moveTo>
                  <a:cubicBezTo>
                    <a:pt x="380" y="1"/>
                    <a:pt x="706" y="245"/>
                    <a:pt x="787" y="624"/>
                  </a:cubicBezTo>
                  <a:cubicBezTo>
                    <a:pt x="895" y="1140"/>
                    <a:pt x="1140" y="1628"/>
                    <a:pt x="1492" y="2008"/>
                  </a:cubicBezTo>
                  <a:cubicBezTo>
                    <a:pt x="1926" y="2469"/>
                    <a:pt x="2414" y="2876"/>
                    <a:pt x="2903" y="3283"/>
                  </a:cubicBezTo>
                  <a:cubicBezTo>
                    <a:pt x="3309" y="3635"/>
                    <a:pt x="3418" y="4367"/>
                    <a:pt x="3418" y="4883"/>
                  </a:cubicBezTo>
                  <a:lnTo>
                    <a:pt x="3418" y="7215"/>
                  </a:lnTo>
                  <a:lnTo>
                    <a:pt x="3418" y="10063"/>
                  </a:lnTo>
                  <a:cubicBezTo>
                    <a:pt x="3418" y="10714"/>
                    <a:pt x="3445" y="11230"/>
                    <a:pt x="3147" y="11799"/>
                  </a:cubicBezTo>
                  <a:cubicBezTo>
                    <a:pt x="2930" y="12233"/>
                    <a:pt x="2686" y="12586"/>
                    <a:pt x="2360" y="12939"/>
                  </a:cubicBezTo>
                  <a:cubicBezTo>
                    <a:pt x="1736" y="13590"/>
                    <a:pt x="977" y="14213"/>
                    <a:pt x="787" y="15136"/>
                  </a:cubicBezTo>
                  <a:cubicBezTo>
                    <a:pt x="706" y="15488"/>
                    <a:pt x="380" y="15759"/>
                    <a:pt x="0" y="15759"/>
                  </a:cubicBezTo>
                  <a:lnTo>
                    <a:pt x="1628" y="15759"/>
                  </a:lnTo>
                  <a:cubicBezTo>
                    <a:pt x="2008" y="15759"/>
                    <a:pt x="2333" y="15488"/>
                    <a:pt x="2414" y="15136"/>
                  </a:cubicBezTo>
                  <a:cubicBezTo>
                    <a:pt x="2659" y="13915"/>
                    <a:pt x="3635" y="12993"/>
                    <a:pt x="4883" y="12803"/>
                  </a:cubicBezTo>
                  <a:cubicBezTo>
                    <a:pt x="4991" y="12776"/>
                    <a:pt x="5045" y="12694"/>
                    <a:pt x="5045" y="12586"/>
                  </a:cubicBezTo>
                  <a:lnTo>
                    <a:pt x="5045" y="3147"/>
                  </a:lnTo>
                  <a:cubicBezTo>
                    <a:pt x="5045" y="3038"/>
                    <a:pt x="4991" y="2957"/>
                    <a:pt x="4883" y="2957"/>
                  </a:cubicBezTo>
                  <a:cubicBezTo>
                    <a:pt x="3635" y="2767"/>
                    <a:pt x="2659" y="1818"/>
                    <a:pt x="2414" y="624"/>
                  </a:cubicBezTo>
                  <a:cubicBezTo>
                    <a:pt x="2333" y="245"/>
                    <a:pt x="2008" y="1"/>
                    <a:pt x="1628"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6"/>
            <p:cNvSpPr/>
            <p:nvPr/>
          </p:nvSpPr>
          <p:spPr>
            <a:xfrm>
              <a:off x="5230250" y="2071575"/>
              <a:ext cx="184475" cy="394000"/>
            </a:xfrm>
            <a:custGeom>
              <a:rect b="b" l="l" r="r" t="t"/>
              <a:pathLst>
                <a:path extrusionOk="0" h="15760" w="7379">
                  <a:moveTo>
                    <a:pt x="3907" y="1"/>
                  </a:moveTo>
                  <a:cubicBezTo>
                    <a:pt x="3527" y="1"/>
                    <a:pt x="3202" y="245"/>
                    <a:pt x="3120" y="597"/>
                  </a:cubicBezTo>
                  <a:cubicBezTo>
                    <a:pt x="2849" y="1953"/>
                    <a:pt x="1656" y="2984"/>
                    <a:pt x="218" y="2984"/>
                  </a:cubicBezTo>
                  <a:cubicBezTo>
                    <a:pt x="82" y="2984"/>
                    <a:pt x="1" y="3066"/>
                    <a:pt x="1" y="3174"/>
                  </a:cubicBezTo>
                  <a:lnTo>
                    <a:pt x="1" y="12559"/>
                  </a:lnTo>
                  <a:cubicBezTo>
                    <a:pt x="1" y="12667"/>
                    <a:pt x="82" y="12776"/>
                    <a:pt x="218" y="12776"/>
                  </a:cubicBezTo>
                  <a:cubicBezTo>
                    <a:pt x="1656" y="12776"/>
                    <a:pt x="2849" y="13779"/>
                    <a:pt x="3120" y="15136"/>
                  </a:cubicBezTo>
                  <a:cubicBezTo>
                    <a:pt x="3202" y="15515"/>
                    <a:pt x="3527" y="15759"/>
                    <a:pt x="3907" y="15759"/>
                  </a:cubicBezTo>
                  <a:lnTo>
                    <a:pt x="7379" y="15759"/>
                  </a:lnTo>
                  <a:lnTo>
                    <a:pt x="7379"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6"/>
            <p:cNvSpPr/>
            <p:nvPr/>
          </p:nvSpPr>
          <p:spPr>
            <a:xfrm>
              <a:off x="5380800" y="2071575"/>
              <a:ext cx="33925" cy="394000"/>
            </a:xfrm>
            <a:custGeom>
              <a:rect b="b" l="l" r="r" t="t"/>
              <a:pathLst>
                <a:path extrusionOk="0" h="15760" w="1357">
                  <a:moveTo>
                    <a:pt x="0" y="1"/>
                  </a:moveTo>
                  <a:lnTo>
                    <a:pt x="0" y="15759"/>
                  </a:lnTo>
                  <a:lnTo>
                    <a:pt x="1357" y="15759"/>
                  </a:lnTo>
                  <a:lnTo>
                    <a:pt x="135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5461500" y="2166175"/>
              <a:ext cx="78000" cy="72175"/>
            </a:xfrm>
            <a:custGeom>
              <a:rect b="b" l="l" r="r" t="t"/>
              <a:pathLst>
                <a:path extrusionOk="0" h="2887" w="3120">
                  <a:moveTo>
                    <a:pt x="1546" y="0"/>
                  </a:moveTo>
                  <a:cubicBezTo>
                    <a:pt x="1472" y="0"/>
                    <a:pt x="1397" y="41"/>
                    <a:pt x="1356" y="122"/>
                  </a:cubicBezTo>
                  <a:lnTo>
                    <a:pt x="1058" y="746"/>
                  </a:lnTo>
                  <a:cubicBezTo>
                    <a:pt x="1031" y="800"/>
                    <a:pt x="977" y="855"/>
                    <a:pt x="895" y="855"/>
                  </a:cubicBezTo>
                  <a:lnTo>
                    <a:pt x="217" y="963"/>
                  </a:lnTo>
                  <a:cubicBezTo>
                    <a:pt x="54" y="990"/>
                    <a:pt x="0" y="1180"/>
                    <a:pt x="109" y="1289"/>
                  </a:cubicBezTo>
                  <a:lnTo>
                    <a:pt x="597" y="1777"/>
                  </a:lnTo>
                  <a:cubicBezTo>
                    <a:pt x="651" y="1831"/>
                    <a:pt x="678" y="1913"/>
                    <a:pt x="651" y="1967"/>
                  </a:cubicBezTo>
                  <a:lnTo>
                    <a:pt x="543" y="2645"/>
                  </a:lnTo>
                  <a:cubicBezTo>
                    <a:pt x="521" y="2774"/>
                    <a:pt x="619" y="2886"/>
                    <a:pt x="742" y="2886"/>
                  </a:cubicBezTo>
                  <a:cubicBezTo>
                    <a:pt x="774" y="2886"/>
                    <a:pt x="808" y="2879"/>
                    <a:pt x="841" y="2862"/>
                  </a:cubicBezTo>
                  <a:lnTo>
                    <a:pt x="1465" y="2536"/>
                  </a:lnTo>
                  <a:cubicBezTo>
                    <a:pt x="1492" y="2523"/>
                    <a:pt x="1526" y="2516"/>
                    <a:pt x="1560" y="2516"/>
                  </a:cubicBezTo>
                  <a:cubicBezTo>
                    <a:pt x="1594" y="2516"/>
                    <a:pt x="1628" y="2523"/>
                    <a:pt x="1655" y="2536"/>
                  </a:cubicBezTo>
                  <a:lnTo>
                    <a:pt x="2251" y="2862"/>
                  </a:lnTo>
                  <a:cubicBezTo>
                    <a:pt x="2285" y="2879"/>
                    <a:pt x="2319" y="2886"/>
                    <a:pt x="2350" y="2886"/>
                  </a:cubicBezTo>
                  <a:cubicBezTo>
                    <a:pt x="2473" y="2886"/>
                    <a:pt x="2571" y="2774"/>
                    <a:pt x="2550" y="2645"/>
                  </a:cubicBezTo>
                  <a:lnTo>
                    <a:pt x="2441" y="1967"/>
                  </a:lnTo>
                  <a:cubicBezTo>
                    <a:pt x="2414" y="1913"/>
                    <a:pt x="2441" y="1831"/>
                    <a:pt x="2496" y="1777"/>
                  </a:cubicBezTo>
                  <a:lnTo>
                    <a:pt x="2984" y="1289"/>
                  </a:lnTo>
                  <a:cubicBezTo>
                    <a:pt x="3119" y="1180"/>
                    <a:pt x="3038" y="990"/>
                    <a:pt x="2875" y="963"/>
                  </a:cubicBezTo>
                  <a:lnTo>
                    <a:pt x="2197" y="855"/>
                  </a:lnTo>
                  <a:cubicBezTo>
                    <a:pt x="2143" y="855"/>
                    <a:pt x="2062" y="800"/>
                    <a:pt x="2034" y="746"/>
                  </a:cubicBezTo>
                  <a:lnTo>
                    <a:pt x="1736" y="122"/>
                  </a:lnTo>
                  <a:cubicBezTo>
                    <a:pt x="1695" y="41"/>
                    <a:pt x="1621" y="0"/>
                    <a:pt x="1546" y="0"/>
                  </a:cubicBezTo>
                  <a:close/>
                </a:path>
              </a:pathLst>
            </a:custGeom>
            <a:solidFill>
              <a:srgbClr val="F5D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5574050" y="2166175"/>
              <a:ext cx="78700" cy="72175"/>
            </a:xfrm>
            <a:custGeom>
              <a:rect b="b" l="l" r="r" t="t"/>
              <a:pathLst>
                <a:path extrusionOk="0" h="2887" w="3148">
                  <a:moveTo>
                    <a:pt x="1574" y="0"/>
                  </a:moveTo>
                  <a:cubicBezTo>
                    <a:pt x="1499" y="0"/>
                    <a:pt x="1425" y="41"/>
                    <a:pt x="1384" y="122"/>
                  </a:cubicBezTo>
                  <a:lnTo>
                    <a:pt x="1086" y="746"/>
                  </a:lnTo>
                  <a:cubicBezTo>
                    <a:pt x="1059" y="800"/>
                    <a:pt x="1004" y="855"/>
                    <a:pt x="923" y="855"/>
                  </a:cubicBezTo>
                  <a:lnTo>
                    <a:pt x="245" y="963"/>
                  </a:lnTo>
                  <a:cubicBezTo>
                    <a:pt x="82" y="990"/>
                    <a:pt x="1" y="1180"/>
                    <a:pt x="136" y="1289"/>
                  </a:cubicBezTo>
                  <a:lnTo>
                    <a:pt x="625" y="1777"/>
                  </a:lnTo>
                  <a:cubicBezTo>
                    <a:pt x="679" y="1831"/>
                    <a:pt x="706" y="1913"/>
                    <a:pt x="679" y="1967"/>
                  </a:cubicBezTo>
                  <a:lnTo>
                    <a:pt x="570" y="2645"/>
                  </a:lnTo>
                  <a:cubicBezTo>
                    <a:pt x="549" y="2774"/>
                    <a:pt x="647" y="2886"/>
                    <a:pt x="770" y="2886"/>
                  </a:cubicBezTo>
                  <a:cubicBezTo>
                    <a:pt x="802" y="2886"/>
                    <a:pt x="835" y="2879"/>
                    <a:pt x="869" y="2862"/>
                  </a:cubicBezTo>
                  <a:lnTo>
                    <a:pt x="1465" y="2536"/>
                  </a:lnTo>
                  <a:cubicBezTo>
                    <a:pt x="1506" y="2523"/>
                    <a:pt x="1540" y="2516"/>
                    <a:pt x="1571" y="2516"/>
                  </a:cubicBezTo>
                  <a:cubicBezTo>
                    <a:pt x="1601" y="2516"/>
                    <a:pt x="1628" y="2523"/>
                    <a:pt x="1655" y="2536"/>
                  </a:cubicBezTo>
                  <a:lnTo>
                    <a:pt x="2279" y="2862"/>
                  </a:lnTo>
                  <a:cubicBezTo>
                    <a:pt x="2313" y="2879"/>
                    <a:pt x="2346" y="2886"/>
                    <a:pt x="2378" y="2886"/>
                  </a:cubicBezTo>
                  <a:cubicBezTo>
                    <a:pt x="2501" y="2886"/>
                    <a:pt x="2599" y="2774"/>
                    <a:pt x="2578" y="2645"/>
                  </a:cubicBezTo>
                  <a:lnTo>
                    <a:pt x="2469" y="1967"/>
                  </a:lnTo>
                  <a:cubicBezTo>
                    <a:pt x="2442" y="1913"/>
                    <a:pt x="2469" y="1831"/>
                    <a:pt x="2523" y="1777"/>
                  </a:cubicBezTo>
                  <a:lnTo>
                    <a:pt x="3012" y="1289"/>
                  </a:lnTo>
                  <a:cubicBezTo>
                    <a:pt x="3147" y="1180"/>
                    <a:pt x="3066" y="990"/>
                    <a:pt x="2903" y="963"/>
                  </a:cubicBezTo>
                  <a:lnTo>
                    <a:pt x="2225" y="855"/>
                  </a:lnTo>
                  <a:cubicBezTo>
                    <a:pt x="2144" y="855"/>
                    <a:pt x="2089" y="800"/>
                    <a:pt x="2062" y="746"/>
                  </a:cubicBezTo>
                  <a:lnTo>
                    <a:pt x="1764" y="122"/>
                  </a:lnTo>
                  <a:cubicBezTo>
                    <a:pt x="1723" y="41"/>
                    <a:pt x="1649" y="0"/>
                    <a:pt x="1574" y="0"/>
                  </a:cubicBezTo>
                  <a:close/>
                </a:path>
              </a:pathLst>
            </a:custGeom>
            <a:solidFill>
              <a:srgbClr val="F5D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5687300" y="2166175"/>
              <a:ext cx="78000" cy="72175"/>
            </a:xfrm>
            <a:custGeom>
              <a:rect b="b" l="l" r="r" t="t"/>
              <a:pathLst>
                <a:path extrusionOk="0" h="2887" w="3120">
                  <a:moveTo>
                    <a:pt x="1570" y="0"/>
                  </a:moveTo>
                  <a:cubicBezTo>
                    <a:pt x="1499" y="0"/>
                    <a:pt x="1424" y="41"/>
                    <a:pt x="1384" y="122"/>
                  </a:cubicBezTo>
                  <a:lnTo>
                    <a:pt x="1085" y="746"/>
                  </a:lnTo>
                  <a:cubicBezTo>
                    <a:pt x="1031" y="800"/>
                    <a:pt x="977" y="855"/>
                    <a:pt x="923" y="855"/>
                  </a:cubicBezTo>
                  <a:lnTo>
                    <a:pt x="245" y="963"/>
                  </a:lnTo>
                  <a:cubicBezTo>
                    <a:pt x="55" y="990"/>
                    <a:pt x="0" y="1180"/>
                    <a:pt x="109" y="1289"/>
                  </a:cubicBezTo>
                  <a:lnTo>
                    <a:pt x="624" y="1777"/>
                  </a:lnTo>
                  <a:cubicBezTo>
                    <a:pt x="679" y="1831"/>
                    <a:pt x="679" y="1913"/>
                    <a:pt x="679" y="1967"/>
                  </a:cubicBezTo>
                  <a:lnTo>
                    <a:pt x="570" y="2645"/>
                  </a:lnTo>
                  <a:cubicBezTo>
                    <a:pt x="527" y="2774"/>
                    <a:pt x="638" y="2886"/>
                    <a:pt x="753" y="2886"/>
                  </a:cubicBezTo>
                  <a:cubicBezTo>
                    <a:pt x="783" y="2886"/>
                    <a:pt x="813" y="2879"/>
                    <a:pt x="841" y="2862"/>
                  </a:cubicBezTo>
                  <a:lnTo>
                    <a:pt x="1465" y="2536"/>
                  </a:lnTo>
                  <a:cubicBezTo>
                    <a:pt x="1492" y="2523"/>
                    <a:pt x="1526" y="2516"/>
                    <a:pt x="1560" y="2516"/>
                  </a:cubicBezTo>
                  <a:cubicBezTo>
                    <a:pt x="1594" y="2516"/>
                    <a:pt x="1628" y="2523"/>
                    <a:pt x="1655" y="2536"/>
                  </a:cubicBezTo>
                  <a:lnTo>
                    <a:pt x="2279" y="2862"/>
                  </a:lnTo>
                  <a:cubicBezTo>
                    <a:pt x="2307" y="2879"/>
                    <a:pt x="2337" y="2886"/>
                    <a:pt x="2367" y="2886"/>
                  </a:cubicBezTo>
                  <a:cubicBezTo>
                    <a:pt x="2484" y="2886"/>
                    <a:pt x="2599" y="2774"/>
                    <a:pt x="2577" y="2645"/>
                  </a:cubicBezTo>
                  <a:lnTo>
                    <a:pt x="2442" y="1967"/>
                  </a:lnTo>
                  <a:cubicBezTo>
                    <a:pt x="2442" y="1913"/>
                    <a:pt x="2469" y="1831"/>
                    <a:pt x="2523" y="1777"/>
                  </a:cubicBezTo>
                  <a:lnTo>
                    <a:pt x="3011" y="1289"/>
                  </a:lnTo>
                  <a:cubicBezTo>
                    <a:pt x="3120" y="1180"/>
                    <a:pt x="3065" y="990"/>
                    <a:pt x="2903" y="963"/>
                  </a:cubicBezTo>
                  <a:lnTo>
                    <a:pt x="2197" y="855"/>
                  </a:lnTo>
                  <a:cubicBezTo>
                    <a:pt x="2143" y="855"/>
                    <a:pt x="2089" y="800"/>
                    <a:pt x="2062" y="746"/>
                  </a:cubicBezTo>
                  <a:lnTo>
                    <a:pt x="1736" y="122"/>
                  </a:lnTo>
                  <a:cubicBezTo>
                    <a:pt x="1709" y="41"/>
                    <a:pt x="1641" y="0"/>
                    <a:pt x="1570"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5461500" y="2166175"/>
              <a:ext cx="78000" cy="72175"/>
            </a:xfrm>
            <a:custGeom>
              <a:rect b="b" l="l" r="r" t="t"/>
              <a:pathLst>
                <a:path extrusionOk="0" h="2887" w="3120">
                  <a:moveTo>
                    <a:pt x="1546" y="0"/>
                  </a:moveTo>
                  <a:cubicBezTo>
                    <a:pt x="1472" y="0"/>
                    <a:pt x="1397" y="41"/>
                    <a:pt x="1356" y="122"/>
                  </a:cubicBezTo>
                  <a:lnTo>
                    <a:pt x="1058" y="746"/>
                  </a:lnTo>
                  <a:cubicBezTo>
                    <a:pt x="1031" y="800"/>
                    <a:pt x="977" y="855"/>
                    <a:pt x="895" y="855"/>
                  </a:cubicBezTo>
                  <a:lnTo>
                    <a:pt x="217" y="963"/>
                  </a:lnTo>
                  <a:cubicBezTo>
                    <a:pt x="54" y="990"/>
                    <a:pt x="0" y="1180"/>
                    <a:pt x="109" y="1289"/>
                  </a:cubicBezTo>
                  <a:lnTo>
                    <a:pt x="597" y="1777"/>
                  </a:lnTo>
                  <a:cubicBezTo>
                    <a:pt x="651" y="1831"/>
                    <a:pt x="678" y="1913"/>
                    <a:pt x="651" y="1967"/>
                  </a:cubicBezTo>
                  <a:lnTo>
                    <a:pt x="543" y="2645"/>
                  </a:lnTo>
                  <a:cubicBezTo>
                    <a:pt x="521" y="2774"/>
                    <a:pt x="619" y="2886"/>
                    <a:pt x="742" y="2886"/>
                  </a:cubicBezTo>
                  <a:cubicBezTo>
                    <a:pt x="774" y="2886"/>
                    <a:pt x="808" y="2879"/>
                    <a:pt x="841" y="2862"/>
                  </a:cubicBezTo>
                  <a:lnTo>
                    <a:pt x="1465" y="2536"/>
                  </a:lnTo>
                  <a:cubicBezTo>
                    <a:pt x="1492" y="2523"/>
                    <a:pt x="1526" y="2516"/>
                    <a:pt x="1560" y="2516"/>
                  </a:cubicBezTo>
                  <a:cubicBezTo>
                    <a:pt x="1594" y="2516"/>
                    <a:pt x="1628" y="2523"/>
                    <a:pt x="1655" y="2536"/>
                  </a:cubicBezTo>
                  <a:lnTo>
                    <a:pt x="2251" y="2862"/>
                  </a:lnTo>
                  <a:cubicBezTo>
                    <a:pt x="2285" y="2879"/>
                    <a:pt x="2319" y="2886"/>
                    <a:pt x="2350" y="2886"/>
                  </a:cubicBezTo>
                  <a:cubicBezTo>
                    <a:pt x="2473" y="2886"/>
                    <a:pt x="2571" y="2774"/>
                    <a:pt x="2550" y="2645"/>
                  </a:cubicBezTo>
                  <a:lnTo>
                    <a:pt x="2441" y="1967"/>
                  </a:lnTo>
                  <a:cubicBezTo>
                    <a:pt x="2414" y="1913"/>
                    <a:pt x="2441" y="1831"/>
                    <a:pt x="2496" y="1777"/>
                  </a:cubicBezTo>
                  <a:lnTo>
                    <a:pt x="2984" y="1289"/>
                  </a:lnTo>
                  <a:cubicBezTo>
                    <a:pt x="3119" y="1180"/>
                    <a:pt x="3038" y="990"/>
                    <a:pt x="2875" y="963"/>
                  </a:cubicBezTo>
                  <a:lnTo>
                    <a:pt x="2197" y="855"/>
                  </a:lnTo>
                  <a:cubicBezTo>
                    <a:pt x="2143" y="855"/>
                    <a:pt x="2062" y="800"/>
                    <a:pt x="2034" y="746"/>
                  </a:cubicBezTo>
                  <a:lnTo>
                    <a:pt x="1736" y="122"/>
                  </a:lnTo>
                  <a:cubicBezTo>
                    <a:pt x="1695" y="41"/>
                    <a:pt x="1621" y="0"/>
                    <a:pt x="1546"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6"/>
            <p:cNvSpPr/>
            <p:nvPr/>
          </p:nvSpPr>
          <p:spPr>
            <a:xfrm>
              <a:off x="5504900" y="2188200"/>
              <a:ext cx="34600" cy="50150"/>
            </a:xfrm>
            <a:custGeom>
              <a:rect b="b" l="l" r="r" t="t"/>
              <a:pathLst>
                <a:path extrusionOk="0" h="2006" w="1384">
                  <a:moveTo>
                    <a:pt x="651" y="1"/>
                  </a:moveTo>
                  <a:cubicBezTo>
                    <a:pt x="651" y="28"/>
                    <a:pt x="651" y="28"/>
                    <a:pt x="624" y="55"/>
                  </a:cubicBezTo>
                  <a:lnTo>
                    <a:pt x="81" y="598"/>
                  </a:lnTo>
                  <a:cubicBezTo>
                    <a:pt x="27" y="652"/>
                    <a:pt x="0" y="706"/>
                    <a:pt x="0" y="787"/>
                  </a:cubicBezTo>
                  <a:lnTo>
                    <a:pt x="136" y="1547"/>
                  </a:lnTo>
                  <a:cubicBezTo>
                    <a:pt x="163" y="1628"/>
                    <a:pt x="136" y="1710"/>
                    <a:pt x="81" y="1737"/>
                  </a:cubicBezTo>
                  <a:lnTo>
                    <a:pt x="515" y="1981"/>
                  </a:lnTo>
                  <a:cubicBezTo>
                    <a:pt x="549" y="1998"/>
                    <a:pt x="583" y="2005"/>
                    <a:pt x="614" y="2005"/>
                  </a:cubicBezTo>
                  <a:cubicBezTo>
                    <a:pt x="737" y="2005"/>
                    <a:pt x="835" y="1893"/>
                    <a:pt x="814" y="1764"/>
                  </a:cubicBezTo>
                  <a:lnTo>
                    <a:pt x="705" y="1086"/>
                  </a:lnTo>
                  <a:cubicBezTo>
                    <a:pt x="678" y="1032"/>
                    <a:pt x="705" y="950"/>
                    <a:pt x="760" y="896"/>
                  </a:cubicBezTo>
                  <a:lnTo>
                    <a:pt x="1248" y="408"/>
                  </a:lnTo>
                  <a:cubicBezTo>
                    <a:pt x="1383" y="299"/>
                    <a:pt x="1302" y="82"/>
                    <a:pt x="1139" y="82"/>
                  </a:cubicBezTo>
                  <a:lnTo>
                    <a:pt x="651"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6"/>
            <p:cNvSpPr/>
            <p:nvPr/>
          </p:nvSpPr>
          <p:spPr>
            <a:xfrm>
              <a:off x="5574050" y="2166175"/>
              <a:ext cx="78700" cy="72175"/>
            </a:xfrm>
            <a:custGeom>
              <a:rect b="b" l="l" r="r" t="t"/>
              <a:pathLst>
                <a:path extrusionOk="0" h="2887" w="3148">
                  <a:moveTo>
                    <a:pt x="1574" y="0"/>
                  </a:moveTo>
                  <a:cubicBezTo>
                    <a:pt x="1499" y="0"/>
                    <a:pt x="1425" y="41"/>
                    <a:pt x="1384" y="122"/>
                  </a:cubicBezTo>
                  <a:lnTo>
                    <a:pt x="1086" y="746"/>
                  </a:lnTo>
                  <a:cubicBezTo>
                    <a:pt x="1059" y="800"/>
                    <a:pt x="1004" y="855"/>
                    <a:pt x="923" y="855"/>
                  </a:cubicBezTo>
                  <a:lnTo>
                    <a:pt x="245" y="963"/>
                  </a:lnTo>
                  <a:cubicBezTo>
                    <a:pt x="82" y="990"/>
                    <a:pt x="1" y="1180"/>
                    <a:pt x="136" y="1289"/>
                  </a:cubicBezTo>
                  <a:lnTo>
                    <a:pt x="625" y="1777"/>
                  </a:lnTo>
                  <a:cubicBezTo>
                    <a:pt x="679" y="1831"/>
                    <a:pt x="706" y="1913"/>
                    <a:pt x="679" y="1967"/>
                  </a:cubicBezTo>
                  <a:lnTo>
                    <a:pt x="570" y="2645"/>
                  </a:lnTo>
                  <a:cubicBezTo>
                    <a:pt x="549" y="2774"/>
                    <a:pt x="647" y="2886"/>
                    <a:pt x="770" y="2886"/>
                  </a:cubicBezTo>
                  <a:cubicBezTo>
                    <a:pt x="802" y="2886"/>
                    <a:pt x="835" y="2879"/>
                    <a:pt x="869" y="2862"/>
                  </a:cubicBezTo>
                  <a:lnTo>
                    <a:pt x="1465" y="2536"/>
                  </a:lnTo>
                  <a:cubicBezTo>
                    <a:pt x="1506" y="2523"/>
                    <a:pt x="1540" y="2516"/>
                    <a:pt x="1571" y="2516"/>
                  </a:cubicBezTo>
                  <a:cubicBezTo>
                    <a:pt x="1601" y="2516"/>
                    <a:pt x="1628" y="2523"/>
                    <a:pt x="1655" y="2536"/>
                  </a:cubicBezTo>
                  <a:lnTo>
                    <a:pt x="2279" y="2862"/>
                  </a:lnTo>
                  <a:cubicBezTo>
                    <a:pt x="2313" y="2879"/>
                    <a:pt x="2346" y="2886"/>
                    <a:pt x="2378" y="2886"/>
                  </a:cubicBezTo>
                  <a:cubicBezTo>
                    <a:pt x="2501" y="2886"/>
                    <a:pt x="2599" y="2774"/>
                    <a:pt x="2578" y="2645"/>
                  </a:cubicBezTo>
                  <a:lnTo>
                    <a:pt x="2469" y="1967"/>
                  </a:lnTo>
                  <a:cubicBezTo>
                    <a:pt x="2442" y="1913"/>
                    <a:pt x="2469" y="1831"/>
                    <a:pt x="2523" y="1777"/>
                  </a:cubicBezTo>
                  <a:lnTo>
                    <a:pt x="3012" y="1289"/>
                  </a:lnTo>
                  <a:cubicBezTo>
                    <a:pt x="3147" y="1180"/>
                    <a:pt x="3066" y="990"/>
                    <a:pt x="2903" y="963"/>
                  </a:cubicBezTo>
                  <a:lnTo>
                    <a:pt x="2225" y="855"/>
                  </a:lnTo>
                  <a:cubicBezTo>
                    <a:pt x="2144" y="855"/>
                    <a:pt x="2089" y="800"/>
                    <a:pt x="2062" y="746"/>
                  </a:cubicBezTo>
                  <a:lnTo>
                    <a:pt x="1764" y="122"/>
                  </a:lnTo>
                  <a:cubicBezTo>
                    <a:pt x="1723" y="41"/>
                    <a:pt x="1649" y="0"/>
                    <a:pt x="1574"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5618125" y="2188200"/>
              <a:ext cx="34625" cy="50150"/>
            </a:xfrm>
            <a:custGeom>
              <a:rect b="b" l="l" r="r" t="t"/>
              <a:pathLst>
                <a:path extrusionOk="0" h="2006" w="1385">
                  <a:moveTo>
                    <a:pt x="652" y="1"/>
                  </a:moveTo>
                  <a:cubicBezTo>
                    <a:pt x="652" y="28"/>
                    <a:pt x="625" y="28"/>
                    <a:pt x="625" y="55"/>
                  </a:cubicBezTo>
                  <a:lnTo>
                    <a:pt x="55" y="598"/>
                  </a:lnTo>
                  <a:cubicBezTo>
                    <a:pt x="1" y="652"/>
                    <a:pt x="1" y="706"/>
                    <a:pt x="1" y="787"/>
                  </a:cubicBezTo>
                  <a:lnTo>
                    <a:pt x="136" y="1547"/>
                  </a:lnTo>
                  <a:cubicBezTo>
                    <a:pt x="136" y="1628"/>
                    <a:pt x="109" y="1710"/>
                    <a:pt x="55" y="1737"/>
                  </a:cubicBezTo>
                  <a:lnTo>
                    <a:pt x="516" y="1981"/>
                  </a:lnTo>
                  <a:cubicBezTo>
                    <a:pt x="550" y="1998"/>
                    <a:pt x="583" y="2005"/>
                    <a:pt x="615" y="2005"/>
                  </a:cubicBezTo>
                  <a:cubicBezTo>
                    <a:pt x="738" y="2005"/>
                    <a:pt x="836" y="1893"/>
                    <a:pt x="815" y="1764"/>
                  </a:cubicBezTo>
                  <a:lnTo>
                    <a:pt x="706" y="1086"/>
                  </a:lnTo>
                  <a:cubicBezTo>
                    <a:pt x="679" y="1032"/>
                    <a:pt x="706" y="950"/>
                    <a:pt x="760" y="896"/>
                  </a:cubicBezTo>
                  <a:lnTo>
                    <a:pt x="1249" y="408"/>
                  </a:lnTo>
                  <a:cubicBezTo>
                    <a:pt x="1384" y="299"/>
                    <a:pt x="1303" y="82"/>
                    <a:pt x="1140" y="82"/>
                  </a:cubicBezTo>
                  <a:lnTo>
                    <a:pt x="652"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6"/>
            <p:cNvSpPr/>
            <p:nvPr/>
          </p:nvSpPr>
          <p:spPr>
            <a:xfrm>
              <a:off x="5730700" y="2188200"/>
              <a:ext cx="34600" cy="50150"/>
            </a:xfrm>
            <a:custGeom>
              <a:rect b="b" l="l" r="r" t="t"/>
              <a:pathLst>
                <a:path extrusionOk="0" h="2006" w="1384">
                  <a:moveTo>
                    <a:pt x="678" y="1"/>
                  </a:moveTo>
                  <a:cubicBezTo>
                    <a:pt x="678" y="28"/>
                    <a:pt x="651" y="28"/>
                    <a:pt x="624" y="55"/>
                  </a:cubicBezTo>
                  <a:lnTo>
                    <a:pt x="82" y="598"/>
                  </a:lnTo>
                  <a:cubicBezTo>
                    <a:pt x="28" y="652"/>
                    <a:pt x="0" y="706"/>
                    <a:pt x="28" y="787"/>
                  </a:cubicBezTo>
                  <a:lnTo>
                    <a:pt x="163" y="1547"/>
                  </a:lnTo>
                  <a:cubicBezTo>
                    <a:pt x="163" y="1628"/>
                    <a:pt x="136" y="1710"/>
                    <a:pt x="82" y="1737"/>
                  </a:cubicBezTo>
                  <a:lnTo>
                    <a:pt x="543" y="1981"/>
                  </a:lnTo>
                  <a:cubicBezTo>
                    <a:pt x="571" y="1998"/>
                    <a:pt x="601" y="2005"/>
                    <a:pt x="631" y="2005"/>
                  </a:cubicBezTo>
                  <a:cubicBezTo>
                    <a:pt x="748" y="2005"/>
                    <a:pt x="863" y="1893"/>
                    <a:pt x="841" y="1764"/>
                  </a:cubicBezTo>
                  <a:lnTo>
                    <a:pt x="706" y="1086"/>
                  </a:lnTo>
                  <a:cubicBezTo>
                    <a:pt x="706" y="1032"/>
                    <a:pt x="733" y="950"/>
                    <a:pt x="787" y="896"/>
                  </a:cubicBezTo>
                  <a:lnTo>
                    <a:pt x="1275" y="408"/>
                  </a:lnTo>
                  <a:cubicBezTo>
                    <a:pt x="1384" y="299"/>
                    <a:pt x="1329" y="82"/>
                    <a:pt x="1167" y="82"/>
                  </a:cubicBezTo>
                  <a:lnTo>
                    <a:pt x="678"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6"/>
            <p:cNvSpPr/>
            <p:nvPr/>
          </p:nvSpPr>
          <p:spPr>
            <a:xfrm>
              <a:off x="5462175" y="2274325"/>
              <a:ext cx="311950" cy="128875"/>
            </a:xfrm>
            <a:custGeom>
              <a:rect b="b" l="l" r="r" t="t"/>
              <a:pathLst>
                <a:path extrusionOk="0" h="5155" w="12478">
                  <a:moveTo>
                    <a:pt x="380" y="1"/>
                  </a:moveTo>
                  <a:cubicBezTo>
                    <a:pt x="163" y="1"/>
                    <a:pt x="0" y="163"/>
                    <a:pt x="0" y="380"/>
                  </a:cubicBezTo>
                  <a:lnTo>
                    <a:pt x="0" y="4774"/>
                  </a:lnTo>
                  <a:cubicBezTo>
                    <a:pt x="0" y="4964"/>
                    <a:pt x="163" y="5154"/>
                    <a:pt x="380" y="5154"/>
                  </a:cubicBezTo>
                  <a:lnTo>
                    <a:pt x="12098" y="5154"/>
                  </a:lnTo>
                  <a:cubicBezTo>
                    <a:pt x="12315" y="5154"/>
                    <a:pt x="12477" y="4964"/>
                    <a:pt x="12477" y="4774"/>
                  </a:cubicBezTo>
                  <a:lnTo>
                    <a:pt x="12477" y="380"/>
                  </a:lnTo>
                  <a:cubicBezTo>
                    <a:pt x="12477" y="163"/>
                    <a:pt x="12315" y="1"/>
                    <a:pt x="12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5737475" y="2274325"/>
              <a:ext cx="36650" cy="128875"/>
            </a:xfrm>
            <a:custGeom>
              <a:rect b="b" l="l" r="r" t="t"/>
              <a:pathLst>
                <a:path extrusionOk="0" h="5155" w="1466">
                  <a:moveTo>
                    <a:pt x="1" y="1"/>
                  </a:moveTo>
                  <a:cubicBezTo>
                    <a:pt x="190" y="1"/>
                    <a:pt x="353" y="163"/>
                    <a:pt x="353" y="380"/>
                  </a:cubicBezTo>
                  <a:lnTo>
                    <a:pt x="353" y="4774"/>
                  </a:lnTo>
                  <a:cubicBezTo>
                    <a:pt x="353" y="4964"/>
                    <a:pt x="190" y="5154"/>
                    <a:pt x="1" y="5154"/>
                  </a:cubicBezTo>
                  <a:lnTo>
                    <a:pt x="1086" y="5154"/>
                  </a:lnTo>
                  <a:cubicBezTo>
                    <a:pt x="1303" y="5154"/>
                    <a:pt x="1465" y="4964"/>
                    <a:pt x="1465" y="4774"/>
                  </a:cubicBezTo>
                  <a:lnTo>
                    <a:pt x="1465" y="380"/>
                  </a:lnTo>
                  <a:cubicBezTo>
                    <a:pt x="1465" y="163"/>
                    <a:pt x="1303" y="1"/>
                    <a:pt x="108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a:off x="5523200" y="2121075"/>
              <a:ext cx="77325" cy="18325"/>
            </a:xfrm>
            <a:custGeom>
              <a:rect b="b" l="l" r="r" t="t"/>
              <a:pathLst>
                <a:path extrusionOk="0" h="733" w="3093">
                  <a:moveTo>
                    <a:pt x="353" y="1"/>
                  </a:moveTo>
                  <a:cubicBezTo>
                    <a:pt x="163" y="1"/>
                    <a:pt x="0" y="163"/>
                    <a:pt x="0" y="380"/>
                  </a:cubicBezTo>
                  <a:cubicBezTo>
                    <a:pt x="0" y="570"/>
                    <a:pt x="163" y="733"/>
                    <a:pt x="353" y="733"/>
                  </a:cubicBezTo>
                  <a:lnTo>
                    <a:pt x="2713" y="733"/>
                  </a:lnTo>
                  <a:cubicBezTo>
                    <a:pt x="2930" y="733"/>
                    <a:pt x="3093" y="570"/>
                    <a:pt x="3093" y="380"/>
                  </a:cubicBezTo>
                  <a:cubicBezTo>
                    <a:pt x="3093" y="163"/>
                    <a:pt x="2930" y="1"/>
                    <a:pt x="27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a:off x="5451325" y="2121075"/>
              <a:ext cx="58325" cy="18325"/>
            </a:xfrm>
            <a:custGeom>
              <a:rect b="b" l="l" r="r" t="t"/>
              <a:pathLst>
                <a:path extrusionOk="0" h="733" w="2333">
                  <a:moveTo>
                    <a:pt x="380" y="1"/>
                  </a:moveTo>
                  <a:cubicBezTo>
                    <a:pt x="163" y="1"/>
                    <a:pt x="0" y="163"/>
                    <a:pt x="0" y="380"/>
                  </a:cubicBezTo>
                  <a:cubicBezTo>
                    <a:pt x="0" y="570"/>
                    <a:pt x="163" y="733"/>
                    <a:pt x="380" y="733"/>
                  </a:cubicBezTo>
                  <a:lnTo>
                    <a:pt x="1953" y="733"/>
                  </a:lnTo>
                  <a:cubicBezTo>
                    <a:pt x="2170" y="733"/>
                    <a:pt x="2333" y="570"/>
                    <a:pt x="2333" y="380"/>
                  </a:cubicBezTo>
                  <a:cubicBezTo>
                    <a:pt x="2333" y="163"/>
                    <a:pt x="2170" y="1"/>
                    <a:pt x="1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66"/>
          <p:cNvGrpSpPr/>
          <p:nvPr/>
        </p:nvGrpSpPr>
        <p:grpSpPr>
          <a:xfrm>
            <a:off x="4171944" y="2601844"/>
            <a:ext cx="530300" cy="621175"/>
            <a:chOff x="6184350" y="1957650"/>
            <a:chExt cx="530300" cy="621175"/>
          </a:xfrm>
        </p:grpSpPr>
        <p:sp>
          <p:nvSpPr>
            <p:cNvPr id="1684" name="Google Shape;1684;p66"/>
            <p:cNvSpPr/>
            <p:nvPr/>
          </p:nvSpPr>
          <p:spPr>
            <a:xfrm>
              <a:off x="6379625" y="2300100"/>
              <a:ext cx="39375" cy="104450"/>
            </a:xfrm>
            <a:custGeom>
              <a:rect b="b" l="l" r="r" t="t"/>
              <a:pathLst>
                <a:path extrusionOk="0" h="4178" w="1575">
                  <a:moveTo>
                    <a:pt x="1" y="0"/>
                  </a:moveTo>
                  <a:lnTo>
                    <a:pt x="1" y="4177"/>
                  </a:lnTo>
                  <a:lnTo>
                    <a:pt x="1574" y="4177"/>
                  </a:lnTo>
                  <a:lnTo>
                    <a:pt x="1574" y="0"/>
                  </a:ln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a:off x="6399300" y="2300100"/>
              <a:ext cx="19700" cy="104450"/>
            </a:xfrm>
            <a:custGeom>
              <a:rect b="b" l="l" r="r" t="t"/>
              <a:pathLst>
                <a:path extrusionOk="0" h="4178" w="788">
                  <a:moveTo>
                    <a:pt x="1" y="0"/>
                  </a:moveTo>
                  <a:lnTo>
                    <a:pt x="1" y="4177"/>
                  </a:lnTo>
                  <a:lnTo>
                    <a:pt x="787" y="4177"/>
                  </a:lnTo>
                  <a:lnTo>
                    <a:pt x="787" y="0"/>
                  </a:ln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6"/>
            <p:cNvSpPr/>
            <p:nvPr/>
          </p:nvSpPr>
          <p:spPr>
            <a:xfrm>
              <a:off x="6511175" y="1957650"/>
              <a:ext cx="97675" cy="61725"/>
            </a:xfrm>
            <a:custGeom>
              <a:rect b="b" l="l" r="r" t="t"/>
              <a:pathLst>
                <a:path extrusionOk="0" h="2469" w="3907">
                  <a:moveTo>
                    <a:pt x="516" y="1"/>
                  </a:moveTo>
                  <a:cubicBezTo>
                    <a:pt x="218" y="1"/>
                    <a:pt x="1" y="245"/>
                    <a:pt x="1" y="543"/>
                  </a:cubicBezTo>
                  <a:lnTo>
                    <a:pt x="1" y="1927"/>
                  </a:lnTo>
                  <a:cubicBezTo>
                    <a:pt x="1" y="2225"/>
                    <a:pt x="218" y="2469"/>
                    <a:pt x="516" y="2469"/>
                  </a:cubicBezTo>
                  <a:lnTo>
                    <a:pt x="3364" y="2469"/>
                  </a:lnTo>
                  <a:cubicBezTo>
                    <a:pt x="3663" y="2469"/>
                    <a:pt x="3907" y="2225"/>
                    <a:pt x="3907" y="1927"/>
                  </a:cubicBezTo>
                  <a:lnTo>
                    <a:pt x="3907" y="543"/>
                  </a:lnTo>
                  <a:cubicBezTo>
                    <a:pt x="3907" y="245"/>
                    <a:pt x="3663" y="1"/>
                    <a:pt x="336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6574250" y="1957650"/>
              <a:ext cx="34600" cy="61725"/>
            </a:xfrm>
            <a:custGeom>
              <a:rect b="b" l="l" r="r" t="t"/>
              <a:pathLst>
                <a:path extrusionOk="0" h="2469" w="1384">
                  <a:moveTo>
                    <a:pt x="0" y="1"/>
                  </a:moveTo>
                  <a:cubicBezTo>
                    <a:pt x="299" y="1"/>
                    <a:pt x="543" y="245"/>
                    <a:pt x="543" y="543"/>
                  </a:cubicBezTo>
                  <a:lnTo>
                    <a:pt x="543" y="1927"/>
                  </a:lnTo>
                  <a:cubicBezTo>
                    <a:pt x="543" y="2225"/>
                    <a:pt x="299" y="2469"/>
                    <a:pt x="0" y="2469"/>
                  </a:cubicBezTo>
                  <a:lnTo>
                    <a:pt x="841" y="2469"/>
                  </a:lnTo>
                  <a:cubicBezTo>
                    <a:pt x="1140" y="2469"/>
                    <a:pt x="1384" y="2225"/>
                    <a:pt x="1384" y="1927"/>
                  </a:cubicBezTo>
                  <a:lnTo>
                    <a:pt x="1384" y="543"/>
                  </a:lnTo>
                  <a:cubicBezTo>
                    <a:pt x="1384" y="245"/>
                    <a:pt x="1140" y="1"/>
                    <a:pt x="841"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6427100" y="1970550"/>
              <a:ext cx="83425" cy="111900"/>
            </a:xfrm>
            <a:custGeom>
              <a:rect b="b" l="l" r="r" t="t"/>
              <a:pathLst>
                <a:path extrusionOk="0" h="4476" w="3337">
                  <a:moveTo>
                    <a:pt x="1520" y="0"/>
                  </a:moveTo>
                  <a:cubicBezTo>
                    <a:pt x="1167" y="0"/>
                    <a:pt x="869" y="244"/>
                    <a:pt x="814" y="597"/>
                  </a:cubicBezTo>
                  <a:lnTo>
                    <a:pt x="1" y="4476"/>
                  </a:lnTo>
                  <a:lnTo>
                    <a:pt x="1465" y="4476"/>
                  </a:lnTo>
                  <a:lnTo>
                    <a:pt x="1981" y="1763"/>
                  </a:lnTo>
                  <a:cubicBezTo>
                    <a:pt x="2008" y="1628"/>
                    <a:pt x="2143" y="1519"/>
                    <a:pt x="2279" y="1519"/>
                  </a:cubicBezTo>
                  <a:lnTo>
                    <a:pt x="3337" y="1519"/>
                  </a:lnTo>
                  <a:lnTo>
                    <a:pt x="3337" y="0"/>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6444725" y="1994950"/>
              <a:ext cx="65800" cy="87500"/>
            </a:xfrm>
            <a:custGeom>
              <a:rect b="b" l="l" r="r" t="t"/>
              <a:pathLst>
                <a:path extrusionOk="0" h="3500" w="2632">
                  <a:moveTo>
                    <a:pt x="1004" y="1"/>
                  </a:moveTo>
                  <a:cubicBezTo>
                    <a:pt x="842" y="1"/>
                    <a:pt x="733" y="109"/>
                    <a:pt x="706" y="245"/>
                  </a:cubicBezTo>
                  <a:lnTo>
                    <a:pt x="1" y="3500"/>
                  </a:lnTo>
                  <a:lnTo>
                    <a:pt x="760" y="3500"/>
                  </a:lnTo>
                  <a:lnTo>
                    <a:pt x="1276" y="787"/>
                  </a:lnTo>
                  <a:cubicBezTo>
                    <a:pt x="1303" y="652"/>
                    <a:pt x="1438" y="543"/>
                    <a:pt x="1574" y="543"/>
                  </a:cubicBezTo>
                  <a:lnTo>
                    <a:pt x="2632" y="543"/>
                  </a:lnTo>
                  <a:lnTo>
                    <a:pt x="263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6351150" y="2269575"/>
              <a:ext cx="96325" cy="40725"/>
            </a:xfrm>
            <a:custGeom>
              <a:rect b="b" l="l" r="r" t="t"/>
              <a:pathLst>
                <a:path extrusionOk="0" h="1629" w="3853">
                  <a:moveTo>
                    <a:pt x="1" y="1"/>
                  </a:moveTo>
                  <a:lnTo>
                    <a:pt x="1" y="1357"/>
                  </a:lnTo>
                  <a:cubicBezTo>
                    <a:pt x="1" y="1520"/>
                    <a:pt x="136" y="1628"/>
                    <a:pt x="272" y="1628"/>
                  </a:cubicBezTo>
                  <a:lnTo>
                    <a:pt x="3608" y="1628"/>
                  </a:lnTo>
                  <a:cubicBezTo>
                    <a:pt x="3744" y="1628"/>
                    <a:pt x="3852" y="1520"/>
                    <a:pt x="3852" y="1357"/>
                  </a:cubicBezTo>
                  <a:lnTo>
                    <a:pt x="3852"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6"/>
            <p:cNvSpPr/>
            <p:nvPr/>
          </p:nvSpPr>
          <p:spPr>
            <a:xfrm>
              <a:off x="6421000" y="2269575"/>
              <a:ext cx="26475" cy="40725"/>
            </a:xfrm>
            <a:custGeom>
              <a:rect b="b" l="l" r="r" t="t"/>
              <a:pathLst>
                <a:path extrusionOk="0" h="1629" w="1059">
                  <a:moveTo>
                    <a:pt x="272" y="1"/>
                  </a:moveTo>
                  <a:lnTo>
                    <a:pt x="272" y="1384"/>
                  </a:lnTo>
                  <a:cubicBezTo>
                    <a:pt x="272" y="1520"/>
                    <a:pt x="163" y="1628"/>
                    <a:pt x="0" y="1628"/>
                  </a:cubicBezTo>
                  <a:lnTo>
                    <a:pt x="814" y="1628"/>
                  </a:lnTo>
                  <a:cubicBezTo>
                    <a:pt x="950" y="1628"/>
                    <a:pt x="1058" y="1520"/>
                    <a:pt x="1058" y="1384"/>
                  </a:cubicBezTo>
                  <a:lnTo>
                    <a:pt x="1058"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6"/>
            <p:cNvSpPr/>
            <p:nvPr/>
          </p:nvSpPr>
          <p:spPr>
            <a:xfrm>
              <a:off x="6330125" y="2234325"/>
              <a:ext cx="138375" cy="41375"/>
            </a:xfrm>
            <a:custGeom>
              <a:rect b="b" l="l" r="r" t="t"/>
              <a:pathLst>
                <a:path extrusionOk="0" h="1655" w="5535">
                  <a:moveTo>
                    <a:pt x="1" y="0"/>
                  </a:moveTo>
                  <a:lnTo>
                    <a:pt x="1" y="1411"/>
                  </a:lnTo>
                  <a:cubicBezTo>
                    <a:pt x="1" y="1546"/>
                    <a:pt x="109" y="1655"/>
                    <a:pt x="272" y="1655"/>
                  </a:cubicBezTo>
                  <a:lnTo>
                    <a:pt x="5290" y="1655"/>
                  </a:lnTo>
                  <a:cubicBezTo>
                    <a:pt x="5426" y="1655"/>
                    <a:pt x="5534" y="1546"/>
                    <a:pt x="5534" y="1411"/>
                  </a:cubicBezTo>
                  <a:lnTo>
                    <a:pt x="5534" y="0"/>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6"/>
            <p:cNvSpPr/>
            <p:nvPr/>
          </p:nvSpPr>
          <p:spPr>
            <a:xfrm>
              <a:off x="6442025" y="2241100"/>
              <a:ext cx="26475" cy="34600"/>
            </a:xfrm>
            <a:custGeom>
              <a:rect b="b" l="l" r="r" t="t"/>
              <a:pathLst>
                <a:path extrusionOk="0" h="1384" w="1059">
                  <a:moveTo>
                    <a:pt x="272" y="0"/>
                  </a:moveTo>
                  <a:lnTo>
                    <a:pt x="272" y="1140"/>
                  </a:lnTo>
                  <a:cubicBezTo>
                    <a:pt x="272" y="1275"/>
                    <a:pt x="163" y="1384"/>
                    <a:pt x="0" y="1384"/>
                  </a:cubicBezTo>
                  <a:lnTo>
                    <a:pt x="814" y="1384"/>
                  </a:lnTo>
                  <a:cubicBezTo>
                    <a:pt x="950" y="1384"/>
                    <a:pt x="1058" y="1275"/>
                    <a:pt x="1058" y="1140"/>
                  </a:cubicBezTo>
                  <a:lnTo>
                    <a:pt x="1058"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6"/>
            <p:cNvSpPr/>
            <p:nvPr/>
          </p:nvSpPr>
          <p:spPr>
            <a:xfrm>
              <a:off x="6220275" y="2116325"/>
              <a:ext cx="63775" cy="52250"/>
            </a:xfrm>
            <a:custGeom>
              <a:rect b="b" l="l" r="r" t="t"/>
              <a:pathLst>
                <a:path extrusionOk="0" h="2090" w="2551">
                  <a:moveTo>
                    <a:pt x="1" y="1"/>
                  </a:moveTo>
                  <a:lnTo>
                    <a:pt x="1" y="2089"/>
                  </a:lnTo>
                  <a:lnTo>
                    <a:pt x="2550" y="2089"/>
                  </a:lnTo>
                  <a:lnTo>
                    <a:pt x="2550" y="1"/>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6524075" y="2114975"/>
              <a:ext cx="103100" cy="73925"/>
            </a:xfrm>
            <a:custGeom>
              <a:rect b="b" l="l" r="r" t="t"/>
              <a:pathLst>
                <a:path extrusionOk="0" h="2957" w="4124">
                  <a:moveTo>
                    <a:pt x="0" y="0"/>
                  </a:moveTo>
                  <a:lnTo>
                    <a:pt x="0" y="2957"/>
                  </a:lnTo>
                  <a:lnTo>
                    <a:pt x="4123" y="2957"/>
                  </a:lnTo>
                  <a:lnTo>
                    <a:pt x="4123"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6"/>
            <p:cNvSpPr/>
            <p:nvPr/>
          </p:nvSpPr>
          <p:spPr>
            <a:xfrm>
              <a:off x="6300300" y="2019350"/>
              <a:ext cx="97675" cy="63100"/>
            </a:xfrm>
            <a:custGeom>
              <a:rect b="b" l="l" r="r" t="t"/>
              <a:pathLst>
                <a:path extrusionOk="0" h="2524" w="3907">
                  <a:moveTo>
                    <a:pt x="489" y="1"/>
                  </a:moveTo>
                  <a:cubicBezTo>
                    <a:pt x="217" y="1"/>
                    <a:pt x="0" y="218"/>
                    <a:pt x="0" y="462"/>
                  </a:cubicBezTo>
                  <a:lnTo>
                    <a:pt x="0" y="2524"/>
                  </a:lnTo>
                  <a:lnTo>
                    <a:pt x="3906" y="2524"/>
                  </a:lnTo>
                  <a:lnTo>
                    <a:pt x="3906" y="462"/>
                  </a:lnTo>
                  <a:cubicBezTo>
                    <a:pt x="3906" y="218"/>
                    <a:pt x="3689" y="1"/>
                    <a:pt x="3445" y="1"/>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6"/>
            <p:cNvSpPr/>
            <p:nvPr/>
          </p:nvSpPr>
          <p:spPr>
            <a:xfrm>
              <a:off x="6362675" y="2019350"/>
              <a:ext cx="35300" cy="63100"/>
            </a:xfrm>
            <a:custGeom>
              <a:rect b="b" l="l" r="r" t="t"/>
              <a:pathLst>
                <a:path extrusionOk="0" h="2524" w="1412">
                  <a:moveTo>
                    <a:pt x="1" y="1"/>
                  </a:moveTo>
                  <a:cubicBezTo>
                    <a:pt x="272" y="1"/>
                    <a:pt x="489" y="218"/>
                    <a:pt x="489" y="462"/>
                  </a:cubicBezTo>
                  <a:lnTo>
                    <a:pt x="489" y="2524"/>
                  </a:lnTo>
                  <a:lnTo>
                    <a:pt x="1411" y="2524"/>
                  </a:lnTo>
                  <a:lnTo>
                    <a:pt x="1411" y="462"/>
                  </a:lnTo>
                  <a:cubicBezTo>
                    <a:pt x="1411" y="218"/>
                    <a:pt x="1194" y="1"/>
                    <a:pt x="95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6516600" y="2104125"/>
              <a:ext cx="43425" cy="94950"/>
            </a:xfrm>
            <a:custGeom>
              <a:rect b="b" l="l" r="r" t="t"/>
              <a:pathLst>
                <a:path extrusionOk="0" h="3798" w="1737">
                  <a:moveTo>
                    <a:pt x="1" y="0"/>
                  </a:moveTo>
                  <a:lnTo>
                    <a:pt x="1" y="3798"/>
                  </a:lnTo>
                  <a:lnTo>
                    <a:pt x="1574" y="3798"/>
                  </a:lnTo>
                  <a:cubicBezTo>
                    <a:pt x="1656" y="3798"/>
                    <a:pt x="1737" y="3744"/>
                    <a:pt x="1737" y="3662"/>
                  </a:cubicBezTo>
                  <a:lnTo>
                    <a:pt x="1737" y="163"/>
                  </a:lnTo>
                  <a:cubicBezTo>
                    <a:pt x="1737" y="82"/>
                    <a:pt x="1656" y="0"/>
                    <a:pt x="1574"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6"/>
            <p:cNvSpPr/>
            <p:nvPr/>
          </p:nvSpPr>
          <p:spPr>
            <a:xfrm>
              <a:off x="6184350" y="2106050"/>
              <a:ext cx="48175" cy="72800"/>
            </a:xfrm>
            <a:custGeom>
              <a:rect b="b" l="l" r="r" t="t"/>
              <a:pathLst>
                <a:path extrusionOk="0" h="2912" w="1927">
                  <a:moveTo>
                    <a:pt x="249" y="1"/>
                  </a:moveTo>
                  <a:cubicBezTo>
                    <a:pt x="109" y="1"/>
                    <a:pt x="0" y="103"/>
                    <a:pt x="0" y="249"/>
                  </a:cubicBezTo>
                  <a:lnTo>
                    <a:pt x="0" y="2663"/>
                  </a:lnTo>
                  <a:cubicBezTo>
                    <a:pt x="0" y="2809"/>
                    <a:pt x="109" y="2911"/>
                    <a:pt x="249" y="2911"/>
                  </a:cubicBezTo>
                  <a:cubicBezTo>
                    <a:pt x="265" y="2911"/>
                    <a:pt x="282" y="2910"/>
                    <a:pt x="299" y="2907"/>
                  </a:cubicBezTo>
                  <a:lnTo>
                    <a:pt x="1926" y="2500"/>
                  </a:lnTo>
                  <a:lnTo>
                    <a:pt x="1926" y="412"/>
                  </a:lnTo>
                  <a:lnTo>
                    <a:pt x="299" y="5"/>
                  </a:lnTo>
                  <a:cubicBezTo>
                    <a:pt x="282" y="2"/>
                    <a:pt x="265" y="1"/>
                    <a:pt x="24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6"/>
            <p:cNvSpPr/>
            <p:nvPr/>
          </p:nvSpPr>
          <p:spPr>
            <a:xfrm>
              <a:off x="6252825" y="2116325"/>
              <a:ext cx="31225" cy="52250"/>
            </a:xfrm>
            <a:custGeom>
              <a:rect b="b" l="l" r="r" t="t"/>
              <a:pathLst>
                <a:path extrusionOk="0" h="2090" w="1249">
                  <a:moveTo>
                    <a:pt x="1" y="1"/>
                  </a:moveTo>
                  <a:lnTo>
                    <a:pt x="1" y="2089"/>
                  </a:lnTo>
                  <a:lnTo>
                    <a:pt x="1248" y="2089"/>
                  </a:lnTo>
                  <a:lnTo>
                    <a:pt x="124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6272500" y="2072925"/>
              <a:ext cx="251600" cy="168200"/>
            </a:xfrm>
            <a:custGeom>
              <a:rect b="b" l="l" r="r" t="t"/>
              <a:pathLst>
                <a:path extrusionOk="0" h="6728" w="10064">
                  <a:moveTo>
                    <a:pt x="787" y="1"/>
                  </a:moveTo>
                  <a:cubicBezTo>
                    <a:pt x="353" y="1"/>
                    <a:pt x="0" y="381"/>
                    <a:pt x="0" y="814"/>
                  </a:cubicBezTo>
                  <a:lnTo>
                    <a:pt x="0" y="5941"/>
                  </a:lnTo>
                  <a:cubicBezTo>
                    <a:pt x="0" y="6375"/>
                    <a:pt x="353" y="6727"/>
                    <a:pt x="787" y="6727"/>
                  </a:cubicBezTo>
                  <a:lnTo>
                    <a:pt x="9277" y="6727"/>
                  </a:lnTo>
                  <a:cubicBezTo>
                    <a:pt x="9711" y="6727"/>
                    <a:pt x="10063" y="6375"/>
                    <a:pt x="10063" y="5914"/>
                  </a:cubicBezTo>
                  <a:lnTo>
                    <a:pt x="10063" y="814"/>
                  </a:lnTo>
                  <a:cubicBezTo>
                    <a:pt x="10063" y="353"/>
                    <a:pt x="9711" y="1"/>
                    <a:pt x="927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6"/>
            <p:cNvSpPr/>
            <p:nvPr/>
          </p:nvSpPr>
          <p:spPr>
            <a:xfrm>
              <a:off x="6483375" y="2073600"/>
              <a:ext cx="40725" cy="167525"/>
            </a:xfrm>
            <a:custGeom>
              <a:rect b="b" l="l" r="r" t="t"/>
              <a:pathLst>
                <a:path extrusionOk="0" h="6701" w="1629">
                  <a:moveTo>
                    <a:pt x="1" y="1"/>
                  </a:moveTo>
                  <a:cubicBezTo>
                    <a:pt x="435" y="1"/>
                    <a:pt x="787" y="354"/>
                    <a:pt x="787" y="787"/>
                  </a:cubicBezTo>
                  <a:lnTo>
                    <a:pt x="787" y="5914"/>
                  </a:lnTo>
                  <a:cubicBezTo>
                    <a:pt x="787" y="6348"/>
                    <a:pt x="435" y="6700"/>
                    <a:pt x="1" y="6700"/>
                  </a:cubicBezTo>
                  <a:lnTo>
                    <a:pt x="842" y="6700"/>
                  </a:lnTo>
                  <a:cubicBezTo>
                    <a:pt x="1276" y="6700"/>
                    <a:pt x="1628" y="6348"/>
                    <a:pt x="1628" y="5914"/>
                  </a:cubicBezTo>
                  <a:lnTo>
                    <a:pt x="1628" y="787"/>
                  </a:lnTo>
                  <a:cubicBezTo>
                    <a:pt x="1628" y="354"/>
                    <a:pt x="1276" y="1"/>
                    <a:pt x="842"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6"/>
            <p:cNvSpPr/>
            <p:nvPr/>
          </p:nvSpPr>
          <p:spPr>
            <a:xfrm>
              <a:off x="6315900" y="2113625"/>
              <a:ext cx="59025" cy="45450"/>
            </a:xfrm>
            <a:custGeom>
              <a:rect b="b" l="l" r="r" t="t"/>
              <a:pathLst>
                <a:path extrusionOk="0" h="1818" w="2361">
                  <a:moveTo>
                    <a:pt x="272" y="0"/>
                  </a:moveTo>
                  <a:cubicBezTo>
                    <a:pt x="136" y="0"/>
                    <a:pt x="0" y="109"/>
                    <a:pt x="0" y="244"/>
                  </a:cubicBezTo>
                  <a:lnTo>
                    <a:pt x="0" y="1573"/>
                  </a:lnTo>
                  <a:cubicBezTo>
                    <a:pt x="0" y="1709"/>
                    <a:pt x="136" y="1817"/>
                    <a:pt x="272" y="1817"/>
                  </a:cubicBezTo>
                  <a:lnTo>
                    <a:pt x="2116" y="1817"/>
                  </a:lnTo>
                  <a:cubicBezTo>
                    <a:pt x="2252" y="1817"/>
                    <a:pt x="2360" y="1709"/>
                    <a:pt x="2360" y="1573"/>
                  </a:cubicBezTo>
                  <a:lnTo>
                    <a:pt x="2360" y="244"/>
                  </a:lnTo>
                  <a:cubicBezTo>
                    <a:pt x="2360" y="109"/>
                    <a:pt x="2252" y="0"/>
                    <a:pt x="2116" y="0"/>
                  </a:cubicBezTo>
                  <a:close/>
                </a:path>
              </a:pathLst>
            </a:custGeom>
            <a:solidFill>
              <a:srgbClr val="9AE7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6591200" y="2104125"/>
              <a:ext cx="46825" cy="94950"/>
            </a:xfrm>
            <a:custGeom>
              <a:rect b="b" l="l" r="r" t="t"/>
              <a:pathLst>
                <a:path extrusionOk="0" h="3798" w="1873">
                  <a:moveTo>
                    <a:pt x="163" y="0"/>
                  </a:moveTo>
                  <a:cubicBezTo>
                    <a:pt x="82" y="0"/>
                    <a:pt x="1" y="82"/>
                    <a:pt x="1" y="163"/>
                  </a:cubicBezTo>
                  <a:lnTo>
                    <a:pt x="1" y="3662"/>
                  </a:lnTo>
                  <a:cubicBezTo>
                    <a:pt x="1" y="3744"/>
                    <a:pt x="82" y="3798"/>
                    <a:pt x="163" y="3798"/>
                  </a:cubicBezTo>
                  <a:lnTo>
                    <a:pt x="1872" y="3798"/>
                  </a:lnTo>
                  <a:lnTo>
                    <a:pt x="1872" y="0"/>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6"/>
            <p:cNvSpPr/>
            <p:nvPr/>
          </p:nvSpPr>
          <p:spPr>
            <a:xfrm>
              <a:off x="6352500" y="2113625"/>
              <a:ext cx="22425" cy="45450"/>
            </a:xfrm>
            <a:custGeom>
              <a:rect b="b" l="l" r="r" t="t"/>
              <a:pathLst>
                <a:path extrusionOk="0" h="1818" w="897">
                  <a:moveTo>
                    <a:pt x="1" y="0"/>
                  </a:moveTo>
                  <a:cubicBezTo>
                    <a:pt x="137" y="0"/>
                    <a:pt x="245" y="109"/>
                    <a:pt x="245" y="271"/>
                  </a:cubicBezTo>
                  <a:lnTo>
                    <a:pt x="245" y="1573"/>
                  </a:lnTo>
                  <a:cubicBezTo>
                    <a:pt x="245" y="1709"/>
                    <a:pt x="137" y="1817"/>
                    <a:pt x="1" y="1817"/>
                  </a:cubicBezTo>
                  <a:lnTo>
                    <a:pt x="652" y="1817"/>
                  </a:lnTo>
                  <a:cubicBezTo>
                    <a:pt x="788" y="1817"/>
                    <a:pt x="896" y="1709"/>
                    <a:pt x="896" y="1573"/>
                  </a:cubicBezTo>
                  <a:lnTo>
                    <a:pt x="896" y="271"/>
                  </a:lnTo>
                  <a:cubicBezTo>
                    <a:pt x="896" y="109"/>
                    <a:pt x="788" y="0"/>
                    <a:pt x="652" y="0"/>
                  </a:cubicBezTo>
                  <a:close/>
                </a:path>
              </a:pathLst>
            </a:custGeom>
            <a:solidFill>
              <a:srgbClr val="64D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6"/>
            <p:cNvSpPr/>
            <p:nvPr/>
          </p:nvSpPr>
          <p:spPr>
            <a:xfrm>
              <a:off x="6609500" y="2104125"/>
              <a:ext cx="28525" cy="94950"/>
            </a:xfrm>
            <a:custGeom>
              <a:rect b="b" l="l" r="r" t="t"/>
              <a:pathLst>
                <a:path extrusionOk="0" h="3798" w="1141">
                  <a:moveTo>
                    <a:pt x="1" y="0"/>
                  </a:moveTo>
                  <a:lnTo>
                    <a:pt x="1" y="3798"/>
                  </a:lnTo>
                  <a:lnTo>
                    <a:pt x="1140" y="3798"/>
                  </a:lnTo>
                  <a:lnTo>
                    <a:pt x="1140"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6627150" y="2086100"/>
              <a:ext cx="87500" cy="131050"/>
            </a:xfrm>
            <a:custGeom>
              <a:rect b="b" l="l" r="r" t="t"/>
              <a:pathLst>
                <a:path extrusionOk="0" h="5242" w="3500">
                  <a:moveTo>
                    <a:pt x="3020" y="0"/>
                  </a:moveTo>
                  <a:cubicBezTo>
                    <a:pt x="2981" y="0"/>
                    <a:pt x="2942" y="5"/>
                    <a:pt x="2902" y="16"/>
                  </a:cubicBezTo>
                  <a:lnTo>
                    <a:pt x="0" y="721"/>
                  </a:lnTo>
                  <a:lnTo>
                    <a:pt x="0" y="4519"/>
                  </a:lnTo>
                  <a:lnTo>
                    <a:pt x="2902" y="5224"/>
                  </a:lnTo>
                  <a:cubicBezTo>
                    <a:pt x="2945" y="5236"/>
                    <a:pt x="2988" y="5241"/>
                    <a:pt x="3029" y="5241"/>
                  </a:cubicBezTo>
                  <a:cubicBezTo>
                    <a:pt x="3280" y="5241"/>
                    <a:pt x="3499" y="5042"/>
                    <a:pt x="3499" y="4763"/>
                  </a:cubicBezTo>
                  <a:lnTo>
                    <a:pt x="3499" y="477"/>
                  </a:lnTo>
                  <a:cubicBezTo>
                    <a:pt x="3499" y="218"/>
                    <a:pt x="3274" y="0"/>
                    <a:pt x="3020"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6"/>
            <p:cNvSpPr/>
            <p:nvPr/>
          </p:nvSpPr>
          <p:spPr>
            <a:xfrm>
              <a:off x="6687500" y="2086100"/>
              <a:ext cx="27150" cy="131050"/>
            </a:xfrm>
            <a:custGeom>
              <a:rect b="b" l="l" r="r" t="t"/>
              <a:pathLst>
                <a:path extrusionOk="0" h="5242" w="1086">
                  <a:moveTo>
                    <a:pt x="614" y="0"/>
                  </a:moveTo>
                  <a:cubicBezTo>
                    <a:pt x="574" y="0"/>
                    <a:pt x="531" y="5"/>
                    <a:pt x="488" y="16"/>
                  </a:cubicBezTo>
                  <a:lnTo>
                    <a:pt x="0" y="125"/>
                  </a:lnTo>
                  <a:cubicBezTo>
                    <a:pt x="82" y="233"/>
                    <a:pt x="136" y="342"/>
                    <a:pt x="136" y="477"/>
                  </a:cubicBezTo>
                  <a:lnTo>
                    <a:pt x="136" y="4763"/>
                  </a:lnTo>
                  <a:cubicBezTo>
                    <a:pt x="136" y="4899"/>
                    <a:pt x="82" y="5034"/>
                    <a:pt x="0" y="5116"/>
                  </a:cubicBezTo>
                  <a:lnTo>
                    <a:pt x="488" y="5224"/>
                  </a:lnTo>
                  <a:cubicBezTo>
                    <a:pt x="535" y="5236"/>
                    <a:pt x="580" y="5241"/>
                    <a:pt x="624" y="5241"/>
                  </a:cubicBezTo>
                  <a:cubicBezTo>
                    <a:pt x="886" y="5241"/>
                    <a:pt x="1085" y="5042"/>
                    <a:pt x="1085" y="4763"/>
                  </a:cubicBezTo>
                  <a:lnTo>
                    <a:pt x="1085" y="477"/>
                  </a:lnTo>
                  <a:cubicBezTo>
                    <a:pt x="1085" y="218"/>
                    <a:pt x="881" y="0"/>
                    <a:pt x="61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6"/>
            <p:cNvSpPr/>
            <p:nvPr/>
          </p:nvSpPr>
          <p:spPr>
            <a:xfrm>
              <a:off x="6322000" y="2180075"/>
              <a:ext cx="14250" cy="14950"/>
            </a:xfrm>
            <a:custGeom>
              <a:rect b="b" l="l" r="r" t="t"/>
              <a:pathLst>
                <a:path extrusionOk="0" h="598" w="570">
                  <a:moveTo>
                    <a:pt x="299" y="0"/>
                  </a:moveTo>
                  <a:cubicBezTo>
                    <a:pt x="136" y="0"/>
                    <a:pt x="0" y="136"/>
                    <a:pt x="0" y="299"/>
                  </a:cubicBezTo>
                  <a:cubicBezTo>
                    <a:pt x="0" y="461"/>
                    <a:pt x="136" y="597"/>
                    <a:pt x="299" y="597"/>
                  </a:cubicBezTo>
                  <a:cubicBezTo>
                    <a:pt x="462" y="597"/>
                    <a:pt x="570" y="461"/>
                    <a:pt x="570" y="299"/>
                  </a:cubicBezTo>
                  <a:cubicBezTo>
                    <a:pt x="570" y="136"/>
                    <a:pt x="462" y="0"/>
                    <a:pt x="299" y="0"/>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6354550" y="2180075"/>
              <a:ext cx="14950" cy="14950"/>
            </a:xfrm>
            <a:custGeom>
              <a:rect b="b" l="l" r="r" t="t"/>
              <a:pathLst>
                <a:path extrusionOk="0" h="598" w="598">
                  <a:moveTo>
                    <a:pt x="299" y="0"/>
                  </a:moveTo>
                  <a:cubicBezTo>
                    <a:pt x="136" y="0"/>
                    <a:pt x="0" y="136"/>
                    <a:pt x="0" y="299"/>
                  </a:cubicBezTo>
                  <a:cubicBezTo>
                    <a:pt x="0" y="461"/>
                    <a:pt x="136" y="597"/>
                    <a:pt x="299" y="597"/>
                  </a:cubicBezTo>
                  <a:cubicBezTo>
                    <a:pt x="461" y="597"/>
                    <a:pt x="597" y="461"/>
                    <a:pt x="597" y="299"/>
                  </a:cubicBezTo>
                  <a:cubicBezTo>
                    <a:pt x="597" y="136"/>
                    <a:pt x="461" y="0"/>
                    <a:pt x="299" y="0"/>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6"/>
            <p:cNvSpPr/>
            <p:nvPr/>
          </p:nvSpPr>
          <p:spPr>
            <a:xfrm>
              <a:off x="6360650" y="2397750"/>
              <a:ext cx="77325" cy="90200"/>
            </a:xfrm>
            <a:custGeom>
              <a:rect b="b" l="l" r="r" t="t"/>
              <a:pathLst>
                <a:path extrusionOk="0" h="3608" w="3093">
                  <a:moveTo>
                    <a:pt x="272" y="0"/>
                  </a:moveTo>
                  <a:cubicBezTo>
                    <a:pt x="109" y="0"/>
                    <a:pt x="0" y="109"/>
                    <a:pt x="0" y="271"/>
                  </a:cubicBezTo>
                  <a:lnTo>
                    <a:pt x="0" y="3608"/>
                  </a:lnTo>
                  <a:lnTo>
                    <a:pt x="3093" y="3608"/>
                  </a:lnTo>
                  <a:lnTo>
                    <a:pt x="3093" y="271"/>
                  </a:lnTo>
                  <a:cubicBezTo>
                    <a:pt x="3093" y="109"/>
                    <a:pt x="2984" y="0"/>
                    <a:pt x="2848"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6"/>
            <p:cNvSpPr/>
            <p:nvPr/>
          </p:nvSpPr>
          <p:spPr>
            <a:xfrm>
              <a:off x="6412175" y="2397750"/>
              <a:ext cx="25800" cy="90200"/>
            </a:xfrm>
            <a:custGeom>
              <a:rect b="b" l="l" r="r" t="t"/>
              <a:pathLst>
                <a:path extrusionOk="0" h="3608" w="1032">
                  <a:moveTo>
                    <a:pt x="1" y="0"/>
                  </a:moveTo>
                  <a:cubicBezTo>
                    <a:pt x="136" y="0"/>
                    <a:pt x="245" y="109"/>
                    <a:pt x="245" y="271"/>
                  </a:cubicBezTo>
                  <a:lnTo>
                    <a:pt x="245" y="3608"/>
                  </a:lnTo>
                  <a:lnTo>
                    <a:pt x="1032" y="3608"/>
                  </a:lnTo>
                  <a:lnTo>
                    <a:pt x="1032" y="271"/>
                  </a:lnTo>
                  <a:cubicBezTo>
                    <a:pt x="1032" y="136"/>
                    <a:pt x="923" y="0"/>
                    <a:pt x="787"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6"/>
            <p:cNvSpPr/>
            <p:nvPr/>
          </p:nvSpPr>
          <p:spPr>
            <a:xfrm>
              <a:off x="6238600" y="2475050"/>
              <a:ext cx="321425" cy="75975"/>
            </a:xfrm>
            <a:custGeom>
              <a:rect b="b" l="l" r="r" t="t"/>
              <a:pathLst>
                <a:path extrusionOk="0" h="3039" w="12857">
                  <a:moveTo>
                    <a:pt x="1383" y="0"/>
                  </a:moveTo>
                  <a:cubicBezTo>
                    <a:pt x="624" y="0"/>
                    <a:pt x="0" y="597"/>
                    <a:pt x="0" y="1356"/>
                  </a:cubicBezTo>
                  <a:lnTo>
                    <a:pt x="0" y="2794"/>
                  </a:lnTo>
                  <a:cubicBezTo>
                    <a:pt x="0" y="2930"/>
                    <a:pt x="109" y="3038"/>
                    <a:pt x="271" y="3038"/>
                  </a:cubicBezTo>
                  <a:lnTo>
                    <a:pt x="12613" y="3038"/>
                  </a:lnTo>
                  <a:cubicBezTo>
                    <a:pt x="12748" y="3038"/>
                    <a:pt x="12857" y="2930"/>
                    <a:pt x="12857" y="2794"/>
                  </a:cubicBezTo>
                  <a:lnTo>
                    <a:pt x="12857" y="1356"/>
                  </a:lnTo>
                  <a:cubicBezTo>
                    <a:pt x="12857" y="597"/>
                    <a:pt x="12233" y="0"/>
                    <a:pt x="11474"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6505750" y="2475050"/>
              <a:ext cx="54275" cy="75975"/>
            </a:xfrm>
            <a:custGeom>
              <a:rect b="b" l="l" r="r" t="t"/>
              <a:pathLst>
                <a:path extrusionOk="0" h="3039" w="2171">
                  <a:moveTo>
                    <a:pt x="1" y="0"/>
                  </a:moveTo>
                  <a:cubicBezTo>
                    <a:pt x="760" y="0"/>
                    <a:pt x="1384" y="597"/>
                    <a:pt x="1384" y="1356"/>
                  </a:cubicBezTo>
                  <a:lnTo>
                    <a:pt x="1384" y="2794"/>
                  </a:lnTo>
                  <a:cubicBezTo>
                    <a:pt x="1384" y="2930"/>
                    <a:pt x="1276" y="3038"/>
                    <a:pt x="1140" y="3038"/>
                  </a:cubicBezTo>
                  <a:lnTo>
                    <a:pt x="1927" y="3038"/>
                  </a:lnTo>
                  <a:cubicBezTo>
                    <a:pt x="2062" y="3038"/>
                    <a:pt x="2171" y="2930"/>
                    <a:pt x="2171" y="2794"/>
                  </a:cubicBezTo>
                  <a:lnTo>
                    <a:pt x="2171" y="1356"/>
                  </a:lnTo>
                  <a:cubicBezTo>
                    <a:pt x="2171" y="597"/>
                    <a:pt x="1547" y="0"/>
                    <a:pt x="788"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6"/>
            <p:cNvSpPr/>
            <p:nvPr/>
          </p:nvSpPr>
          <p:spPr>
            <a:xfrm>
              <a:off x="6265025" y="2511650"/>
              <a:ext cx="67850" cy="67175"/>
            </a:xfrm>
            <a:custGeom>
              <a:rect b="b" l="l" r="r" t="t"/>
              <a:pathLst>
                <a:path extrusionOk="0" h="2687" w="2714">
                  <a:moveTo>
                    <a:pt x="1357" y="1"/>
                  </a:moveTo>
                  <a:cubicBezTo>
                    <a:pt x="598" y="1"/>
                    <a:pt x="1" y="598"/>
                    <a:pt x="1" y="1357"/>
                  </a:cubicBezTo>
                  <a:cubicBezTo>
                    <a:pt x="1" y="2089"/>
                    <a:pt x="598" y="2686"/>
                    <a:pt x="1357" y="2686"/>
                  </a:cubicBezTo>
                  <a:cubicBezTo>
                    <a:pt x="2090" y="2686"/>
                    <a:pt x="2713" y="2089"/>
                    <a:pt x="2713" y="1357"/>
                  </a:cubicBezTo>
                  <a:cubicBezTo>
                    <a:pt x="2713" y="598"/>
                    <a:pt x="2090" y="1"/>
                    <a:pt x="1357" y="1"/>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6"/>
            <p:cNvSpPr/>
            <p:nvPr/>
          </p:nvSpPr>
          <p:spPr>
            <a:xfrm>
              <a:off x="6269100" y="2514375"/>
              <a:ext cx="63775" cy="64450"/>
            </a:xfrm>
            <a:custGeom>
              <a:rect b="b" l="l" r="r" t="t"/>
              <a:pathLst>
                <a:path extrusionOk="0" h="2578" w="2551">
                  <a:moveTo>
                    <a:pt x="1710" y="0"/>
                  </a:moveTo>
                  <a:lnTo>
                    <a:pt x="1710" y="0"/>
                  </a:lnTo>
                  <a:cubicBezTo>
                    <a:pt x="1818" y="190"/>
                    <a:pt x="1872" y="380"/>
                    <a:pt x="1872" y="624"/>
                  </a:cubicBezTo>
                  <a:cubicBezTo>
                    <a:pt x="1872" y="1357"/>
                    <a:pt x="1248" y="1953"/>
                    <a:pt x="516" y="1953"/>
                  </a:cubicBezTo>
                  <a:cubicBezTo>
                    <a:pt x="326" y="1953"/>
                    <a:pt x="163" y="1926"/>
                    <a:pt x="1" y="1845"/>
                  </a:cubicBezTo>
                  <a:lnTo>
                    <a:pt x="1" y="1845"/>
                  </a:lnTo>
                  <a:cubicBezTo>
                    <a:pt x="218" y="2279"/>
                    <a:pt x="679" y="2577"/>
                    <a:pt x="1194" y="2577"/>
                  </a:cubicBezTo>
                  <a:cubicBezTo>
                    <a:pt x="1927" y="2577"/>
                    <a:pt x="2550" y="1980"/>
                    <a:pt x="2550" y="1248"/>
                  </a:cubicBezTo>
                  <a:cubicBezTo>
                    <a:pt x="2550" y="678"/>
                    <a:pt x="2198" y="190"/>
                    <a:pt x="1710"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6288100" y="2534725"/>
              <a:ext cx="21050" cy="21025"/>
            </a:xfrm>
            <a:custGeom>
              <a:rect b="b" l="l" r="r" t="t"/>
              <a:pathLst>
                <a:path extrusionOk="0" h="841" w="842">
                  <a:moveTo>
                    <a:pt x="434" y="0"/>
                  </a:moveTo>
                  <a:cubicBezTo>
                    <a:pt x="190" y="0"/>
                    <a:pt x="0" y="190"/>
                    <a:pt x="0" y="434"/>
                  </a:cubicBezTo>
                  <a:cubicBezTo>
                    <a:pt x="0" y="651"/>
                    <a:pt x="190" y="841"/>
                    <a:pt x="434" y="841"/>
                  </a:cubicBezTo>
                  <a:cubicBezTo>
                    <a:pt x="651" y="841"/>
                    <a:pt x="841" y="651"/>
                    <a:pt x="841" y="434"/>
                  </a:cubicBezTo>
                  <a:cubicBezTo>
                    <a:pt x="841" y="190"/>
                    <a:pt x="651" y="0"/>
                    <a:pt x="43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6466425" y="2511650"/>
              <a:ext cx="67175" cy="67175"/>
            </a:xfrm>
            <a:custGeom>
              <a:rect b="b" l="l" r="r" t="t"/>
              <a:pathLst>
                <a:path extrusionOk="0" h="2687" w="2687">
                  <a:moveTo>
                    <a:pt x="1357" y="1"/>
                  </a:moveTo>
                  <a:cubicBezTo>
                    <a:pt x="598" y="1"/>
                    <a:pt x="1" y="598"/>
                    <a:pt x="1" y="1357"/>
                  </a:cubicBezTo>
                  <a:cubicBezTo>
                    <a:pt x="1" y="2089"/>
                    <a:pt x="598" y="2686"/>
                    <a:pt x="1357" y="2686"/>
                  </a:cubicBezTo>
                  <a:cubicBezTo>
                    <a:pt x="2089" y="2686"/>
                    <a:pt x="2686" y="2089"/>
                    <a:pt x="2686" y="1357"/>
                  </a:cubicBezTo>
                  <a:cubicBezTo>
                    <a:pt x="2686" y="598"/>
                    <a:pt x="2089" y="1"/>
                    <a:pt x="1357" y="1"/>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6"/>
            <p:cNvSpPr/>
            <p:nvPr/>
          </p:nvSpPr>
          <p:spPr>
            <a:xfrm>
              <a:off x="6469825" y="2514375"/>
              <a:ext cx="63775" cy="64450"/>
            </a:xfrm>
            <a:custGeom>
              <a:rect b="b" l="l" r="r" t="t"/>
              <a:pathLst>
                <a:path extrusionOk="0" h="2578" w="2551">
                  <a:moveTo>
                    <a:pt x="1736" y="0"/>
                  </a:moveTo>
                  <a:cubicBezTo>
                    <a:pt x="1818" y="190"/>
                    <a:pt x="1872" y="380"/>
                    <a:pt x="1872" y="624"/>
                  </a:cubicBezTo>
                  <a:cubicBezTo>
                    <a:pt x="1872" y="1357"/>
                    <a:pt x="1275" y="1953"/>
                    <a:pt x="543" y="1953"/>
                  </a:cubicBezTo>
                  <a:cubicBezTo>
                    <a:pt x="353" y="1953"/>
                    <a:pt x="163" y="1926"/>
                    <a:pt x="0" y="1845"/>
                  </a:cubicBezTo>
                  <a:lnTo>
                    <a:pt x="0" y="1845"/>
                  </a:lnTo>
                  <a:cubicBezTo>
                    <a:pt x="245" y="2279"/>
                    <a:pt x="678" y="2577"/>
                    <a:pt x="1221" y="2577"/>
                  </a:cubicBezTo>
                  <a:cubicBezTo>
                    <a:pt x="1953" y="2577"/>
                    <a:pt x="2550" y="1980"/>
                    <a:pt x="2550" y="1248"/>
                  </a:cubicBezTo>
                  <a:cubicBezTo>
                    <a:pt x="2550" y="678"/>
                    <a:pt x="2225" y="190"/>
                    <a:pt x="1736"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6"/>
            <p:cNvSpPr/>
            <p:nvPr/>
          </p:nvSpPr>
          <p:spPr>
            <a:xfrm>
              <a:off x="6489475" y="2534725"/>
              <a:ext cx="21050" cy="21025"/>
            </a:xfrm>
            <a:custGeom>
              <a:rect b="b" l="l" r="r" t="t"/>
              <a:pathLst>
                <a:path extrusionOk="0" h="841" w="842">
                  <a:moveTo>
                    <a:pt x="408" y="0"/>
                  </a:moveTo>
                  <a:cubicBezTo>
                    <a:pt x="191" y="0"/>
                    <a:pt x="1" y="190"/>
                    <a:pt x="1" y="434"/>
                  </a:cubicBezTo>
                  <a:cubicBezTo>
                    <a:pt x="1" y="651"/>
                    <a:pt x="191" y="841"/>
                    <a:pt x="408" y="841"/>
                  </a:cubicBezTo>
                  <a:cubicBezTo>
                    <a:pt x="652" y="841"/>
                    <a:pt x="842" y="651"/>
                    <a:pt x="842" y="434"/>
                  </a:cubicBezTo>
                  <a:cubicBezTo>
                    <a:pt x="842" y="190"/>
                    <a:pt x="652" y="0"/>
                    <a:pt x="408"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6414900" y="2108875"/>
              <a:ext cx="33250" cy="33250"/>
            </a:xfrm>
            <a:custGeom>
              <a:rect b="b" l="l" r="r" t="t"/>
              <a:pathLst>
                <a:path extrusionOk="0" h="1330" w="1330">
                  <a:moveTo>
                    <a:pt x="651" y="0"/>
                  </a:moveTo>
                  <a:cubicBezTo>
                    <a:pt x="299" y="0"/>
                    <a:pt x="0" y="299"/>
                    <a:pt x="0" y="678"/>
                  </a:cubicBezTo>
                  <a:cubicBezTo>
                    <a:pt x="0" y="1031"/>
                    <a:pt x="299" y="1329"/>
                    <a:pt x="651" y="1329"/>
                  </a:cubicBezTo>
                  <a:cubicBezTo>
                    <a:pt x="1031" y="1329"/>
                    <a:pt x="1329" y="1031"/>
                    <a:pt x="1329" y="678"/>
                  </a:cubicBezTo>
                  <a:cubicBezTo>
                    <a:pt x="1329" y="299"/>
                    <a:pt x="1031" y="0"/>
                    <a:pt x="651"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6415575" y="2109550"/>
              <a:ext cx="32575" cy="32575"/>
            </a:xfrm>
            <a:custGeom>
              <a:rect b="b" l="l" r="r" t="t"/>
              <a:pathLst>
                <a:path extrusionOk="0" h="1303" w="1303">
                  <a:moveTo>
                    <a:pt x="841" y="0"/>
                  </a:moveTo>
                  <a:lnTo>
                    <a:pt x="841" y="0"/>
                  </a:lnTo>
                  <a:cubicBezTo>
                    <a:pt x="896" y="82"/>
                    <a:pt x="896" y="190"/>
                    <a:pt x="896" y="272"/>
                  </a:cubicBezTo>
                  <a:cubicBezTo>
                    <a:pt x="896" y="624"/>
                    <a:pt x="597" y="923"/>
                    <a:pt x="217" y="923"/>
                  </a:cubicBezTo>
                  <a:cubicBezTo>
                    <a:pt x="163" y="923"/>
                    <a:pt x="82" y="923"/>
                    <a:pt x="0" y="896"/>
                  </a:cubicBezTo>
                  <a:lnTo>
                    <a:pt x="0" y="896"/>
                  </a:lnTo>
                  <a:cubicBezTo>
                    <a:pt x="109" y="1140"/>
                    <a:pt x="353" y="1302"/>
                    <a:pt x="624" y="1302"/>
                  </a:cubicBezTo>
                  <a:cubicBezTo>
                    <a:pt x="1004" y="1302"/>
                    <a:pt x="1302" y="1004"/>
                    <a:pt x="1302" y="651"/>
                  </a:cubicBezTo>
                  <a:cubicBezTo>
                    <a:pt x="1302" y="353"/>
                    <a:pt x="1113" y="109"/>
                    <a:pt x="841"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a:off x="6395900" y="2180075"/>
              <a:ext cx="71925" cy="61050"/>
            </a:xfrm>
            <a:custGeom>
              <a:rect b="b" l="l" r="r" t="t"/>
              <a:pathLst>
                <a:path extrusionOk="0" h="2442" w="2877">
                  <a:moveTo>
                    <a:pt x="706" y="0"/>
                  </a:moveTo>
                  <a:cubicBezTo>
                    <a:pt x="326" y="0"/>
                    <a:pt x="1" y="299"/>
                    <a:pt x="1" y="678"/>
                  </a:cubicBezTo>
                  <a:lnTo>
                    <a:pt x="1" y="2441"/>
                  </a:lnTo>
                  <a:lnTo>
                    <a:pt x="2876" y="2441"/>
                  </a:lnTo>
                  <a:lnTo>
                    <a:pt x="2876" y="678"/>
                  </a:lnTo>
                  <a:cubicBezTo>
                    <a:pt x="2876" y="299"/>
                    <a:pt x="2578" y="0"/>
                    <a:pt x="2198"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a:off x="6433200" y="2180075"/>
              <a:ext cx="34625" cy="61050"/>
            </a:xfrm>
            <a:custGeom>
              <a:rect b="b" l="l" r="r" t="t"/>
              <a:pathLst>
                <a:path extrusionOk="0" h="2442" w="1385">
                  <a:moveTo>
                    <a:pt x="1" y="0"/>
                  </a:moveTo>
                  <a:cubicBezTo>
                    <a:pt x="380" y="0"/>
                    <a:pt x="706" y="299"/>
                    <a:pt x="706" y="678"/>
                  </a:cubicBezTo>
                  <a:lnTo>
                    <a:pt x="706" y="2441"/>
                  </a:lnTo>
                  <a:lnTo>
                    <a:pt x="1384" y="2441"/>
                  </a:lnTo>
                  <a:lnTo>
                    <a:pt x="1384" y="678"/>
                  </a:lnTo>
                  <a:cubicBezTo>
                    <a:pt x="1384" y="299"/>
                    <a:pt x="1086" y="0"/>
                    <a:pt x="706"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66"/>
          <p:cNvGrpSpPr/>
          <p:nvPr/>
        </p:nvGrpSpPr>
        <p:grpSpPr>
          <a:xfrm>
            <a:off x="626953" y="1715544"/>
            <a:ext cx="621825" cy="575100"/>
            <a:chOff x="725675" y="830600"/>
            <a:chExt cx="621825" cy="575100"/>
          </a:xfrm>
        </p:grpSpPr>
        <p:sp>
          <p:nvSpPr>
            <p:cNvPr id="1726" name="Google Shape;1726;p66"/>
            <p:cNvSpPr/>
            <p:nvPr/>
          </p:nvSpPr>
          <p:spPr>
            <a:xfrm>
              <a:off x="741250" y="1064600"/>
              <a:ext cx="402825" cy="341100"/>
            </a:xfrm>
            <a:custGeom>
              <a:rect b="b" l="l" r="r" t="t"/>
              <a:pathLst>
                <a:path extrusionOk="0" h="13644" w="16113">
                  <a:moveTo>
                    <a:pt x="1" y="1"/>
                  </a:moveTo>
                  <a:lnTo>
                    <a:pt x="1" y="869"/>
                  </a:lnTo>
                  <a:lnTo>
                    <a:pt x="2008" y="13400"/>
                  </a:lnTo>
                  <a:cubicBezTo>
                    <a:pt x="2035" y="13535"/>
                    <a:pt x="2171" y="13644"/>
                    <a:pt x="2306" y="13644"/>
                  </a:cubicBezTo>
                  <a:lnTo>
                    <a:pt x="13807" y="13644"/>
                  </a:lnTo>
                  <a:cubicBezTo>
                    <a:pt x="13943" y="13644"/>
                    <a:pt x="14078" y="13535"/>
                    <a:pt x="14105" y="13400"/>
                  </a:cubicBezTo>
                  <a:lnTo>
                    <a:pt x="16112" y="869"/>
                  </a:lnTo>
                  <a:lnTo>
                    <a:pt x="16112" y="1"/>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6"/>
            <p:cNvSpPr/>
            <p:nvPr/>
          </p:nvSpPr>
          <p:spPr>
            <a:xfrm>
              <a:off x="734475" y="830600"/>
              <a:ext cx="414350" cy="221825"/>
            </a:xfrm>
            <a:custGeom>
              <a:rect b="b" l="l" r="r" t="t"/>
              <a:pathLst>
                <a:path extrusionOk="0" h="8873" w="16574">
                  <a:moveTo>
                    <a:pt x="8284" y="1"/>
                  </a:moveTo>
                  <a:cubicBezTo>
                    <a:pt x="7027" y="1"/>
                    <a:pt x="6022" y="1012"/>
                    <a:pt x="6022" y="2281"/>
                  </a:cubicBezTo>
                  <a:lnTo>
                    <a:pt x="6022" y="2309"/>
                  </a:lnTo>
                  <a:cubicBezTo>
                    <a:pt x="6022" y="2509"/>
                    <a:pt x="5875" y="2655"/>
                    <a:pt x="5687" y="2655"/>
                  </a:cubicBezTo>
                  <a:cubicBezTo>
                    <a:pt x="5647" y="2655"/>
                    <a:pt x="5604" y="2648"/>
                    <a:pt x="5561" y="2634"/>
                  </a:cubicBezTo>
                  <a:cubicBezTo>
                    <a:pt x="5371" y="2580"/>
                    <a:pt x="5154" y="2553"/>
                    <a:pt x="4937" y="2553"/>
                  </a:cubicBezTo>
                  <a:cubicBezTo>
                    <a:pt x="3690" y="2553"/>
                    <a:pt x="2659" y="3583"/>
                    <a:pt x="2659" y="4858"/>
                  </a:cubicBezTo>
                  <a:cubicBezTo>
                    <a:pt x="2659" y="5048"/>
                    <a:pt x="2496" y="5211"/>
                    <a:pt x="2306" y="5211"/>
                  </a:cubicBezTo>
                  <a:cubicBezTo>
                    <a:pt x="1031" y="5211"/>
                    <a:pt x="1" y="6214"/>
                    <a:pt x="1" y="7489"/>
                  </a:cubicBezTo>
                  <a:cubicBezTo>
                    <a:pt x="1" y="8005"/>
                    <a:pt x="191" y="8493"/>
                    <a:pt x="462" y="8872"/>
                  </a:cubicBezTo>
                  <a:lnTo>
                    <a:pt x="16139" y="8872"/>
                  </a:lnTo>
                  <a:cubicBezTo>
                    <a:pt x="16411" y="8493"/>
                    <a:pt x="16573" y="8005"/>
                    <a:pt x="16573" y="7489"/>
                  </a:cubicBezTo>
                  <a:cubicBezTo>
                    <a:pt x="16573" y="6241"/>
                    <a:pt x="15570" y="5211"/>
                    <a:pt x="14295" y="5211"/>
                  </a:cubicBezTo>
                  <a:cubicBezTo>
                    <a:pt x="14105" y="5211"/>
                    <a:pt x="13942" y="5048"/>
                    <a:pt x="13942" y="4858"/>
                  </a:cubicBezTo>
                  <a:cubicBezTo>
                    <a:pt x="13942" y="3583"/>
                    <a:pt x="12912" y="2553"/>
                    <a:pt x="11664" y="2553"/>
                  </a:cubicBezTo>
                  <a:cubicBezTo>
                    <a:pt x="11447" y="2553"/>
                    <a:pt x="11230" y="2580"/>
                    <a:pt x="11040" y="2634"/>
                  </a:cubicBezTo>
                  <a:cubicBezTo>
                    <a:pt x="10997" y="2648"/>
                    <a:pt x="10954" y="2655"/>
                    <a:pt x="10914" y="2655"/>
                  </a:cubicBezTo>
                  <a:cubicBezTo>
                    <a:pt x="10726" y="2655"/>
                    <a:pt x="10579" y="2509"/>
                    <a:pt x="10579" y="2309"/>
                  </a:cubicBezTo>
                  <a:cubicBezTo>
                    <a:pt x="10579" y="2227"/>
                    <a:pt x="10579" y="2173"/>
                    <a:pt x="10579" y="2092"/>
                  </a:cubicBezTo>
                  <a:cubicBezTo>
                    <a:pt x="10498" y="952"/>
                    <a:pt x="9548" y="30"/>
                    <a:pt x="8382" y="3"/>
                  </a:cubicBezTo>
                  <a:cubicBezTo>
                    <a:pt x="8349" y="2"/>
                    <a:pt x="8316" y="1"/>
                    <a:pt x="828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6"/>
            <p:cNvSpPr/>
            <p:nvPr/>
          </p:nvSpPr>
          <p:spPr>
            <a:xfrm>
              <a:off x="901300" y="830625"/>
              <a:ext cx="247525" cy="221800"/>
            </a:xfrm>
            <a:custGeom>
              <a:rect b="b" l="l" r="r" t="t"/>
              <a:pathLst>
                <a:path extrusionOk="0" h="8872" w="9901">
                  <a:moveTo>
                    <a:pt x="1616" y="0"/>
                  </a:moveTo>
                  <a:cubicBezTo>
                    <a:pt x="976" y="0"/>
                    <a:pt x="414" y="266"/>
                    <a:pt x="0" y="680"/>
                  </a:cubicBezTo>
                  <a:cubicBezTo>
                    <a:pt x="202" y="590"/>
                    <a:pt x="442" y="538"/>
                    <a:pt x="688" y="538"/>
                  </a:cubicBezTo>
                  <a:cubicBezTo>
                    <a:pt x="739" y="538"/>
                    <a:pt x="790" y="540"/>
                    <a:pt x="841" y="544"/>
                  </a:cubicBezTo>
                  <a:cubicBezTo>
                    <a:pt x="1492" y="572"/>
                    <a:pt x="2116" y="897"/>
                    <a:pt x="2523" y="1440"/>
                  </a:cubicBezTo>
                  <a:cubicBezTo>
                    <a:pt x="2685" y="1711"/>
                    <a:pt x="2848" y="2036"/>
                    <a:pt x="2875" y="2335"/>
                  </a:cubicBezTo>
                  <a:cubicBezTo>
                    <a:pt x="2902" y="2660"/>
                    <a:pt x="2875" y="3121"/>
                    <a:pt x="3147" y="3338"/>
                  </a:cubicBezTo>
                  <a:cubicBezTo>
                    <a:pt x="3295" y="3466"/>
                    <a:pt x="3494" y="3506"/>
                    <a:pt x="3707" y="3506"/>
                  </a:cubicBezTo>
                  <a:cubicBezTo>
                    <a:pt x="4037" y="3506"/>
                    <a:pt x="4401" y="3409"/>
                    <a:pt x="4665" y="3392"/>
                  </a:cubicBezTo>
                  <a:cubicBezTo>
                    <a:pt x="4690" y="3391"/>
                    <a:pt x="4715" y="3391"/>
                    <a:pt x="4739" y="3391"/>
                  </a:cubicBezTo>
                  <a:cubicBezTo>
                    <a:pt x="5242" y="3391"/>
                    <a:pt x="5598" y="3659"/>
                    <a:pt x="5805" y="4125"/>
                  </a:cubicBezTo>
                  <a:cubicBezTo>
                    <a:pt x="6049" y="4640"/>
                    <a:pt x="5940" y="5508"/>
                    <a:pt x="6510" y="5806"/>
                  </a:cubicBezTo>
                  <a:cubicBezTo>
                    <a:pt x="6808" y="5969"/>
                    <a:pt x="7134" y="5915"/>
                    <a:pt x="7432" y="5996"/>
                  </a:cubicBezTo>
                  <a:cubicBezTo>
                    <a:pt x="8219" y="6186"/>
                    <a:pt x="8544" y="6810"/>
                    <a:pt x="8544" y="7570"/>
                  </a:cubicBezTo>
                  <a:cubicBezTo>
                    <a:pt x="8544" y="8058"/>
                    <a:pt x="8381" y="8519"/>
                    <a:pt x="8110" y="8871"/>
                  </a:cubicBezTo>
                  <a:lnTo>
                    <a:pt x="9466" y="8871"/>
                  </a:lnTo>
                  <a:cubicBezTo>
                    <a:pt x="9738" y="8492"/>
                    <a:pt x="9900" y="8004"/>
                    <a:pt x="9900" y="7488"/>
                  </a:cubicBezTo>
                  <a:cubicBezTo>
                    <a:pt x="9900" y="6240"/>
                    <a:pt x="8897" y="5210"/>
                    <a:pt x="7622" y="5210"/>
                  </a:cubicBezTo>
                  <a:cubicBezTo>
                    <a:pt x="7432" y="5210"/>
                    <a:pt x="7269" y="5047"/>
                    <a:pt x="7269" y="4857"/>
                  </a:cubicBezTo>
                  <a:cubicBezTo>
                    <a:pt x="7269" y="3582"/>
                    <a:pt x="6239" y="2552"/>
                    <a:pt x="4964" y="2552"/>
                  </a:cubicBezTo>
                  <a:cubicBezTo>
                    <a:pt x="4747" y="2552"/>
                    <a:pt x="4557" y="2579"/>
                    <a:pt x="4340" y="2660"/>
                  </a:cubicBezTo>
                  <a:cubicBezTo>
                    <a:pt x="4312" y="2667"/>
                    <a:pt x="4283" y="2671"/>
                    <a:pt x="4256" y="2671"/>
                  </a:cubicBezTo>
                  <a:cubicBezTo>
                    <a:pt x="4070" y="2671"/>
                    <a:pt x="3906" y="2520"/>
                    <a:pt x="3906" y="2308"/>
                  </a:cubicBezTo>
                  <a:cubicBezTo>
                    <a:pt x="3906" y="2253"/>
                    <a:pt x="3906" y="2172"/>
                    <a:pt x="3906" y="2091"/>
                  </a:cubicBezTo>
                  <a:cubicBezTo>
                    <a:pt x="3797" y="951"/>
                    <a:pt x="2848" y="29"/>
                    <a:pt x="1709" y="2"/>
                  </a:cubicBezTo>
                  <a:cubicBezTo>
                    <a:pt x="1678" y="1"/>
                    <a:pt x="1647" y="0"/>
                    <a:pt x="1616"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1061325" y="1086300"/>
              <a:ext cx="82750" cy="319400"/>
            </a:xfrm>
            <a:custGeom>
              <a:rect b="b" l="l" r="r" t="t"/>
              <a:pathLst>
                <a:path extrusionOk="0" h="12776" w="3310">
                  <a:moveTo>
                    <a:pt x="2306" y="1"/>
                  </a:moveTo>
                  <a:lnTo>
                    <a:pt x="299" y="12532"/>
                  </a:lnTo>
                  <a:cubicBezTo>
                    <a:pt x="272" y="12667"/>
                    <a:pt x="136" y="12776"/>
                    <a:pt x="0" y="12776"/>
                  </a:cubicBezTo>
                  <a:lnTo>
                    <a:pt x="977" y="12776"/>
                  </a:lnTo>
                  <a:cubicBezTo>
                    <a:pt x="1140" y="12776"/>
                    <a:pt x="1275" y="12667"/>
                    <a:pt x="1275" y="12532"/>
                  </a:cubicBezTo>
                  <a:lnTo>
                    <a:pt x="3309"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824000" y="1076800"/>
              <a:ext cx="89525" cy="328900"/>
            </a:xfrm>
            <a:custGeom>
              <a:rect b="b" l="l" r="r" t="t"/>
              <a:pathLst>
                <a:path extrusionOk="0" h="13156" w="3581">
                  <a:moveTo>
                    <a:pt x="0" y="1"/>
                  </a:moveTo>
                  <a:lnTo>
                    <a:pt x="1573" y="13156"/>
                  </a:lnTo>
                  <a:lnTo>
                    <a:pt x="3580" y="13156"/>
                  </a:lnTo>
                  <a:lnTo>
                    <a:pt x="3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6"/>
            <p:cNvSpPr/>
            <p:nvPr/>
          </p:nvSpPr>
          <p:spPr>
            <a:xfrm>
              <a:off x="971825" y="1076800"/>
              <a:ext cx="91550" cy="328900"/>
            </a:xfrm>
            <a:custGeom>
              <a:rect b="b" l="l" r="r" t="t"/>
              <a:pathLst>
                <a:path extrusionOk="0" h="13156" w="3662">
                  <a:moveTo>
                    <a:pt x="461" y="1"/>
                  </a:moveTo>
                  <a:lnTo>
                    <a:pt x="0" y="13156"/>
                  </a:lnTo>
                  <a:lnTo>
                    <a:pt x="2007" y="13156"/>
                  </a:lnTo>
                  <a:lnTo>
                    <a:pt x="36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6"/>
            <p:cNvSpPr/>
            <p:nvPr/>
          </p:nvSpPr>
          <p:spPr>
            <a:xfrm>
              <a:off x="725675" y="1042900"/>
              <a:ext cx="433325" cy="43425"/>
            </a:xfrm>
            <a:custGeom>
              <a:rect b="b" l="l" r="r" t="t"/>
              <a:pathLst>
                <a:path extrusionOk="0" h="1737" w="17333">
                  <a:moveTo>
                    <a:pt x="271" y="1"/>
                  </a:moveTo>
                  <a:cubicBezTo>
                    <a:pt x="136" y="1"/>
                    <a:pt x="0" y="136"/>
                    <a:pt x="0" y="272"/>
                  </a:cubicBezTo>
                  <a:lnTo>
                    <a:pt x="0" y="1493"/>
                  </a:lnTo>
                  <a:cubicBezTo>
                    <a:pt x="0" y="1628"/>
                    <a:pt x="136" y="1737"/>
                    <a:pt x="271" y="1737"/>
                  </a:cubicBezTo>
                  <a:lnTo>
                    <a:pt x="17088" y="1737"/>
                  </a:lnTo>
                  <a:cubicBezTo>
                    <a:pt x="17224" y="1737"/>
                    <a:pt x="17332" y="1628"/>
                    <a:pt x="17332" y="1493"/>
                  </a:cubicBezTo>
                  <a:lnTo>
                    <a:pt x="17332" y="272"/>
                  </a:lnTo>
                  <a:cubicBezTo>
                    <a:pt x="17332" y="136"/>
                    <a:pt x="17224" y="1"/>
                    <a:pt x="1708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1214575" y="1006300"/>
              <a:ext cx="33925" cy="115975"/>
            </a:xfrm>
            <a:custGeom>
              <a:rect b="b" l="l" r="r" t="t"/>
              <a:pathLst>
                <a:path extrusionOk="0" h="4639" w="1357">
                  <a:moveTo>
                    <a:pt x="272" y="0"/>
                  </a:moveTo>
                  <a:cubicBezTo>
                    <a:pt x="136" y="0"/>
                    <a:pt x="0" y="109"/>
                    <a:pt x="0" y="244"/>
                  </a:cubicBezTo>
                  <a:lnTo>
                    <a:pt x="0" y="4638"/>
                  </a:lnTo>
                  <a:lnTo>
                    <a:pt x="1357" y="4638"/>
                  </a:lnTo>
                  <a:lnTo>
                    <a:pt x="1357" y="244"/>
                  </a:lnTo>
                  <a:cubicBezTo>
                    <a:pt x="1357" y="109"/>
                    <a:pt x="1248" y="0"/>
                    <a:pt x="1112"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1229500" y="1006300"/>
              <a:ext cx="19000" cy="115975"/>
            </a:xfrm>
            <a:custGeom>
              <a:rect b="b" l="l" r="r" t="t"/>
              <a:pathLst>
                <a:path extrusionOk="0" h="4639" w="760">
                  <a:moveTo>
                    <a:pt x="0" y="0"/>
                  </a:moveTo>
                  <a:cubicBezTo>
                    <a:pt x="136" y="0"/>
                    <a:pt x="244" y="109"/>
                    <a:pt x="244" y="244"/>
                  </a:cubicBezTo>
                  <a:lnTo>
                    <a:pt x="244" y="4638"/>
                  </a:lnTo>
                  <a:lnTo>
                    <a:pt x="760" y="4638"/>
                  </a:lnTo>
                  <a:lnTo>
                    <a:pt x="760" y="244"/>
                  </a:lnTo>
                  <a:cubicBezTo>
                    <a:pt x="760" y="109"/>
                    <a:pt x="651" y="0"/>
                    <a:pt x="51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1127775" y="1111400"/>
              <a:ext cx="208200" cy="48175"/>
            </a:xfrm>
            <a:custGeom>
              <a:rect b="b" l="l" r="r" t="t"/>
              <a:pathLst>
                <a:path extrusionOk="0" h="1927" w="8328">
                  <a:moveTo>
                    <a:pt x="597" y="0"/>
                  </a:moveTo>
                  <a:cubicBezTo>
                    <a:pt x="462" y="0"/>
                    <a:pt x="380" y="54"/>
                    <a:pt x="353" y="190"/>
                  </a:cubicBezTo>
                  <a:lnTo>
                    <a:pt x="1" y="1926"/>
                  </a:lnTo>
                  <a:lnTo>
                    <a:pt x="8328" y="1926"/>
                  </a:lnTo>
                  <a:lnTo>
                    <a:pt x="7975" y="190"/>
                  </a:lnTo>
                  <a:cubicBezTo>
                    <a:pt x="7948" y="54"/>
                    <a:pt x="7839" y="0"/>
                    <a:pt x="77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1299325" y="1111400"/>
              <a:ext cx="36650" cy="48175"/>
            </a:xfrm>
            <a:custGeom>
              <a:rect b="b" l="l" r="r" t="t"/>
              <a:pathLst>
                <a:path extrusionOk="0" h="1927" w="1466">
                  <a:moveTo>
                    <a:pt x="1" y="0"/>
                  </a:moveTo>
                  <a:cubicBezTo>
                    <a:pt x="109" y="0"/>
                    <a:pt x="218" y="54"/>
                    <a:pt x="245" y="190"/>
                  </a:cubicBezTo>
                  <a:lnTo>
                    <a:pt x="570" y="1926"/>
                  </a:lnTo>
                  <a:lnTo>
                    <a:pt x="1466" y="1926"/>
                  </a:lnTo>
                  <a:lnTo>
                    <a:pt x="1113" y="190"/>
                  </a:lnTo>
                  <a:cubicBezTo>
                    <a:pt x="1086" y="54"/>
                    <a:pt x="977" y="0"/>
                    <a:pt x="86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1123700" y="1179875"/>
              <a:ext cx="216350" cy="225825"/>
            </a:xfrm>
            <a:custGeom>
              <a:rect b="b" l="l" r="r" t="t"/>
              <a:pathLst>
                <a:path extrusionOk="0" h="9033" w="8654">
                  <a:moveTo>
                    <a:pt x="1" y="1"/>
                  </a:moveTo>
                  <a:lnTo>
                    <a:pt x="1" y="435"/>
                  </a:lnTo>
                  <a:lnTo>
                    <a:pt x="950" y="8762"/>
                  </a:lnTo>
                  <a:cubicBezTo>
                    <a:pt x="950" y="8924"/>
                    <a:pt x="1086" y="9033"/>
                    <a:pt x="1248" y="9033"/>
                  </a:cubicBezTo>
                  <a:lnTo>
                    <a:pt x="7406" y="9033"/>
                  </a:lnTo>
                  <a:cubicBezTo>
                    <a:pt x="7568" y="9033"/>
                    <a:pt x="7677" y="8924"/>
                    <a:pt x="7704" y="8762"/>
                  </a:cubicBezTo>
                  <a:lnTo>
                    <a:pt x="8653" y="435"/>
                  </a:lnTo>
                  <a:lnTo>
                    <a:pt x="8653"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6"/>
            <p:cNvSpPr/>
            <p:nvPr/>
          </p:nvSpPr>
          <p:spPr>
            <a:xfrm>
              <a:off x="1287800" y="1190725"/>
              <a:ext cx="52250" cy="214975"/>
            </a:xfrm>
            <a:custGeom>
              <a:rect b="b" l="l" r="r" t="t"/>
              <a:pathLst>
                <a:path extrusionOk="0" h="8599" w="2090">
                  <a:moveTo>
                    <a:pt x="1248" y="1"/>
                  </a:moveTo>
                  <a:lnTo>
                    <a:pt x="299" y="8328"/>
                  </a:lnTo>
                  <a:cubicBezTo>
                    <a:pt x="299" y="8490"/>
                    <a:pt x="164" y="8599"/>
                    <a:pt x="1" y="8599"/>
                  </a:cubicBezTo>
                  <a:lnTo>
                    <a:pt x="842" y="8599"/>
                  </a:lnTo>
                  <a:cubicBezTo>
                    <a:pt x="1004" y="8599"/>
                    <a:pt x="1140" y="8490"/>
                    <a:pt x="1140" y="8328"/>
                  </a:cubicBezTo>
                  <a:lnTo>
                    <a:pt x="2089"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p:nvPr/>
          </p:nvSpPr>
          <p:spPr>
            <a:xfrm>
              <a:off x="1116250" y="1150725"/>
              <a:ext cx="231250" cy="40025"/>
            </a:xfrm>
            <a:custGeom>
              <a:rect b="b" l="l" r="r" t="t"/>
              <a:pathLst>
                <a:path extrusionOk="0" h="1601" w="9250">
                  <a:moveTo>
                    <a:pt x="245" y="0"/>
                  </a:moveTo>
                  <a:cubicBezTo>
                    <a:pt x="109" y="0"/>
                    <a:pt x="0" y="109"/>
                    <a:pt x="0" y="245"/>
                  </a:cubicBezTo>
                  <a:lnTo>
                    <a:pt x="0" y="1357"/>
                  </a:lnTo>
                  <a:cubicBezTo>
                    <a:pt x="0" y="1492"/>
                    <a:pt x="109" y="1601"/>
                    <a:pt x="245" y="1601"/>
                  </a:cubicBezTo>
                  <a:lnTo>
                    <a:pt x="9006" y="1601"/>
                  </a:lnTo>
                  <a:cubicBezTo>
                    <a:pt x="9141" y="1601"/>
                    <a:pt x="9250" y="1492"/>
                    <a:pt x="9250" y="1357"/>
                  </a:cubicBezTo>
                  <a:lnTo>
                    <a:pt x="9250" y="245"/>
                  </a:lnTo>
                  <a:cubicBezTo>
                    <a:pt x="9250" y="109"/>
                    <a:pt x="9141" y="0"/>
                    <a:pt x="9006" y="0"/>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1135925" y="1226675"/>
              <a:ext cx="200050" cy="142425"/>
            </a:xfrm>
            <a:custGeom>
              <a:rect b="b" l="l" r="r" t="t"/>
              <a:pathLst>
                <a:path extrusionOk="0" h="5697" w="8002">
                  <a:moveTo>
                    <a:pt x="8002" y="0"/>
                  </a:moveTo>
                  <a:lnTo>
                    <a:pt x="0" y="2848"/>
                  </a:lnTo>
                  <a:lnTo>
                    <a:pt x="325" y="5696"/>
                  </a:lnTo>
                  <a:lnTo>
                    <a:pt x="7676" y="2848"/>
                  </a:lnTo>
                  <a:lnTo>
                    <a:pt x="80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6"/>
            <p:cNvSpPr/>
            <p:nvPr/>
          </p:nvSpPr>
          <p:spPr>
            <a:xfrm>
              <a:off x="1305425" y="1226675"/>
              <a:ext cx="30550" cy="80025"/>
            </a:xfrm>
            <a:custGeom>
              <a:rect b="b" l="l" r="r" t="t"/>
              <a:pathLst>
                <a:path extrusionOk="0" h="3201" w="1222">
                  <a:moveTo>
                    <a:pt x="1222" y="0"/>
                  </a:moveTo>
                  <a:lnTo>
                    <a:pt x="326" y="326"/>
                  </a:lnTo>
                  <a:lnTo>
                    <a:pt x="1" y="3201"/>
                  </a:lnTo>
                  <a:lnTo>
                    <a:pt x="896" y="2848"/>
                  </a:lnTo>
                  <a:lnTo>
                    <a:pt x="1222"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1005725" y="966600"/>
              <a:ext cx="62400" cy="48525"/>
            </a:xfrm>
            <a:custGeom>
              <a:rect b="b" l="l" r="r" t="t"/>
              <a:pathLst>
                <a:path extrusionOk="0" h="1941" w="2496">
                  <a:moveTo>
                    <a:pt x="965" y="1"/>
                  </a:moveTo>
                  <a:cubicBezTo>
                    <a:pt x="721" y="1"/>
                    <a:pt x="475" y="62"/>
                    <a:pt x="244" y="178"/>
                  </a:cubicBezTo>
                  <a:cubicBezTo>
                    <a:pt x="82" y="259"/>
                    <a:pt x="0" y="476"/>
                    <a:pt x="82" y="666"/>
                  </a:cubicBezTo>
                  <a:cubicBezTo>
                    <a:pt x="157" y="798"/>
                    <a:pt x="285" y="877"/>
                    <a:pt x="419" y="877"/>
                  </a:cubicBezTo>
                  <a:cubicBezTo>
                    <a:pt x="478" y="877"/>
                    <a:pt x="539" y="862"/>
                    <a:pt x="597" y="829"/>
                  </a:cubicBezTo>
                  <a:cubicBezTo>
                    <a:pt x="705" y="774"/>
                    <a:pt x="821" y="747"/>
                    <a:pt x="936" y="747"/>
                  </a:cubicBezTo>
                  <a:cubicBezTo>
                    <a:pt x="1051" y="747"/>
                    <a:pt x="1167" y="774"/>
                    <a:pt x="1275" y="829"/>
                  </a:cubicBezTo>
                  <a:cubicBezTo>
                    <a:pt x="1573" y="964"/>
                    <a:pt x="1736" y="1263"/>
                    <a:pt x="1736" y="1561"/>
                  </a:cubicBezTo>
                  <a:cubicBezTo>
                    <a:pt x="1709" y="1778"/>
                    <a:pt x="1872" y="1941"/>
                    <a:pt x="2089" y="1941"/>
                  </a:cubicBezTo>
                  <a:cubicBezTo>
                    <a:pt x="2306" y="1941"/>
                    <a:pt x="2468" y="1805"/>
                    <a:pt x="2468" y="1588"/>
                  </a:cubicBezTo>
                  <a:cubicBezTo>
                    <a:pt x="2496" y="991"/>
                    <a:pt x="2170" y="422"/>
                    <a:pt x="1601" y="150"/>
                  </a:cubicBezTo>
                  <a:cubicBezTo>
                    <a:pt x="1397" y="49"/>
                    <a:pt x="1182" y="1"/>
                    <a:pt x="9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847050" y="936725"/>
              <a:ext cx="94275" cy="79075"/>
            </a:xfrm>
            <a:custGeom>
              <a:rect b="b" l="l" r="r" t="t"/>
              <a:pathLst>
                <a:path extrusionOk="0" h="3163" w="3771">
                  <a:moveTo>
                    <a:pt x="2718" y="0"/>
                  </a:moveTo>
                  <a:cubicBezTo>
                    <a:pt x="2438" y="0"/>
                    <a:pt x="2165" y="87"/>
                    <a:pt x="1926" y="261"/>
                  </a:cubicBezTo>
                  <a:cubicBezTo>
                    <a:pt x="1682" y="423"/>
                    <a:pt x="1492" y="667"/>
                    <a:pt x="1411" y="939"/>
                  </a:cubicBezTo>
                  <a:cubicBezTo>
                    <a:pt x="1112" y="939"/>
                    <a:pt x="841" y="1047"/>
                    <a:pt x="597" y="1210"/>
                  </a:cubicBezTo>
                  <a:cubicBezTo>
                    <a:pt x="299" y="1427"/>
                    <a:pt x="109" y="1752"/>
                    <a:pt x="54" y="2105"/>
                  </a:cubicBezTo>
                  <a:cubicBezTo>
                    <a:pt x="0" y="2403"/>
                    <a:pt x="54" y="2702"/>
                    <a:pt x="190" y="2973"/>
                  </a:cubicBezTo>
                  <a:cubicBezTo>
                    <a:pt x="244" y="3081"/>
                    <a:pt x="380" y="3163"/>
                    <a:pt x="516" y="3163"/>
                  </a:cubicBezTo>
                  <a:cubicBezTo>
                    <a:pt x="570" y="3163"/>
                    <a:pt x="651" y="3136"/>
                    <a:pt x="705" y="3109"/>
                  </a:cubicBezTo>
                  <a:cubicBezTo>
                    <a:pt x="868" y="3027"/>
                    <a:pt x="950" y="2783"/>
                    <a:pt x="841" y="2620"/>
                  </a:cubicBezTo>
                  <a:cubicBezTo>
                    <a:pt x="787" y="2485"/>
                    <a:pt x="760" y="2349"/>
                    <a:pt x="787" y="2213"/>
                  </a:cubicBezTo>
                  <a:cubicBezTo>
                    <a:pt x="836" y="1919"/>
                    <a:pt x="1108" y="1691"/>
                    <a:pt x="1400" y="1691"/>
                  </a:cubicBezTo>
                  <a:cubicBezTo>
                    <a:pt x="1431" y="1691"/>
                    <a:pt x="1461" y="1693"/>
                    <a:pt x="1492" y="1698"/>
                  </a:cubicBezTo>
                  <a:cubicBezTo>
                    <a:pt x="1519" y="1725"/>
                    <a:pt x="1573" y="1725"/>
                    <a:pt x="1601" y="1725"/>
                  </a:cubicBezTo>
                  <a:cubicBezTo>
                    <a:pt x="1639" y="1744"/>
                    <a:pt x="1681" y="1753"/>
                    <a:pt x="1724" y="1753"/>
                  </a:cubicBezTo>
                  <a:cubicBezTo>
                    <a:pt x="1802" y="1753"/>
                    <a:pt x="1883" y="1724"/>
                    <a:pt x="1953" y="1671"/>
                  </a:cubicBezTo>
                  <a:cubicBezTo>
                    <a:pt x="2035" y="1617"/>
                    <a:pt x="2089" y="1508"/>
                    <a:pt x="2089" y="1373"/>
                  </a:cubicBezTo>
                  <a:cubicBezTo>
                    <a:pt x="2089" y="1345"/>
                    <a:pt x="2089" y="1291"/>
                    <a:pt x="2116" y="1264"/>
                  </a:cubicBezTo>
                  <a:cubicBezTo>
                    <a:pt x="2165" y="969"/>
                    <a:pt x="2415" y="741"/>
                    <a:pt x="2723" y="741"/>
                  </a:cubicBezTo>
                  <a:cubicBezTo>
                    <a:pt x="2755" y="741"/>
                    <a:pt x="2788" y="744"/>
                    <a:pt x="2821" y="749"/>
                  </a:cubicBezTo>
                  <a:cubicBezTo>
                    <a:pt x="2930" y="776"/>
                    <a:pt x="3038" y="803"/>
                    <a:pt x="3119" y="884"/>
                  </a:cubicBezTo>
                  <a:cubicBezTo>
                    <a:pt x="3190" y="943"/>
                    <a:pt x="3270" y="971"/>
                    <a:pt x="3350" y="971"/>
                  </a:cubicBezTo>
                  <a:cubicBezTo>
                    <a:pt x="3455" y="971"/>
                    <a:pt x="3558" y="923"/>
                    <a:pt x="3635" y="830"/>
                  </a:cubicBezTo>
                  <a:cubicBezTo>
                    <a:pt x="3770" y="667"/>
                    <a:pt x="3743" y="423"/>
                    <a:pt x="3581" y="288"/>
                  </a:cubicBezTo>
                  <a:cubicBezTo>
                    <a:pt x="3391" y="152"/>
                    <a:pt x="3174" y="44"/>
                    <a:pt x="2930" y="16"/>
                  </a:cubicBezTo>
                  <a:cubicBezTo>
                    <a:pt x="2859" y="6"/>
                    <a:pt x="2789" y="0"/>
                    <a:pt x="2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66"/>
          <p:cNvGrpSpPr/>
          <p:nvPr/>
        </p:nvGrpSpPr>
        <p:grpSpPr>
          <a:xfrm>
            <a:off x="1600266" y="1691869"/>
            <a:ext cx="501150" cy="621175"/>
            <a:chOff x="1719750" y="806925"/>
            <a:chExt cx="501150" cy="621175"/>
          </a:xfrm>
        </p:grpSpPr>
        <p:sp>
          <p:nvSpPr>
            <p:cNvPr id="1745" name="Google Shape;1745;p66"/>
            <p:cNvSpPr/>
            <p:nvPr/>
          </p:nvSpPr>
          <p:spPr>
            <a:xfrm>
              <a:off x="1922500" y="997475"/>
              <a:ext cx="95650" cy="88850"/>
            </a:xfrm>
            <a:custGeom>
              <a:rect b="b" l="l" r="r" t="t"/>
              <a:pathLst>
                <a:path extrusionOk="0" h="3554" w="3826">
                  <a:moveTo>
                    <a:pt x="1" y="0"/>
                  </a:moveTo>
                  <a:lnTo>
                    <a:pt x="1" y="3554"/>
                  </a:lnTo>
                  <a:lnTo>
                    <a:pt x="3825" y="3554"/>
                  </a:lnTo>
                  <a:lnTo>
                    <a:pt x="3825"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1987600" y="997475"/>
              <a:ext cx="30550" cy="88850"/>
            </a:xfrm>
            <a:custGeom>
              <a:rect b="b" l="l" r="r" t="t"/>
              <a:pathLst>
                <a:path extrusionOk="0" h="3554" w="1222">
                  <a:moveTo>
                    <a:pt x="1" y="0"/>
                  </a:moveTo>
                  <a:lnTo>
                    <a:pt x="1" y="3554"/>
                  </a:lnTo>
                  <a:lnTo>
                    <a:pt x="1221" y="3554"/>
                  </a:lnTo>
                  <a:lnTo>
                    <a:pt x="1221"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1772650" y="806925"/>
              <a:ext cx="48175" cy="146500"/>
            </a:xfrm>
            <a:custGeom>
              <a:rect b="b" l="l" r="r" t="t"/>
              <a:pathLst>
                <a:path extrusionOk="0" h="5860" w="1927">
                  <a:moveTo>
                    <a:pt x="0" y="1"/>
                  </a:moveTo>
                  <a:lnTo>
                    <a:pt x="0" y="5859"/>
                  </a:lnTo>
                  <a:lnTo>
                    <a:pt x="1926" y="5859"/>
                  </a:lnTo>
                  <a:lnTo>
                    <a:pt x="1926"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2119150" y="806925"/>
              <a:ext cx="48850" cy="146500"/>
            </a:xfrm>
            <a:custGeom>
              <a:rect b="b" l="l" r="r" t="t"/>
              <a:pathLst>
                <a:path extrusionOk="0" h="5860" w="1954">
                  <a:moveTo>
                    <a:pt x="1" y="1"/>
                  </a:moveTo>
                  <a:lnTo>
                    <a:pt x="1" y="5859"/>
                  </a:lnTo>
                  <a:lnTo>
                    <a:pt x="1954" y="5859"/>
                  </a:lnTo>
                  <a:lnTo>
                    <a:pt x="1954"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6"/>
            <p:cNvSpPr/>
            <p:nvPr/>
          </p:nvSpPr>
          <p:spPr>
            <a:xfrm>
              <a:off x="2143575" y="806925"/>
              <a:ext cx="24425" cy="146500"/>
            </a:xfrm>
            <a:custGeom>
              <a:rect b="b" l="l" r="r" t="t"/>
              <a:pathLst>
                <a:path extrusionOk="0" h="5860" w="977">
                  <a:moveTo>
                    <a:pt x="0" y="1"/>
                  </a:moveTo>
                  <a:lnTo>
                    <a:pt x="0" y="5859"/>
                  </a:lnTo>
                  <a:lnTo>
                    <a:pt x="977" y="5859"/>
                  </a:lnTo>
                  <a:lnTo>
                    <a:pt x="97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6"/>
            <p:cNvSpPr/>
            <p:nvPr/>
          </p:nvSpPr>
          <p:spPr>
            <a:xfrm>
              <a:off x="1796375" y="806925"/>
              <a:ext cx="24450" cy="146500"/>
            </a:xfrm>
            <a:custGeom>
              <a:rect b="b" l="l" r="r" t="t"/>
              <a:pathLst>
                <a:path extrusionOk="0" h="5860" w="978">
                  <a:moveTo>
                    <a:pt x="1" y="1"/>
                  </a:moveTo>
                  <a:lnTo>
                    <a:pt x="1" y="5859"/>
                  </a:lnTo>
                  <a:lnTo>
                    <a:pt x="977" y="5859"/>
                  </a:lnTo>
                  <a:lnTo>
                    <a:pt x="97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1719750" y="936450"/>
              <a:ext cx="173625" cy="33925"/>
            </a:xfrm>
            <a:custGeom>
              <a:rect b="b" l="l" r="r" t="t"/>
              <a:pathLst>
                <a:path extrusionOk="0" h="1357" w="6945">
                  <a:moveTo>
                    <a:pt x="679" y="0"/>
                  </a:moveTo>
                  <a:cubicBezTo>
                    <a:pt x="299" y="0"/>
                    <a:pt x="1" y="299"/>
                    <a:pt x="1" y="678"/>
                  </a:cubicBezTo>
                  <a:cubicBezTo>
                    <a:pt x="1" y="1058"/>
                    <a:pt x="299" y="1356"/>
                    <a:pt x="679" y="1356"/>
                  </a:cubicBezTo>
                  <a:lnTo>
                    <a:pt x="6944" y="1356"/>
                  </a:lnTo>
                  <a:lnTo>
                    <a:pt x="6944" y="0"/>
                  </a:ln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a:off x="2043875" y="936450"/>
              <a:ext cx="177025" cy="33925"/>
            </a:xfrm>
            <a:custGeom>
              <a:rect b="b" l="l" r="r" t="t"/>
              <a:pathLst>
                <a:path extrusionOk="0" h="1357" w="7081">
                  <a:moveTo>
                    <a:pt x="1" y="0"/>
                  </a:moveTo>
                  <a:lnTo>
                    <a:pt x="1" y="1356"/>
                  </a:lnTo>
                  <a:lnTo>
                    <a:pt x="6402" y="1356"/>
                  </a:lnTo>
                  <a:cubicBezTo>
                    <a:pt x="6755" y="1356"/>
                    <a:pt x="7080" y="1058"/>
                    <a:pt x="7080" y="678"/>
                  </a:cubicBezTo>
                  <a:cubicBezTo>
                    <a:pt x="7080" y="299"/>
                    <a:pt x="6755" y="0"/>
                    <a:pt x="6402"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6"/>
            <p:cNvSpPr/>
            <p:nvPr/>
          </p:nvSpPr>
          <p:spPr>
            <a:xfrm>
              <a:off x="2175425" y="936450"/>
              <a:ext cx="45475" cy="33925"/>
            </a:xfrm>
            <a:custGeom>
              <a:rect b="b" l="l" r="r" t="t"/>
              <a:pathLst>
                <a:path extrusionOk="0" h="1357" w="1819">
                  <a:moveTo>
                    <a:pt x="1" y="0"/>
                  </a:moveTo>
                  <a:cubicBezTo>
                    <a:pt x="381" y="0"/>
                    <a:pt x="679" y="326"/>
                    <a:pt x="679" y="678"/>
                  </a:cubicBezTo>
                  <a:cubicBezTo>
                    <a:pt x="679" y="868"/>
                    <a:pt x="598" y="1031"/>
                    <a:pt x="489" y="1167"/>
                  </a:cubicBezTo>
                  <a:cubicBezTo>
                    <a:pt x="354" y="1275"/>
                    <a:pt x="191" y="1356"/>
                    <a:pt x="1" y="1356"/>
                  </a:cubicBezTo>
                  <a:lnTo>
                    <a:pt x="1140" y="1356"/>
                  </a:lnTo>
                  <a:cubicBezTo>
                    <a:pt x="1303" y="1356"/>
                    <a:pt x="1493" y="1275"/>
                    <a:pt x="1601" y="1167"/>
                  </a:cubicBezTo>
                  <a:cubicBezTo>
                    <a:pt x="1737" y="1031"/>
                    <a:pt x="1818" y="868"/>
                    <a:pt x="1818" y="678"/>
                  </a:cubicBezTo>
                  <a:cubicBezTo>
                    <a:pt x="1818" y="326"/>
                    <a:pt x="1493" y="0"/>
                    <a:pt x="1140"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6"/>
            <p:cNvSpPr/>
            <p:nvPr/>
          </p:nvSpPr>
          <p:spPr>
            <a:xfrm>
              <a:off x="1873675" y="896425"/>
              <a:ext cx="193300" cy="114625"/>
            </a:xfrm>
            <a:custGeom>
              <a:rect b="b" l="l" r="r" t="t"/>
              <a:pathLst>
                <a:path extrusionOk="0" h="4585" w="7732">
                  <a:moveTo>
                    <a:pt x="326" y="1"/>
                  </a:moveTo>
                  <a:cubicBezTo>
                    <a:pt x="136" y="1"/>
                    <a:pt x="1" y="164"/>
                    <a:pt x="1" y="354"/>
                  </a:cubicBezTo>
                  <a:lnTo>
                    <a:pt x="1" y="4232"/>
                  </a:lnTo>
                  <a:cubicBezTo>
                    <a:pt x="1" y="4422"/>
                    <a:pt x="136" y="4585"/>
                    <a:pt x="326" y="4585"/>
                  </a:cubicBezTo>
                  <a:lnTo>
                    <a:pt x="7378" y="4585"/>
                  </a:lnTo>
                  <a:cubicBezTo>
                    <a:pt x="7568" y="4585"/>
                    <a:pt x="7731" y="4422"/>
                    <a:pt x="7731" y="4232"/>
                  </a:cubicBezTo>
                  <a:lnTo>
                    <a:pt x="7731" y="354"/>
                  </a:lnTo>
                  <a:cubicBezTo>
                    <a:pt x="7731" y="137"/>
                    <a:pt x="7568" y="1"/>
                    <a:pt x="7378"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2031675" y="896425"/>
              <a:ext cx="35300" cy="113950"/>
            </a:xfrm>
            <a:custGeom>
              <a:rect b="b" l="l" r="r" t="t"/>
              <a:pathLst>
                <a:path extrusionOk="0" h="4558" w="1412">
                  <a:moveTo>
                    <a:pt x="1" y="1"/>
                  </a:moveTo>
                  <a:cubicBezTo>
                    <a:pt x="191" y="1"/>
                    <a:pt x="326" y="164"/>
                    <a:pt x="326" y="354"/>
                  </a:cubicBezTo>
                  <a:lnTo>
                    <a:pt x="326" y="4232"/>
                  </a:lnTo>
                  <a:cubicBezTo>
                    <a:pt x="326" y="4422"/>
                    <a:pt x="191" y="4558"/>
                    <a:pt x="1" y="4558"/>
                  </a:cubicBezTo>
                  <a:lnTo>
                    <a:pt x="1058" y="4558"/>
                  </a:lnTo>
                  <a:cubicBezTo>
                    <a:pt x="1248" y="4558"/>
                    <a:pt x="1411" y="4422"/>
                    <a:pt x="1411" y="4232"/>
                  </a:cubicBezTo>
                  <a:lnTo>
                    <a:pt x="1411" y="354"/>
                  </a:lnTo>
                  <a:cubicBezTo>
                    <a:pt x="1411" y="164"/>
                    <a:pt x="1248" y="1"/>
                    <a:pt x="1058"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1848600" y="1076800"/>
              <a:ext cx="242775" cy="77350"/>
            </a:xfrm>
            <a:custGeom>
              <a:rect b="b" l="l" r="r" t="t"/>
              <a:pathLst>
                <a:path extrusionOk="0" h="3094" w="9711">
                  <a:moveTo>
                    <a:pt x="1058" y="1"/>
                  </a:moveTo>
                  <a:cubicBezTo>
                    <a:pt x="488" y="1"/>
                    <a:pt x="0" y="462"/>
                    <a:pt x="0" y="1032"/>
                  </a:cubicBezTo>
                  <a:lnTo>
                    <a:pt x="0" y="3093"/>
                  </a:lnTo>
                  <a:lnTo>
                    <a:pt x="9711" y="3093"/>
                  </a:lnTo>
                  <a:lnTo>
                    <a:pt x="9711" y="1032"/>
                  </a:lnTo>
                  <a:cubicBezTo>
                    <a:pt x="9711" y="462"/>
                    <a:pt x="9249" y="1"/>
                    <a:pt x="868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6"/>
            <p:cNvSpPr/>
            <p:nvPr/>
          </p:nvSpPr>
          <p:spPr>
            <a:xfrm>
              <a:off x="2029650" y="1076800"/>
              <a:ext cx="61725" cy="77350"/>
            </a:xfrm>
            <a:custGeom>
              <a:rect b="b" l="l" r="r" t="t"/>
              <a:pathLst>
                <a:path extrusionOk="0" h="3094" w="2469">
                  <a:moveTo>
                    <a:pt x="0" y="1"/>
                  </a:moveTo>
                  <a:cubicBezTo>
                    <a:pt x="570" y="1"/>
                    <a:pt x="1031" y="462"/>
                    <a:pt x="1031" y="1032"/>
                  </a:cubicBezTo>
                  <a:lnTo>
                    <a:pt x="1031" y="3093"/>
                  </a:lnTo>
                  <a:lnTo>
                    <a:pt x="2469" y="3093"/>
                  </a:lnTo>
                  <a:lnTo>
                    <a:pt x="2469" y="1032"/>
                  </a:lnTo>
                  <a:cubicBezTo>
                    <a:pt x="2469" y="462"/>
                    <a:pt x="2007" y="1"/>
                    <a:pt x="1438"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1757725" y="1133775"/>
              <a:ext cx="425200" cy="294325"/>
            </a:xfrm>
            <a:custGeom>
              <a:rect b="b" l="l" r="r" t="t"/>
              <a:pathLst>
                <a:path extrusionOk="0" h="11773" w="17008">
                  <a:moveTo>
                    <a:pt x="1086" y="0"/>
                  </a:moveTo>
                  <a:cubicBezTo>
                    <a:pt x="489" y="0"/>
                    <a:pt x="1" y="516"/>
                    <a:pt x="1" y="1112"/>
                  </a:cubicBezTo>
                  <a:lnTo>
                    <a:pt x="1" y="10687"/>
                  </a:lnTo>
                  <a:cubicBezTo>
                    <a:pt x="1" y="11284"/>
                    <a:pt x="489" y="11772"/>
                    <a:pt x="1086" y="11772"/>
                  </a:cubicBezTo>
                  <a:lnTo>
                    <a:pt x="15922" y="11772"/>
                  </a:lnTo>
                  <a:cubicBezTo>
                    <a:pt x="16519" y="11772"/>
                    <a:pt x="17007" y="11284"/>
                    <a:pt x="17007" y="10687"/>
                  </a:cubicBezTo>
                  <a:lnTo>
                    <a:pt x="17007" y="1112"/>
                  </a:lnTo>
                  <a:cubicBezTo>
                    <a:pt x="17007" y="489"/>
                    <a:pt x="16519" y="0"/>
                    <a:pt x="15922" y="0"/>
                  </a:cubicBezTo>
                  <a:close/>
                </a:path>
              </a:pathLst>
            </a:custGeom>
            <a:solidFill>
              <a:srgbClr val="8D9C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2115775" y="1133775"/>
              <a:ext cx="67150" cy="294325"/>
            </a:xfrm>
            <a:custGeom>
              <a:rect b="b" l="l" r="r" t="t"/>
              <a:pathLst>
                <a:path extrusionOk="0" h="11773" w="2686">
                  <a:moveTo>
                    <a:pt x="0" y="0"/>
                  </a:moveTo>
                  <a:cubicBezTo>
                    <a:pt x="597" y="0"/>
                    <a:pt x="1085" y="516"/>
                    <a:pt x="1085" y="1112"/>
                  </a:cubicBezTo>
                  <a:lnTo>
                    <a:pt x="1085" y="10687"/>
                  </a:lnTo>
                  <a:cubicBezTo>
                    <a:pt x="1085" y="11284"/>
                    <a:pt x="597" y="11772"/>
                    <a:pt x="0" y="11772"/>
                  </a:cubicBezTo>
                  <a:lnTo>
                    <a:pt x="1600" y="11772"/>
                  </a:lnTo>
                  <a:cubicBezTo>
                    <a:pt x="2197" y="11772"/>
                    <a:pt x="2685" y="11284"/>
                    <a:pt x="2685" y="10687"/>
                  </a:cubicBezTo>
                  <a:lnTo>
                    <a:pt x="2685" y="1112"/>
                  </a:lnTo>
                  <a:cubicBezTo>
                    <a:pt x="2685" y="516"/>
                    <a:pt x="2197" y="0"/>
                    <a:pt x="1600"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1949625" y="933050"/>
              <a:ext cx="41400" cy="41400"/>
            </a:xfrm>
            <a:custGeom>
              <a:rect b="b" l="l" r="r" t="t"/>
              <a:pathLst>
                <a:path extrusionOk="0" h="1656" w="1656">
                  <a:moveTo>
                    <a:pt x="814" y="1"/>
                  </a:moveTo>
                  <a:cubicBezTo>
                    <a:pt x="380" y="1"/>
                    <a:pt x="1" y="353"/>
                    <a:pt x="1" y="814"/>
                  </a:cubicBezTo>
                  <a:cubicBezTo>
                    <a:pt x="1" y="1275"/>
                    <a:pt x="380" y="1655"/>
                    <a:pt x="814" y="1655"/>
                  </a:cubicBezTo>
                  <a:cubicBezTo>
                    <a:pt x="1275" y="1655"/>
                    <a:pt x="1655" y="1275"/>
                    <a:pt x="1655" y="814"/>
                  </a:cubicBezTo>
                  <a:cubicBezTo>
                    <a:pt x="1655" y="353"/>
                    <a:pt x="1275" y="1"/>
                    <a:pt x="814"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1952350" y="933050"/>
              <a:ext cx="38675" cy="41400"/>
            </a:xfrm>
            <a:custGeom>
              <a:rect b="b" l="l" r="r" t="t"/>
              <a:pathLst>
                <a:path extrusionOk="0" h="1656" w="1547">
                  <a:moveTo>
                    <a:pt x="814" y="1"/>
                  </a:moveTo>
                  <a:cubicBezTo>
                    <a:pt x="868" y="136"/>
                    <a:pt x="922" y="245"/>
                    <a:pt x="922" y="408"/>
                  </a:cubicBezTo>
                  <a:cubicBezTo>
                    <a:pt x="922" y="842"/>
                    <a:pt x="543" y="1221"/>
                    <a:pt x="82" y="1221"/>
                  </a:cubicBezTo>
                  <a:lnTo>
                    <a:pt x="0" y="1221"/>
                  </a:lnTo>
                  <a:cubicBezTo>
                    <a:pt x="136" y="1465"/>
                    <a:pt x="407" y="1655"/>
                    <a:pt x="705" y="1655"/>
                  </a:cubicBezTo>
                  <a:cubicBezTo>
                    <a:pt x="1166" y="1655"/>
                    <a:pt x="1546" y="1275"/>
                    <a:pt x="1546" y="814"/>
                  </a:cubicBezTo>
                  <a:cubicBezTo>
                    <a:pt x="1546" y="408"/>
                    <a:pt x="1221" y="55"/>
                    <a:pt x="814"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6"/>
            <p:cNvSpPr/>
            <p:nvPr/>
          </p:nvSpPr>
          <p:spPr>
            <a:xfrm>
              <a:off x="1795025" y="1166325"/>
              <a:ext cx="56975" cy="37325"/>
            </a:xfrm>
            <a:custGeom>
              <a:rect b="b" l="l" r="r" t="t"/>
              <a:pathLst>
                <a:path extrusionOk="0" h="1493" w="2279">
                  <a:moveTo>
                    <a:pt x="733" y="0"/>
                  </a:moveTo>
                  <a:cubicBezTo>
                    <a:pt x="326" y="0"/>
                    <a:pt x="0" y="326"/>
                    <a:pt x="0" y="705"/>
                  </a:cubicBezTo>
                  <a:lnTo>
                    <a:pt x="0" y="760"/>
                  </a:lnTo>
                  <a:cubicBezTo>
                    <a:pt x="0" y="1167"/>
                    <a:pt x="326" y="1492"/>
                    <a:pt x="733" y="1492"/>
                  </a:cubicBezTo>
                  <a:lnTo>
                    <a:pt x="1574" y="1492"/>
                  </a:lnTo>
                  <a:cubicBezTo>
                    <a:pt x="1953" y="1492"/>
                    <a:pt x="2279" y="1167"/>
                    <a:pt x="2279" y="760"/>
                  </a:cubicBezTo>
                  <a:lnTo>
                    <a:pt x="2279" y="705"/>
                  </a:lnTo>
                  <a:cubicBezTo>
                    <a:pt x="2279" y="326"/>
                    <a:pt x="1953" y="0"/>
                    <a:pt x="1574"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6"/>
            <p:cNvSpPr/>
            <p:nvPr/>
          </p:nvSpPr>
          <p:spPr>
            <a:xfrm>
              <a:off x="1815375" y="1166325"/>
              <a:ext cx="36625" cy="37325"/>
            </a:xfrm>
            <a:custGeom>
              <a:rect b="b" l="l" r="r" t="t"/>
              <a:pathLst>
                <a:path extrusionOk="0" h="1493" w="1465">
                  <a:moveTo>
                    <a:pt x="0" y="0"/>
                  </a:moveTo>
                  <a:cubicBezTo>
                    <a:pt x="407" y="0"/>
                    <a:pt x="732" y="326"/>
                    <a:pt x="732" y="705"/>
                  </a:cubicBezTo>
                  <a:lnTo>
                    <a:pt x="732" y="760"/>
                  </a:lnTo>
                  <a:cubicBezTo>
                    <a:pt x="732" y="1167"/>
                    <a:pt x="407" y="1492"/>
                    <a:pt x="0" y="1492"/>
                  </a:cubicBezTo>
                  <a:lnTo>
                    <a:pt x="732" y="1492"/>
                  </a:lnTo>
                  <a:cubicBezTo>
                    <a:pt x="1139" y="1492"/>
                    <a:pt x="1465" y="1167"/>
                    <a:pt x="1465" y="760"/>
                  </a:cubicBezTo>
                  <a:lnTo>
                    <a:pt x="1465" y="705"/>
                  </a:lnTo>
                  <a:cubicBezTo>
                    <a:pt x="1465" y="326"/>
                    <a:pt x="1139" y="0"/>
                    <a:pt x="732"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1746875" y="834050"/>
              <a:ext cx="99700" cy="50200"/>
            </a:xfrm>
            <a:custGeom>
              <a:rect b="b" l="l" r="r" t="t"/>
              <a:pathLst>
                <a:path extrusionOk="0" h="2008" w="3988">
                  <a:moveTo>
                    <a:pt x="787" y="1"/>
                  </a:moveTo>
                  <a:cubicBezTo>
                    <a:pt x="353" y="1"/>
                    <a:pt x="1" y="353"/>
                    <a:pt x="1" y="787"/>
                  </a:cubicBezTo>
                  <a:lnTo>
                    <a:pt x="1" y="1248"/>
                  </a:lnTo>
                  <a:cubicBezTo>
                    <a:pt x="1" y="1655"/>
                    <a:pt x="353" y="2008"/>
                    <a:pt x="787" y="2008"/>
                  </a:cubicBezTo>
                  <a:lnTo>
                    <a:pt x="3201" y="2008"/>
                  </a:lnTo>
                  <a:cubicBezTo>
                    <a:pt x="3635" y="2008"/>
                    <a:pt x="3988" y="1655"/>
                    <a:pt x="3988" y="1248"/>
                  </a:cubicBezTo>
                  <a:lnTo>
                    <a:pt x="3988" y="787"/>
                  </a:lnTo>
                  <a:cubicBezTo>
                    <a:pt x="3988" y="353"/>
                    <a:pt x="3635" y="1"/>
                    <a:pt x="320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2094075" y="834050"/>
              <a:ext cx="99700" cy="50200"/>
            </a:xfrm>
            <a:custGeom>
              <a:rect b="b" l="l" r="r" t="t"/>
              <a:pathLst>
                <a:path extrusionOk="0" h="2008" w="3988">
                  <a:moveTo>
                    <a:pt x="760" y="1"/>
                  </a:moveTo>
                  <a:cubicBezTo>
                    <a:pt x="353" y="1"/>
                    <a:pt x="0" y="353"/>
                    <a:pt x="0" y="787"/>
                  </a:cubicBezTo>
                  <a:lnTo>
                    <a:pt x="0" y="1248"/>
                  </a:lnTo>
                  <a:cubicBezTo>
                    <a:pt x="0" y="1655"/>
                    <a:pt x="326" y="2008"/>
                    <a:pt x="760" y="2008"/>
                  </a:cubicBezTo>
                  <a:lnTo>
                    <a:pt x="3201" y="2008"/>
                  </a:lnTo>
                  <a:cubicBezTo>
                    <a:pt x="3635" y="2008"/>
                    <a:pt x="3987" y="1655"/>
                    <a:pt x="3960" y="1248"/>
                  </a:cubicBezTo>
                  <a:lnTo>
                    <a:pt x="3960" y="787"/>
                  </a:lnTo>
                  <a:cubicBezTo>
                    <a:pt x="3960" y="353"/>
                    <a:pt x="3635" y="1"/>
                    <a:pt x="320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6"/>
            <p:cNvSpPr/>
            <p:nvPr/>
          </p:nvSpPr>
          <p:spPr>
            <a:xfrm>
              <a:off x="2152375" y="834050"/>
              <a:ext cx="41400" cy="50200"/>
            </a:xfrm>
            <a:custGeom>
              <a:rect b="b" l="l" r="r" t="t"/>
              <a:pathLst>
                <a:path extrusionOk="0" h="2008" w="1656">
                  <a:moveTo>
                    <a:pt x="1" y="1"/>
                  </a:moveTo>
                  <a:cubicBezTo>
                    <a:pt x="435" y="1"/>
                    <a:pt x="760" y="353"/>
                    <a:pt x="760" y="787"/>
                  </a:cubicBezTo>
                  <a:lnTo>
                    <a:pt x="760" y="1248"/>
                  </a:lnTo>
                  <a:cubicBezTo>
                    <a:pt x="760" y="1655"/>
                    <a:pt x="435" y="2008"/>
                    <a:pt x="1" y="2008"/>
                  </a:cubicBezTo>
                  <a:lnTo>
                    <a:pt x="869" y="2008"/>
                  </a:lnTo>
                  <a:cubicBezTo>
                    <a:pt x="1303" y="2008"/>
                    <a:pt x="1655" y="1655"/>
                    <a:pt x="1655" y="1248"/>
                  </a:cubicBezTo>
                  <a:lnTo>
                    <a:pt x="1655" y="787"/>
                  </a:lnTo>
                  <a:cubicBezTo>
                    <a:pt x="1655" y="353"/>
                    <a:pt x="1303" y="1"/>
                    <a:pt x="86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1805200" y="834050"/>
              <a:ext cx="41375" cy="50200"/>
            </a:xfrm>
            <a:custGeom>
              <a:rect b="b" l="l" r="r" t="t"/>
              <a:pathLst>
                <a:path extrusionOk="0" h="2008" w="1655">
                  <a:moveTo>
                    <a:pt x="0" y="1"/>
                  </a:moveTo>
                  <a:cubicBezTo>
                    <a:pt x="434" y="1"/>
                    <a:pt x="787" y="353"/>
                    <a:pt x="787" y="787"/>
                  </a:cubicBezTo>
                  <a:lnTo>
                    <a:pt x="787" y="1248"/>
                  </a:lnTo>
                  <a:cubicBezTo>
                    <a:pt x="787" y="1655"/>
                    <a:pt x="434" y="2008"/>
                    <a:pt x="0" y="2008"/>
                  </a:cubicBezTo>
                  <a:lnTo>
                    <a:pt x="868" y="2008"/>
                  </a:lnTo>
                  <a:cubicBezTo>
                    <a:pt x="1302" y="2008"/>
                    <a:pt x="1655" y="1655"/>
                    <a:pt x="1655" y="1248"/>
                  </a:cubicBezTo>
                  <a:lnTo>
                    <a:pt x="1655" y="787"/>
                  </a:lnTo>
                  <a:cubicBezTo>
                    <a:pt x="1655" y="353"/>
                    <a:pt x="1302" y="1"/>
                    <a:pt x="868"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1863500" y="1173775"/>
              <a:ext cx="213625" cy="214300"/>
            </a:xfrm>
            <a:custGeom>
              <a:rect b="b" l="l" r="r" t="t"/>
              <a:pathLst>
                <a:path extrusionOk="0" h="8572" w="8545">
                  <a:moveTo>
                    <a:pt x="4259" y="1"/>
                  </a:moveTo>
                  <a:cubicBezTo>
                    <a:pt x="1900" y="1"/>
                    <a:pt x="1" y="1926"/>
                    <a:pt x="1" y="4286"/>
                  </a:cubicBezTo>
                  <a:cubicBezTo>
                    <a:pt x="1" y="6646"/>
                    <a:pt x="1900" y="8572"/>
                    <a:pt x="4259" y="8572"/>
                  </a:cubicBezTo>
                  <a:cubicBezTo>
                    <a:pt x="6646" y="8572"/>
                    <a:pt x="8545" y="6673"/>
                    <a:pt x="8545" y="4286"/>
                  </a:cubicBezTo>
                  <a:cubicBezTo>
                    <a:pt x="8545" y="1926"/>
                    <a:pt x="6646" y="1"/>
                    <a:pt x="42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1904200" y="1186650"/>
              <a:ext cx="172925" cy="201425"/>
            </a:xfrm>
            <a:custGeom>
              <a:rect b="b" l="l" r="r" t="t"/>
              <a:pathLst>
                <a:path extrusionOk="0" h="8057" w="6917">
                  <a:moveTo>
                    <a:pt x="4666" y="1"/>
                  </a:moveTo>
                  <a:cubicBezTo>
                    <a:pt x="5642" y="788"/>
                    <a:pt x="6293" y="2008"/>
                    <a:pt x="6293" y="3364"/>
                  </a:cubicBezTo>
                  <a:cubicBezTo>
                    <a:pt x="6293" y="5724"/>
                    <a:pt x="4367" y="7650"/>
                    <a:pt x="2008" y="7650"/>
                  </a:cubicBezTo>
                  <a:cubicBezTo>
                    <a:pt x="1275" y="7650"/>
                    <a:pt x="597" y="7460"/>
                    <a:pt x="0" y="7135"/>
                  </a:cubicBezTo>
                  <a:lnTo>
                    <a:pt x="0" y="7135"/>
                  </a:lnTo>
                  <a:cubicBezTo>
                    <a:pt x="706" y="7704"/>
                    <a:pt x="1628" y="8057"/>
                    <a:pt x="2631" y="8057"/>
                  </a:cubicBezTo>
                  <a:cubicBezTo>
                    <a:pt x="5018" y="8057"/>
                    <a:pt x="6917" y="6158"/>
                    <a:pt x="6917" y="3771"/>
                  </a:cubicBezTo>
                  <a:cubicBezTo>
                    <a:pt x="6917" y="2144"/>
                    <a:pt x="6022" y="733"/>
                    <a:pt x="4666" y="1"/>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1893350" y="1204300"/>
              <a:ext cx="153950" cy="153950"/>
            </a:xfrm>
            <a:custGeom>
              <a:rect b="b" l="l" r="r" t="t"/>
              <a:pathLst>
                <a:path extrusionOk="0" h="6158" w="6158">
                  <a:moveTo>
                    <a:pt x="3065" y="0"/>
                  </a:moveTo>
                  <a:cubicBezTo>
                    <a:pt x="1384" y="0"/>
                    <a:pt x="0" y="1384"/>
                    <a:pt x="0" y="3065"/>
                  </a:cubicBezTo>
                  <a:cubicBezTo>
                    <a:pt x="0" y="4774"/>
                    <a:pt x="1384" y="6157"/>
                    <a:pt x="3065" y="6157"/>
                  </a:cubicBezTo>
                  <a:cubicBezTo>
                    <a:pt x="4774" y="6157"/>
                    <a:pt x="6157" y="4774"/>
                    <a:pt x="6157" y="3065"/>
                  </a:cubicBezTo>
                  <a:cubicBezTo>
                    <a:pt x="6157" y="1384"/>
                    <a:pt x="4774" y="0"/>
                    <a:pt x="3065" y="0"/>
                  </a:cubicBezTo>
                  <a:close/>
                </a:path>
              </a:pathLst>
            </a:custGeom>
            <a:solidFill>
              <a:srgbClr val="039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1908950" y="1216500"/>
              <a:ext cx="138350" cy="141750"/>
            </a:xfrm>
            <a:custGeom>
              <a:rect b="b" l="l" r="r" t="t"/>
              <a:pathLst>
                <a:path extrusionOk="0" h="5670" w="5534">
                  <a:moveTo>
                    <a:pt x="4123" y="0"/>
                  </a:moveTo>
                  <a:cubicBezTo>
                    <a:pt x="4503" y="516"/>
                    <a:pt x="4747" y="1167"/>
                    <a:pt x="4747" y="1845"/>
                  </a:cubicBezTo>
                  <a:cubicBezTo>
                    <a:pt x="4747" y="3554"/>
                    <a:pt x="3364" y="4937"/>
                    <a:pt x="1682" y="4937"/>
                  </a:cubicBezTo>
                  <a:cubicBezTo>
                    <a:pt x="1058" y="4937"/>
                    <a:pt x="488" y="4747"/>
                    <a:pt x="0" y="4449"/>
                  </a:cubicBezTo>
                  <a:lnTo>
                    <a:pt x="0" y="4449"/>
                  </a:lnTo>
                  <a:cubicBezTo>
                    <a:pt x="570" y="5181"/>
                    <a:pt x="1438" y="5669"/>
                    <a:pt x="2441" y="5669"/>
                  </a:cubicBezTo>
                  <a:cubicBezTo>
                    <a:pt x="4150" y="5669"/>
                    <a:pt x="5533" y="4286"/>
                    <a:pt x="5533" y="2577"/>
                  </a:cubicBezTo>
                  <a:cubicBezTo>
                    <a:pt x="5533" y="1492"/>
                    <a:pt x="4964" y="543"/>
                    <a:pt x="4123" y="0"/>
                  </a:cubicBezTo>
                  <a:close/>
                </a:path>
              </a:pathLst>
            </a:custGeom>
            <a:solidFill>
              <a:srgbClr val="0077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6"/>
            <p:cNvSpPr/>
            <p:nvPr/>
          </p:nvSpPr>
          <p:spPr>
            <a:xfrm>
              <a:off x="1929275" y="1240225"/>
              <a:ext cx="82075" cy="82075"/>
            </a:xfrm>
            <a:custGeom>
              <a:rect b="b" l="l" r="r" t="t"/>
              <a:pathLst>
                <a:path extrusionOk="0" h="3283" w="3283">
                  <a:moveTo>
                    <a:pt x="1628" y="1"/>
                  </a:moveTo>
                  <a:cubicBezTo>
                    <a:pt x="733" y="1"/>
                    <a:pt x="1" y="733"/>
                    <a:pt x="1" y="1628"/>
                  </a:cubicBezTo>
                  <a:cubicBezTo>
                    <a:pt x="1" y="2550"/>
                    <a:pt x="733" y="3283"/>
                    <a:pt x="1628" y="3283"/>
                  </a:cubicBezTo>
                  <a:cubicBezTo>
                    <a:pt x="2551" y="3283"/>
                    <a:pt x="3283" y="2550"/>
                    <a:pt x="3283" y="1628"/>
                  </a:cubicBezTo>
                  <a:cubicBezTo>
                    <a:pt x="3283" y="733"/>
                    <a:pt x="2551" y="1"/>
                    <a:pt x="1628" y="1"/>
                  </a:cubicBezTo>
                  <a:close/>
                </a:path>
              </a:pathLst>
            </a:custGeom>
            <a:solidFill>
              <a:srgbClr val="005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6"/>
            <p:cNvSpPr/>
            <p:nvPr/>
          </p:nvSpPr>
          <p:spPr>
            <a:xfrm>
              <a:off x="1933350" y="1244300"/>
              <a:ext cx="78000" cy="78000"/>
            </a:xfrm>
            <a:custGeom>
              <a:rect b="b" l="l" r="r" t="t"/>
              <a:pathLst>
                <a:path extrusionOk="0" h="3120" w="3120">
                  <a:moveTo>
                    <a:pt x="2198" y="0"/>
                  </a:moveTo>
                  <a:lnTo>
                    <a:pt x="2198" y="0"/>
                  </a:lnTo>
                  <a:cubicBezTo>
                    <a:pt x="2306" y="217"/>
                    <a:pt x="2388" y="462"/>
                    <a:pt x="2388" y="733"/>
                  </a:cubicBezTo>
                  <a:cubicBezTo>
                    <a:pt x="2388" y="1655"/>
                    <a:pt x="1655" y="2387"/>
                    <a:pt x="733" y="2387"/>
                  </a:cubicBezTo>
                  <a:cubicBezTo>
                    <a:pt x="489" y="2387"/>
                    <a:pt x="245" y="2333"/>
                    <a:pt x="1" y="2225"/>
                  </a:cubicBezTo>
                  <a:lnTo>
                    <a:pt x="1" y="2225"/>
                  </a:lnTo>
                  <a:cubicBezTo>
                    <a:pt x="272" y="2740"/>
                    <a:pt x="842" y="3120"/>
                    <a:pt x="1465" y="3120"/>
                  </a:cubicBezTo>
                  <a:cubicBezTo>
                    <a:pt x="2388" y="3120"/>
                    <a:pt x="3120" y="2387"/>
                    <a:pt x="3120" y="1465"/>
                  </a:cubicBezTo>
                  <a:cubicBezTo>
                    <a:pt x="3120" y="814"/>
                    <a:pt x="2740" y="272"/>
                    <a:pt x="2198" y="0"/>
                  </a:cubicBezTo>
                  <a:close/>
                </a:path>
              </a:pathLst>
            </a:custGeom>
            <a:solidFill>
              <a:srgbClr val="0042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1964550" y="1229375"/>
              <a:ext cx="35275" cy="35975"/>
            </a:xfrm>
            <a:custGeom>
              <a:rect b="b" l="l" r="r" t="t"/>
              <a:pathLst>
                <a:path extrusionOk="0" h="1439" w="1411">
                  <a:moveTo>
                    <a:pt x="706" y="1"/>
                  </a:moveTo>
                  <a:cubicBezTo>
                    <a:pt x="299" y="1"/>
                    <a:pt x="0" y="326"/>
                    <a:pt x="0" y="733"/>
                  </a:cubicBezTo>
                  <a:cubicBezTo>
                    <a:pt x="0" y="1113"/>
                    <a:pt x="299" y="1438"/>
                    <a:pt x="706" y="1438"/>
                  </a:cubicBezTo>
                  <a:cubicBezTo>
                    <a:pt x="1085" y="1438"/>
                    <a:pt x="1411" y="1113"/>
                    <a:pt x="1411" y="733"/>
                  </a:cubicBezTo>
                  <a:cubicBezTo>
                    <a:pt x="1411" y="326"/>
                    <a:pt x="1085" y="1"/>
                    <a:pt x="706" y="1"/>
                  </a:cubicBezTo>
                  <a:close/>
                </a:path>
              </a:pathLst>
            </a:custGeom>
            <a:solidFill>
              <a:srgbClr val="D9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1966575" y="1230750"/>
              <a:ext cx="33250" cy="34600"/>
            </a:xfrm>
            <a:custGeom>
              <a:rect b="b" l="l" r="r" t="t"/>
              <a:pathLst>
                <a:path extrusionOk="0" h="1384" w="1330">
                  <a:moveTo>
                    <a:pt x="869" y="0"/>
                  </a:moveTo>
                  <a:lnTo>
                    <a:pt x="869" y="0"/>
                  </a:lnTo>
                  <a:cubicBezTo>
                    <a:pt x="923" y="109"/>
                    <a:pt x="977" y="244"/>
                    <a:pt x="977" y="380"/>
                  </a:cubicBezTo>
                  <a:cubicBezTo>
                    <a:pt x="977" y="759"/>
                    <a:pt x="652" y="1085"/>
                    <a:pt x="272" y="1085"/>
                  </a:cubicBezTo>
                  <a:cubicBezTo>
                    <a:pt x="163" y="1085"/>
                    <a:pt x="82" y="1058"/>
                    <a:pt x="1" y="1031"/>
                  </a:cubicBezTo>
                  <a:lnTo>
                    <a:pt x="1" y="1031"/>
                  </a:lnTo>
                  <a:cubicBezTo>
                    <a:pt x="136" y="1248"/>
                    <a:pt x="353" y="1383"/>
                    <a:pt x="625" y="1383"/>
                  </a:cubicBezTo>
                  <a:cubicBezTo>
                    <a:pt x="1004" y="1383"/>
                    <a:pt x="1330" y="1058"/>
                    <a:pt x="1330" y="678"/>
                  </a:cubicBezTo>
                  <a:cubicBezTo>
                    <a:pt x="1330" y="353"/>
                    <a:pt x="1140" y="109"/>
                    <a:pt x="869" y="0"/>
                  </a:cubicBezTo>
                  <a:close/>
                </a:path>
              </a:pathLst>
            </a:custGeom>
            <a:solidFill>
              <a:srgbClr val="C5D3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 name="Google Shape;1776;p66"/>
          <p:cNvGrpSpPr/>
          <p:nvPr/>
        </p:nvGrpSpPr>
        <p:grpSpPr>
          <a:xfrm>
            <a:off x="2472309" y="1692369"/>
            <a:ext cx="433325" cy="621350"/>
            <a:chOff x="2591100" y="807425"/>
            <a:chExt cx="433325" cy="621350"/>
          </a:xfrm>
        </p:grpSpPr>
        <p:sp>
          <p:nvSpPr>
            <p:cNvPr id="1777" name="Google Shape;1777;p66"/>
            <p:cNvSpPr/>
            <p:nvPr/>
          </p:nvSpPr>
          <p:spPr>
            <a:xfrm>
              <a:off x="2725375" y="1074775"/>
              <a:ext cx="86150" cy="174975"/>
            </a:xfrm>
            <a:custGeom>
              <a:rect b="b" l="l" r="r" t="t"/>
              <a:pathLst>
                <a:path extrusionOk="0" h="6999" w="3446">
                  <a:moveTo>
                    <a:pt x="923" y="1"/>
                  </a:moveTo>
                  <a:cubicBezTo>
                    <a:pt x="923" y="1"/>
                    <a:pt x="787" y="4259"/>
                    <a:pt x="0" y="6998"/>
                  </a:cubicBezTo>
                  <a:lnTo>
                    <a:pt x="3445" y="6998"/>
                  </a:lnTo>
                  <a:cubicBezTo>
                    <a:pt x="2659" y="4259"/>
                    <a:pt x="2550" y="1"/>
                    <a:pt x="2550"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2767425" y="1074100"/>
              <a:ext cx="44100" cy="175650"/>
            </a:xfrm>
            <a:custGeom>
              <a:rect b="b" l="l" r="r" t="t"/>
              <a:pathLst>
                <a:path extrusionOk="0" h="7026" w="1764">
                  <a:moveTo>
                    <a:pt x="0" y="0"/>
                  </a:moveTo>
                  <a:cubicBezTo>
                    <a:pt x="0" y="0"/>
                    <a:pt x="136" y="4259"/>
                    <a:pt x="922" y="7025"/>
                  </a:cubicBezTo>
                  <a:lnTo>
                    <a:pt x="1763" y="7025"/>
                  </a:lnTo>
                  <a:cubicBezTo>
                    <a:pt x="977" y="4286"/>
                    <a:pt x="868" y="28"/>
                    <a:pt x="868"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2591100" y="807425"/>
              <a:ext cx="354675" cy="334700"/>
            </a:xfrm>
            <a:custGeom>
              <a:rect b="b" l="l" r="r" t="t"/>
              <a:pathLst>
                <a:path extrusionOk="0" h="13388" w="14187">
                  <a:moveTo>
                    <a:pt x="7104" y="1"/>
                  </a:moveTo>
                  <a:cubicBezTo>
                    <a:pt x="7012" y="1"/>
                    <a:pt x="6917" y="48"/>
                    <a:pt x="6863" y="143"/>
                  </a:cubicBezTo>
                  <a:lnTo>
                    <a:pt x="4883" y="4158"/>
                  </a:lnTo>
                  <a:cubicBezTo>
                    <a:pt x="4856" y="4212"/>
                    <a:pt x="4775" y="4266"/>
                    <a:pt x="4693" y="4293"/>
                  </a:cubicBezTo>
                  <a:lnTo>
                    <a:pt x="299" y="4917"/>
                  </a:lnTo>
                  <a:cubicBezTo>
                    <a:pt x="82" y="4944"/>
                    <a:pt x="1" y="5216"/>
                    <a:pt x="136" y="5351"/>
                  </a:cubicBezTo>
                  <a:lnTo>
                    <a:pt x="3337" y="8470"/>
                  </a:lnTo>
                  <a:cubicBezTo>
                    <a:pt x="3391" y="8525"/>
                    <a:pt x="3418" y="8606"/>
                    <a:pt x="3418" y="8687"/>
                  </a:cubicBezTo>
                  <a:lnTo>
                    <a:pt x="2659" y="13081"/>
                  </a:lnTo>
                  <a:cubicBezTo>
                    <a:pt x="2638" y="13251"/>
                    <a:pt x="2765" y="13387"/>
                    <a:pt x="2913" y="13387"/>
                  </a:cubicBezTo>
                  <a:cubicBezTo>
                    <a:pt x="2954" y="13387"/>
                    <a:pt x="2997" y="13376"/>
                    <a:pt x="3039" y="13353"/>
                  </a:cubicBezTo>
                  <a:lnTo>
                    <a:pt x="6972" y="11291"/>
                  </a:lnTo>
                  <a:cubicBezTo>
                    <a:pt x="7012" y="11264"/>
                    <a:pt x="7053" y="11251"/>
                    <a:pt x="7094" y="11251"/>
                  </a:cubicBezTo>
                  <a:cubicBezTo>
                    <a:pt x="7134" y="11251"/>
                    <a:pt x="7175" y="11264"/>
                    <a:pt x="7216" y="11291"/>
                  </a:cubicBezTo>
                  <a:lnTo>
                    <a:pt x="11149" y="13353"/>
                  </a:lnTo>
                  <a:cubicBezTo>
                    <a:pt x="11190" y="13376"/>
                    <a:pt x="11233" y="13387"/>
                    <a:pt x="11275" y="13387"/>
                  </a:cubicBezTo>
                  <a:cubicBezTo>
                    <a:pt x="11422" y="13387"/>
                    <a:pt x="11550" y="13251"/>
                    <a:pt x="11528" y="13081"/>
                  </a:cubicBezTo>
                  <a:lnTo>
                    <a:pt x="10769" y="8687"/>
                  </a:lnTo>
                  <a:cubicBezTo>
                    <a:pt x="10769" y="8606"/>
                    <a:pt x="10796" y="8525"/>
                    <a:pt x="10850" y="8470"/>
                  </a:cubicBezTo>
                  <a:lnTo>
                    <a:pt x="14051" y="5351"/>
                  </a:lnTo>
                  <a:cubicBezTo>
                    <a:pt x="14187" y="5216"/>
                    <a:pt x="14105" y="4944"/>
                    <a:pt x="13888" y="4917"/>
                  </a:cubicBezTo>
                  <a:lnTo>
                    <a:pt x="9494" y="4293"/>
                  </a:lnTo>
                  <a:cubicBezTo>
                    <a:pt x="9413" y="4266"/>
                    <a:pt x="9331" y="4212"/>
                    <a:pt x="9304" y="4158"/>
                  </a:cubicBezTo>
                  <a:lnTo>
                    <a:pt x="7324" y="143"/>
                  </a:lnTo>
                  <a:cubicBezTo>
                    <a:pt x="7284" y="48"/>
                    <a:pt x="7195" y="1"/>
                    <a:pt x="710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2833200" y="927625"/>
              <a:ext cx="112575" cy="214500"/>
            </a:xfrm>
            <a:custGeom>
              <a:rect b="b" l="l" r="r" t="t"/>
              <a:pathLst>
                <a:path extrusionOk="0" h="8580" w="4503">
                  <a:moveTo>
                    <a:pt x="3418" y="1"/>
                  </a:moveTo>
                  <a:lnTo>
                    <a:pt x="109" y="3228"/>
                  </a:lnTo>
                  <a:cubicBezTo>
                    <a:pt x="27" y="3283"/>
                    <a:pt x="0" y="3391"/>
                    <a:pt x="27" y="3500"/>
                  </a:cubicBezTo>
                  <a:lnTo>
                    <a:pt x="841" y="8219"/>
                  </a:lnTo>
                  <a:lnTo>
                    <a:pt x="1465" y="8545"/>
                  </a:lnTo>
                  <a:cubicBezTo>
                    <a:pt x="1506" y="8568"/>
                    <a:pt x="1549" y="8579"/>
                    <a:pt x="1591" y="8579"/>
                  </a:cubicBezTo>
                  <a:cubicBezTo>
                    <a:pt x="1738" y="8579"/>
                    <a:pt x="1866" y="8443"/>
                    <a:pt x="1844" y="8273"/>
                  </a:cubicBezTo>
                  <a:lnTo>
                    <a:pt x="1085" y="3879"/>
                  </a:lnTo>
                  <a:cubicBezTo>
                    <a:pt x="1085" y="3798"/>
                    <a:pt x="1112" y="3717"/>
                    <a:pt x="1166" y="3662"/>
                  </a:cubicBezTo>
                  <a:lnTo>
                    <a:pt x="4367" y="543"/>
                  </a:lnTo>
                  <a:cubicBezTo>
                    <a:pt x="4503" y="408"/>
                    <a:pt x="4421" y="136"/>
                    <a:pt x="4204" y="109"/>
                  </a:cubicBezTo>
                  <a:lnTo>
                    <a:pt x="3418"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2920675" y="1003575"/>
              <a:ext cx="45450" cy="44775"/>
            </a:xfrm>
            <a:custGeom>
              <a:rect b="b" l="l" r="r" t="t"/>
              <a:pathLst>
                <a:path extrusionOk="0" h="1791" w="1818">
                  <a:moveTo>
                    <a:pt x="922" y="1"/>
                  </a:moveTo>
                  <a:cubicBezTo>
                    <a:pt x="705" y="1"/>
                    <a:pt x="543" y="163"/>
                    <a:pt x="543" y="353"/>
                  </a:cubicBezTo>
                  <a:lnTo>
                    <a:pt x="543" y="543"/>
                  </a:lnTo>
                  <a:lnTo>
                    <a:pt x="380" y="543"/>
                  </a:lnTo>
                  <a:cubicBezTo>
                    <a:pt x="163" y="543"/>
                    <a:pt x="0" y="706"/>
                    <a:pt x="0" y="896"/>
                  </a:cubicBezTo>
                  <a:cubicBezTo>
                    <a:pt x="0" y="1086"/>
                    <a:pt x="163" y="1248"/>
                    <a:pt x="380" y="1248"/>
                  </a:cubicBezTo>
                  <a:lnTo>
                    <a:pt x="543" y="1248"/>
                  </a:lnTo>
                  <a:lnTo>
                    <a:pt x="543" y="1438"/>
                  </a:lnTo>
                  <a:cubicBezTo>
                    <a:pt x="543" y="1628"/>
                    <a:pt x="705" y="1791"/>
                    <a:pt x="922" y="1791"/>
                  </a:cubicBezTo>
                  <a:cubicBezTo>
                    <a:pt x="1112" y="1791"/>
                    <a:pt x="1275" y="1628"/>
                    <a:pt x="1275" y="1438"/>
                  </a:cubicBezTo>
                  <a:lnTo>
                    <a:pt x="1275" y="1248"/>
                  </a:lnTo>
                  <a:lnTo>
                    <a:pt x="1438" y="1248"/>
                  </a:lnTo>
                  <a:cubicBezTo>
                    <a:pt x="1655" y="1248"/>
                    <a:pt x="1817" y="1086"/>
                    <a:pt x="1817" y="896"/>
                  </a:cubicBezTo>
                  <a:cubicBezTo>
                    <a:pt x="1817" y="706"/>
                    <a:pt x="1655" y="543"/>
                    <a:pt x="1438" y="543"/>
                  </a:cubicBezTo>
                  <a:lnTo>
                    <a:pt x="1275" y="543"/>
                  </a:lnTo>
                  <a:lnTo>
                    <a:pt x="1275" y="353"/>
                  </a:lnTo>
                  <a:cubicBezTo>
                    <a:pt x="1275" y="163"/>
                    <a:pt x="1112" y="1"/>
                    <a:pt x="922"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2606700" y="815750"/>
              <a:ext cx="54950" cy="54950"/>
            </a:xfrm>
            <a:custGeom>
              <a:rect b="b" l="l" r="r" t="t"/>
              <a:pathLst>
                <a:path extrusionOk="0" h="2198" w="2198">
                  <a:moveTo>
                    <a:pt x="1113" y="0"/>
                  </a:moveTo>
                  <a:cubicBezTo>
                    <a:pt x="896" y="0"/>
                    <a:pt x="733" y="163"/>
                    <a:pt x="733" y="353"/>
                  </a:cubicBezTo>
                  <a:lnTo>
                    <a:pt x="733" y="733"/>
                  </a:lnTo>
                  <a:lnTo>
                    <a:pt x="380" y="733"/>
                  </a:lnTo>
                  <a:cubicBezTo>
                    <a:pt x="163" y="733"/>
                    <a:pt x="1" y="895"/>
                    <a:pt x="1" y="1085"/>
                  </a:cubicBezTo>
                  <a:cubicBezTo>
                    <a:pt x="1" y="1302"/>
                    <a:pt x="163" y="1465"/>
                    <a:pt x="380" y="1465"/>
                  </a:cubicBezTo>
                  <a:lnTo>
                    <a:pt x="733" y="1465"/>
                  </a:lnTo>
                  <a:lnTo>
                    <a:pt x="733" y="1818"/>
                  </a:lnTo>
                  <a:cubicBezTo>
                    <a:pt x="733" y="2035"/>
                    <a:pt x="896" y="2197"/>
                    <a:pt x="1113" y="2197"/>
                  </a:cubicBezTo>
                  <a:cubicBezTo>
                    <a:pt x="1303" y="2197"/>
                    <a:pt x="1465" y="2035"/>
                    <a:pt x="1465" y="1818"/>
                  </a:cubicBezTo>
                  <a:lnTo>
                    <a:pt x="1465" y="1465"/>
                  </a:lnTo>
                  <a:lnTo>
                    <a:pt x="1818" y="1465"/>
                  </a:lnTo>
                  <a:cubicBezTo>
                    <a:pt x="2035" y="1465"/>
                    <a:pt x="2198" y="1302"/>
                    <a:pt x="2198" y="1085"/>
                  </a:cubicBezTo>
                  <a:cubicBezTo>
                    <a:pt x="2198" y="895"/>
                    <a:pt x="2035" y="733"/>
                    <a:pt x="1818" y="733"/>
                  </a:cubicBezTo>
                  <a:lnTo>
                    <a:pt x="1465" y="733"/>
                  </a:lnTo>
                  <a:lnTo>
                    <a:pt x="1465" y="353"/>
                  </a:lnTo>
                  <a:cubicBezTo>
                    <a:pt x="1465" y="163"/>
                    <a:pt x="1303" y="0"/>
                    <a:pt x="1113"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2969475" y="954075"/>
              <a:ext cx="54950" cy="54950"/>
            </a:xfrm>
            <a:custGeom>
              <a:rect b="b" l="l" r="r" t="t"/>
              <a:pathLst>
                <a:path extrusionOk="0" h="2198" w="2198">
                  <a:moveTo>
                    <a:pt x="1086" y="1"/>
                  </a:moveTo>
                  <a:cubicBezTo>
                    <a:pt x="896" y="1"/>
                    <a:pt x="733" y="163"/>
                    <a:pt x="733" y="380"/>
                  </a:cubicBezTo>
                  <a:lnTo>
                    <a:pt x="733" y="733"/>
                  </a:lnTo>
                  <a:lnTo>
                    <a:pt x="354" y="733"/>
                  </a:lnTo>
                  <a:cubicBezTo>
                    <a:pt x="164" y="733"/>
                    <a:pt x="1" y="896"/>
                    <a:pt x="1" y="1113"/>
                  </a:cubicBezTo>
                  <a:cubicBezTo>
                    <a:pt x="1" y="1302"/>
                    <a:pt x="164" y="1465"/>
                    <a:pt x="354" y="1465"/>
                  </a:cubicBezTo>
                  <a:lnTo>
                    <a:pt x="733" y="1465"/>
                  </a:lnTo>
                  <a:lnTo>
                    <a:pt x="733" y="1845"/>
                  </a:lnTo>
                  <a:cubicBezTo>
                    <a:pt x="733" y="2035"/>
                    <a:pt x="896" y="2198"/>
                    <a:pt x="1086" y="2198"/>
                  </a:cubicBezTo>
                  <a:cubicBezTo>
                    <a:pt x="1303" y="2198"/>
                    <a:pt x="1466" y="2035"/>
                    <a:pt x="1466" y="1845"/>
                  </a:cubicBezTo>
                  <a:lnTo>
                    <a:pt x="1466" y="1465"/>
                  </a:lnTo>
                  <a:lnTo>
                    <a:pt x="1818" y="1465"/>
                  </a:lnTo>
                  <a:cubicBezTo>
                    <a:pt x="2035" y="1465"/>
                    <a:pt x="2198" y="1302"/>
                    <a:pt x="2198" y="1113"/>
                  </a:cubicBezTo>
                  <a:cubicBezTo>
                    <a:pt x="2198" y="896"/>
                    <a:pt x="2035" y="733"/>
                    <a:pt x="1818" y="733"/>
                  </a:cubicBezTo>
                  <a:lnTo>
                    <a:pt x="1466" y="733"/>
                  </a:lnTo>
                  <a:lnTo>
                    <a:pt x="1466" y="380"/>
                  </a:lnTo>
                  <a:cubicBezTo>
                    <a:pt x="1466" y="163"/>
                    <a:pt x="1303" y="1"/>
                    <a:pt x="1086"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2681300" y="1235475"/>
              <a:ext cx="179725" cy="48850"/>
            </a:xfrm>
            <a:custGeom>
              <a:rect b="b" l="l" r="r" t="t"/>
              <a:pathLst>
                <a:path extrusionOk="0" h="1954" w="7189">
                  <a:moveTo>
                    <a:pt x="380" y="1"/>
                  </a:moveTo>
                  <a:cubicBezTo>
                    <a:pt x="190" y="1"/>
                    <a:pt x="0" y="164"/>
                    <a:pt x="0" y="381"/>
                  </a:cubicBezTo>
                  <a:lnTo>
                    <a:pt x="0" y="1954"/>
                  </a:lnTo>
                  <a:lnTo>
                    <a:pt x="7188" y="1954"/>
                  </a:lnTo>
                  <a:lnTo>
                    <a:pt x="7188" y="381"/>
                  </a:lnTo>
                  <a:cubicBezTo>
                    <a:pt x="7188" y="164"/>
                    <a:pt x="7025" y="1"/>
                    <a:pt x="6808" y="1"/>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2652125" y="1274825"/>
              <a:ext cx="238725" cy="153950"/>
            </a:xfrm>
            <a:custGeom>
              <a:rect b="b" l="l" r="r" t="t"/>
              <a:pathLst>
                <a:path extrusionOk="0" h="6158" w="9549">
                  <a:moveTo>
                    <a:pt x="381" y="0"/>
                  </a:moveTo>
                  <a:cubicBezTo>
                    <a:pt x="164" y="0"/>
                    <a:pt x="1" y="163"/>
                    <a:pt x="1" y="380"/>
                  </a:cubicBezTo>
                  <a:lnTo>
                    <a:pt x="1" y="5777"/>
                  </a:lnTo>
                  <a:cubicBezTo>
                    <a:pt x="1" y="5994"/>
                    <a:pt x="164" y="6157"/>
                    <a:pt x="381" y="6157"/>
                  </a:cubicBezTo>
                  <a:lnTo>
                    <a:pt x="9169" y="6157"/>
                  </a:lnTo>
                  <a:cubicBezTo>
                    <a:pt x="9359" y="6157"/>
                    <a:pt x="9549" y="5994"/>
                    <a:pt x="9549" y="5777"/>
                  </a:cubicBezTo>
                  <a:lnTo>
                    <a:pt x="9549" y="380"/>
                  </a:lnTo>
                  <a:cubicBezTo>
                    <a:pt x="9549" y="163"/>
                    <a:pt x="9359" y="0"/>
                    <a:pt x="916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2854900" y="1274825"/>
              <a:ext cx="35950" cy="153950"/>
            </a:xfrm>
            <a:custGeom>
              <a:rect b="b" l="l" r="r" t="t"/>
              <a:pathLst>
                <a:path extrusionOk="0" h="6158" w="1438">
                  <a:moveTo>
                    <a:pt x="0" y="0"/>
                  </a:moveTo>
                  <a:cubicBezTo>
                    <a:pt x="217" y="0"/>
                    <a:pt x="380" y="163"/>
                    <a:pt x="380" y="380"/>
                  </a:cubicBezTo>
                  <a:lnTo>
                    <a:pt x="380" y="5777"/>
                  </a:lnTo>
                  <a:cubicBezTo>
                    <a:pt x="380" y="5994"/>
                    <a:pt x="217" y="6157"/>
                    <a:pt x="0" y="6157"/>
                  </a:cubicBezTo>
                  <a:lnTo>
                    <a:pt x="1058" y="6157"/>
                  </a:lnTo>
                  <a:cubicBezTo>
                    <a:pt x="1248" y="6157"/>
                    <a:pt x="1438" y="5994"/>
                    <a:pt x="1438" y="5777"/>
                  </a:cubicBezTo>
                  <a:lnTo>
                    <a:pt x="1438" y="380"/>
                  </a:lnTo>
                  <a:cubicBezTo>
                    <a:pt x="1438" y="163"/>
                    <a:pt x="1248" y="0"/>
                    <a:pt x="1058"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2691475" y="1306000"/>
              <a:ext cx="159375" cy="92250"/>
            </a:xfrm>
            <a:custGeom>
              <a:rect b="b" l="l" r="r" t="t"/>
              <a:pathLst>
                <a:path extrusionOk="0" h="3690" w="6375">
                  <a:moveTo>
                    <a:pt x="380" y="1"/>
                  </a:moveTo>
                  <a:cubicBezTo>
                    <a:pt x="163" y="1"/>
                    <a:pt x="0" y="164"/>
                    <a:pt x="0" y="353"/>
                  </a:cubicBezTo>
                  <a:lnTo>
                    <a:pt x="0" y="3310"/>
                  </a:lnTo>
                  <a:cubicBezTo>
                    <a:pt x="0" y="3500"/>
                    <a:pt x="163" y="3690"/>
                    <a:pt x="380" y="3690"/>
                  </a:cubicBezTo>
                  <a:lnTo>
                    <a:pt x="5995" y="3690"/>
                  </a:lnTo>
                  <a:cubicBezTo>
                    <a:pt x="6212" y="3690"/>
                    <a:pt x="6374" y="3500"/>
                    <a:pt x="6374" y="3310"/>
                  </a:cubicBezTo>
                  <a:lnTo>
                    <a:pt x="6374" y="353"/>
                  </a:lnTo>
                  <a:cubicBezTo>
                    <a:pt x="6374" y="164"/>
                    <a:pt x="6212" y="1"/>
                    <a:pt x="59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2813525" y="1306000"/>
              <a:ext cx="37325" cy="92250"/>
            </a:xfrm>
            <a:custGeom>
              <a:rect b="b" l="l" r="r" t="t"/>
              <a:pathLst>
                <a:path extrusionOk="0" h="3690" w="1493">
                  <a:moveTo>
                    <a:pt x="0" y="1"/>
                  </a:moveTo>
                  <a:cubicBezTo>
                    <a:pt x="217" y="1"/>
                    <a:pt x="380" y="164"/>
                    <a:pt x="380" y="353"/>
                  </a:cubicBezTo>
                  <a:lnTo>
                    <a:pt x="380" y="3310"/>
                  </a:lnTo>
                  <a:cubicBezTo>
                    <a:pt x="380" y="3500"/>
                    <a:pt x="217" y="3690"/>
                    <a:pt x="0" y="3690"/>
                  </a:cubicBezTo>
                  <a:lnTo>
                    <a:pt x="1113" y="3690"/>
                  </a:lnTo>
                  <a:cubicBezTo>
                    <a:pt x="1330" y="3690"/>
                    <a:pt x="1492" y="3500"/>
                    <a:pt x="1492" y="3310"/>
                  </a:cubicBezTo>
                  <a:lnTo>
                    <a:pt x="1492" y="353"/>
                  </a:lnTo>
                  <a:cubicBezTo>
                    <a:pt x="1492" y="164"/>
                    <a:pt x="1330" y="1"/>
                    <a:pt x="111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6"/>
            <p:cNvSpPr/>
            <p:nvPr/>
          </p:nvSpPr>
          <p:spPr>
            <a:xfrm>
              <a:off x="2728075" y="1329050"/>
              <a:ext cx="86825" cy="18350"/>
            </a:xfrm>
            <a:custGeom>
              <a:rect b="b" l="l" r="r" t="t"/>
              <a:pathLst>
                <a:path extrusionOk="0" h="734" w="3473">
                  <a:moveTo>
                    <a:pt x="353" y="1"/>
                  </a:moveTo>
                  <a:cubicBezTo>
                    <a:pt x="164" y="1"/>
                    <a:pt x="1" y="164"/>
                    <a:pt x="1" y="354"/>
                  </a:cubicBezTo>
                  <a:cubicBezTo>
                    <a:pt x="1" y="571"/>
                    <a:pt x="164" y="733"/>
                    <a:pt x="353" y="733"/>
                  </a:cubicBezTo>
                  <a:lnTo>
                    <a:pt x="3120" y="733"/>
                  </a:lnTo>
                  <a:cubicBezTo>
                    <a:pt x="3310" y="733"/>
                    <a:pt x="3473" y="571"/>
                    <a:pt x="3473" y="354"/>
                  </a:cubicBezTo>
                  <a:cubicBezTo>
                    <a:pt x="3473" y="164"/>
                    <a:pt x="3310" y="1"/>
                    <a:pt x="312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6"/>
            <p:cNvSpPr/>
            <p:nvPr/>
          </p:nvSpPr>
          <p:spPr>
            <a:xfrm>
              <a:off x="2710450" y="1356875"/>
              <a:ext cx="122075" cy="17650"/>
            </a:xfrm>
            <a:custGeom>
              <a:rect b="b" l="l" r="r" t="t"/>
              <a:pathLst>
                <a:path extrusionOk="0" h="706" w="4883">
                  <a:moveTo>
                    <a:pt x="353" y="0"/>
                  </a:moveTo>
                  <a:cubicBezTo>
                    <a:pt x="163" y="0"/>
                    <a:pt x="1" y="163"/>
                    <a:pt x="1" y="353"/>
                  </a:cubicBezTo>
                  <a:cubicBezTo>
                    <a:pt x="1" y="543"/>
                    <a:pt x="163" y="705"/>
                    <a:pt x="353" y="705"/>
                  </a:cubicBezTo>
                  <a:lnTo>
                    <a:pt x="4503" y="705"/>
                  </a:lnTo>
                  <a:cubicBezTo>
                    <a:pt x="4720" y="705"/>
                    <a:pt x="4883" y="543"/>
                    <a:pt x="4883" y="353"/>
                  </a:cubicBezTo>
                  <a:cubicBezTo>
                    <a:pt x="4883" y="163"/>
                    <a:pt x="4720" y="0"/>
                    <a:pt x="450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66"/>
          <p:cNvGrpSpPr/>
          <p:nvPr/>
        </p:nvGrpSpPr>
        <p:grpSpPr>
          <a:xfrm>
            <a:off x="3276528" y="1691869"/>
            <a:ext cx="467225" cy="621175"/>
            <a:chOff x="3396700" y="806925"/>
            <a:chExt cx="467225" cy="621175"/>
          </a:xfrm>
        </p:grpSpPr>
        <p:sp>
          <p:nvSpPr>
            <p:cNvPr id="1792" name="Google Shape;1792;p66"/>
            <p:cNvSpPr/>
            <p:nvPr/>
          </p:nvSpPr>
          <p:spPr>
            <a:xfrm>
              <a:off x="3396700" y="806925"/>
              <a:ext cx="467225" cy="621175"/>
            </a:xfrm>
            <a:custGeom>
              <a:rect b="b" l="l" r="r" t="t"/>
              <a:pathLst>
                <a:path extrusionOk="0" h="24847" w="18689">
                  <a:moveTo>
                    <a:pt x="1004" y="1"/>
                  </a:moveTo>
                  <a:cubicBezTo>
                    <a:pt x="461" y="1"/>
                    <a:pt x="0" y="435"/>
                    <a:pt x="0" y="1004"/>
                  </a:cubicBezTo>
                  <a:lnTo>
                    <a:pt x="0" y="23842"/>
                  </a:lnTo>
                  <a:cubicBezTo>
                    <a:pt x="0" y="24412"/>
                    <a:pt x="461" y="24846"/>
                    <a:pt x="1004" y="24846"/>
                  </a:cubicBezTo>
                  <a:lnTo>
                    <a:pt x="17685" y="24846"/>
                  </a:lnTo>
                  <a:cubicBezTo>
                    <a:pt x="18254" y="24846"/>
                    <a:pt x="18688" y="24412"/>
                    <a:pt x="18688" y="23842"/>
                  </a:cubicBezTo>
                  <a:lnTo>
                    <a:pt x="18688" y="5615"/>
                  </a:lnTo>
                  <a:cubicBezTo>
                    <a:pt x="18688" y="5344"/>
                    <a:pt x="18580" y="5073"/>
                    <a:pt x="18363" y="4883"/>
                  </a:cubicBezTo>
                  <a:lnTo>
                    <a:pt x="13372" y="272"/>
                  </a:lnTo>
                  <a:cubicBezTo>
                    <a:pt x="13182" y="82"/>
                    <a:pt x="12965" y="1"/>
                    <a:pt x="12694"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6"/>
            <p:cNvSpPr/>
            <p:nvPr/>
          </p:nvSpPr>
          <p:spPr>
            <a:xfrm>
              <a:off x="3499075" y="1211750"/>
              <a:ext cx="40050" cy="17650"/>
            </a:xfrm>
            <a:custGeom>
              <a:rect b="b" l="l" r="r" t="t"/>
              <a:pathLst>
                <a:path extrusionOk="0" h="706" w="1602">
                  <a:moveTo>
                    <a:pt x="353" y="1"/>
                  </a:moveTo>
                  <a:cubicBezTo>
                    <a:pt x="163" y="1"/>
                    <a:pt x="1" y="163"/>
                    <a:pt x="1" y="353"/>
                  </a:cubicBezTo>
                  <a:cubicBezTo>
                    <a:pt x="1" y="543"/>
                    <a:pt x="163" y="706"/>
                    <a:pt x="353" y="706"/>
                  </a:cubicBezTo>
                  <a:lnTo>
                    <a:pt x="1248" y="706"/>
                  </a:lnTo>
                  <a:cubicBezTo>
                    <a:pt x="1438" y="706"/>
                    <a:pt x="1601" y="543"/>
                    <a:pt x="1601" y="353"/>
                  </a:cubicBezTo>
                  <a:cubicBezTo>
                    <a:pt x="1601" y="163"/>
                    <a:pt x="1438" y="1"/>
                    <a:pt x="1248"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3499075" y="1040200"/>
              <a:ext cx="43425" cy="18325"/>
            </a:xfrm>
            <a:custGeom>
              <a:rect b="b" l="l" r="r" t="t"/>
              <a:pathLst>
                <a:path extrusionOk="0" h="733" w="1737">
                  <a:moveTo>
                    <a:pt x="353" y="0"/>
                  </a:moveTo>
                  <a:cubicBezTo>
                    <a:pt x="163" y="0"/>
                    <a:pt x="1" y="163"/>
                    <a:pt x="1" y="380"/>
                  </a:cubicBezTo>
                  <a:cubicBezTo>
                    <a:pt x="1" y="570"/>
                    <a:pt x="163" y="733"/>
                    <a:pt x="353" y="733"/>
                  </a:cubicBezTo>
                  <a:lnTo>
                    <a:pt x="1384" y="733"/>
                  </a:lnTo>
                  <a:cubicBezTo>
                    <a:pt x="1574" y="733"/>
                    <a:pt x="1737" y="570"/>
                    <a:pt x="1737" y="380"/>
                  </a:cubicBezTo>
                  <a:cubicBezTo>
                    <a:pt x="1737" y="163"/>
                    <a:pt x="1574" y="0"/>
                    <a:pt x="1384"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3566900" y="1040200"/>
              <a:ext cx="120050" cy="18325"/>
            </a:xfrm>
            <a:custGeom>
              <a:rect b="b" l="l" r="r" t="t"/>
              <a:pathLst>
                <a:path extrusionOk="0" h="733" w="4802">
                  <a:moveTo>
                    <a:pt x="353" y="0"/>
                  </a:moveTo>
                  <a:cubicBezTo>
                    <a:pt x="163" y="0"/>
                    <a:pt x="0" y="163"/>
                    <a:pt x="0" y="380"/>
                  </a:cubicBezTo>
                  <a:cubicBezTo>
                    <a:pt x="0" y="570"/>
                    <a:pt x="163" y="733"/>
                    <a:pt x="353" y="733"/>
                  </a:cubicBezTo>
                  <a:lnTo>
                    <a:pt x="4421" y="733"/>
                  </a:lnTo>
                  <a:cubicBezTo>
                    <a:pt x="4638" y="733"/>
                    <a:pt x="4801" y="570"/>
                    <a:pt x="4801" y="380"/>
                  </a:cubicBezTo>
                  <a:cubicBezTo>
                    <a:pt x="4801" y="163"/>
                    <a:pt x="4638" y="0"/>
                    <a:pt x="4421"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3711325" y="1040200"/>
              <a:ext cx="96325" cy="18325"/>
            </a:xfrm>
            <a:custGeom>
              <a:rect b="b" l="l" r="r" t="t"/>
              <a:pathLst>
                <a:path extrusionOk="0" h="733" w="3853">
                  <a:moveTo>
                    <a:pt x="380" y="0"/>
                  </a:moveTo>
                  <a:cubicBezTo>
                    <a:pt x="163" y="0"/>
                    <a:pt x="0" y="163"/>
                    <a:pt x="0" y="380"/>
                  </a:cubicBezTo>
                  <a:cubicBezTo>
                    <a:pt x="0" y="570"/>
                    <a:pt x="163" y="733"/>
                    <a:pt x="380" y="733"/>
                  </a:cubicBezTo>
                  <a:lnTo>
                    <a:pt x="3499" y="733"/>
                  </a:lnTo>
                  <a:cubicBezTo>
                    <a:pt x="3689" y="733"/>
                    <a:pt x="3852" y="570"/>
                    <a:pt x="3852" y="380"/>
                  </a:cubicBezTo>
                  <a:cubicBezTo>
                    <a:pt x="3852" y="163"/>
                    <a:pt x="3689" y="0"/>
                    <a:pt x="3499"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3499075" y="1082925"/>
              <a:ext cx="64450" cy="18325"/>
            </a:xfrm>
            <a:custGeom>
              <a:rect b="b" l="l" r="r" t="t"/>
              <a:pathLst>
                <a:path extrusionOk="0" h="733" w="2578">
                  <a:moveTo>
                    <a:pt x="353" y="0"/>
                  </a:moveTo>
                  <a:cubicBezTo>
                    <a:pt x="163" y="0"/>
                    <a:pt x="1" y="163"/>
                    <a:pt x="1" y="380"/>
                  </a:cubicBezTo>
                  <a:cubicBezTo>
                    <a:pt x="1" y="570"/>
                    <a:pt x="163" y="732"/>
                    <a:pt x="353" y="732"/>
                  </a:cubicBezTo>
                  <a:lnTo>
                    <a:pt x="2225" y="732"/>
                  </a:lnTo>
                  <a:cubicBezTo>
                    <a:pt x="2415" y="732"/>
                    <a:pt x="2577" y="570"/>
                    <a:pt x="2577" y="380"/>
                  </a:cubicBezTo>
                  <a:cubicBezTo>
                    <a:pt x="2577" y="163"/>
                    <a:pt x="2415" y="0"/>
                    <a:pt x="222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3586550" y="1082925"/>
              <a:ext cx="158700" cy="18325"/>
            </a:xfrm>
            <a:custGeom>
              <a:rect b="b" l="l" r="r" t="t"/>
              <a:pathLst>
                <a:path extrusionOk="0" h="733" w="6348">
                  <a:moveTo>
                    <a:pt x="380" y="0"/>
                  </a:moveTo>
                  <a:cubicBezTo>
                    <a:pt x="163" y="0"/>
                    <a:pt x="1" y="163"/>
                    <a:pt x="1" y="380"/>
                  </a:cubicBezTo>
                  <a:cubicBezTo>
                    <a:pt x="1" y="570"/>
                    <a:pt x="163" y="732"/>
                    <a:pt x="380" y="732"/>
                  </a:cubicBezTo>
                  <a:lnTo>
                    <a:pt x="5995" y="732"/>
                  </a:lnTo>
                  <a:cubicBezTo>
                    <a:pt x="6185" y="732"/>
                    <a:pt x="6348" y="570"/>
                    <a:pt x="6348" y="380"/>
                  </a:cubicBezTo>
                  <a:cubicBezTo>
                    <a:pt x="6348" y="163"/>
                    <a:pt x="6185" y="0"/>
                    <a:pt x="5995"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3770325" y="1082925"/>
              <a:ext cx="37325" cy="18325"/>
            </a:xfrm>
            <a:custGeom>
              <a:rect b="b" l="l" r="r" t="t"/>
              <a:pathLst>
                <a:path extrusionOk="0" h="733" w="1493">
                  <a:moveTo>
                    <a:pt x="353" y="0"/>
                  </a:moveTo>
                  <a:cubicBezTo>
                    <a:pt x="163" y="0"/>
                    <a:pt x="0" y="163"/>
                    <a:pt x="0" y="380"/>
                  </a:cubicBezTo>
                  <a:cubicBezTo>
                    <a:pt x="0" y="570"/>
                    <a:pt x="163" y="732"/>
                    <a:pt x="353" y="732"/>
                  </a:cubicBezTo>
                  <a:lnTo>
                    <a:pt x="1139" y="732"/>
                  </a:lnTo>
                  <a:cubicBezTo>
                    <a:pt x="1329" y="732"/>
                    <a:pt x="1492" y="570"/>
                    <a:pt x="1492" y="380"/>
                  </a:cubicBezTo>
                  <a:cubicBezTo>
                    <a:pt x="1492" y="163"/>
                    <a:pt x="1329" y="0"/>
                    <a:pt x="1139"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3499075" y="1126300"/>
              <a:ext cx="86150" cy="17675"/>
            </a:xfrm>
            <a:custGeom>
              <a:rect b="b" l="l" r="r" t="t"/>
              <a:pathLst>
                <a:path extrusionOk="0" h="707" w="3446">
                  <a:moveTo>
                    <a:pt x="353" y="1"/>
                  </a:moveTo>
                  <a:cubicBezTo>
                    <a:pt x="163" y="1"/>
                    <a:pt x="1" y="164"/>
                    <a:pt x="1" y="354"/>
                  </a:cubicBezTo>
                  <a:cubicBezTo>
                    <a:pt x="1" y="543"/>
                    <a:pt x="163" y="706"/>
                    <a:pt x="353" y="706"/>
                  </a:cubicBezTo>
                  <a:lnTo>
                    <a:pt x="3066" y="706"/>
                  </a:lnTo>
                  <a:cubicBezTo>
                    <a:pt x="3283" y="706"/>
                    <a:pt x="3445" y="543"/>
                    <a:pt x="3418" y="354"/>
                  </a:cubicBezTo>
                  <a:cubicBezTo>
                    <a:pt x="3418" y="164"/>
                    <a:pt x="3256" y="1"/>
                    <a:pt x="306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3608925" y="1126300"/>
              <a:ext cx="113275" cy="17675"/>
            </a:xfrm>
            <a:custGeom>
              <a:rect b="b" l="l" r="r" t="t"/>
              <a:pathLst>
                <a:path extrusionOk="0" h="707" w="4531">
                  <a:moveTo>
                    <a:pt x="381" y="1"/>
                  </a:moveTo>
                  <a:cubicBezTo>
                    <a:pt x="164" y="1"/>
                    <a:pt x="1" y="164"/>
                    <a:pt x="1" y="354"/>
                  </a:cubicBezTo>
                  <a:cubicBezTo>
                    <a:pt x="1" y="543"/>
                    <a:pt x="164" y="706"/>
                    <a:pt x="381" y="706"/>
                  </a:cubicBezTo>
                  <a:lnTo>
                    <a:pt x="4151" y="706"/>
                  </a:lnTo>
                  <a:cubicBezTo>
                    <a:pt x="4368" y="706"/>
                    <a:pt x="4530" y="543"/>
                    <a:pt x="4530" y="354"/>
                  </a:cubicBezTo>
                  <a:cubicBezTo>
                    <a:pt x="4530" y="164"/>
                    <a:pt x="4368" y="1"/>
                    <a:pt x="4151"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3746575" y="1126300"/>
              <a:ext cx="61075" cy="17675"/>
            </a:xfrm>
            <a:custGeom>
              <a:rect b="b" l="l" r="r" t="t"/>
              <a:pathLst>
                <a:path extrusionOk="0" h="707" w="2443">
                  <a:moveTo>
                    <a:pt x="354" y="1"/>
                  </a:moveTo>
                  <a:cubicBezTo>
                    <a:pt x="164" y="1"/>
                    <a:pt x="1" y="164"/>
                    <a:pt x="1" y="354"/>
                  </a:cubicBezTo>
                  <a:cubicBezTo>
                    <a:pt x="1" y="543"/>
                    <a:pt x="164" y="706"/>
                    <a:pt x="354" y="706"/>
                  </a:cubicBezTo>
                  <a:lnTo>
                    <a:pt x="2089" y="706"/>
                  </a:lnTo>
                  <a:cubicBezTo>
                    <a:pt x="2279" y="706"/>
                    <a:pt x="2442" y="543"/>
                    <a:pt x="2442" y="354"/>
                  </a:cubicBezTo>
                  <a:cubicBezTo>
                    <a:pt x="2442" y="164"/>
                    <a:pt x="2279" y="1"/>
                    <a:pt x="2089"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3710650" y="1169025"/>
              <a:ext cx="97000" cy="17650"/>
            </a:xfrm>
            <a:custGeom>
              <a:rect b="b" l="l" r="r" t="t"/>
              <a:pathLst>
                <a:path extrusionOk="0" h="706" w="3880">
                  <a:moveTo>
                    <a:pt x="380" y="1"/>
                  </a:moveTo>
                  <a:cubicBezTo>
                    <a:pt x="163" y="1"/>
                    <a:pt x="0" y="163"/>
                    <a:pt x="0" y="353"/>
                  </a:cubicBezTo>
                  <a:cubicBezTo>
                    <a:pt x="0" y="543"/>
                    <a:pt x="163" y="706"/>
                    <a:pt x="380" y="706"/>
                  </a:cubicBezTo>
                  <a:lnTo>
                    <a:pt x="3526" y="706"/>
                  </a:lnTo>
                  <a:cubicBezTo>
                    <a:pt x="3716" y="706"/>
                    <a:pt x="3879" y="543"/>
                    <a:pt x="3879" y="353"/>
                  </a:cubicBezTo>
                  <a:cubicBezTo>
                    <a:pt x="3879" y="163"/>
                    <a:pt x="3716" y="1"/>
                    <a:pt x="352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3499075" y="1169025"/>
              <a:ext cx="66475" cy="17650"/>
            </a:xfrm>
            <a:custGeom>
              <a:rect b="b" l="l" r="r" t="t"/>
              <a:pathLst>
                <a:path extrusionOk="0" h="706" w="2659">
                  <a:moveTo>
                    <a:pt x="353" y="1"/>
                  </a:moveTo>
                  <a:cubicBezTo>
                    <a:pt x="163" y="1"/>
                    <a:pt x="1" y="163"/>
                    <a:pt x="1" y="353"/>
                  </a:cubicBezTo>
                  <a:cubicBezTo>
                    <a:pt x="1" y="543"/>
                    <a:pt x="163" y="706"/>
                    <a:pt x="353" y="706"/>
                  </a:cubicBezTo>
                  <a:lnTo>
                    <a:pt x="2279" y="706"/>
                  </a:lnTo>
                  <a:cubicBezTo>
                    <a:pt x="2496" y="706"/>
                    <a:pt x="2659" y="543"/>
                    <a:pt x="2659" y="353"/>
                  </a:cubicBezTo>
                  <a:cubicBezTo>
                    <a:pt x="2659" y="163"/>
                    <a:pt x="2496" y="1"/>
                    <a:pt x="2279"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3589275" y="1169025"/>
              <a:ext cx="97675" cy="17650"/>
            </a:xfrm>
            <a:custGeom>
              <a:rect b="b" l="l" r="r" t="t"/>
              <a:pathLst>
                <a:path extrusionOk="0" h="706" w="3907">
                  <a:moveTo>
                    <a:pt x="353" y="1"/>
                  </a:moveTo>
                  <a:cubicBezTo>
                    <a:pt x="163" y="1"/>
                    <a:pt x="0" y="163"/>
                    <a:pt x="0" y="353"/>
                  </a:cubicBezTo>
                  <a:cubicBezTo>
                    <a:pt x="0" y="543"/>
                    <a:pt x="163" y="706"/>
                    <a:pt x="353" y="706"/>
                  </a:cubicBezTo>
                  <a:lnTo>
                    <a:pt x="3526" y="706"/>
                  </a:lnTo>
                  <a:cubicBezTo>
                    <a:pt x="3743" y="706"/>
                    <a:pt x="3906" y="543"/>
                    <a:pt x="3906" y="353"/>
                  </a:cubicBezTo>
                  <a:cubicBezTo>
                    <a:pt x="3906" y="163"/>
                    <a:pt x="3743" y="1"/>
                    <a:pt x="352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3563500" y="1211750"/>
              <a:ext cx="146500" cy="17650"/>
            </a:xfrm>
            <a:custGeom>
              <a:rect b="b" l="l" r="r" t="t"/>
              <a:pathLst>
                <a:path extrusionOk="0" h="706" w="5860">
                  <a:moveTo>
                    <a:pt x="353" y="1"/>
                  </a:moveTo>
                  <a:cubicBezTo>
                    <a:pt x="163" y="1"/>
                    <a:pt x="0" y="163"/>
                    <a:pt x="0" y="353"/>
                  </a:cubicBezTo>
                  <a:cubicBezTo>
                    <a:pt x="0" y="543"/>
                    <a:pt x="163" y="706"/>
                    <a:pt x="353" y="706"/>
                  </a:cubicBezTo>
                  <a:lnTo>
                    <a:pt x="5507" y="706"/>
                  </a:lnTo>
                  <a:cubicBezTo>
                    <a:pt x="5696" y="706"/>
                    <a:pt x="5859" y="543"/>
                    <a:pt x="5859" y="353"/>
                  </a:cubicBezTo>
                  <a:cubicBezTo>
                    <a:pt x="5859" y="163"/>
                    <a:pt x="5696" y="1"/>
                    <a:pt x="5507"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3575700" y="977800"/>
              <a:ext cx="82075" cy="18350"/>
            </a:xfrm>
            <a:custGeom>
              <a:rect b="b" l="l" r="r" t="t"/>
              <a:pathLst>
                <a:path extrusionOk="0" h="734" w="3283">
                  <a:moveTo>
                    <a:pt x="380" y="1"/>
                  </a:moveTo>
                  <a:cubicBezTo>
                    <a:pt x="163" y="1"/>
                    <a:pt x="1" y="164"/>
                    <a:pt x="1" y="381"/>
                  </a:cubicBezTo>
                  <a:cubicBezTo>
                    <a:pt x="1" y="570"/>
                    <a:pt x="163" y="733"/>
                    <a:pt x="380" y="733"/>
                  </a:cubicBezTo>
                  <a:lnTo>
                    <a:pt x="2903" y="733"/>
                  </a:lnTo>
                  <a:cubicBezTo>
                    <a:pt x="3120" y="733"/>
                    <a:pt x="3283" y="570"/>
                    <a:pt x="3283" y="381"/>
                  </a:cubicBezTo>
                  <a:cubicBezTo>
                    <a:pt x="3283" y="164"/>
                    <a:pt x="3093" y="1"/>
                    <a:pt x="290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3682175" y="977800"/>
              <a:ext cx="48150" cy="18350"/>
            </a:xfrm>
            <a:custGeom>
              <a:rect b="b" l="l" r="r" t="t"/>
              <a:pathLst>
                <a:path extrusionOk="0" h="734" w="1926">
                  <a:moveTo>
                    <a:pt x="353" y="1"/>
                  </a:moveTo>
                  <a:cubicBezTo>
                    <a:pt x="163" y="1"/>
                    <a:pt x="0" y="164"/>
                    <a:pt x="0" y="381"/>
                  </a:cubicBezTo>
                  <a:cubicBezTo>
                    <a:pt x="0" y="570"/>
                    <a:pt x="163" y="733"/>
                    <a:pt x="353" y="733"/>
                  </a:cubicBezTo>
                  <a:lnTo>
                    <a:pt x="1573" y="733"/>
                  </a:lnTo>
                  <a:cubicBezTo>
                    <a:pt x="1763" y="733"/>
                    <a:pt x="1926" y="570"/>
                    <a:pt x="1926" y="381"/>
                  </a:cubicBezTo>
                  <a:cubicBezTo>
                    <a:pt x="1926" y="164"/>
                    <a:pt x="1763" y="1"/>
                    <a:pt x="157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3804225" y="903900"/>
              <a:ext cx="59700" cy="524200"/>
            </a:xfrm>
            <a:custGeom>
              <a:rect b="b" l="l" r="r" t="t"/>
              <a:pathLst>
                <a:path extrusionOk="0" h="20968" w="2388">
                  <a:moveTo>
                    <a:pt x="977" y="0"/>
                  </a:moveTo>
                  <a:lnTo>
                    <a:pt x="977" y="19963"/>
                  </a:lnTo>
                  <a:cubicBezTo>
                    <a:pt x="977" y="20533"/>
                    <a:pt x="543" y="20967"/>
                    <a:pt x="0" y="20967"/>
                  </a:cubicBezTo>
                  <a:lnTo>
                    <a:pt x="1384" y="20967"/>
                  </a:lnTo>
                  <a:cubicBezTo>
                    <a:pt x="1953" y="20967"/>
                    <a:pt x="2387" y="20533"/>
                    <a:pt x="2387" y="19963"/>
                  </a:cubicBezTo>
                  <a:lnTo>
                    <a:pt x="2387" y="1736"/>
                  </a:lnTo>
                  <a:cubicBezTo>
                    <a:pt x="2387" y="1465"/>
                    <a:pt x="2279" y="1194"/>
                    <a:pt x="2089" y="1004"/>
                  </a:cubicBezTo>
                  <a:lnTo>
                    <a:pt x="97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3728275" y="811000"/>
              <a:ext cx="126825" cy="117325"/>
            </a:xfrm>
            <a:custGeom>
              <a:rect b="b" l="l" r="r" t="t"/>
              <a:pathLst>
                <a:path extrusionOk="0" h="4693" w="5073">
                  <a:moveTo>
                    <a:pt x="1" y="0"/>
                  </a:moveTo>
                  <a:lnTo>
                    <a:pt x="1" y="3798"/>
                  </a:lnTo>
                  <a:cubicBezTo>
                    <a:pt x="1" y="4286"/>
                    <a:pt x="407" y="4693"/>
                    <a:pt x="923" y="4693"/>
                  </a:cubicBezTo>
                  <a:lnTo>
                    <a:pt x="5073" y="4693"/>
                  </a:lnTo>
                  <a:lnTo>
                    <a:pt x="3934" y="3608"/>
                  </a:lnTo>
                  <a:lnTo>
                    <a:pt x="109" y="109"/>
                  </a:lnTo>
                  <a:cubicBezTo>
                    <a:pt x="82" y="55"/>
                    <a:pt x="55" y="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3446200" y="860500"/>
              <a:ext cx="18325" cy="514025"/>
            </a:xfrm>
            <a:custGeom>
              <a:rect b="b" l="l" r="r" t="t"/>
              <a:pathLst>
                <a:path extrusionOk="0" h="20561" w="733">
                  <a:moveTo>
                    <a:pt x="380" y="0"/>
                  </a:moveTo>
                  <a:cubicBezTo>
                    <a:pt x="163" y="0"/>
                    <a:pt x="0" y="163"/>
                    <a:pt x="0" y="380"/>
                  </a:cubicBezTo>
                  <a:lnTo>
                    <a:pt x="0" y="20208"/>
                  </a:lnTo>
                  <a:cubicBezTo>
                    <a:pt x="0" y="20398"/>
                    <a:pt x="163" y="20560"/>
                    <a:pt x="380" y="20560"/>
                  </a:cubicBezTo>
                  <a:cubicBezTo>
                    <a:pt x="570" y="20560"/>
                    <a:pt x="732" y="20398"/>
                    <a:pt x="732" y="20208"/>
                  </a:cubicBezTo>
                  <a:lnTo>
                    <a:pt x="732" y="380"/>
                  </a:lnTo>
                  <a:cubicBezTo>
                    <a:pt x="732" y="163"/>
                    <a:pt x="570" y="0"/>
                    <a:pt x="380"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6"/>
          <p:cNvGrpSpPr/>
          <p:nvPr/>
        </p:nvGrpSpPr>
        <p:grpSpPr>
          <a:xfrm>
            <a:off x="4114647" y="1703394"/>
            <a:ext cx="644900" cy="594750"/>
            <a:chOff x="4224650" y="818450"/>
            <a:chExt cx="644900" cy="594750"/>
          </a:xfrm>
        </p:grpSpPr>
        <p:sp>
          <p:nvSpPr>
            <p:cNvPr id="1813" name="Google Shape;1813;p66"/>
            <p:cNvSpPr/>
            <p:nvPr/>
          </p:nvSpPr>
          <p:spPr>
            <a:xfrm>
              <a:off x="4224650" y="818450"/>
              <a:ext cx="644900" cy="594725"/>
            </a:xfrm>
            <a:custGeom>
              <a:rect b="b" l="l" r="r" t="t"/>
              <a:pathLst>
                <a:path extrusionOk="0" h="23789" w="25796">
                  <a:moveTo>
                    <a:pt x="12911" y="1"/>
                  </a:moveTo>
                  <a:cubicBezTo>
                    <a:pt x="12328" y="1"/>
                    <a:pt x="11745" y="299"/>
                    <a:pt x="11447" y="896"/>
                  </a:cubicBezTo>
                  <a:lnTo>
                    <a:pt x="8870" y="6131"/>
                  </a:lnTo>
                  <a:cubicBezTo>
                    <a:pt x="8626" y="6619"/>
                    <a:pt x="8165" y="6944"/>
                    <a:pt x="7622" y="7026"/>
                  </a:cubicBezTo>
                  <a:lnTo>
                    <a:pt x="1872" y="7867"/>
                  </a:lnTo>
                  <a:cubicBezTo>
                    <a:pt x="543" y="8057"/>
                    <a:pt x="0" y="9684"/>
                    <a:pt x="977" y="10633"/>
                  </a:cubicBezTo>
                  <a:lnTo>
                    <a:pt x="5127" y="14702"/>
                  </a:lnTo>
                  <a:cubicBezTo>
                    <a:pt x="5534" y="15082"/>
                    <a:pt x="5696" y="15624"/>
                    <a:pt x="5615" y="16139"/>
                  </a:cubicBezTo>
                  <a:lnTo>
                    <a:pt x="4611" y="21890"/>
                  </a:lnTo>
                  <a:cubicBezTo>
                    <a:pt x="4440" y="22941"/>
                    <a:pt x="5286" y="23788"/>
                    <a:pt x="6238" y="23788"/>
                  </a:cubicBezTo>
                  <a:cubicBezTo>
                    <a:pt x="6489" y="23788"/>
                    <a:pt x="6749" y="23729"/>
                    <a:pt x="6998" y="23598"/>
                  </a:cubicBezTo>
                  <a:lnTo>
                    <a:pt x="12152" y="20886"/>
                  </a:lnTo>
                  <a:cubicBezTo>
                    <a:pt x="12382" y="20764"/>
                    <a:pt x="12640" y="20703"/>
                    <a:pt x="12901" y="20703"/>
                  </a:cubicBezTo>
                  <a:cubicBezTo>
                    <a:pt x="13162" y="20703"/>
                    <a:pt x="13427" y="20764"/>
                    <a:pt x="13671" y="20886"/>
                  </a:cubicBezTo>
                  <a:lnTo>
                    <a:pt x="18797" y="23598"/>
                  </a:lnTo>
                  <a:cubicBezTo>
                    <a:pt x="19052" y="23729"/>
                    <a:pt x="19315" y="23788"/>
                    <a:pt x="19568" y="23788"/>
                  </a:cubicBezTo>
                  <a:cubicBezTo>
                    <a:pt x="20526" y="23788"/>
                    <a:pt x="21356" y="22941"/>
                    <a:pt x="21184" y="21890"/>
                  </a:cubicBezTo>
                  <a:lnTo>
                    <a:pt x="20208" y="16139"/>
                  </a:lnTo>
                  <a:cubicBezTo>
                    <a:pt x="20099" y="15624"/>
                    <a:pt x="20289" y="15082"/>
                    <a:pt x="20669" y="14702"/>
                  </a:cubicBezTo>
                  <a:lnTo>
                    <a:pt x="24846" y="10633"/>
                  </a:lnTo>
                  <a:cubicBezTo>
                    <a:pt x="25795" y="9684"/>
                    <a:pt x="25280" y="8057"/>
                    <a:pt x="23924" y="7867"/>
                  </a:cubicBezTo>
                  <a:lnTo>
                    <a:pt x="18173" y="7026"/>
                  </a:lnTo>
                  <a:cubicBezTo>
                    <a:pt x="17631" y="6944"/>
                    <a:pt x="17170" y="6592"/>
                    <a:pt x="16953" y="6131"/>
                  </a:cubicBezTo>
                  <a:lnTo>
                    <a:pt x="14376" y="896"/>
                  </a:lnTo>
                  <a:cubicBezTo>
                    <a:pt x="14078" y="299"/>
                    <a:pt x="13494" y="1"/>
                    <a:pt x="12911" y="1"/>
                  </a:cubicBezTo>
                  <a:close/>
                </a:path>
              </a:pathLst>
            </a:custGeom>
            <a:solidFill>
              <a:srgbClr val="F7C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6"/>
            <p:cNvSpPr/>
            <p:nvPr/>
          </p:nvSpPr>
          <p:spPr>
            <a:xfrm>
              <a:off x="4682350" y="1016450"/>
              <a:ext cx="185825" cy="396750"/>
            </a:xfrm>
            <a:custGeom>
              <a:rect b="b" l="l" r="r" t="t"/>
              <a:pathLst>
                <a:path extrusionOk="0" h="15870" w="7433">
                  <a:moveTo>
                    <a:pt x="5860" y="1"/>
                  </a:moveTo>
                  <a:lnTo>
                    <a:pt x="5860" y="1"/>
                  </a:lnTo>
                  <a:cubicBezTo>
                    <a:pt x="5968" y="571"/>
                    <a:pt x="5833" y="1167"/>
                    <a:pt x="5344" y="1628"/>
                  </a:cubicBezTo>
                  <a:lnTo>
                    <a:pt x="625" y="6239"/>
                  </a:lnTo>
                  <a:cubicBezTo>
                    <a:pt x="191" y="6646"/>
                    <a:pt x="1" y="7270"/>
                    <a:pt x="109" y="7867"/>
                  </a:cubicBezTo>
                  <a:lnTo>
                    <a:pt x="1221" y="14349"/>
                  </a:lnTo>
                  <a:cubicBezTo>
                    <a:pt x="1303" y="14919"/>
                    <a:pt x="1140" y="15434"/>
                    <a:pt x="842" y="15814"/>
                  </a:cubicBezTo>
                  <a:cubicBezTo>
                    <a:pt x="982" y="15852"/>
                    <a:pt x="1122" y="15869"/>
                    <a:pt x="1259" y="15869"/>
                  </a:cubicBezTo>
                  <a:cubicBezTo>
                    <a:pt x="2213" y="15869"/>
                    <a:pt x="3042" y="15013"/>
                    <a:pt x="2876" y="13970"/>
                  </a:cubicBezTo>
                  <a:lnTo>
                    <a:pt x="1900" y="8219"/>
                  </a:lnTo>
                  <a:cubicBezTo>
                    <a:pt x="1791" y="7704"/>
                    <a:pt x="1981" y="7162"/>
                    <a:pt x="2361" y="6782"/>
                  </a:cubicBezTo>
                  <a:lnTo>
                    <a:pt x="6511" y="2713"/>
                  </a:lnTo>
                  <a:cubicBezTo>
                    <a:pt x="7433" y="1845"/>
                    <a:pt x="7026" y="354"/>
                    <a:pt x="5860"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4303300" y="891850"/>
              <a:ext cx="486900" cy="458625"/>
            </a:xfrm>
            <a:custGeom>
              <a:rect b="b" l="l" r="r" t="t"/>
              <a:pathLst>
                <a:path extrusionOk="0" h="18345" w="19476">
                  <a:moveTo>
                    <a:pt x="9752" y="1"/>
                  </a:moveTo>
                  <a:cubicBezTo>
                    <a:pt x="9630" y="1"/>
                    <a:pt x="9508" y="62"/>
                    <a:pt x="9440" y="184"/>
                  </a:cubicBezTo>
                  <a:lnTo>
                    <a:pt x="6727" y="5663"/>
                  </a:lnTo>
                  <a:cubicBezTo>
                    <a:pt x="6673" y="5771"/>
                    <a:pt x="6565" y="5853"/>
                    <a:pt x="6456" y="5853"/>
                  </a:cubicBezTo>
                  <a:lnTo>
                    <a:pt x="407" y="6748"/>
                  </a:lnTo>
                  <a:cubicBezTo>
                    <a:pt x="136" y="6775"/>
                    <a:pt x="1" y="7128"/>
                    <a:pt x="218" y="7345"/>
                  </a:cubicBezTo>
                  <a:lnTo>
                    <a:pt x="4585" y="11603"/>
                  </a:lnTo>
                  <a:cubicBezTo>
                    <a:pt x="4693" y="11684"/>
                    <a:pt x="4720" y="11793"/>
                    <a:pt x="4693" y="11901"/>
                  </a:cubicBezTo>
                  <a:lnTo>
                    <a:pt x="3662" y="17950"/>
                  </a:lnTo>
                  <a:cubicBezTo>
                    <a:pt x="3620" y="18164"/>
                    <a:pt x="3796" y="18344"/>
                    <a:pt x="4006" y="18344"/>
                  </a:cubicBezTo>
                  <a:cubicBezTo>
                    <a:pt x="4062" y="18344"/>
                    <a:pt x="4120" y="18331"/>
                    <a:pt x="4178" y="18303"/>
                  </a:cubicBezTo>
                  <a:lnTo>
                    <a:pt x="9575" y="15455"/>
                  </a:lnTo>
                  <a:cubicBezTo>
                    <a:pt x="9630" y="15428"/>
                    <a:pt x="9691" y="15414"/>
                    <a:pt x="9748" y="15414"/>
                  </a:cubicBezTo>
                  <a:cubicBezTo>
                    <a:pt x="9806" y="15414"/>
                    <a:pt x="9860" y="15428"/>
                    <a:pt x="9901" y="15455"/>
                  </a:cubicBezTo>
                  <a:lnTo>
                    <a:pt x="15326" y="18303"/>
                  </a:lnTo>
                  <a:cubicBezTo>
                    <a:pt x="15377" y="18331"/>
                    <a:pt x="15431" y="18344"/>
                    <a:pt x="15484" y="18344"/>
                  </a:cubicBezTo>
                  <a:cubicBezTo>
                    <a:pt x="15681" y="18344"/>
                    <a:pt x="15862" y="18164"/>
                    <a:pt x="15841" y="17950"/>
                  </a:cubicBezTo>
                  <a:lnTo>
                    <a:pt x="14783" y="11901"/>
                  </a:lnTo>
                  <a:cubicBezTo>
                    <a:pt x="14783" y="11793"/>
                    <a:pt x="14810" y="11684"/>
                    <a:pt x="14892" y="11603"/>
                  </a:cubicBezTo>
                  <a:lnTo>
                    <a:pt x="19286" y="7345"/>
                  </a:lnTo>
                  <a:cubicBezTo>
                    <a:pt x="19476" y="7128"/>
                    <a:pt x="19367" y="6775"/>
                    <a:pt x="19096" y="6748"/>
                  </a:cubicBezTo>
                  <a:lnTo>
                    <a:pt x="13020" y="5853"/>
                  </a:lnTo>
                  <a:cubicBezTo>
                    <a:pt x="12912" y="5853"/>
                    <a:pt x="12830" y="5771"/>
                    <a:pt x="12776" y="5663"/>
                  </a:cubicBezTo>
                  <a:lnTo>
                    <a:pt x="10064" y="184"/>
                  </a:lnTo>
                  <a:cubicBezTo>
                    <a:pt x="9996" y="62"/>
                    <a:pt x="9874" y="1"/>
                    <a:pt x="9752"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4636250" y="1055100"/>
              <a:ext cx="153950" cy="295375"/>
            </a:xfrm>
            <a:custGeom>
              <a:rect b="b" l="l" r="r" t="t"/>
              <a:pathLst>
                <a:path extrusionOk="0" h="11815" w="6158">
                  <a:moveTo>
                    <a:pt x="4367" y="1"/>
                  </a:moveTo>
                  <a:cubicBezTo>
                    <a:pt x="4395" y="245"/>
                    <a:pt x="4313" y="516"/>
                    <a:pt x="4123" y="706"/>
                  </a:cubicBezTo>
                  <a:lnTo>
                    <a:pt x="272" y="4449"/>
                  </a:lnTo>
                  <a:cubicBezTo>
                    <a:pt x="82" y="4639"/>
                    <a:pt x="0" y="4910"/>
                    <a:pt x="28" y="5182"/>
                  </a:cubicBezTo>
                  <a:lnTo>
                    <a:pt x="950" y="10471"/>
                  </a:lnTo>
                  <a:cubicBezTo>
                    <a:pt x="977" y="10715"/>
                    <a:pt x="923" y="10959"/>
                    <a:pt x="787" y="11122"/>
                  </a:cubicBezTo>
                  <a:lnTo>
                    <a:pt x="2008" y="11773"/>
                  </a:lnTo>
                  <a:cubicBezTo>
                    <a:pt x="2059" y="11801"/>
                    <a:pt x="2113" y="11814"/>
                    <a:pt x="2166" y="11814"/>
                  </a:cubicBezTo>
                  <a:cubicBezTo>
                    <a:pt x="2363" y="11814"/>
                    <a:pt x="2544" y="11634"/>
                    <a:pt x="2523" y="11420"/>
                  </a:cubicBezTo>
                  <a:lnTo>
                    <a:pt x="1492" y="5371"/>
                  </a:lnTo>
                  <a:cubicBezTo>
                    <a:pt x="1465" y="5263"/>
                    <a:pt x="1492" y="5154"/>
                    <a:pt x="1574" y="5073"/>
                  </a:cubicBezTo>
                  <a:lnTo>
                    <a:pt x="5968" y="815"/>
                  </a:lnTo>
                  <a:cubicBezTo>
                    <a:pt x="6158" y="598"/>
                    <a:pt x="6049" y="245"/>
                    <a:pt x="5778" y="218"/>
                  </a:cubicBezTo>
                  <a:lnTo>
                    <a:pt x="4367" y="1"/>
                  </a:ln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4499275" y="1053750"/>
              <a:ext cx="96300" cy="96325"/>
            </a:xfrm>
            <a:custGeom>
              <a:rect b="b" l="l" r="r" t="t"/>
              <a:pathLst>
                <a:path extrusionOk="0" h="3853" w="3852">
                  <a:moveTo>
                    <a:pt x="1926" y="1"/>
                  </a:moveTo>
                  <a:cubicBezTo>
                    <a:pt x="841" y="1"/>
                    <a:pt x="0" y="869"/>
                    <a:pt x="0" y="1926"/>
                  </a:cubicBezTo>
                  <a:cubicBezTo>
                    <a:pt x="0" y="2984"/>
                    <a:pt x="841" y="3852"/>
                    <a:pt x="1926" y="3852"/>
                  </a:cubicBezTo>
                  <a:cubicBezTo>
                    <a:pt x="2984" y="3852"/>
                    <a:pt x="3852" y="2984"/>
                    <a:pt x="3852" y="1926"/>
                  </a:cubicBezTo>
                  <a:cubicBezTo>
                    <a:pt x="3852" y="869"/>
                    <a:pt x="2984" y="1"/>
                    <a:pt x="19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4490450" y="1183950"/>
              <a:ext cx="113275" cy="41400"/>
            </a:xfrm>
            <a:custGeom>
              <a:rect b="b" l="l" r="r" t="t"/>
              <a:pathLst>
                <a:path extrusionOk="0" h="1656" w="4531">
                  <a:moveTo>
                    <a:pt x="326" y="0"/>
                  </a:moveTo>
                  <a:cubicBezTo>
                    <a:pt x="136" y="0"/>
                    <a:pt x="1" y="136"/>
                    <a:pt x="1" y="326"/>
                  </a:cubicBezTo>
                  <a:lnTo>
                    <a:pt x="1" y="1302"/>
                  </a:lnTo>
                  <a:cubicBezTo>
                    <a:pt x="1" y="1492"/>
                    <a:pt x="136" y="1655"/>
                    <a:pt x="326" y="1655"/>
                  </a:cubicBezTo>
                  <a:lnTo>
                    <a:pt x="4205" y="1655"/>
                  </a:lnTo>
                  <a:cubicBezTo>
                    <a:pt x="4395" y="1655"/>
                    <a:pt x="4531" y="1492"/>
                    <a:pt x="4531" y="1330"/>
                  </a:cubicBezTo>
                  <a:lnTo>
                    <a:pt x="4531" y="326"/>
                  </a:lnTo>
                  <a:cubicBezTo>
                    <a:pt x="4531" y="136"/>
                    <a:pt x="4395" y="0"/>
                    <a:pt x="4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4516900" y="1053750"/>
              <a:ext cx="78000" cy="96325"/>
            </a:xfrm>
            <a:custGeom>
              <a:rect b="b" l="l" r="r" t="t"/>
              <a:pathLst>
                <a:path extrusionOk="0" h="3853" w="3120">
                  <a:moveTo>
                    <a:pt x="1411" y="1"/>
                  </a:moveTo>
                  <a:lnTo>
                    <a:pt x="1411" y="1"/>
                  </a:lnTo>
                  <a:cubicBezTo>
                    <a:pt x="1845" y="353"/>
                    <a:pt x="2116" y="896"/>
                    <a:pt x="2116" y="1493"/>
                  </a:cubicBezTo>
                  <a:cubicBezTo>
                    <a:pt x="2116" y="2550"/>
                    <a:pt x="1248" y="3418"/>
                    <a:pt x="191" y="3418"/>
                  </a:cubicBezTo>
                  <a:lnTo>
                    <a:pt x="1" y="3418"/>
                  </a:lnTo>
                  <a:cubicBezTo>
                    <a:pt x="326" y="3690"/>
                    <a:pt x="733" y="3852"/>
                    <a:pt x="1194" y="3852"/>
                  </a:cubicBezTo>
                  <a:cubicBezTo>
                    <a:pt x="2279" y="3852"/>
                    <a:pt x="3120" y="2984"/>
                    <a:pt x="3120" y="1926"/>
                  </a:cubicBezTo>
                  <a:cubicBezTo>
                    <a:pt x="3120" y="923"/>
                    <a:pt x="2388" y="109"/>
                    <a:pt x="1411"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4569800" y="1183950"/>
              <a:ext cx="33925" cy="41400"/>
            </a:xfrm>
            <a:custGeom>
              <a:rect b="b" l="l" r="r" t="t"/>
              <a:pathLst>
                <a:path extrusionOk="0" h="1656" w="1357">
                  <a:moveTo>
                    <a:pt x="0" y="0"/>
                  </a:moveTo>
                  <a:cubicBezTo>
                    <a:pt x="190" y="0"/>
                    <a:pt x="353" y="163"/>
                    <a:pt x="353" y="353"/>
                  </a:cubicBezTo>
                  <a:lnTo>
                    <a:pt x="353" y="1330"/>
                  </a:lnTo>
                  <a:cubicBezTo>
                    <a:pt x="353" y="1519"/>
                    <a:pt x="190" y="1655"/>
                    <a:pt x="0" y="1655"/>
                  </a:cubicBezTo>
                  <a:lnTo>
                    <a:pt x="1031" y="1655"/>
                  </a:lnTo>
                  <a:cubicBezTo>
                    <a:pt x="1221" y="1655"/>
                    <a:pt x="1357" y="1492"/>
                    <a:pt x="1357" y="1330"/>
                  </a:cubicBezTo>
                  <a:lnTo>
                    <a:pt x="1357" y="353"/>
                  </a:lnTo>
                  <a:cubicBezTo>
                    <a:pt x="1357" y="163"/>
                    <a:pt x="1221" y="0"/>
                    <a:pt x="1031"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 name="Google Shape;1821;p66"/>
          <p:cNvGrpSpPr/>
          <p:nvPr/>
        </p:nvGrpSpPr>
        <p:grpSpPr>
          <a:xfrm>
            <a:off x="5130441" y="1809794"/>
            <a:ext cx="621175" cy="389325"/>
            <a:chOff x="5230250" y="924850"/>
            <a:chExt cx="621175" cy="389325"/>
          </a:xfrm>
        </p:grpSpPr>
        <p:sp>
          <p:nvSpPr>
            <p:cNvPr id="1822" name="Google Shape;1822;p66"/>
            <p:cNvSpPr/>
            <p:nvPr/>
          </p:nvSpPr>
          <p:spPr>
            <a:xfrm>
              <a:off x="5230250" y="924850"/>
              <a:ext cx="210250" cy="215725"/>
            </a:xfrm>
            <a:custGeom>
              <a:rect b="b" l="l" r="r" t="t"/>
              <a:pathLst>
                <a:path extrusionOk="0" h="8629" w="8410">
                  <a:moveTo>
                    <a:pt x="7924" y="1"/>
                  </a:moveTo>
                  <a:cubicBezTo>
                    <a:pt x="7808" y="1"/>
                    <a:pt x="7691" y="44"/>
                    <a:pt x="7596" y="139"/>
                  </a:cubicBezTo>
                  <a:lnTo>
                    <a:pt x="1" y="7842"/>
                  </a:lnTo>
                  <a:lnTo>
                    <a:pt x="1" y="8629"/>
                  </a:lnTo>
                  <a:lnTo>
                    <a:pt x="3147" y="8629"/>
                  </a:lnTo>
                  <a:lnTo>
                    <a:pt x="3147" y="7842"/>
                  </a:lnTo>
                  <a:lnTo>
                    <a:pt x="7460" y="2065"/>
                  </a:lnTo>
                  <a:lnTo>
                    <a:pt x="7460" y="2309"/>
                  </a:lnTo>
                  <a:cubicBezTo>
                    <a:pt x="7460" y="2611"/>
                    <a:pt x="7694" y="2797"/>
                    <a:pt x="7939" y="2797"/>
                  </a:cubicBezTo>
                  <a:cubicBezTo>
                    <a:pt x="8067" y="2797"/>
                    <a:pt x="8198" y="2746"/>
                    <a:pt x="8301" y="2634"/>
                  </a:cubicBezTo>
                  <a:cubicBezTo>
                    <a:pt x="8382" y="2553"/>
                    <a:pt x="8409" y="2444"/>
                    <a:pt x="8409" y="2309"/>
                  </a:cubicBezTo>
                  <a:lnTo>
                    <a:pt x="8409" y="491"/>
                  </a:lnTo>
                  <a:cubicBezTo>
                    <a:pt x="8409" y="196"/>
                    <a:pt x="8170" y="1"/>
                    <a:pt x="7924"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5641200" y="924850"/>
              <a:ext cx="210225" cy="215725"/>
            </a:xfrm>
            <a:custGeom>
              <a:rect b="b" l="l" r="r" t="t"/>
              <a:pathLst>
                <a:path extrusionOk="0" h="8629" w="8409">
                  <a:moveTo>
                    <a:pt x="486" y="1"/>
                  </a:moveTo>
                  <a:cubicBezTo>
                    <a:pt x="239" y="1"/>
                    <a:pt x="0" y="196"/>
                    <a:pt x="0" y="491"/>
                  </a:cubicBezTo>
                  <a:lnTo>
                    <a:pt x="0" y="2309"/>
                  </a:lnTo>
                  <a:cubicBezTo>
                    <a:pt x="0" y="2444"/>
                    <a:pt x="27" y="2553"/>
                    <a:pt x="109" y="2634"/>
                  </a:cubicBezTo>
                  <a:cubicBezTo>
                    <a:pt x="211" y="2746"/>
                    <a:pt x="343" y="2797"/>
                    <a:pt x="471" y="2797"/>
                  </a:cubicBezTo>
                  <a:cubicBezTo>
                    <a:pt x="716" y="2797"/>
                    <a:pt x="949" y="2611"/>
                    <a:pt x="949" y="2309"/>
                  </a:cubicBezTo>
                  <a:lnTo>
                    <a:pt x="949" y="2065"/>
                  </a:lnTo>
                  <a:lnTo>
                    <a:pt x="5262" y="7842"/>
                  </a:lnTo>
                  <a:lnTo>
                    <a:pt x="5262" y="8629"/>
                  </a:lnTo>
                  <a:lnTo>
                    <a:pt x="8408" y="8629"/>
                  </a:lnTo>
                  <a:lnTo>
                    <a:pt x="8408" y="7842"/>
                  </a:lnTo>
                  <a:lnTo>
                    <a:pt x="814" y="139"/>
                  </a:lnTo>
                  <a:cubicBezTo>
                    <a:pt x="719" y="44"/>
                    <a:pt x="601" y="1"/>
                    <a:pt x="48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5230250" y="1120875"/>
              <a:ext cx="621175" cy="193300"/>
            </a:xfrm>
            <a:custGeom>
              <a:rect b="b" l="l" r="r" t="t"/>
              <a:pathLst>
                <a:path extrusionOk="0" h="7732" w="24847">
                  <a:moveTo>
                    <a:pt x="1" y="1"/>
                  </a:moveTo>
                  <a:lnTo>
                    <a:pt x="1" y="6836"/>
                  </a:lnTo>
                  <a:cubicBezTo>
                    <a:pt x="1" y="7324"/>
                    <a:pt x="408" y="7731"/>
                    <a:pt x="896" y="7731"/>
                  </a:cubicBezTo>
                  <a:lnTo>
                    <a:pt x="10091" y="7731"/>
                  </a:lnTo>
                  <a:cubicBezTo>
                    <a:pt x="10552" y="7731"/>
                    <a:pt x="10905" y="7406"/>
                    <a:pt x="10986" y="6999"/>
                  </a:cubicBezTo>
                  <a:lnTo>
                    <a:pt x="11691" y="3012"/>
                  </a:lnTo>
                  <a:cubicBezTo>
                    <a:pt x="11691" y="2985"/>
                    <a:pt x="11691" y="2985"/>
                    <a:pt x="11691" y="2985"/>
                  </a:cubicBezTo>
                  <a:cubicBezTo>
                    <a:pt x="11773" y="2591"/>
                    <a:pt x="12098" y="2395"/>
                    <a:pt x="12424" y="2395"/>
                  </a:cubicBezTo>
                  <a:cubicBezTo>
                    <a:pt x="12749" y="2395"/>
                    <a:pt x="13075" y="2591"/>
                    <a:pt x="13156" y="2985"/>
                  </a:cubicBezTo>
                  <a:cubicBezTo>
                    <a:pt x="13156" y="2985"/>
                    <a:pt x="13156" y="2985"/>
                    <a:pt x="13156" y="3012"/>
                  </a:cubicBezTo>
                  <a:lnTo>
                    <a:pt x="13861" y="6999"/>
                  </a:lnTo>
                  <a:cubicBezTo>
                    <a:pt x="13943" y="7406"/>
                    <a:pt x="14322" y="7731"/>
                    <a:pt x="14756" y="7731"/>
                  </a:cubicBezTo>
                  <a:lnTo>
                    <a:pt x="23951" y="7731"/>
                  </a:lnTo>
                  <a:cubicBezTo>
                    <a:pt x="24467" y="7731"/>
                    <a:pt x="24846" y="7324"/>
                    <a:pt x="24846" y="6836"/>
                  </a:cubicBezTo>
                  <a:lnTo>
                    <a:pt x="24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5801900" y="1120875"/>
              <a:ext cx="49525" cy="193300"/>
            </a:xfrm>
            <a:custGeom>
              <a:rect b="b" l="l" r="r" t="t"/>
              <a:pathLst>
                <a:path extrusionOk="0" h="7732" w="1981">
                  <a:moveTo>
                    <a:pt x="895" y="1"/>
                  </a:moveTo>
                  <a:lnTo>
                    <a:pt x="895" y="6836"/>
                  </a:lnTo>
                  <a:cubicBezTo>
                    <a:pt x="895" y="7324"/>
                    <a:pt x="489" y="7731"/>
                    <a:pt x="0" y="7731"/>
                  </a:cubicBezTo>
                  <a:lnTo>
                    <a:pt x="1085" y="7731"/>
                  </a:lnTo>
                  <a:cubicBezTo>
                    <a:pt x="1574" y="7731"/>
                    <a:pt x="1980" y="7324"/>
                    <a:pt x="1980" y="6836"/>
                  </a:cubicBezTo>
                  <a:lnTo>
                    <a:pt x="1980" y="1"/>
                  </a:lnTo>
                  <a:close/>
                </a:path>
              </a:pathLst>
            </a:custGeom>
            <a:solidFill>
              <a:srgbClr val="F7C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5266875" y="1151400"/>
              <a:ext cx="198700" cy="129550"/>
            </a:xfrm>
            <a:custGeom>
              <a:rect b="b" l="l" r="r" t="t"/>
              <a:pathLst>
                <a:path extrusionOk="0" h="5182" w="7948">
                  <a:moveTo>
                    <a:pt x="462" y="1"/>
                  </a:moveTo>
                  <a:cubicBezTo>
                    <a:pt x="218" y="1"/>
                    <a:pt x="1" y="190"/>
                    <a:pt x="1" y="435"/>
                  </a:cubicBezTo>
                  <a:lnTo>
                    <a:pt x="1" y="4747"/>
                  </a:lnTo>
                  <a:cubicBezTo>
                    <a:pt x="1" y="4991"/>
                    <a:pt x="218" y="5181"/>
                    <a:pt x="462" y="5181"/>
                  </a:cubicBezTo>
                  <a:lnTo>
                    <a:pt x="7514" y="5181"/>
                  </a:lnTo>
                  <a:cubicBezTo>
                    <a:pt x="7758" y="5181"/>
                    <a:pt x="7948" y="4991"/>
                    <a:pt x="7948" y="4747"/>
                  </a:cubicBezTo>
                  <a:lnTo>
                    <a:pt x="7948" y="435"/>
                  </a:lnTo>
                  <a:cubicBezTo>
                    <a:pt x="7948" y="190"/>
                    <a:pt x="7758" y="1"/>
                    <a:pt x="7514" y="1"/>
                  </a:cubicBezTo>
                  <a:close/>
                </a:path>
              </a:pathLst>
            </a:custGeom>
            <a:solidFill>
              <a:srgbClr val="1E50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5616100" y="1151400"/>
              <a:ext cx="198700" cy="129550"/>
            </a:xfrm>
            <a:custGeom>
              <a:rect b="b" l="l" r="r" t="t"/>
              <a:pathLst>
                <a:path extrusionOk="0" h="5182" w="7948">
                  <a:moveTo>
                    <a:pt x="434" y="1"/>
                  </a:moveTo>
                  <a:cubicBezTo>
                    <a:pt x="190" y="1"/>
                    <a:pt x="0" y="190"/>
                    <a:pt x="0" y="435"/>
                  </a:cubicBezTo>
                  <a:lnTo>
                    <a:pt x="0" y="4747"/>
                  </a:lnTo>
                  <a:cubicBezTo>
                    <a:pt x="0" y="4991"/>
                    <a:pt x="217" y="5181"/>
                    <a:pt x="434" y="5181"/>
                  </a:cubicBezTo>
                  <a:lnTo>
                    <a:pt x="7487" y="5181"/>
                  </a:lnTo>
                  <a:cubicBezTo>
                    <a:pt x="7731" y="5181"/>
                    <a:pt x="7948" y="4991"/>
                    <a:pt x="7948" y="4747"/>
                  </a:cubicBezTo>
                  <a:lnTo>
                    <a:pt x="7948" y="435"/>
                  </a:lnTo>
                  <a:cubicBezTo>
                    <a:pt x="7948" y="190"/>
                    <a:pt x="7731" y="1"/>
                    <a:pt x="7487"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5423525" y="1151400"/>
              <a:ext cx="42050" cy="129550"/>
            </a:xfrm>
            <a:custGeom>
              <a:rect b="b" l="l" r="r" t="t"/>
              <a:pathLst>
                <a:path extrusionOk="0" h="5182" w="1682">
                  <a:moveTo>
                    <a:pt x="0" y="1"/>
                  </a:moveTo>
                  <a:cubicBezTo>
                    <a:pt x="217" y="1"/>
                    <a:pt x="434" y="190"/>
                    <a:pt x="434" y="435"/>
                  </a:cubicBezTo>
                  <a:lnTo>
                    <a:pt x="434" y="4747"/>
                  </a:lnTo>
                  <a:cubicBezTo>
                    <a:pt x="434" y="4991"/>
                    <a:pt x="244" y="5181"/>
                    <a:pt x="0" y="5181"/>
                  </a:cubicBezTo>
                  <a:lnTo>
                    <a:pt x="1248" y="5181"/>
                  </a:lnTo>
                  <a:cubicBezTo>
                    <a:pt x="1492" y="5181"/>
                    <a:pt x="1682" y="4991"/>
                    <a:pt x="1682" y="4747"/>
                  </a:cubicBezTo>
                  <a:lnTo>
                    <a:pt x="1682" y="435"/>
                  </a:lnTo>
                  <a:cubicBezTo>
                    <a:pt x="1682" y="190"/>
                    <a:pt x="1492" y="1"/>
                    <a:pt x="1248" y="1"/>
                  </a:cubicBezTo>
                  <a:close/>
                </a:path>
              </a:pathLst>
            </a:custGeom>
            <a:solidFill>
              <a:srgbClr val="202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5772050" y="1151400"/>
              <a:ext cx="42750" cy="129550"/>
            </a:xfrm>
            <a:custGeom>
              <a:rect b="b" l="l" r="r" t="t"/>
              <a:pathLst>
                <a:path extrusionOk="0" h="5182" w="1710">
                  <a:moveTo>
                    <a:pt x="1" y="1"/>
                  </a:moveTo>
                  <a:cubicBezTo>
                    <a:pt x="245" y="1"/>
                    <a:pt x="462" y="190"/>
                    <a:pt x="462" y="435"/>
                  </a:cubicBezTo>
                  <a:lnTo>
                    <a:pt x="462" y="4747"/>
                  </a:lnTo>
                  <a:cubicBezTo>
                    <a:pt x="462" y="4991"/>
                    <a:pt x="272" y="5181"/>
                    <a:pt x="1" y="5181"/>
                  </a:cubicBezTo>
                  <a:lnTo>
                    <a:pt x="1276" y="5181"/>
                  </a:lnTo>
                  <a:cubicBezTo>
                    <a:pt x="1520" y="5181"/>
                    <a:pt x="1710" y="4991"/>
                    <a:pt x="1710" y="4747"/>
                  </a:cubicBezTo>
                  <a:lnTo>
                    <a:pt x="1710" y="435"/>
                  </a:lnTo>
                  <a:cubicBezTo>
                    <a:pt x="1710" y="190"/>
                    <a:pt x="1520" y="1"/>
                    <a:pt x="1276" y="1"/>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5293325" y="1181350"/>
              <a:ext cx="31225" cy="32450"/>
            </a:xfrm>
            <a:custGeom>
              <a:rect b="b" l="l" r="r" t="t"/>
              <a:pathLst>
                <a:path extrusionOk="0" h="1298" w="1249">
                  <a:moveTo>
                    <a:pt x="805" y="0"/>
                  </a:moveTo>
                  <a:cubicBezTo>
                    <a:pt x="689" y="0"/>
                    <a:pt x="582" y="59"/>
                    <a:pt x="516" y="159"/>
                  </a:cubicBezTo>
                  <a:lnTo>
                    <a:pt x="109" y="728"/>
                  </a:lnTo>
                  <a:cubicBezTo>
                    <a:pt x="0" y="891"/>
                    <a:pt x="28" y="1135"/>
                    <a:pt x="190" y="1244"/>
                  </a:cubicBezTo>
                  <a:cubicBezTo>
                    <a:pt x="272" y="1298"/>
                    <a:pt x="353" y="1298"/>
                    <a:pt x="407" y="1298"/>
                  </a:cubicBezTo>
                  <a:cubicBezTo>
                    <a:pt x="543" y="1298"/>
                    <a:pt x="651" y="1244"/>
                    <a:pt x="733" y="1162"/>
                  </a:cubicBezTo>
                  <a:lnTo>
                    <a:pt x="1113" y="593"/>
                  </a:lnTo>
                  <a:cubicBezTo>
                    <a:pt x="1248" y="430"/>
                    <a:pt x="1194" y="186"/>
                    <a:pt x="1031" y="77"/>
                  </a:cubicBezTo>
                  <a:cubicBezTo>
                    <a:pt x="957" y="25"/>
                    <a:pt x="879" y="0"/>
                    <a:pt x="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5311625" y="1188125"/>
              <a:ext cx="43425" cy="51450"/>
            </a:xfrm>
            <a:custGeom>
              <a:rect b="b" l="l" r="r" t="t"/>
              <a:pathLst>
                <a:path extrusionOk="0" h="2058" w="1737">
                  <a:moveTo>
                    <a:pt x="1319" y="1"/>
                  </a:moveTo>
                  <a:cubicBezTo>
                    <a:pt x="1200" y="1"/>
                    <a:pt x="1087" y="60"/>
                    <a:pt x="1004" y="159"/>
                  </a:cubicBezTo>
                  <a:lnTo>
                    <a:pt x="109" y="1461"/>
                  </a:lnTo>
                  <a:cubicBezTo>
                    <a:pt x="1" y="1624"/>
                    <a:pt x="28" y="1868"/>
                    <a:pt x="218" y="1976"/>
                  </a:cubicBezTo>
                  <a:cubicBezTo>
                    <a:pt x="272" y="2031"/>
                    <a:pt x="353" y="2058"/>
                    <a:pt x="408" y="2058"/>
                  </a:cubicBezTo>
                  <a:cubicBezTo>
                    <a:pt x="543" y="2058"/>
                    <a:pt x="652" y="2003"/>
                    <a:pt x="733" y="1895"/>
                  </a:cubicBezTo>
                  <a:lnTo>
                    <a:pt x="1628" y="593"/>
                  </a:lnTo>
                  <a:cubicBezTo>
                    <a:pt x="1737" y="430"/>
                    <a:pt x="1710" y="186"/>
                    <a:pt x="1547" y="78"/>
                  </a:cubicBezTo>
                  <a:cubicBezTo>
                    <a:pt x="1473" y="25"/>
                    <a:pt x="1395"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5649325" y="1181350"/>
              <a:ext cx="31225" cy="32450"/>
            </a:xfrm>
            <a:custGeom>
              <a:rect b="b" l="l" r="r" t="t"/>
              <a:pathLst>
                <a:path extrusionOk="0" h="1298" w="1249">
                  <a:moveTo>
                    <a:pt x="824" y="0"/>
                  </a:moveTo>
                  <a:cubicBezTo>
                    <a:pt x="712" y="0"/>
                    <a:pt x="599" y="59"/>
                    <a:pt x="516" y="159"/>
                  </a:cubicBezTo>
                  <a:lnTo>
                    <a:pt x="136" y="728"/>
                  </a:lnTo>
                  <a:cubicBezTo>
                    <a:pt x="1" y="891"/>
                    <a:pt x="55" y="1135"/>
                    <a:pt x="218" y="1244"/>
                  </a:cubicBezTo>
                  <a:cubicBezTo>
                    <a:pt x="272" y="1298"/>
                    <a:pt x="353" y="1298"/>
                    <a:pt x="434" y="1298"/>
                  </a:cubicBezTo>
                  <a:cubicBezTo>
                    <a:pt x="543" y="1298"/>
                    <a:pt x="679" y="1244"/>
                    <a:pt x="733" y="1162"/>
                  </a:cubicBezTo>
                  <a:lnTo>
                    <a:pt x="1140" y="593"/>
                  </a:lnTo>
                  <a:cubicBezTo>
                    <a:pt x="1248" y="430"/>
                    <a:pt x="1221" y="186"/>
                    <a:pt x="1031" y="77"/>
                  </a:cubicBezTo>
                  <a:cubicBezTo>
                    <a:pt x="968" y="25"/>
                    <a:pt x="896" y="0"/>
                    <a:pt x="8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5668300" y="1188125"/>
              <a:ext cx="43425" cy="51450"/>
            </a:xfrm>
            <a:custGeom>
              <a:rect b="b" l="l" r="r" t="t"/>
              <a:pathLst>
                <a:path extrusionOk="0" h="2058" w="1737">
                  <a:moveTo>
                    <a:pt x="1319" y="1"/>
                  </a:moveTo>
                  <a:cubicBezTo>
                    <a:pt x="1200" y="1"/>
                    <a:pt x="1087" y="60"/>
                    <a:pt x="1005" y="159"/>
                  </a:cubicBezTo>
                  <a:lnTo>
                    <a:pt x="109" y="1461"/>
                  </a:lnTo>
                  <a:cubicBezTo>
                    <a:pt x="1" y="1624"/>
                    <a:pt x="28" y="1868"/>
                    <a:pt x="191" y="1976"/>
                  </a:cubicBezTo>
                  <a:cubicBezTo>
                    <a:pt x="272" y="2031"/>
                    <a:pt x="354" y="2058"/>
                    <a:pt x="408" y="2058"/>
                  </a:cubicBezTo>
                  <a:cubicBezTo>
                    <a:pt x="543" y="2058"/>
                    <a:pt x="652" y="2003"/>
                    <a:pt x="733" y="1895"/>
                  </a:cubicBezTo>
                  <a:lnTo>
                    <a:pt x="1628" y="593"/>
                  </a:lnTo>
                  <a:cubicBezTo>
                    <a:pt x="1737" y="430"/>
                    <a:pt x="1710" y="186"/>
                    <a:pt x="1547" y="78"/>
                  </a:cubicBezTo>
                  <a:cubicBezTo>
                    <a:pt x="1473" y="25"/>
                    <a:pt x="1395"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66"/>
          <p:cNvGrpSpPr/>
          <p:nvPr/>
        </p:nvGrpSpPr>
        <p:grpSpPr>
          <a:xfrm>
            <a:off x="6122509" y="1691869"/>
            <a:ext cx="450950" cy="621175"/>
            <a:chOff x="6223675" y="806925"/>
            <a:chExt cx="450950" cy="621175"/>
          </a:xfrm>
        </p:grpSpPr>
        <p:sp>
          <p:nvSpPr>
            <p:cNvPr id="1835" name="Google Shape;1835;p66"/>
            <p:cNvSpPr/>
            <p:nvPr/>
          </p:nvSpPr>
          <p:spPr>
            <a:xfrm>
              <a:off x="6261650" y="1077500"/>
              <a:ext cx="101050" cy="18325"/>
            </a:xfrm>
            <a:custGeom>
              <a:rect b="b" l="l" r="r" t="t"/>
              <a:pathLst>
                <a:path extrusionOk="0" h="733" w="4042">
                  <a:moveTo>
                    <a:pt x="353" y="0"/>
                  </a:moveTo>
                  <a:cubicBezTo>
                    <a:pt x="163" y="0"/>
                    <a:pt x="0" y="163"/>
                    <a:pt x="0" y="380"/>
                  </a:cubicBezTo>
                  <a:cubicBezTo>
                    <a:pt x="0" y="570"/>
                    <a:pt x="163" y="732"/>
                    <a:pt x="353" y="732"/>
                  </a:cubicBezTo>
                  <a:lnTo>
                    <a:pt x="3662" y="732"/>
                  </a:lnTo>
                  <a:cubicBezTo>
                    <a:pt x="3879" y="732"/>
                    <a:pt x="4042" y="570"/>
                    <a:pt x="4042" y="380"/>
                  </a:cubicBezTo>
                  <a:cubicBezTo>
                    <a:pt x="4042" y="163"/>
                    <a:pt x="3879" y="0"/>
                    <a:pt x="366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6536275" y="1077500"/>
              <a:ext cx="99700" cy="18325"/>
            </a:xfrm>
            <a:custGeom>
              <a:rect b="b" l="l" r="r" t="t"/>
              <a:pathLst>
                <a:path extrusionOk="0" h="733" w="3988">
                  <a:moveTo>
                    <a:pt x="380" y="0"/>
                  </a:moveTo>
                  <a:cubicBezTo>
                    <a:pt x="163" y="0"/>
                    <a:pt x="1" y="163"/>
                    <a:pt x="1" y="380"/>
                  </a:cubicBezTo>
                  <a:cubicBezTo>
                    <a:pt x="1" y="570"/>
                    <a:pt x="163" y="732"/>
                    <a:pt x="380" y="732"/>
                  </a:cubicBezTo>
                  <a:lnTo>
                    <a:pt x="3635" y="732"/>
                  </a:lnTo>
                  <a:cubicBezTo>
                    <a:pt x="3825" y="732"/>
                    <a:pt x="3988" y="570"/>
                    <a:pt x="3988" y="380"/>
                  </a:cubicBezTo>
                  <a:cubicBezTo>
                    <a:pt x="3988" y="163"/>
                    <a:pt x="3825" y="0"/>
                    <a:pt x="3635"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6223675" y="1042225"/>
              <a:ext cx="450950" cy="335675"/>
            </a:xfrm>
            <a:custGeom>
              <a:rect b="b" l="l" r="r" t="t"/>
              <a:pathLst>
                <a:path extrusionOk="0" h="13427" w="18038">
                  <a:moveTo>
                    <a:pt x="353" y="1"/>
                  </a:moveTo>
                  <a:cubicBezTo>
                    <a:pt x="163" y="1"/>
                    <a:pt x="0" y="163"/>
                    <a:pt x="0" y="353"/>
                  </a:cubicBezTo>
                  <a:cubicBezTo>
                    <a:pt x="0" y="4530"/>
                    <a:pt x="3011" y="7704"/>
                    <a:pt x="6998" y="8409"/>
                  </a:cubicBezTo>
                  <a:cubicBezTo>
                    <a:pt x="7459" y="8490"/>
                    <a:pt x="7785" y="8897"/>
                    <a:pt x="7785" y="9385"/>
                  </a:cubicBezTo>
                  <a:lnTo>
                    <a:pt x="7785" y="13427"/>
                  </a:lnTo>
                  <a:lnTo>
                    <a:pt x="10280" y="13427"/>
                  </a:lnTo>
                  <a:lnTo>
                    <a:pt x="10280" y="9385"/>
                  </a:lnTo>
                  <a:cubicBezTo>
                    <a:pt x="10280" y="8897"/>
                    <a:pt x="10606" y="8490"/>
                    <a:pt x="11067" y="8409"/>
                  </a:cubicBezTo>
                  <a:cubicBezTo>
                    <a:pt x="15054" y="7704"/>
                    <a:pt x="18038" y="4530"/>
                    <a:pt x="18038" y="353"/>
                  </a:cubicBezTo>
                  <a:cubicBezTo>
                    <a:pt x="18038" y="163"/>
                    <a:pt x="17902" y="1"/>
                    <a:pt x="17712" y="1"/>
                  </a:cubicBezTo>
                  <a:lnTo>
                    <a:pt x="16058" y="1"/>
                  </a:lnTo>
                  <a:cubicBezTo>
                    <a:pt x="15895" y="1"/>
                    <a:pt x="15732" y="163"/>
                    <a:pt x="15732" y="353"/>
                  </a:cubicBezTo>
                  <a:lnTo>
                    <a:pt x="15732" y="489"/>
                  </a:lnTo>
                  <a:cubicBezTo>
                    <a:pt x="15732" y="3689"/>
                    <a:pt x="13156" y="6266"/>
                    <a:pt x="9982" y="6266"/>
                  </a:cubicBezTo>
                  <a:lnTo>
                    <a:pt x="8083" y="6266"/>
                  </a:lnTo>
                  <a:cubicBezTo>
                    <a:pt x="4883" y="6266"/>
                    <a:pt x="2306" y="3689"/>
                    <a:pt x="2306" y="489"/>
                  </a:cubicBezTo>
                  <a:lnTo>
                    <a:pt x="2306" y="353"/>
                  </a:lnTo>
                  <a:cubicBezTo>
                    <a:pt x="2306" y="163"/>
                    <a:pt x="2170" y="1"/>
                    <a:pt x="1980" y="1"/>
                  </a:cubicBezTo>
                  <a:close/>
                </a:path>
              </a:pathLst>
            </a:custGeom>
            <a:solidFill>
              <a:srgbClr val="F7C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6454900" y="1042225"/>
              <a:ext cx="219725" cy="335675"/>
            </a:xfrm>
            <a:custGeom>
              <a:rect b="b" l="l" r="r" t="t"/>
              <a:pathLst>
                <a:path extrusionOk="0" h="13427" w="8789">
                  <a:moveTo>
                    <a:pt x="7595" y="1"/>
                  </a:moveTo>
                  <a:cubicBezTo>
                    <a:pt x="7677" y="28"/>
                    <a:pt x="7731" y="55"/>
                    <a:pt x="7758" y="136"/>
                  </a:cubicBezTo>
                  <a:cubicBezTo>
                    <a:pt x="8165" y="1275"/>
                    <a:pt x="7595" y="2686"/>
                    <a:pt x="7026" y="3662"/>
                  </a:cubicBezTo>
                  <a:cubicBezTo>
                    <a:pt x="6538" y="4476"/>
                    <a:pt x="5887" y="5208"/>
                    <a:pt x="5127" y="5805"/>
                  </a:cubicBezTo>
                  <a:cubicBezTo>
                    <a:pt x="4774" y="6049"/>
                    <a:pt x="4395" y="6293"/>
                    <a:pt x="4015" y="6510"/>
                  </a:cubicBezTo>
                  <a:cubicBezTo>
                    <a:pt x="3418" y="6836"/>
                    <a:pt x="2767" y="7026"/>
                    <a:pt x="2143" y="7243"/>
                  </a:cubicBezTo>
                  <a:cubicBezTo>
                    <a:pt x="1628" y="7433"/>
                    <a:pt x="1140" y="7568"/>
                    <a:pt x="706" y="7921"/>
                  </a:cubicBezTo>
                  <a:cubicBezTo>
                    <a:pt x="1" y="8463"/>
                    <a:pt x="191" y="9874"/>
                    <a:pt x="163" y="10633"/>
                  </a:cubicBezTo>
                  <a:cubicBezTo>
                    <a:pt x="163" y="11365"/>
                    <a:pt x="218" y="12695"/>
                    <a:pt x="218" y="13427"/>
                  </a:cubicBezTo>
                  <a:lnTo>
                    <a:pt x="1031" y="13427"/>
                  </a:lnTo>
                  <a:lnTo>
                    <a:pt x="1031" y="9385"/>
                  </a:lnTo>
                  <a:cubicBezTo>
                    <a:pt x="1031" y="8897"/>
                    <a:pt x="1357" y="8490"/>
                    <a:pt x="1818" y="8409"/>
                  </a:cubicBezTo>
                  <a:cubicBezTo>
                    <a:pt x="5805" y="7704"/>
                    <a:pt x="8789" y="4530"/>
                    <a:pt x="8789" y="353"/>
                  </a:cubicBezTo>
                  <a:cubicBezTo>
                    <a:pt x="8789" y="245"/>
                    <a:pt x="8762" y="163"/>
                    <a:pt x="8707" y="109"/>
                  </a:cubicBezTo>
                  <a:cubicBezTo>
                    <a:pt x="8653" y="28"/>
                    <a:pt x="8572" y="1"/>
                    <a:pt x="8463"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6353200" y="1362975"/>
              <a:ext cx="192600" cy="65125"/>
            </a:xfrm>
            <a:custGeom>
              <a:rect b="b" l="l" r="r" t="t"/>
              <a:pathLst>
                <a:path extrusionOk="0" h="2605" w="7704">
                  <a:moveTo>
                    <a:pt x="1139" y="0"/>
                  </a:moveTo>
                  <a:cubicBezTo>
                    <a:pt x="515" y="0"/>
                    <a:pt x="0" y="516"/>
                    <a:pt x="0" y="1139"/>
                  </a:cubicBezTo>
                  <a:lnTo>
                    <a:pt x="0" y="2604"/>
                  </a:lnTo>
                  <a:lnTo>
                    <a:pt x="7703" y="2604"/>
                  </a:lnTo>
                  <a:lnTo>
                    <a:pt x="7703" y="1139"/>
                  </a:lnTo>
                  <a:cubicBezTo>
                    <a:pt x="7703" y="516"/>
                    <a:pt x="7188" y="0"/>
                    <a:pt x="6564"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6490175" y="1362975"/>
              <a:ext cx="55625" cy="65125"/>
            </a:xfrm>
            <a:custGeom>
              <a:rect b="b" l="l" r="r" t="t"/>
              <a:pathLst>
                <a:path extrusionOk="0" h="2605" w="2225">
                  <a:moveTo>
                    <a:pt x="0" y="0"/>
                  </a:moveTo>
                  <a:cubicBezTo>
                    <a:pt x="624" y="0"/>
                    <a:pt x="1139" y="516"/>
                    <a:pt x="1139" y="1139"/>
                  </a:cubicBezTo>
                  <a:lnTo>
                    <a:pt x="1139" y="2604"/>
                  </a:lnTo>
                  <a:lnTo>
                    <a:pt x="2224" y="2604"/>
                  </a:lnTo>
                  <a:lnTo>
                    <a:pt x="2224" y="1139"/>
                  </a:lnTo>
                  <a:cubicBezTo>
                    <a:pt x="2224" y="516"/>
                    <a:pt x="1709" y="0"/>
                    <a:pt x="1085" y="0"/>
                  </a:cubicBezTo>
                  <a:close/>
                </a:path>
              </a:pathLst>
            </a:custGeom>
            <a:solidFill>
              <a:srgbClr val="9E3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6318600" y="806925"/>
              <a:ext cx="261775" cy="348575"/>
            </a:xfrm>
            <a:custGeom>
              <a:rect b="b" l="l" r="r" t="t"/>
              <a:pathLst>
                <a:path extrusionOk="0" h="13943" w="10471">
                  <a:moveTo>
                    <a:pt x="4585" y="1"/>
                  </a:moveTo>
                  <a:cubicBezTo>
                    <a:pt x="2171" y="1"/>
                    <a:pt x="218" y="1845"/>
                    <a:pt x="1" y="4178"/>
                  </a:cubicBezTo>
                  <a:cubicBezTo>
                    <a:pt x="1" y="4313"/>
                    <a:pt x="1" y="4449"/>
                    <a:pt x="1" y="4585"/>
                  </a:cubicBezTo>
                  <a:lnTo>
                    <a:pt x="1" y="9358"/>
                  </a:lnTo>
                  <a:cubicBezTo>
                    <a:pt x="1" y="9494"/>
                    <a:pt x="1" y="9630"/>
                    <a:pt x="1" y="9765"/>
                  </a:cubicBezTo>
                  <a:cubicBezTo>
                    <a:pt x="218" y="12098"/>
                    <a:pt x="2171" y="13942"/>
                    <a:pt x="4585" y="13942"/>
                  </a:cubicBezTo>
                  <a:lnTo>
                    <a:pt x="5887" y="13942"/>
                  </a:lnTo>
                  <a:cubicBezTo>
                    <a:pt x="8301" y="13942"/>
                    <a:pt x="10254" y="12098"/>
                    <a:pt x="10471" y="9765"/>
                  </a:cubicBezTo>
                  <a:cubicBezTo>
                    <a:pt x="10471" y="9630"/>
                    <a:pt x="10471" y="9494"/>
                    <a:pt x="10471" y="9358"/>
                  </a:cubicBezTo>
                  <a:lnTo>
                    <a:pt x="10471" y="4585"/>
                  </a:lnTo>
                  <a:cubicBezTo>
                    <a:pt x="10471" y="4449"/>
                    <a:pt x="10471" y="4313"/>
                    <a:pt x="10471" y="4178"/>
                  </a:cubicBezTo>
                  <a:cubicBezTo>
                    <a:pt x="10254" y="1845"/>
                    <a:pt x="8301" y="1"/>
                    <a:pt x="5887" y="1"/>
                  </a:cubicBezTo>
                  <a:close/>
                </a:path>
              </a:pathLst>
            </a:custGeom>
            <a:solidFill>
              <a:srgbClr val="F7C2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6429125" y="806925"/>
              <a:ext cx="151250" cy="348575"/>
            </a:xfrm>
            <a:custGeom>
              <a:rect b="b" l="l" r="r" t="t"/>
              <a:pathLst>
                <a:path extrusionOk="0" h="13943" w="6050">
                  <a:moveTo>
                    <a:pt x="1" y="1"/>
                  </a:moveTo>
                  <a:cubicBezTo>
                    <a:pt x="2334" y="82"/>
                    <a:pt x="4205" y="1899"/>
                    <a:pt x="4395" y="4178"/>
                  </a:cubicBezTo>
                  <a:cubicBezTo>
                    <a:pt x="4422" y="4313"/>
                    <a:pt x="4422" y="4449"/>
                    <a:pt x="4422" y="4585"/>
                  </a:cubicBezTo>
                  <a:lnTo>
                    <a:pt x="4422" y="9358"/>
                  </a:lnTo>
                  <a:cubicBezTo>
                    <a:pt x="4422" y="9494"/>
                    <a:pt x="4422" y="9630"/>
                    <a:pt x="4395" y="9765"/>
                  </a:cubicBezTo>
                  <a:cubicBezTo>
                    <a:pt x="4205" y="12044"/>
                    <a:pt x="2334" y="13861"/>
                    <a:pt x="1" y="13942"/>
                  </a:cubicBezTo>
                  <a:lnTo>
                    <a:pt x="1466" y="13942"/>
                  </a:lnTo>
                  <a:cubicBezTo>
                    <a:pt x="3880" y="13942"/>
                    <a:pt x="5833" y="12098"/>
                    <a:pt x="6050" y="9765"/>
                  </a:cubicBezTo>
                  <a:cubicBezTo>
                    <a:pt x="6050" y="9630"/>
                    <a:pt x="6050" y="9494"/>
                    <a:pt x="6050" y="9358"/>
                  </a:cubicBezTo>
                  <a:lnTo>
                    <a:pt x="6050" y="4585"/>
                  </a:lnTo>
                  <a:cubicBezTo>
                    <a:pt x="6050" y="4449"/>
                    <a:pt x="6050" y="4313"/>
                    <a:pt x="6050" y="4178"/>
                  </a:cubicBezTo>
                  <a:cubicBezTo>
                    <a:pt x="5833" y="1845"/>
                    <a:pt x="3880" y="1"/>
                    <a:pt x="1466"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6318600" y="911350"/>
              <a:ext cx="78700" cy="50875"/>
            </a:xfrm>
            <a:custGeom>
              <a:rect b="b" l="l" r="r" t="t"/>
              <a:pathLst>
                <a:path extrusionOk="0" h="2035" w="3148">
                  <a:moveTo>
                    <a:pt x="1" y="1"/>
                  </a:moveTo>
                  <a:cubicBezTo>
                    <a:pt x="1" y="136"/>
                    <a:pt x="1" y="272"/>
                    <a:pt x="1" y="408"/>
                  </a:cubicBezTo>
                  <a:lnTo>
                    <a:pt x="1" y="2035"/>
                  </a:lnTo>
                  <a:lnTo>
                    <a:pt x="2306" y="2035"/>
                  </a:lnTo>
                  <a:cubicBezTo>
                    <a:pt x="2767" y="2035"/>
                    <a:pt x="3147" y="1682"/>
                    <a:pt x="3147" y="1221"/>
                  </a:cubicBezTo>
                  <a:lnTo>
                    <a:pt x="3147" y="842"/>
                  </a:lnTo>
                  <a:cubicBezTo>
                    <a:pt x="3147" y="380"/>
                    <a:pt x="2767" y="1"/>
                    <a:pt x="230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6318600" y="1000175"/>
              <a:ext cx="78700" cy="50900"/>
            </a:xfrm>
            <a:custGeom>
              <a:rect b="b" l="l" r="r" t="t"/>
              <a:pathLst>
                <a:path extrusionOk="0" h="2036" w="3148">
                  <a:moveTo>
                    <a:pt x="1" y="1"/>
                  </a:moveTo>
                  <a:lnTo>
                    <a:pt x="1" y="1628"/>
                  </a:lnTo>
                  <a:cubicBezTo>
                    <a:pt x="1" y="1764"/>
                    <a:pt x="1" y="1900"/>
                    <a:pt x="1" y="2035"/>
                  </a:cubicBezTo>
                  <a:lnTo>
                    <a:pt x="2306" y="2035"/>
                  </a:lnTo>
                  <a:cubicBezTo>
                    <a:pt x="2767" y="2035"/>
                    <a:pt x="3147" y="1655"/>
                    <a:pt x="3147" y="1194"/>
                  </a:cubicBezTo>
                  <a:lnTo>
                    <a:pt x="3147" y="815"/>
                  </a:lnTo>
                  <a:cubicBezTo>
                    <a:pt x="3147" y="354"/>
                    <a:pt x="2767" y="1"/>
                    <a:pt x="230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6501700" y="911350"/>
              <a:ext cx="78675" cy="50875"/>
            </a:xfrm>
            <a:custGeom>
              <a:rect b="b" l="l" r="r" t="t"/>
              <a:pathLst>
                <a:path extrusionOk="0" h="2035" w="3147">
                  <a:moveTo>
                    <a:pt x="814" y="1"/>
                  </a:moveTo>
                  <a:cubicBezTo>
                    <a:pt x="380" y="1"/>
                    <a:pt x="0" y="380"/>
                    <a:pt x="0" y="842"/>
                  </a:cubicBezTo>
                  <a:lnTo>
                    <a:pt x="0" y="1221"/>
                  </a:lnTo>
                  <a:cubicBezTo>
                    <a:pt x="0" y="1682"/>
                    <a:pt x="380" y="2035"/>
                    <a:pt x="814" y="2035"/>
                  </a:cubicBezTo>
                  <a:lnTo>
                    <a:pt x="3147" y="2035"/>
                  </a:lnTo>
                  <a:lnTo>
                    <a:pt x="3147" y="408"/>
                  </a:lnTo>
                  <a:cubicBezTo>
                    <a:pt x="3147" y="272"/>
                    <a:pt x="3147" y="136"/>
                    <a:pt x="314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6501700" y="1000175"/>
              <a:ext cx="78675" cy="50900"/>
            </a:xfrm>
            <a:custGeom>
              <a:rect b="b" l="l" r="r" t="t"/>
              <a:pathLst>
                <a:path extrusionOk="0" h="2036" w="3147">
                  <a:moveTo>
                    <a:pt x="814" y="1"/>
                  </a:moveTo>
                  <a:cubicBezTo>
                    <a:pt x="380" y="1"/>
                    <a:pt x="0" y="354"/>
                    <a:pt x="0" y="815"/>
                  </a:cubicBezTo>
                  <a:lnTo>
                    <a:pt x="0" y="1194"/>
                  </a:lnTo>
                  <a:cubicBezTo>
                    <a:pt x="0" y="1655"/>
                    <a:pt x="380" y="2035"/>
                    <a:pt x="814" y="2035"/>
                  </a:cubicBezTo>
                  <a:lnTo>
                    <a:pt x="3147" y="2035"/>
                  </a:lnTo>
                  <a:cubicBezTo>
                    <a:pt x="3147" y="1900"/>
                    <a:pt x="3147" y="1764"/>
                    <a:pt x="3147" y="1628"/>
                  </a:cubicBezTo>
                  <a:lnTo>
                    <a:pt x="3147"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6539000" y="911350"/>
              <a:ext cx="41375" cy="50875"/>
            </a:xfrm>
            <a:custGeom>
              <a:rect b="b" l="l" r="r" t="t"/>
              <a:pathLst>
                <a:path extrusionOk="0" h="2035" w="1655">
                  <a:moveTo>
                    <a:pt x="0" y="1"/>
                  </a:moveTo>
                  <a:cubicBezTo>
                    <a:pt x="27" y="136"/>
                    <a:pt x="27" y="272"/>
                    <a:pt x="27" y="408"/>
                  </a:cubicBezTo>
                  <a:lnTo>
                    <a:pt x="27" y="2035"/>
                  </a:lnTo>
                  <a:lnTo>
                    <a:pt x="1655" y="2035"/>
                  </a:lnTo>
                  <a:lnTo>
                    <a:pt x="1655" y="408"/>
                  </a:lnTo>
                  <a:cubicBezTo>
                    <a:pt x="1655" y="272"/>
                    <a:pt x="1655" y="136"/>
                    <a:pt x="1655"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6539000" y="1000175"/>
              <a:ext cx="41375" cy="50900"/>
            </a:xfrm>
            <a:custGeom>
              <a:rect b="b" l="l" r="r" t="t"/>
              <a:pathLst>
                <a:path extrusionOk="0" h="2036" w="1655">
                  <a:moveTo>
                    <a:pt x="27" y="1"/>
                  </a:moveTo>
                  <a:lnTo>
                    <a:pt x="27" y="1628"/>
                  </a:lnTo>
                  <a:cubicBezTo>
                    <a:pt x="27" y="1764"/>
                    <a:pt x="27" y="1900"/>
                    <a:pt x="0" y="2035"/>
                  </a:cubicBezTo>
                  <a:lnTo>
                    <a:pt x="1655" y="2035"/>
                  </a:lnTo>
                  <a:cubicBezTo>
                    <a:pt x="1655" y="1900"/>
                    <a:pt x="1655" y="1764"/>
                    <a:pt x="1655" y="1628"/>
                  </a:cubicBezTo>
                  <a:lnTo>
                    <a:pt x="165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2" name="Shape 1852"/>
        <p:cNvGrpSpPr/>
        <p:nvPr/>
      </p:nvGrpSpPr>
      <p:grpSpPr>
        <a:xfrm>
          <a:off x="0" y="0"/>
          <a:ext cx="0" cy="0"/>
          <a:chOff x="0" y="0"/>
          <a:chExt cx="0" cy="0"/>
        </a:xfrm>
      </p:grpSpPr>
      <p:sp>
        <p:nvSpPr>
          <p:cNvPr id="1853" name="Google Shape;1853;p67"/>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1854" name="Google Shape;1854;p67"/>
          <p:cNvGrpSpPr/>
          <p:nvPr/>
        </p:nvGrpSpPr>
        <p:grpSpPr>
          <a:xfrm>
            <a:off x="1243277" y="1394778"/>
            <a:ext cx="1706904" cy="1706932"/>
            <a:chOff x="1243277" y="1394778"/>
            <a:chExt cx="1706904" cy="1706932"/>
          </a:xfrm>
        </p:grpSpPr>
        <p:sp>
          <p:nvSpPr>
            <p:cNvPr id="1855" name="Google Shape;1855;p67"/>
            <p:cNvSpPr/>
            <p:nvPr/>
          </p:nvSpPr>
          <p:spPr>
            <a:xfrm>
              <a:off x="1243277" y="1394778"/>
              <a:ext cx="1706904" cy="1706932"/>
            </a:xfrm>
            <a:custGeom>
              <a:rect b="b" l="l" r="r" t="t"/>
              <a:pathLst>
                <a:path extrusionOk="0" h="60135" w="60134">
                  <a:moveTo>
                    <a:pt x="30053" y="1"/>
                  </a:moveTo>
                  <a:cubicBezTo>
                    <a:pt x="13454" y="1"/>
                    <a:pt x="0" y="13454"/>
                    <a:pt x="0" y="30054"/>
                  </a:cubicBezTo>
                  <a:cubicBezTo>
                    <a:pt x="0" y="46681"/>
                    <a:pt x="13454" y="60134"/>
                    <a:pt x="30080" y="60134"/>
                  </a:cubicBezTo>
                  <a:cubicBezTo>
                    <a:pt x="46680" y="60134"/>
                    <a:pt x="60134" y="46681"/>
                    <a:pt x="60134" y="30054"/>
                  </a:cubicBezTo>
                  <a:cubicBezTo>
                    <a:pt x="60134" y="13454"/>
                    <a:pt x="46680" y="1"/>
                    <a:pt x="30053" y="1"/>
                  </a:cubicBez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7"/>
            <p:cNvSpPr/>
            <p:nvPr/>
          </p:nvSpPr>
          <p:spPr>
            <a:xfrm>
              <a:off x="2008565" y="1828132"/>
              <a:ext cx="335709" cy="475193"/>
            </a:xfrm>
            <a:custGeom>
              <a:rect b="b" l="l" r="r" t="t"/>
              <a:pathLst>
                <a:path extrusionOk="0" h="16741" w="11827">
                  <a:moveTo>
                    <a:pt x="5551" y="1"/>
                  </a:moveTo>
                  <a:cubicBezTo>
                    <a:pt x="3178" y="1"/>
                    <a:pt x="2137" y="638"/>
                    <a:pt x="1438" y="1361"/>
                  </a:cubicBezTo>
                  <a:cubicBezTo>
                    <a:pt x="651" y="2175"/>
                    <a:pt x="543" y="2934"/>
                    <a:pt x="543" y="2934"/>
                  </a:cubicBezTo>
                  <a:cubicBezTo>
                    <a:pt x="543" y="2934"/>
                    <a:pt x="0" y="4887"/>
                    <a:pt x="0" y="6704"/>
                  </a:cubicBezTo>
                  <a:cubicBezTo>
                    <a:pt x="0" y="8440"/>
                    <a:pt x="434" y="11804"/>
                    <a:pt x="1004" y="12970"/>
                  </a:cubicBezTo>
                  <a:cubicBezTo>
                    <a:pt x="1573" y="14109"/>
                    <a:pt x="1845" y="14380"/>
                    <a:pt x="1845" y="14380"/>
                  </a:cubicBezTo>
                  <a:lnTo>
                    <a:pt x="3065" y="14679"/>
                  </a:lnTo>
                  <a:lnTo>
                    <a:pt x="4232" y="16686"/>
                  </a:lnTo>
                  <a:cubicBezTo>
                    <a:pt x="4232" y="16686"/>
                    <a:pt x="4410" y="16740"/>
                    <a:pt x="4779" y="16740"/>
                  </a:cubicBezTo>
                  <a:cubicBezTo>
                    <a:pt x="5385" y="16740"/>
                    <a:pt x="6506" y="16593"/>
                    <a:pt x="8192" y="15818"/>
                  </a:cubicBezTo>
                  <a:cubicBezTo>
                    <a:pt x="10904" y="14570"/>
                    <a:pt x="11311" y="12753"/>
                    <a:pt x="11311" y="12753"/>
                  </a:cubicBezTo>
                  <a:lnTo>
                    <a:pt x="10931" y="11451"/>
                  </a:lnTo>
                  <a:cubicBezTo>
                    <a:pt x="10931" y="11451"/>
                    <a:pt x="11826" y="7138"/>
                    <a:pt x="11826" y="4561"/>
                  </a:cubicBezTo>
                  <a:cubicBezTo>
                    <a:pt x="11826" y="1985"/>
                    <a:pt x="9548" y="249"/>
                    <a:pt x="6510" y="32"/>
                  </a:cubicBezTo>
                  <a:cubicBezTo>
                    <a:pt x="6168" y="11"/>
                    <a:pt x="5849" y="1"/>
                    <a:pt x="55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7"/>
            <p:cNvSpPr/>
            <p:nvPr/>
          </p:nvSpPr>
          <p:spPr>
            <a:xfrm>
              <a:off x="2003938" y="1802898"/>
              <a:ext cx="349561" cy="310248"/>
            </a:xfrm>
            <a:custGeom>
              <a:rect b="b" l="l" r="r" t="t"/>
              <a:pathLst>
                <a:path extrusionOk="0" h="10930" w="12315">
                  <a:moveTo>
                    <a:pt x="4993" y="0"/>
                  </a:moveTo>
                  <a:cubicBezTo>
                    <a:pt x="2575" y="0"/>
                    <a:pt x="1042" y="1106"/>
                    <a:pt x="543" y="2304"/>
                  </a:cubicBezTo>
                  <a:cubicBezTo>
                    <a:pt x="0" y="3579"/>
                    <a:pt x="679" y="3796"/>
                    <a:pt x="679" y="3796"/>
                  </a:cubicBezTo>
                  <a:cubicBezTo>
                    <a:pt x="679" y="3796"/>
                    <a:pt x="1547" y="3036"/>
                    <a:pt x="3174" y="2385"/>
                  </a:cubicBezTo>
                  <a:cubicBezTo>
                    <a:pt x="3970" y="2080"/>
                    <a:pt x="5124" y="2002"/>
                    <a:pt x="6095" y="2002"/>
                  </a:cubicBezTo>
                  <a:cubicBezTo>
                    <a:pt x="7107" y="2002"/>
                    <a:pt x="7921" y="2087"/>
                    <a:pt x="7921" y="2087"/>
                  </a:cubicBezTo>
                  <a:cubicBezTo>
                    <a:pt x="7921" y="2087"/>
                    <a:pt x="8409" y="2467"/>
                    <a:pt x="8382" y="3172"/>
                  </a:cubicBezTo>
                  <a:cubicBezTo>
                    <a:pt x="8355" y="3877"/>
                    <a:pt x="8138" y="5206"/>
                    <a:pt x="8138" y="5206"/>
                  </a:cubicBezTo>
                  <a:lnTo>
                    <a:pt x="9033" y="7078"/>
                  </a:lnTo>
                  <a:lnTo>
                    <a:pt x="9060" y="8705"/>
                  </a:lnTo>
                  <a:lnTo>
                    <a:pt x="11338" y="10929"/>
                  </a:lnTo>
                  <a:cubicBezTo>
                    <a:pt x="11338" y="10929"/>
                    <a:pt x="12315" y="7051"/>
                    <a:pt x="12288" y="5423"/>
                  </a:cubicBezTo>
                  <a:cubicBezTo>
                    <a:pt x="12260" y="3823"/>
                    <a:pt x="11311" y="1680"/>
                    <a:pt x="10226" y="1219"/>
                  </a:cubicBezTo>
                  <a:cubicBezTo>
                    <a:pt x="9141" y="731"/>
                    <a:pt x="8382" y="216"/>
                    <a:pt x="5642" y="26"/>
                  </a:cubicBezTo>
                  <a:cubicBezTo>
                    <a:pt x="5419" y="8"/>
                    <a:pt x="5203" y="0"/>
                    <a:pt x="4993"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7"/>
            <p:cNvSpPr/>
            <p:nvPr/>
          </p:nvSpPr>
          <p:spPr>
            <a:xfrm>
              <a:off x="1986992" y="2178517"/>
              <a:ext cx="374199" cy="377322"/>
            </a:xfrm>
            <a:custGeom>
              <a:rect b="b" l="l" r="r" t="t"/>
              <a:pathLst>
                <a:path extrusionOk="0" h="13293" w="13183">
                  <a:moveTo>
                    <a:pt x="12018" y="1"/>
                  </a:moveTo>
                  <a:cubicBezTo>
                    <a:pt x="11957" y="1"/>
                    <a:pt x="11892" y="19"/>
                    <a:pt x="11827" y="56"/>
                  </a:cubicBezTo>
                  <a:lnTo>
                    <a:pt x="6483" y="3799"/>
                  </a:lnTo>
                  <a:lnTo>
                    <a:pt x="3744" y="4450"/>
                  </a:lnTo>
                  <a:lnTo>
                    <a:pt x="706" y="9468"/>
                  </a:lnTo>
                  <a:lnTo>
                    <a:pt x="1" y="13293"/>
                  </a:lnTo>
                  <a:lnTo>
                    <a:pt x="13183" y="2226"/>
                  </a:lnTo>
                  <a:lnTo>
                    <a:pt x="12288" y="192"/>
                  </a:lnTo>
                  <a:cubicBezTo>
                    <a:pt x="12234" y="67"/>
                    <a:pt x="12134" y="1"/>
                    <a:pt x="12018" y="1"/>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1545833" y="2346386"/>
              <a:ext cx="441954" cy="470339"/>
            </a:xfrm>
            <a:custGeom>
              <a:rect b="b" l="l" r="r" t="t"/>
              <a:pathLst>
                <a:path extrusionOk="0" h="16570" w="15570">
                  <a:moveTo>
                    <a:pt x="14892" y="1"/>
                  </a:moveTo>
                  <a:lnTo>
                    <a:pt x="13373" y="571"/>
                  </a:lnTo>
                  <a:cubicBezTo>
                    <a:pt x="12668" y="842"/>
                    <a:pt x="12044" y="1357"/>
                    <a:pt x="11664" y="2035"/>
                  </a:cubicBezTo>
                  <a:lnTo>
                    <a:pt x="7378" y="9955"/>
                  </a:lnTo>
                  <a:cubicBezTo>
                    <a:pt x="7378" y="9955"/>
                    <a:pt x="4883" y="4341"/>
                    <a:pt x="2795" y="4341"/>
                  </a:cubicBezTo>
                  <a:cubicBezTo>
                    <a:pt x="679" y="4341"/>
                    <a:pt x="1" y="6972"/>
                    <a:pt x="326" y="9494"/>
                  </a:cubicBezTo>
                  <a:cubicBezTo>
                    <a:pt x="489" y="10769"/>
                    <a:pt x="1411" y="12858"/>
                    <a:pt x="2252" y="14566"/>
                  </a:cubicBezTo>
                  <a:cubicBezTo>
                    <a:pt x="2878" y="15838"/>
                    <a:pt x="4135" y="16569"/>
                    <a:pt x="5463" y="16569"/>
                  </a:cubicBezTo>
                  <a:cubicBezTo>
                    <a:pt x="5920" y="16569"/>
                    <a:pt x="6385" y="16483"/>
                    <a:pt x="6836" y="16302"/>
                  </a:cubicBezTo>
                  <a:lnTo>
                    <a:pt x="10498" y="14783"/>
                  </a:lnTo>
                  <a:lnTo>
                    <a:pt x="15570" y="543"/>
                  </a:lnTo>
                  <a:lnTo>
                    <a:pt x="14892" y="1"/>
                  </a:ln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1725226" y="2397989"/>
              <a:ext cx="247943" cy="414222"/>
            </a:xfrm>
            <a:custGeom>
              <a:rect b="b" l="l" r="r" t="t"/>
              <a:pathLst>
                <a:path extrusionOk="0" h="14593" w="8735">
                  <a:moveTo>
                    <a:pt x="8735" y="0"/>
                  </a:moveTo>
                  <a:lnTo>
                    <a:pt x="1" y="14593"/>
                  </a:lnTo>
                  <a:cubicBezTo>
                    <a:pt x="136" y="14566"/>
                    <a:pt x="299" y="14484"/>
                    <a:pt x="435" y="14457"/>
                  </a:cubicBezTo>
                  <a:lnTo>
                    <a:pt x="4096" y="12938"/>
                  </a:lnTo>
                  <a:lnTo>
                    <a:pt x="8735" y="0"/>
                  </a:lnTo>
                  <a:close/>
                </a:path>
              </a:pathLst>
            </a:custGeom>
            <a:solidFill>
              <a:srgbClr val="1011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1787588" y="2212437"/>
              <a:ext cx="756858" cy="888507"/>
            </a:xfrm>
            <a:custGeom>
              <a:rect b="b" l="l" r="r" t="t"/>
              <a:pathLst>
                <a:path extrusionOk="0" h="31302" w="26664">
                  <a:moveTo>
                    <a:pt x="19801" y="0"/>
                  </a:moveTo>
                  <a:lnTo>
                    <a:pt x="20127" y="679"/>
                  </a:lnTo>
                  <a:lnTo>
                    <a:pt x="7541" y="11203"/>
                  </a:lnTo>
                  <a:lnTo>
                    <a:pt x="10579" y="3499"/>
                  </a:lnTo>
                  <a:lnTo>
                    <a:pt x="6429" y="4720"/>
                  </a:lnTo>
                  <a:cubicBezTo>
                    <a:pt x="6429" y="4720"/>
                    <a:pt x="2686" y="13915"/>
                    <a:pt x="1438" y="19068"/>
                  </a:cubicBezTo>
                  <a:cubicBezTo>
                    <a:pt x="869" y="21374"/>
                    <a:pt x="380" y="25470"/>
                    <a:pt x="1" y="29267"/>
                  </a:cubicBezTo>
                  <a:cubicBezTo>
                    <a:pt x="3391" y="30596"/>
                    <a:pt x="7053" y="31301"/>
                    <a:pt x="10932" y="31301"/>
                  </a:cubicBezTo>
                  <a:cubicBezTo>
                    <a:pt x="14241" y="31301"/>
                    <a:pt x="17468" y="30759"/>
                    <a:pt x="20452" y="29782"/>
                  </a:cubicBezTo>
                  <a:cubicBezTo>
                    <a:pt x="20344" y="28752"/>
                    <a:pt x="20289" y="27748"/>
                    <a:pt x="20289" y="26826"/>
                  </a:cubicBezTo>
                  <a:cubicBezTo>
                    <a:pt x="20289" y="22133"/>
                    <a:pt x="26663" y="5452"/>
                    <a:pt x="26663" y="5452"/>
                  </a:cubicBezTo>
                  <a:lnTo>
                    <a:pt x="22161" y="2414"/>
                  </a:lnTo>
                  <a:lnTo>
                    <a:pt x="20886" y="0"/>
                  </a:ln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7"/>
            <p:cNvSpPr/>
            <p:nvPr/>
          </p:nvSpPr>
          <p:spPr>
            <a:xfrm>
              <a:off x="1919237" y="2586608"/>
              <a:ext cx="471219" cy="431651"/>
            </a:xfrm>
            <a:custGeom>
              <a:rect b="b" l="l" r="r" t="t"/>
              <a:pathLst>
                <a:path extrusionOk="0" h="15207" w="16601">
                  <a:moveTo>
                    <a:pt x="13346" y="1"/>
                  </a:moveTo>
                  <a:lnTo>
                    <a:pt x="11366" y="2089"/>
                  </a:lnTo>
                  <a:lnTo>
                    <a:pt x="4965" y="2523"/>
                  </a:lnTo>
                  <a:lnTo>
                    <a:pt x="1303" y="8382"/>
                  </a:lnTo>
                  <a:lnTo>
                    <a:pt x="1" y="9331"/>
                  </a:lnTo>
                  <a:cubicBezTo>
                    <a:pt x="1" y="9331"/>
                    <a:pt x="9494" y="14892"/>
                    <a:pt x="12586" y="15163"/>
                  </a:cubicBezTo>
                  <a:cubicBezTo>
                    <a:pt x="12882" y="15193"/>
                    <a:pt x="13177" y="15206"/>
                    <a:pt x="13470" y="15206"/>
                  </a:cubicBezTo>
                  <a:cubicBezTo>
                    <a:pt x="14226" y="15206"/>
                    <a:pt x="14967" y="15117"/>
                    <a:pt x="15651" y="15000"/>
                  </a:cubicBezTo>
                  <a:cubicBezTo>
                    <a:pt x="15624" y="14512"/>
                    <a:pt x="15624" y="14078"/>
                    <a:pt x="15624" y="13644"/>
                  </a:cubicBezTo>
                  <a:cubicBezTo>
                    <a:pt x="15624" y="12478"/>
                    <a:pt x="16031" y="10579"/>
                    <a:pt x="16601" y="8382"/>
                  </a:cubicBezTo>
                  <a:lnTo>
                    <a:pt x="13346" y="1"/>
                  </a:lnTo>
                  <a:close/>
                </a:path>
              </a:pathLst>
            </a:custGeom>
            <a:solidFill>
              <a:srgbClr val="1011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7"/>
            <p:cNvSpPr/>
            <p:nvPr/>
          </p:nvSpPr>
          <p:spPr>
            <a:xfrm>
              <a:off x="1551226" y="2427992"/>
              <a:ext cx="127846" cy="207920"/>
            </a:xfrm>
            <a:custGeom>
              <a:rect b="b" l="l" r="r" t="t"/>
              <a:pathLst>
                <a:path extrusionOk="0" h="7325" w="4504">
                  <a:moveTo>
                    <a:pt x="2439" y="0"/>
                  </a:moveTo>
                  <a:cubicBezTo>
                    <a:pt x="1483" y="0"/>
                    <a:pt x="570" y="652"/>
                    <a:pt x="570" y="652"/>
                  </a:cubicBezTo>
                  <a:cubicBezTo>
                    <a:pt x="570" y="652"/>
                    <a:pt x="1" y="1357"/>
                    <a:pt x="1" y="2605"/>
                  </a:cubicBezTo>
                  <a:cubicBezTo>
                    <a:pt x="1" y="3880"/>
                    <a:pt x="1194" y="7325"/>
                    <a:pt x="1194" y="7325"/>
                  </a:cubicBezTo>
                  <a:lnTo>
                    <a:pt x="1899" y="7325"/>
                  </a:lnTo>
                  <a:cubicBezTo>
                    <a:pt x="1899" y="7325"/>
                    <a:pt x="4449" y="3229"/>
                    <a:pt x="4476" y="1846"/>
                  </a:cubicBezTo>
                  <a:cubicBezTo>
                    <a:pt x="4503" y="408"/>
                    <a:pt x="3472" y="28"/>
                    <a:pt x="2496" y="1"/>
                  </a:cubicBezTo>
                  <a:cubicBezTo>
                    <a:pt x="2477" y="1"/>
                    <a:pt x="2458" y="0"/>
                    <a:pt x="243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1456533" y="2053821"/>
              <a:ext cx="295658" cy="476613"/>
            </a:xfrm>
            <a:custGeom>
              <a:rect b="b" l="l" r="r" t="t"/>
              <a:pathLst>
                <a:path extrusionOk="0" h="16791" w="10416">
                  <a:moveTo>
                    <a:pt x="1980" y="1"/>
                  </a:moveTo>
                  <a:lnTo>
                    <a:pt x="1601" y="408"/>
                  </a:lnTo>
                  <a:cubicBezTo>
                    <a:pt x="1601" y="408"/>
                    <a:pt x="1709" y="1059"/>
                    <a:pt x="1411" y="1411"/>
                  </a:cubicBezTo>
                  <a:cubicBezTo>
                    <a:pt x="1085" y="1818"/>
                    <a:pt x="0" y="2768"/>
                    <a:pt x="0" y="2768"/>
                  </a:cubicBezTo>
                  <a:cubicBezTo>
                    <a:pt x="0" y="2768"/>
                    <a:pt x="787" y="5263"/>
                    <a:pt x="1736" y="5561"/>
                  </a:cubicBezTo>
                  <a:cubicBezTo>
                    <a:pt x="2414" y="5805"/>
                    <a:pt x="3174" y="6836"/>
                    <a:pt x="3526" y="7433"/>
                  </a:cubicBezTo>
                  <a:cubicBezTo>
                    <a:pt x="3499" y="7650"/>
                    <a:pt x="3526" y="8274"/>
                    <a:pt x="3988" y="9277"/>
                  </a:cubicBezTo>
                  <a:cubicBezTo>
                    <a:pt x="4557" y="10606"/>
                    <a:pt x="6320" y="12261"/>
                    <a:pt x="6320" y="12261"/>
                  </a:cubicBezTo>
                  <a:cubicBezTo>
                    <a:pt x="6320" y="12261"/>
                    <a:pt x="6212" y="12722"/>
                    <a:pt x="6510" y="13427"/>
                  </a:cubicBezTo>
                  <a:cubicBezTo>
                    <a:pt x="6836" y="14132"/>
                    <a:pt x="8002" y="15760"/>
                    <a:pt x="8002" y="15760"/>
                  </a:cubicBezTo>
                  <a:cubicBezTo>
                    <a:pt x="8002" y="15760"/>
                    <a:pt x="7866" y="15895"/>
                    <a:pt x="7676" y="16140"/>
                  </a:cubicBezTo>
                  <a:cubicBezTo>
                    <a:pt x="7459" y="16384"/>
                    <a:pt x="7297" y="16791"/>
                    <a:pt x="7297" y="16791"/>
                  </a:cubicBezTo>
                  <a:lnTo>
                    <a:pt x="8870" y="16112"/>
                  </a:lnTo>
                  <a:lnTo>
                    <a:pt x="10416" y="15434"/>
                  </a:lnTo>
                  <a:cubicBezTo>
                    <a:pt x="10416" y="15434"/>
                    <a:pt x="10009" y="15245"/>
                    <a:pt x="9711" y="15245"/>
                  </a:cubicBezTo>
                  <a:cubicBezTo>
                    <a:pt x="9412" y="15217"/>
                    <a:pt x="9195" y="15217"/>
                    <a:pt x="9195" y="15217"/>
                  </a:cubicBezTo>
                  <a:cubicBezTo>
                    <a:pt x="9195" y="15217"/>
                    <a:pt x="8816" y="13210"/>
                    <a:pt x="8517" y="12505"/>
                  </a:cubicBezTo>
                  <a:cubicBezTo>
                    <a:pt x="8219" y="11800"/>
                    <a:pt x="7839" y="11556"/>
                    <a:pt x="7839" y="11556"/>
                  </a:cubicBezTo>
                  <a:cubicBezTo>
                    <a:pt x="7839" y="11556"/>
                    <a:pt x="7866" y="9142"/>
                    <a:pt x="7297" y="7785"/>
                  </a:cubicBezTo>
                  <a:cubicBezTo>
                    <a:pt x="6863" y="6782"/>
                    <a:pt x="6429" y="6375"/>
                    <a:pt x="6239" y="6212"/>
                  </a:cubicBezTo>
                  <a:cubicBezTo>
                    <a:pt x="6076" y="5534"/>
                    <a:pt x="5832" y="4259"/>
                    <a:pt x="6158" y="3636"/>
                  </a:cubicBezTo>
                  <a:cubicBezTo>
                    <a:pt x="6619" y="2686"/>
                    <a:pt x="5344" y="435"/>
                    <a:pt x="5344" y="435"/>
                  </a:cubicBezTo>
                  <a:cubicBezTo>
                    <a:pt x="5344" y="435"/>
                    <a:pt x="4156" y="547"/>
                    <a:pt x="3553" y="547"/>
                  </a:cubicBezTo>
                  <a:cubicBezTo>
                    <a:pt x="3492" y="547"/>
                    <a:pt x="3438" y="546"/>
                    <a:pt x="3391" y="543"/>
                  </a:cubicBezTo>
                  <a:cubicBezTo>
                    <a:pt x="2903" y="516"/>
                    <a:pt x="2523" y="1"/>
                    <a:pt x="2523"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7"/>
            <p:cNvSpPr/>
            <p:nvPr/>
          </p:nvSpPr>
          <p:spPr>
            <a:xfrm>
              <a:off x="1501183" y="2053821"/>
              <a:ext cx="73943" cy="34686"/>
            </a:xfrm>
            <a:custGeom>
              <a:rect b="b" l="l" r="r" t="t"/>
              <a:pathLst>
                <a:path extrusionOk="0" h="1222" w="2605">
                  <a:moveTo>
                    <a:pt x="407" y="1"/>
                  </a:moveTo>
                  <a:lnTo>
                    <a:pt x="28" y="408"/>
                  </a:lnTo>
                  <a:cubicBezTo>
                    <a:pt x="28" y="408"/>
                    <a:pt x="109" y="733"/>
                    <a:pt x="1" y="1086"/>
                  </a:cubicBezTo>
                  <a:cubicBezTo>
                    <a:pt x="272" y="1140"/>
                    <a:pt x="652" y="1222"/>
                    <a:pt x="1194" y="1222"/>
                  </a:cubicBezTo>
                  <a:cubicBezTo>
                    <a:pt x="1682" y="1194"/>
                    <a:pt x="2225" y="842"/>
                    <a:pt x="2604" y="571"/>
                  </a:cubicBezTo>
                  <a:cubicBezTo>
                    <a:pt x="2306" y="543"/>
                    <a:pt x="2035" y="543"/>
                    <a:pt x="1818" y="543"/>
                  </a:cubicBezTo>
                  <a:cubicBezTo>
                    <a:pt x="1330" y="516"/>
                    <a:pt x="950" y="1"/>
                    <a:pt x="950"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7"/>
            <p:cNvSpPr/>
            <p:nvPr/>
          </p:nvSpPr>
          <p:spPr>
            <a:xfrm>
              <a:off x="1469619" y="1991743"/>
              <a:ext cx="70083" cy="84644"/>
            </a:xfrm>
            <a:custGeom>
              <a:rect b="b" l="l" r="r" t="t"/>
              <a:pathLst>
                <a:path extrusionOk="0" h="2982" w="2469">
                  <a:moveTo>
                    <a:pt x="1075" y="0"/>
                  </a:moveTo>
                  <a:cubicBezTo>
                    <a:pt x="949" y="0"/>
                    <a:pt x="823" y="24"/>
                    <a:pt x="706" y="72"/>
                  </a:cubicBezTo>
                  <a:cubicBezTo>
                    <a:pt x="190" y="289"/>
                    <a:pt x="0" y="859"/>
                    <a:pt x="190" y="1347"/>
                  </a:cubicBezTo>
                  <a:lnTo>
                    <a:pt x="624" y="2378"/>
                  </a:lnTo>
                  <a:cubicBezTo>
                    <a:pt x="706" y="2568"/>
                    <a:pt x="841" y="2703"/>
                    <a:pt x="1004" y="2758"/>
                  </a:cubicBezTo>
                  <a:lnTo>
                    <a:pt x="1357" y="2920"/>
                  </a:lnTo>
                  <a:cubicBezTo>
                    <a:pt x="1425" y="2961"/>
                    <a:pt x="1499" y="2981"/>
                    <a:pt x="1577" y="2981"/>
                  </a:cubicBezTo>
                  <a:cubicBezTo>
                    <a:pt x="1655" y="2981"/>
                    <a:pt x="1736" y="2961"/>
                    <a:pt x="1818" y="2920"/>
                  </a:cubicBezTo>
                  <a:lnTo>
                    <a:pt x="1899" y="2893"/>
                  </a:lnTo>
                  <a:cubicBezTo>
                    <a:pt x="2062" y="2839"/>
                    <a:pt x="2170" y="2703"/>
                    <a:pt x="2306" y="2568"/>
                  </a:cubicBezTo>
                  <a:lnTo>
                    <a:pt x="2442" y="2188"/>
                  </a:lnTo>
                  <a:cubicBezTo>
                    <a:pt x="2469" y="2025"/>
                    <a:pt x="2469" y="1808"/>
                    <a:pt x="2387" y="1645"/>
                  </a:cubicBezTo>
                  <a:lnTo>
                    <a:pt x="1953" y="588"/>
                  </a:lnTo>
                  <a:cubicBezTo>
                    <a:pt x="1812" y="204"/>
                    <a:pt x="1444" y="0"/>
                    <a:pt x="1075"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7"/>
            <p:cNvSpPr/>
            <p:nvPr/>
          </p:nvSpPr>
          <p:spPr>
            <a:xfrm>
              <a:off x="1570471" y="2280192"/>
              <a:ext cx="53165" cy="97020"/>
            </a:xfrm>
            <a:custGeom>
              <a:rect b="b" l="l" r="r" t="t"/>
              <a:pathLst>
                <a:path extrusionOk="0" h="3418" w="1873">
                  <a:moveTo>
                    <a:pt x="1" y="0"/>
                  </a:moveTo>
                  <a:cubicBezTo>
                    <a:pt x="1" y="217"/>
                    <a:pt x="28" y="706"/>
                    <a:pt x="326" y="1384"/>
                  </a:cubicBezTo>
                  <a:cubicBezTo>
                    <a:pt x="652" y="2089"/>
                    <a:pt x="1411" y="2930"/>
                    <a:pt x="1872" y="3418"/>
                  </a:cubicBezTo>
                  <a:lnTo>
                    <a:pt x="842" y="1492"/>
                  </a:lnTo>
                  <a:cubicBezTo>
                    <a:pt x="516" y="841"/>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7"/>
            <p:cNvSpPr/>
            <p:nvPr/>
          </p:nvSpPr>
          <p:spPr>
            <a:xfrm>
              <a:off x="1633599" y="2480363"/>
              <a:ext cx="163271" cy="83963"/>
            </a:xfrm>
            <a:custGeom>
              <a:rect b="b" l="l" r="r" t="t"/>
              <a:pathLst>
                <a:path extrusionOk="0" h="2958" w="5752">
                  <a:moveTo>
                    <a:pt x="5507" y="1"/>
                  </a:moveTo>
                  <a:lnTo>
                    <a:pt x="1" y="2387"/>
                  </a:lnTo>
                  <a:lnTo>
                    <a:pt x="245" y="2957"/>
                  </a:lnTo>
                  <a:lnTo>
                    <a:pt x="5751" y="570"/>
                  </a:lnTo>
                  <a:lnTo>
                    <a:pt x="5507"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7"/>
            <p:cNvSpPr/>
            <p:nvPr/>
          </p:nvSpPr>
          <p:spPr>
            <a:xfrm>
              <a:off x="1650545" y="2533499"/>
              <a:ext cx="24667" cy="23105"/>
            </a:xfrm>
            <a:custGeom>
              <a:rect b="b" l="l" r="r" t="t"/>
              <a:pathLst>
                <a:path extrusionOk="0" h="814" w="869">
                  <a:moveTo>
                    <a:pt x="624" y="0"/>
                  </a:moveTo>
                  <a:lnTo>
                    <a:pt x="1" y="271"/>
                  </a:lnTo>
                  <a:lnTo>
                    <a:pt x="245" y="814"/>
                  </a:lnTo>
                  <a:lnTo>
                    <a:pt x="869" y="570"/>
                  </a:lnTo>
                  <a:lnTo>
                    <a:pt x="6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7"/>
            <p:cNvSpPr/>
            <p:nvPr/>
          </p:nvSpPr>
          <p:spPr>
            <a:xfrm>
              <a:off x="1633599" y="2481129"/>
              <a:ext cx="161709" cy="74709"/>
            </a:xfrm>
            <a:custGeom>
              <a:rect b="b" l="l" r="r" t="t"/>
              <a:pathLst>
                <a:path extrusionOk="0" h="2632" w="5697">
                  <a:moveTo>
                    <a:pt x="5507" y="1"/>
                  </a:moveTo>
                  <a:lnTo>
                    <a:pt x="1" y="2360"/>
                  </a:lnTo>
                  <a:lnTo>
                    <a:pt x="109" y="2632"/>
                  </a:lnTo>
                  <a:lnTo>
                    <a:pt x="5697" y="435"/>
                  </a:lnTo>
                  <a:lnTo>
                    <a:pt x="550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1625907" y="2473919"/>
              <a:ext cx="171729" cy="80670"/>
            </a:xfrm>
            <a:custGeom>
              <a:rect b="b" l="l" r="r" t="t"/>
              <a:pathLst>
                <a:path extrusionOk="0" h="2842" w="6050">
                  <a:moveTo>
                    <a:pt x="5849" y="0"/>
                  </a:moveTo>
                  <a:cubicBezTo>
                    <a:pt x="5834" y="0"/>
                    <a:pt x="5819" y="4"/>
                    <a:pt x="5805" y="11"/>
                  </a:cubicBezTo>
                  <a:lnTo>
                    <a:pt x="109" y="2452"/>
                  </a:lnTo>
                  <a:cubicBezTo>
                    <a:pt x="28" y="2452"/>
                    <a:pt x="1" y="2533"/>
                    <a:pt x="28" y="2587"/>
                  </a:cubicBezTo>
                  <a:lnTo>
                    <a:pt x="109" y="2750"/>
                  </a:lnTo>
                  <a:cubicBezTo>
                    <a:pt x="109" y="2811"/>
                    <a:pt x="155" y="2842"/>
                    <a:pt x="201" y="2842"/>
                  </a:cubicBezTo>
                  <a:cubicBezTo>
                    <a:pt x="216" y="2842"/>
                    <a:pt x="231" y="2838"/>
                    <a:pt x="245" y="2831"/>
                  </a:cubicBezTo>
                  <a:lnTo>
                    <a:pt x="5941" y="390"/>
                  </a:lnTo>
                  <a:cubicBezTo>
                    <a:pt x="6022" y="363"/>
                    <a:pt x="6049" y="282"/>
                    <a:pt x="5995" y="255"/>
                  </a:cubicBezTo>
                  <a:lnTo>
                    <a:pt x="5941" y="92"/>
                  </a:lnTo>
                  <a:cubicBezTo>
                    <a:pt x="5941" y="31"/>
                    <a:pt x="5895" y="0"/>
                    <a:pt x="584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7"/>
            <p:cNvSpPr/>
            <p:nvPr/>
          </p:nvSpPr>
          <p:spPr>
            <a:xfrm>
              <a:off x="1627439" y="2496542"/>
              <a:ext cx="224071" cy="164775"/>
            </a:xfrm>
            <a:custGeom>
              <a:rect b="b" l="l" r="r" t="t"/>
              <a:pathLst>
                <a:path extrusionOk="0" h="5805" w="7894">
                  <a:moveTo>
                    <a:pt x="6619" y="0"/>
                  </a:moveTo>
                  <a:lnTo>
                    <a:pt x="1" y="2821"/>
                  </a:lnTo>
                  <a:lnTo>
                    <a:pt x="1276" y="5805"/>
                  </a:lnTo>
                  <a:lnTo>
                    <a:pt x="7894" y="2957"/>
                  </a:lnTo>
                  <a:lnTo>
                    <a:pt x="6619" y="0"/>
                  </a:ln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7"/>
            <p:cNvSpPr/>
            <p:nvPr/>
          </p:nvSpPr>
          <p:spPr>
            <a:xfrm>
              <a:off x="1773736" y="2505767"/>
              <a:ext cx="63157" cy="88561"/>
            </a:xfrm>
            <a:custGeom>
              <a:rect b="b" l="l" r="r" t="t"/>
              <a:pathLst>
                <a:path extrusionOk="0" h="3120" w="2225">
                  <a:moveTo>
                    <a:pt x="1085" y="1"/>
                  </a:moveTo>
                  <a:lnTo>
                    <a:pt x="0" y="462"/>
                  </a:lnTo>
                  <a:lnTo>
                    <a:pt x="1140" y="3120"/>
                  </a:lnTo>
                  <a:lnTo>
                    <a:pt x="2225" y="2632"/>
                  </a:lnTo>
                  <a:lnTo>
                    <a:pt x="1085" y="1"/>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1628234" y="2496542"/>
              <a:ext cx="195573" cy="90094"/>
            </a:xfrm>
            <a:custGeom>
              <a:rect b="b" l="l" r="r" t="t"/>
              <a:pathLst>
                <a:path extrusionOk="0" h="3174" w="6890">
                  <a:moveTo>
                    <a:pt x="6618" y="0"/>
                  </a:moveTo>
                  <a:lnTo>
                    <a:pt x="0" y="2848"/>
                  </a:lnTo>
                  <a:lnTo>
                    <a:pt x="136" y="3174"/>
                  </a:lnTo>
                  <a:lnTo>
                    <a:pt x="6889" y="651"/>
                  </a:lnTo>
                  <a:lnTo>
                    <a:pt x="6618"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7"/>
            <p:cNvSpPr/>
            <p:nvPr/>
          </p:nvSpPr>
          <p:spPr>
            <a:xfrm>
              <a:off x="1482704" y="2146981"/>
              <a:ext cx="53932" cy="26994"/>
            </a:xfrm>
            <a:custGeom>
              <a:rect b="b" l="l" r="r" t="t"/>
              <a:pathLst>
                <a:path extrusionOk="0" h="951" w="1900">
                  <a:moveTo>
                    <a:pt x="1" y="1"/>
                  </a:moveTo>
                  <a:lnTo>
                    <a:pt x="896" y="815"/>
                  </a:lnTo>
                  <a:lnTo>
                    <a:pt x="1248" y="950"/>
                  </a:lnTo>
                  <a:lnTo>
                    <a:pt x="1899" y="381"/>
                  </a:lnTo>
                  <a:lnTo>
                    <a:pt x="1899" y="381"/>
                  </a:lnTo>
                  <a:cubicBezTo>
                    <a:pt x="1899" y="381"/>
                    <a:pt x="1628" y="516"/>
                    <a:pt x="1303" y="543"/>
                  </a:cubicBezTo>
                  <a:cubicBezTo>
                    <a:pt x="1294" y="544"/>
                    <a:pt x="1286" y="544"/>
                    <a:pt x="1277" y="544"/>
                  </a:cubicBezTo>
                  <a:cubicBezTo>
                    <a:pt x="906" y="544"/>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7"/>
            <p:cNvSpPr/>
            <p:nvPr/>
          </p:nvSpPr>
          <p:spPr>
            <a:xfrm>
              <a:off x="1465758" y="2080021"/>
              <a:ext cx="166336" cy="175646"/>
            </a:xfrm>
            <a:custGeom>
              <a:rect b="b" l="l" r="r" t="t"/>
              <a:pathLst>
                <a:path extrusionOk="0" h="6188" w="5860">
                  <a:moveTo>
                    <a:pt x="5046" y="0"/>
                  </a:moveTo>
                  <a:cubicBezTo>
                    <a:pt x="5046" y="0"/>
                    <a:pt x="4910" y="27"/>
                    <a:pt x="4829" y="299"/>
                  </a:cubicBezTo>
                  <a:lnTo>
                    <a:pt x="4829" y="271"/>
                  </a:lnTo>
                  <a:lnTo>
                    <a:pt x="4748" y="1573"/>
                  </a:lnTo>
                  <a:cubicBezTo>
                    <a:pt x="4693" y="1845"/>
                    <a:pt x="4503" y="2062"/>
                    <a:pt x="4232" y="2089"/>
                  </a:cubicBezTo>
                  <a:lnTo>
                    <a:pt x="3120" y="2224"/>
                  </a:lnTo>
                  <a:cubicBezTo>
                    <a:pt x="3066" y="2224"/>
                    <a:pt x="3039" y="2251"/>
                    <a:pt x="3012" y="2251"/>
                  </a:cubicBezTo>
                  <a:lnTo>
                    <a:pt x="2198" y="2930"/>
                  </a:lnTo>
                  <a:lnTo>
                    <a:pt x="2062" y="3038"/>
                  </a:lnTo>
                  <a:cubicBezTo>
                    <a:pt x="1959" y="3103"/>
                    <a:pt x="1843" y="3137"/>
                    <a:pt x="1732" y="3137"/>
                  </a:cubicBezTo>
                  <a:cubicBezTo>
                    <a:pt x="1611" y="3137"/>
                    <a:pt x="1496" y="3096"/>
                    <a:pt x="1411" y="3011"/>
                  </a:cubicBezTo>
                  <a:lnTo>
                    <a:pt x="625" y="2387"/>
                  </a:lnTo>
                  <a:cubicBezTo>
                    <a:pt x="413" y="2143"/>
                    <a:pt x="250" y="2094"/>
                    <a:pt x="154" y="2094"/>
                  </a:cubicBezTo>
                  <a:cubicBezTo>
                    <a:pt x="90" y="2094"/>
                    <a:pt x="55" y="2116"/>
                    <a:pt x="55" y="2116"/>
                  </a:cubicBezTo>
                  <a:lnTo>
                    <a:pt x="1" y="2333"/>
                  </a:lnTo>
                  <a:lnTo>
                    <a:pt x="1140" y="3743"/>
                  </a:lnTo>
                  <a:lnTo>
                    <a:pt x="1004" y="3852"/>
                  </a:lnTo>
                  <a:cubicBezTo>
                    <a:pt x="1140" y="3987"/>
                    <a:pt x="1520" y="4394"/>
                    <a:pt x="1927" y="4828"/>
                  </a:cubicBezTo>
                  <a:cubicBezTo>
                    <a:pt x="2361" y="5181"/>
                    <a:pt x="2768" y="5723"/>
                    <a:pt x="3039" y="6130"/>
                  </a:cubicBezTo>
                  <a:cubicBezTo>
                    <a:pt x="3091" y="6078"/>
                    <a:pt x="3170" y="6059"/>
                    <a:pt x="3267" y="6059"/>
                  </a:cubicBezTo>
                  <a:cubicBezTo>
                    <a:pt x="3522" y="6059"/>
                    <a:pt x="3905" y="6188"/>
                    <a:pt x="4266" y="6188"/>
                  </a:cubicBezTo>
                  <a:cubicBezTo>
                    <a:pt x="4416" y="6188"/>
                    <a:pt x="4562" y="6166"/>
                    <a:pt x="4693" y="6103"/>
                  </a:cubicBezTo>
                  <a:cubicBezTo>
                    <a:pt x="5209" y="5886"/>
                    <a:pt x="5426" y="4910"/>
                    <a:pt x="5860" y="4828"/>
                  </a:cubicBezTo>
                  <a:cubicBezTo>
                    <a:pt x="5778" y="4557"/>
                    <a:pt x="5751" y="4259"/>
                    <a:pt x="5724" y="3933"/>
                  </a:cubicBezTo>
                  <a:lnTo>
                    <a:pt x="5724" y="3825"/>
                  </a:lnTo>
                  <a:lnTo>
                    <a:pt x="5724" y="3716"/>
                  </a:lnTo>
                  <a:cubicBezTo>
                    <a:pt x="5616" y="2984"/>
                    <a:pt x="5507" y="2116"/>
                    <a:pt x="5507" y="1926"/>
                  </a:cubicBezTo>
                  <a:lnTo>
                    <a:pt x="5480" y="1926"/>
                  </a:lnTo>
                  <a:lnTo>
                    <a:pt x="5209" y="82"/>
                  </a:lnTo>
                  <a:lnTo>
                    <a:pt x="5046"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1444214" y="2131596"/>
              <a:ext cx="100114" cy="114761"/>
            </a:xfrm>
            <a:custGeom>
              <a:rect b="b" l="l" r="r" t="t"/>
              <a:pathLst>
                <a:path extrusionOk="0" h="4043" w="3527">
                  <a:moveTo>
                    <a:pt x="489" y="0"/>
                  </a:moveTo>
                  <a:cubicBezTo>
                    <a:pt x="489" y="0"/>
                    <a:pt x="0" y="516"/>
                    <a:pt x="109" y="1221"/>
                  </a:cubicBezTo>
                  <a:cubicBezTo>
                    <a:pt x="245" y="1980"/>
                    <a:pt x="1058" y="2821"/>
                    <a:pt x="1845" y="3554"/>
                  </a:cubicBezTo>
                  <a:cubicBezTo>
                    <a:pt x="2239" y="3947"/>
                    <a:pt x="2676" y="4042"/>
                    <a:pt x="3006" y="4042"/>
                  </a:cubicBezTo>
                  <a:cubicBezTo>
                    <a:pt x="3313" y="4042"/>
                    <a:pt x="3527" y="3961"/>
                    <a:pt x="3527" y="3961"/>
                  </a:cubicBezTo>
                  <a:cubicBezTo>
                    <a:pt x="3527" y="3961"/>
                    <a:pt x="3391" y="3527"/>
                    <a:pt x="3120" y="3228"/>
                  </a:cubicBezTo>
                  <a:cubicBezTo>
                    <a:pt x="2876" y="2930"/>
                    <a:pt x="2469" y="2442"/>
                    <a:pt x="1872" y="1438"/>
                  </a:cubicBezTo>
                  <a:cubicBezTo>
                    <a:pt x="1248" y="434"/>
                    <a:pt x="489" y="0"/>
                    <a:pt x="489"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7"/>
            <p:cNvSpPr/>
            <p:nvPr/>
          </p:nvSpPr>
          <p:spPr>
            <a:xfrm>
              <a:off x="1602035" y="2066140"/>
              <a:ext cx="53165" cy="140932"/>
            </a:xfrm>
            <a:custGeom>
              <a:rect b="b" l="l" r="r" t="t"/>
              <a:pathLst>
                <a:path extrusionOk="0" h="4965" w="1873">
                  <a:moveTo>
                    <a:pt x="218" y="1"/>
                  </a:moveTo>
                  <a:lnTo>
                    <a:pt x="218" y="1"/>
                  </a:lnTo>
                  <a:cubicBezTo>
                    <a:pt x="218" y="1"/>
                    <a:pt x="1" y="896"/>
                    <a:pt x="299" y="2008"/>
                  </a:cubicBezTo>
                  <a:cubicBezTo>
                    <a:pt x="625" y="3147"/>
                    <a:pt x="679" y="3744"/>
                    <a:pt x="760" y="4151"/>
                  </a:cubicBezTo>
                  <a:cubicBezTo>
                    <a:pt x="815" y="4558"/>
                    <a:pt x="977" y="4965"/>
                    <a:pt x="977" y="4965"/>
                  </a:cubicBezTo>
                  <a:cubicBezTo>
                    <a:pt x="977" y="4965"/>
                    <a:pt x="1872" y="4558"/>
                    <a:pt x="1872" y="3473"/>
                  </a:cubicBezTo>
                  <a:cubicBezTo>
                    <a:pt x="1872" y="2388"/>
                    <a:pt x="1791" y="1221"/>
                    <a:pt x="1357" y="625"/>
                  </a:cubicBezTo>
                  <a:cubicBezTo>
                    <a:pt x="923" y="28"/>
                    <a:pt x="218" y="1"/>
                    <a:pt x="218"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7"/>
            <p:cNvSpPr/>
            <p:nvPr/>
          </p:nvSpPr>
          <p:spPr>
            <a:xfrm>
              <a:off x="1605895" y="2088479"/>
              <a:ext cx="25433" cy="81635"/>
            </a:xfrm>
            <a:custGeom>
              <a:rect b="b" l="l" r="r" t="t"/>
              <a:pathLst>
                <a:path extrusionOk="0" h="2876" w="896">
                  <a:moveTo>
                    <a:pt x="28" y="1"/>
                  </a:moveTo>
                  <a:cubicBezTo>
                    <a:pt x="0" y="326"/>
                    <a:pt x="28" y="733"/>
                    <a:pt x="163" y="1221"/>
                  </a:cubicBezTo>
                  <a:cubicBezTo>
                    <a:pt x="380" y="1953"/>
                    <a:pt x="489" y="2496"/>
                    <a:pt x="543" y="2876"/>
                  </a:cubicBezTo>
                  <a:cubicBezTo>
                    <a:pt x="570" y="2849"/>
                    <a:pt x="733" y="2632"/>
                    <a:pt x="814" y="2415"/>
                  </a:cubicBezTo>
                  <a:cubicBezTo>
                    <a:pt x="896" y="2116"/>
                    <a:pt x="679" y="1791"/>
                    <a:pt x="434" y="1492"/>
                  </a:cubicBezTo>
                  <a:cubicBezTo>
                    <a:pt x="217" y="1194"/>
                    <a:pt x="28" y="1"/>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1598203" y="2249394"/>
              <a:ext cx="133977" cy="260262"/>
            </a:xfrm>
            <a:custGeom>
              <a:rect b="b" l="l" r="r" t="t"/>
              <a:pathLst>
                <a:path extrusionOk="0" h="9169" w="4720">
                  <a:moveTo>
                    <a:pt x="0" y="0"/>
                  </a:moveTo>
                  <a:lnTo>
                    <a:pt x="3933" y="9114"/>
                  </a:lnTo>
                  <a:lnTo>
                    <a:pt x="4015" y="9087"/>
                  </a:lnTo>
                  <a:lnTo>
                    <a:pt x="4042" y="9168"/>
                  </a:lnTo>
                  <a:lnTo>
                    <a:pt x="4720" y="8870"/>
                  </a:lnTo>
                  <a:cubicBezTo>
                    <a:pt x="4693" y="8816"/>
                    <a:pt x="4449" y="8599"/>
                    <a:pt x="4204" y="8544"/>
                  </a:cubicBezTo>
                  <a:cubicBezTo>
                    <a:pt x="4069" y="8490"/>
                    <a:pt x="3933" y="8490"/>
                    <a:pt x="3825" y="8490"/>
                  </a:cubicBezTo>
                  <a:cubicBezTo>
                    <a:pt x="3608" y="7731"/>
                    <a:pt x="3147" y="6239"/>
                    <a:pt x="3011" y="5859"/>
                  </a:cubicBezTo>
                  <a:cubicBezTo>
                    <a:pt x="2821" y="5344"/>
                    <a:pt x="2441" y="4828"/>
                    <a:pt x="2441" y="4828"/>
                  </a:cubicBezTo>
                  <a:cubicBezTo>
                    <a:pt x="2441" y="4828"/>
                    <a:pt x="1600" y="2170"/>
                    <a:pt x="1384" y="1682"/>
                  </a:cubicBezTo>
                  <a:cubicBezTo>
                    <a:pt x="1194" y="1248"/>
                    <a:pt x="950" y="814"/>
                    <a:pt x="950" y="814"/>
                  </a:cubicBezTo>
                  <a:lnTo>
                    <a:pt x="922" y="55"/>
                  </a:lnTo>
                  <a:lnTo>
                    <a:pt x="543" y="733"/>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7"/>
            <p:cNvSpPr/>
            <p:nvPr/>
          </p:nvSpPr>
          <p:spPr>
            <a:xfrm>
              <a:off x="1578163" y="2213203"/>
              <a:ext cx="134006" cy="295970"/>
            </a:xfrm>
            <a:custGeom>
              <a:rect b="b" l="l" r="r" t="t"/>
              <a:pathLst>
                <a:path extrusionOk="0" h="10427" w="4721">
                  <a:moveTo>
                    <a:pt x="408" y="1"/>
                  </a:moveTo>
                  <a:lnTo>
                    <a:pt x="1" y="190"/>
                  </a:lnTo>
                  <a:lnTo>
                    <a:pt x="4504" y="10362"/>
                  </a:lnTo>
                  <a:cubicBezTo>
                    <a:pt x="4523" y="10402"/>
                    <a:pt x="4558" y="10427"/>
                    <a:pt x="4596" y="10427"/>
                  </a:cubicBezTo>
                  <a:cubicBezTo>
                    <a:pt x="4610" y="10427"/>
                    <a:pt x="4625" y="10423"/>
                    <a:pt x="4639" y="10416"/>
                  </a:cubicBezTo>
                  <a:cubicBezTo>
                    <a:pt x="4666" y="10389"/>
                    <a:pt x="4721" y="10308"/>
                    <a:pt x="4721" y="10280"/>
                  </a:cubicBezTo>
                  <a:lnTo>
                    <a:pt x="408"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7"/>
            <p:cNvSpPr/>
            <p:nvPr/>
          </p:nvSpPr>
          <p:spPr>
            <a:xfrm>
              <a:off x="1577397" y="2216297"/>
              <a:ext cx="123986" cy="280273"/>
            </a:xfrm>
            <a:custGeom>
              <a:rect b="b" l="l" r="r" t="t"/>
              <a:pathLst>
                <a:path extrusionOk="0" h="9874" w="4368">
                  <a:moveTo>
                    <a:pt x="218" y="0"/>
                  </a:moveTo>
                  <a:lnTo>
                    <a:pt x="1" y="109"/>
                  </a:lnTo>
                  <a:lnTo>
                    <a:pt x="4368" y="9873"/>
                  </a:lnTo>
                  <a:lnTo>
                    <a:pt x="2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1562012" y="2165658"/>
              <a:ext cx="87028" cy="62192"/>
            </a:xfrm>
            <a:custGeom>
              <a:rect b="b" l="l" r="r" t="t"/>
              <a:pathLst>
                <a:path extrusionOk="0" h="2191" w="3066">
                  <a:moveTo>
                    <a:pt x="2473" y="0"/>
                  </a:moveTo>
                  <a:cubicBezTo>
                    <a:pt x="2349" y="0"/>
                    <a:pt x="2202" y="29"/>
                    <a:pt x="2035" y="102"/>
                  </a:cubicBezTo>
                  <a:cubicBezTo>
                    <a:pt x="1574" y="265"/>
                    <a:pt x="1302" y="780"/>
                    <a:pt x="1112" y="916"/>
                  </a:cubicBezTo>
                  <a:cubicBezTo>
                    <a:pt x="1024" y="971"/>
                    <a:pt x="936" y="986"/>
                    <a:pt x="855" y="986"/>
                  </a:cubicBezTo>
                  <a:cubicBezTo>
                    <a:pt x="761" y="986"/>
                    <a:pt x="677" y="966"/>
                    <a:pt x="614" y="966"/>
                  </a:cubicBezTo>
                  <a:cubicBezTo>
                    <a:pt x="598" y="966"/>
                    <a:pt x="583" y="967"/>
                    <a:pt x="570" y="970"/>
                  </a:cubicBezTo>
                  <a:cubicBezTo>
                    <a:pt x="461" y="997"/>
                    <a:pt x="0" y="1350"/>
                    <a:pt x="0" y="1350"/>
                  </a:cubicBezTo>
                  <a:cubicBezTo>
                    <a:pt x="0" y="1350"/>
                    <a:pt x="27" y="1540"/>
                    <a:pt x="136" y="1648"/>
                  </a:cubicBezTo>
                  <a:cubicBezTo>
                    <a:pt x="217" y="1757"/>
                    <a:pt x="353" y="1811"/>
                    <a:pt x="434" y="1947"/>
                  </a:cubicBezTo>
                  <a:cubicBezTo>
                    <a:pt x="489" y="2082"/>
                    <a:pt x="760" y="2191"/>
                    <a:pt x="760" y="2191"/>
                  </a:cubicBezTo>
                  <a:cubicBezTo>
                    <a:pt x="760" y="2191"/>
                    <a:pt x="1112" y="1947"/>
                    <a:pt x="1221" y="1865"/>
                  </a:cubicBezTo>
                  <a:cubicBezTo>
                    <a:pt x="1302" y="1757"/>
                    <a:pt x="2225" y="1730"/>
                    <a:pt x="2659" y="1323"/>
                  </a:cubicBezTo>
                  <a:cubicBezTo>
                    <a:pt x="3065" y="862"/>
                    <a:pt x="3011" y="374"/>
                    <a:pt x="2875" y="157"/>
                  </a:cubicBezTo>
                  <a:cubicBezTo>
                    <a:pt x="2809" y="73"/>
                    <a:pt x="2671" y="0"/>
                    <a:pt x="2473"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1505043" y="2165658"/>
              <a:ext cx="76242" cy="79932"/>
            </a:xfrm>
            <a:custGeom>
              <a:rect b="b" l="l" r="r" t="t"/>
              <a:pathLst>
                <a:path extrusionOk="0" h="2816" w="2686">
                  <a:moveTo>
                    <a:pt x="2055" y="1"/>
                  </a:moveTo>
                  <a:cubicBezTo>
                    <a:pt x="2034" y="1"/>
                    <a:pt x="2021" y="7"/>
                    <a:pt x="2007" y="21"/>
                  </a:cubicBezTo>
                  <a:cubicBezTo>
                    <a:pt x="1872" y="130"/>
                    <a:pt x="1601" y="401"/>
                    <a:pt x="1519" y="455"/>
                  </a:cubicBezTo>
                  <a:cubicBezTo>
                    <a:pt x="1465" y="563"/>
                    <a:pt x="1465" y="835"/>
                    <a:pt x="1275" y="997"/>
                  </a:cubicBezTo>
                  <a:cubicBezTo>
                    <a:pt x="1085" y="1214"/>
                    <a:pt x="597" y="1323"/>
                    <a:pt x="299" y="1730"/>
                  </a:cubicBezTo>
                  <a:cubicBezTo>
                    <a:pt x="0" y="2110"/>
                    <a:pt x="244" y="2435"/>
                    <a:pt x="326" y="2571"/>
                  </a:cubicBezTo>
                  <a:cubicBezTo>
                    <a:pt x="423" y="2707"/>
                    <a:pt x="800" y="2815"/>
                    <a:pt x="1106" y="2815"/>
                  </a:cubicBezTo>
                  <a:cubicBezTo>
                    <a:pt x="1225" y="2815"/>
                    <a:pt x="1334" y="2799"/>
                    <a:pt x="1411" y="2761"/>
                  </a:cubicBezTo>
                  <a:cubicBezTo>
                    <a:pt x="1953" y="2462"/>
                    <a:pt x="2062" y="1404"/>
                    <a:pt x="2197" y="1296"/>
                  </a:cubicBezTo>
                  <a:cubicBezTo>
                    <a:pt x="2333" y="1214"/>
                    <a:pt x="2685" y="943"/>
                    <a:pt x="2685" y="943"/>
                  </a:cubicBezTo>
                  <a:cubicBezTo>
                    <a:pt x="2685" y="943"/>
                    <a:pt x="2631" y="672"/>
                    <a:pt x="2550" y="563"/>
                  </a:cubicBezTo>
                  <a:cubicBezTo>
                    <a:pt x="2441" y="455"/>
                    <a:pt x="2414" y="319"/>
                    <a:pt x="2333" y="184"/>
                  </a:cubicBezTo>
                  <a:cubicBezTo>
                    <a:pt x="2279" y="130"/>
                    <a:pt x="2197" y="48"/>
                    <a:pt x="2143" y="21"/>
                  </a:cubicBezTo>
                  <a:cubicBezTo>
                    <a:pt x="2102" y="7"/>
                    <a:pt x="2075" y="1"/>
                    <a:pt x="2055"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1482704" y="2028417"/>
              <a:ext cx="17741" cy="10900"/>
            </a:xfrm>
            <a:custGeom>
              <a:rect b="b" l="l" r="r" t="t"/>
              <a:pathLst>
                <a:path extrusionOk="0" h="384" w="625">
                  <a:moveTo>
                    <a:pt x="570" y="1"/>
                  </a:moveTo>
                  <a:lnTo>
                    <a:pt x="1" y="245"/>
                  </a:lnTo>
                  <a:cubicBezTo>
                    <a:pt x="1" y="245"/>
                    <a:pt x="105" y="384"/>
                    <a:pt x="258" y="384"/>
                  </a:cubicBezTo>
                  <a:cubicBezTo>
                    <a:pt x="296" y="384"/>
                    <a:pt x="337" y="375"/>
                    <a:pt x="380" y="353"/>
                  </a:cubicBezTo>
                  <a:cubicBezTo>
                    <a:pt x="624" y="272"/>
                    <a:pt x="570" y="1"/>
                    <a:pt x="570" y="1"/>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a:off x="1505043" y="2019958"/>
              <a:ext cx="16946" cy="27732"/>
            </a:xfrm>
            <a:custGeom>
              <a:rect b="b" l="l" r="r" t="t"/>
              <a:pathLst>
                <a:path extrusionOk="0" h="977" w="597">
                  <a:moveTo>
                    <a:pt x="570" y="0"/>
                  </a:moveTo>
                  <a:lnTo>
                    <a:pt x="0" y="245"/>
                  </a:lnTo>
                  <a:lnTo>
                    <a:pt x="299" y="977"/>
                  </a:lnTo>
                  <a:cubicBezTo>
                    <a:pt x="299" y="977"/>
                    <a:pt x="434" y="760"/>
                    <a:pt x="380" y="624"/>
                  </a:cubicBezTo>
                  <a:cubicBezTo>
                    <a:pt x="326" y="516"/>
                    <a:pt x="271" y="434"/>
                    <a:pt x="190" y="380"/>
                  </a:cubicBezTo>
                  <a:cubicBezTo>
                    <a:pt x="244" y="380"/>
                    <a:pt x="299" y="380"/>
                    <a:pt x="380" y="353"/>
                  </a:cubicBezTo>
                  <a:cubicBezTo>
                    <a:pt x="597" y="245"/>
                    <a:pt x="570" y="1"/>
                    <a:pt x="570"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a:off x="1505810" y="2052289"/>
              <a:ext cx="21573" cy="9282"/>
            </a:xfrm>
            <a:custGeom>
              <a:rect b="b" l="l" r="r" t="t"/>
              <a:pathLst>
                <a:path extrusionOk="0" h="327" w="760">
                  <a:moveTo>
                    <a:pt x="760" y="1"/>
                  </a:moveTo>
                  <a:lnTo>
                    <a:pt x="760" y="1"/>
                  </a:lnTo>
                  <a:cubicBezTo>
                    <a:pt x="760" y="1"/>
                    <a:pt x="489" y="1"/>
                    <a:pt x="407" y="55"/>
                  </a:cubicBezTo>
                  <a:cubicBezTo>
                    <a:pt x="299" y="55"/>
                    <a:pt x="299" y="55"/>
                    <a:pt x="299" y="82"/>
                  </a:cubicBezTo>
                  <a:lnTo>
                    <a:pt x="272" y="109"/>
                  </a:lnTo>
                  <a:lnTo>
                    <a:pt x="244" y="109"/>
                  </a:lnTo>
                  <a:cubicBezTo>
                    <a:pt x="163" y="163"/>
                    <a:pt x="0" y="326"/>
                    <a:pt x="0" y="326"/>
                  </a:cubicBezTo>
                  <a:lnTo>
                    <a:pt x="353" y="191"/>
                  </a:lnTo>
                  <a:lnTo>
                    <a:pt x="407" y="163"/>
                  </a:lnTo>
                  <a:lnTo>
                    <a:pt x="760"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a:off x="1475012" y="2003012"/>
              <a:ext cx="16179" cy="30060"/>
            </a:xfrm>
            <a:custGeom>
              <a:rect b="b" l="l" r="r" t="t"/>
              <a:pathLst>
                <a:path extrusionOk="0" h="1059" w="570">
                  <a:moveTo>
                    <a:pt x="217" y="1"/>
                  </a:moveTo>
                  <a:cubicBezTo>
                    <a:pt x="217" y="1"/>
                    <a:pt x="82" y="191"/>
                    <a:pt x="27" y="380"/>
                  </a:cubicBezTo>
                  <a:cubicBezTo>
                    <a:pt x="0" y="597"/>
                    <a:pt x="136" y="923"/>
                    <a:pt x="136" y="923"/>
                  </a:cubicBezTo>
                  <a:lnTo>
                    <a:pt x="136" y="1031"/>
                  </a:lnTo>
                  <a:cubicBezTo>
                    <a:pt x="136" y="1059"/>
                    <a:pt x="163" y="1059"/>
                    <a:pt x="163" y="1059"/>
                  </a:cubicBezTo>
                  <a:lnTo>
                    <a:pt x="543" y="896"/>
                  </a:lnTo>
                  <a:cubicBezTo>
                    <a:pt x="570" y="896"/>
                    <a:pt x="543" y="869"/>
                    <a:pt x="543" y="869"/>
                  </a:cubicBezTo>
                  <a:lnTo>
                    <a:pt x="353" y="869"/>
                  </a:lnTo>
                  <a:cubicBezTo>
                    <a:pt x="353" y="869"/>
                    <a:pt x="190" y="597"/>
                    <a:pt x="163" y="380"/>
                  </a:cubicBezTo>
                  <a:cubicBezTo>
                    <a:pt x="136" y="191"/>
                    <a:pt x="217"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a:off x="1448075" y="2140055"/>
              <a:ext cx="26199" cy="57792"/>
            </a:xfrm>
            <a:custGeom>
              <a:rect b="b" l="l" r="r" t="t"/>
              <a:pathLst>
                <a:path extrusionOk="0" h="2036" w="923">
                  <a:moveTo>
                    <a:pt x="380" y="1"/>
                  </a:moveTo>
                  <a:cubicBezTo>
                    <a:pt x="380" y="1"/>
                    <a:pt x="0" y="543"/>
                    <a:pt x="163" y="1167"/>
                  </a:cubicBezTo>
                  <a:cubicBezTo>
                    <a:pt x="353" y="1737"/>
                    <a:pt x="922" y="2035"/>
                    <a:pt x="922" y="2035"/>
                  </a:cubicBezTo>
                  <a:cubicBezTo>
                    <a:pt x="922" y="2035"/>
                    <a:pt x="705" y="1845"/>
                    <a:pt x="515" y="1276"/>
                  </a:cubicBezTo>
                  <a:cubicBezTo>
                    <a:pt x="298" y="652"/>
                    <a:pt x="380" y="1"/>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7"/>
            <p:cNvSpPr/>
            <p:nvPr/>
          </p:nvSpPr>
          <p:spPr>
            <a:xfrm>
              <a:off x="1506576" y="2192425"/>
              <a:ext cx="36986" cy="41584"/>
            </a:xfrm>
            <a:custGeom>
              <a:rect b="b" l="l" r="r" t="t"/>
              <a:pathLst>
                <a:path extrusionOk="0" h="1465" w="1303">
                  <a:moveTo>
                    <a:pt x="1302" y="0"/>
                  </a:moveTo>
                  <a:lnTo>
                    <a:pt x="1302" y="0"/>
                  </a:lnTo>
                  <a:cubicBezTo>
                    <a:pt x="1275" y="27"/>
                    <a:pt x="1275" y="54"/>
                    <a:pt x="1194" y="109"/>
                  </a:cubicBezTo>
                  <a:cubicBezTo>
                    <a:pt x="1031" y="271"/>
                    <a:pt x="516" y="380"/>
                    <a:pt x="217" y="814"/>
                  </a:cubicBezTo>
                  <a:cubicBezTo>
                    <a:pt x="0" y="1085"/>
                    <a:pt x="55" y="1329"/>
                    <a:pt x="109" y="1465"/>
                  </a:cubicBezTo>
                  <a:cubicBezTo>
                    <a:pt x="109" y="1465"/>
                    <a:pt x="245" y="922"/>
                    <a:pt x="516" y="733"/>
                  </a:cubicBezTo>
                  <a:cubicBezTo>
                    <a:pt x="787" y="543"/>
                    <a:pt x="1194" y="326"/>
                    <a:pt x="1275" y="136"/>
                  </a:cubicBezTo>
                  <a:cubicBezTo>
                    <a:pt x="1275" y="109"/>
                    <a:pt x="1302" y="27"/>
                    <a:pt x="1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7"/>
            <p:cNvSpPr/>
            <p:nvPr/>
          </p:nvSpPr>
          <p:spPr>
            <a:xfrm>
              <a:off x="1574331" y="2216297"/>
              <a:ext cx="26199" cy="15413"/>
            </a:xfrm>
            <a:custGeom>
              <a:rect b="b" l="l" r="r" t="t"/>
              <a:pathLst>
                <a:path extrusionOk="0" h="543" w="923">
                  <a:moveTo>
                    <a:pt x="814" y="0"/>
                  </a:moveTo>
                  <a:lnTo>
                    <a:pt x="27" y="353"/>
                  </a:lnTo>
                  <a:cubicBezTo>
                    <a:pt x="0" y="353"/>
                    <a:pt x="0" y="380"/>
                    <a:pt x="0" y="407"/>
                  </a:cubicBezTo>
                  <a:lnTo>
                    <a:pt x="27" y="515"/>
                  </a:lnTo>
                  <a:cubicBezTo>
                    <a:pt x="27" y="543"/>
                    <a:pt x="55" y="543"/>
                    <a:pt x="109" y="543"/>
                  </a:cubicBezTo>
                  <a:lnTo>
                    <a:pt x="868" y="217"/>
                  </a:lnTo>
                  <a:cubicBezTo>
                    <a:pt x="923" y="217"/>
                    <a:pt x="923" y="163"/>
                    <a:pt x="923" y="136"/>
                  </a:cubicBezTo>
                  <a:lnTo>
                    <a:pt x="868" y="27"/>
                  </a:lnTo>
                  <a:cubicBezTo>
                    <a:pt x="868" y="0"/>
                    <a:pt x="841" y="0"/>
                    <a:pt x="814"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1450374" y="2150841"/>
              <a:ext cx="53932" cy="81635"/>
            </a:xfrm>
            <a:custGeom>
              <a:rect b="b" l="l" r="r" t="t"/>
              <a:pathLst>
                <a:path extrusionOk="0" h="2876" w="1900">
                  <a:moveTo>
                    <a:pt x="163" y="1"/>
                  </a:moveTo>
                  <a:cubicBezTo>
                    <a:pt x="163" y="1"/>
                    <a:pt x="0" y="407"/>
                    <a:pt x="163" y="896"/>
                  </a:cubicBezTo>
                  <a:cubicBezTo>
                    <a:pt x="353" y="1357"/>
                    <a:pt x="1899" y="2876"/>
                    <a:pt x="1899" y="2876"/>
                  </a:cubicBezTo>
                  <a:cubicBezTo>
                    <a:pt x="1899" y="2876"/>
                    <a:pt x="1899" y="2252"/>
                    <a:pt x="1682" y="1981"/>
                  </a:cubicBezTo>
                  <a:cubicBezTo>
                    <a:pt x="1492" y="1709"/>
                    <a:pt x="950" y="1709"/>
                    <a:pt x="841" y="1628"/>
                  </a:cubicBezTo>
                  <a:cubicBezTo>
                    <a:pt x="733" y="1574"/>
                    <a:pt x="462" y="1167"/>
                    <a:pt x="462" y="1167"/>
                  </a:cubicBezTo>
                  <a:lnTo>
                    <a:pt x="1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1510436" y="2064608"/>
              <a:ext cx="7721" cy="7863"/>
            </a:xfrm>
            <a:custGeom>
              <a:rect b="b" l="l" r="r" t="t"/>
              <a:pathLst>
                <a:path extrusionOk="0" h="277" w="272">
                  <a:moveTo>
                    <a:pt x="0" y="1"/>
                  </a:moveTo>
                  <a:lnTo>
                    <a:pt x="81" y="55"/>
                  </a:lnTo>
                  <a:cubicBezTo>
                    <a:pt x="109" y="82"/>
                    <a:pt x="109" y="82"/>
                    <a:pt x="109" y="136"/>
                  </a:cubicBezTo>
                  <a:cubicBezTo>
                    <a:pt x="81" y="163"/>
                    <a:pt x="81" y="191"/>
                    <a:pt x="109" y="218"/>
                  </a:cubicBezTo>
                  <a:cubicBezTo>
                    <a:pt x="125" y="266"/>
                    <a:pt x="180" y="276"/>
                    <a:pt x="222" y="276"/>
                  </a:cubicBezTo>
                  <a:cubicBezTo>
                    <a:pt x="250" y="276"/>
                    <a:pt x="271" y="272"/>
                    <a:pt x="271" y="272"/>
                  </a:cubicBezTo>
                  <a:lnTo>
                    <a:pt x="190" y="163"/>
                  </a:lnTo>
                  <a:cubicBezTo>
                    <a:pt x="136" y="82"/>
                    <a:pt x="190" y="55"/>
                    <a:pt x="190" y="55"/>
                  </a:cubicBezTo>
                  <a:lnTo>
                    <a:pt x="190" y="28"/>
                  </a:lnTo>
                  <a:cubicBezTo>
                    <a:pt x="190" y="28"/>
                    <a:pt x="190" y="1"/>
                    <a:pt x="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1504277" y="2017772"/>
              <a:ext cx="5393" cy="5620"/>
            </a:xfrm>
            <a:custGeom>
              <a:rect b="b" l="l" r="r" t="t"/>
              <a:pathLst>
                <a:path extrusionOk="0" h="198" w="190">
                  <a:moveTo>
                    <a:pt x="30" y="0"/>
                  </a:moveTo>
                  <a:cubicBezTo>
                    <a:pt x="13" y="0"/>
                    <a:pt x="0" y="32"/>
                    <a:pt x="0" y="50"/>
                  </a:cubicBezTo>
                  <a:lnTo>
                    <a:pt x="0" y="159"/>
                  </a:lnTo>
                  <a:cubicBezTo>
                    <a:pt x="0" y="178"/>
                    <a:pt x="14" y="197"/>
                    <a:pt x="22" y="197"/>
                  </a:cubicBezTo>
                  <a:cubicBezTo>
                    <a:pt x="25" y="197"/>
                    <a:pt x="27" y="194"/>
                    <a:pt x="27" y="186"/>
                  </a:cubicBezTo>
                  <a:lnTo>
                    <a:pt x="163" y="105"/>
                  </a:lnTo>
                  <a:cubicBezTo>
                    <a:pt x="190" y="105"/>
                    <a:pt x="190" y="50"/>
                    <a:pt x="163" y="50"/>
                  </a:cubicBezTo>
                  <a:lnTo>
                    <a:pt x="54" y="23"/>
                  </a:lnTo>
                  <a:cubicBezTo>
                    <a:pt x="46" y="6"/>
                    <a:pt x="37"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1637459" y="2536565"/>
              <a:ext cx="12347" cy="13880"/>
            </a:xfrm>
            <a:custGeom>
              <a:rect b="b" l="l" r="r" t="t"/>
              <a:pathLst>
                <a:path extrusionOk="0" h="489" w="435">
                  <a:moveTo>
                    <a:pt x="272" y="1"/>
                  </a:moveTo>
                  <a:lnTo>
                    <a:pt x="1" y="109"/>
                  </a:lnTo>
                  <a:lnTo>
                    <a:pt x="163" y="489"/>
                  </a:lnTo>
                  <a:lnTo>
                    <a:pt x="434" y="380"/>
                  </a:lnTo>
                  <a:lnTo>
                    <a:pt x="2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1619747" y="2488538"/>
              <a:ext cx="202527" cy="94891"/>
            </a:xfrm>
            <a:custGeom>
              <a:rect b="b" l="l" r="r" t="t"/>
              <a:pathLst>
                <a:path extrusionOk="0" h="3343" w="7135">
                  <a:moveTo>
                    <a:pt x="6949" y="0"/>
                  </a:moveTo>
                  <a:cubicBezTo>
                    <a:pt x="6932" y="0"/>
                    <a:pt x="6912" y="4"/>
                    <a:pt x="6890" y="11"/>
                  </a:cubicBezTo>
                  <a:lnTo>
                    <a:pt x="82" y="2967"/>
                  </a:lnTo>
                  <a:cubicBezTo>
                    <a:pt x="28" y="2967"/>
                    <a:pt x="1" y="3022"/>
                    <a:pt x="28" y="3103"/>
                  </a:cubicBezTo>
                  <a:lnTo>
                    <a:pt x="82" y="3266"/>
                  </a:lnTo>
                  <a:cubicBezTo>
                    <a:pt x="82" y="3304"/>
                    <a:pt x="123" y="3342"/>
                    <a:pt x="166" y="3342"/>
                  </a:cubicBezTo>
                  <a:cubicBezTo>
                    <a:pt x="184" y="3342"/>
                    <a:pt x="202" y="3336"/>
                    <a:pt x="218" y="3320"/>
                  </a:cubicBezTo>
                  <a:lnTo>
                    <a:pt x="7026" y="391"/>
                  </a:lnTo>
                  <a:cubicBezTo>
                    <a:pt x="7107" y="336"/>
                    <a:pt x="7134" y="282"/>
                    <a:pt x="7107" y="255"/>
                  </a:cubicBezTo>
                  <a:lnTo>
                    <a:pt x="7026" y="65"/>
                  </a:lnTo>
                  <a:cubicBezTo>
                    <a:pt x="7026" y="25"/>
                    <a:pt x="6997" y="0"/>
                    <a:pt x="6949" y="0"/>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1656704" y="2574771"/>
              <a:ext cx="203293" cy="95317"/>
            </a:xfrm>
            <a:custGeom>
              <a:rect b="b" l="l" r="r" t="t"/>
              <a:pathLst>
                <a:path extrusionOk="0" h="3358" w="7162">
                  <a:moveTo>
                    <a:pt x="6973" y="1"/>
                  </a:moveTo>
                  <a:cubicBezTo>
                    <a:pt x="6956" y="1"/>
                    <a:pt x="6938" y="4"/>
                    <a:pt x="6917" y="11"/>
                  </a:cubicBezTo>
                  <a:lnTo>
                    <a:pt x="109" y="2967"/>
                  </a:lnTo>
                  <a:cubicBezTo>
                    <a:pt x="55" y="2967"/>
                    <a:pt x="1" y="3049"/>
                    <a:pt x="55" y="3103"/>
                  </a:cubicBezTo>
                  <a:lnTo>
                    <a:pt x="109" y="3266"/>
                  </a:lnTo>
                  <a:cubicBezTo>
                    <a:pt x="109" y="3327"/>
                    <a:pt x="155" y="3357"/>
                    <a:pt x="201" y="3357"/>
                  </a:cubicBezTo>
                  <a:cubicBezTo>
                    <a:pt x="216" y="3357"/>
                    <a:pt x="231" y="3354"/>
                    <a:pt x="245" y="3347"/>
                  </a:cubicBezTo>
                  <a:lnTo>
                    <a:pt x="7053" y="390"/>
                  </a:lnTo>
                  <a:cubicBezTo>
                    <a:pt x="7134" y="363"/>
                    <a:pt x="7161" y="282"/>
                    <a:pt x="7134" y="255"/>
                  </a:cubicBezTo>
                  <a:lnTo>
                    <a:pt x="7053" y="92"/>
                  </a:lnTo>
                  <a:cubicBezTo>
                    <a:pt x="7053" y="31"/>
                    <a:pt x="7022" y="1"/>
                    <a:pt x="6973" y="1"/>
                  </a:cubicBezTo>
                  <a:close/>
                </a:path>
              </a:pathLst>
            </a:custGeom>
            <a:solidFill>
              <a:srgbClr val="30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1794514" y="2492682"/>
              <a:ext cx="15441" cy="14647"/>
            </a:xfrm>
            <a:custGeom>
              <a:rect b="b" l="l" r="r" t="t"/>
              <a:pathLst>
                <a:path extrusionOk="0" h="516" w="544">
                  <a:moveTo>
                    <a:pt x="381" y="0"/>
                  </a:moveTo>
                  <a:lnTo>
                    <a:pt x="1" y="163"/>
                  </a:lnTo>
                  <a:lnTo>
                    <a:pt x="164" y="516"/>
                  </a:lnTo>
                  <a:lnTo>
                    <a:pt x="543" y="380"/>
                  </a:lnTo>
                  <a:lnTo>
                    <a:pt x="381"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1830704" y="2579682"/>
              <a:ext cx="15441" cy="14647"/>
            </a:xfrm>
            <a:custGeom>
              <a:rect b="b" l="l" r="r" t="t"/>
              <a:pathLst>
                <a:path extrusionOk="0" h="516" w="544">
                  <a:moveTo>
                    <a:pt x="380" y="0"/>
                  </a:moveTo>
                  <a:lnTo>
                    <a:pt x="1" y="163"/>
                  </a:lnTo>
                  <a:lnTo>
                    <a:pt x="163" y="516"/>
                  </a:lnTo>
                  <a:lnTo>
                    <a:pt x="543" y="353"/>
                  </a:lnTo>
                  <a:lnTo>
                    <a:pt x="380" y="0"/>
                  </a:lnTo>
                  <a:close/>
                </a:path>
              </a:pathLst>
            </a:custGeom>
            <a:solidFill>
              <a:srgbClr val="232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1613588" y="2489616"/>
              <a:ext cx="306444" cy="240222"/>
            </a:xfrm>
            <a:custGeom>
              <a:rect b="b" l="l" r="r" t="t"/>
              <a:pathLst>
                <a:path extrusionOk="0" h="8463" w="10796">
                  <a:moveTo>
                    <a:pt x="5968" y="0"/>
                  </a:moveTo>
                  <a:cubicBezTo>
                    <a:pt x="5968" y="0"/>
                    <a:pt x="5588" y="27"/>
                    <a:pt x="5615" y="705"/>
                  </a:cubicBezTo>
                  <a:cubicBezTo>
                    <a:pt x="5670" y="1383"/>
                    <a:pt x="6944" y="3228"/>
                    <a:pt x="6944" y="3228"/>
                  </a:cubicBezTo>
                  <a:cubicBezTo>
                    <a:pt x="6944" y="3228"/>
                    <a:pt x="5995" y="4096"/>
                    <a:pt x="4883" y="4367"/>
                  </a:cubicBezTo>
                  <a:cubicBezTo>
                    <a:pt x="3771" y="4638"/>
                    <a:pt x="3256" y="4774"/>
                    <a:pt x="3256" y="4774"/>
                  </a:cubicBezTo>
                  <a:lnTo>
                    <a:pt x="2008" y="4747"/>
                  </a:lnTo>
                  <a:cubicBezTo>
                    <a:pt x="2008" y="4747"/>
                    <a:pt x="1764" y="4367"/>
                    <a:pt x="1303" y="4313"/>
                  </a:cubicBezTo>
                  <a:cubicBezTo>
                    <a:pt x="1226" y="4300"/>
                    <a:pt x="1157" y="4294"/>
                    <a:pt x="1095" y="4294"/>
                  </a:cubicBezTo>
                  <a:cubicBezTo>
                    <a:pt x="767" y="4294"/>
                    <a:pt x="652" y="4448"/>
                    <a:pt x="652" y="4448"/>
                  </a:cubicBezTo>
                  <a:cubicBezTo>
                    <a:pt x="652" y="4448"/>
                    <a:pt x="591" y="4400"/>
                    <a:pt x="479" y="4400"/>
                  </a:cubicBezTo>
                  <a:cubicBezTo>
                    <a:pt x="423" y="4400"/>
                    <a:pt x="353" y="4412"/>
                    <a:pt x="272" y="4448"/>
                  </a:cubicBezTo>
                  <a:cubicBezTo>
                    <a:pt x="1" y="4530"/>
                    <a:pt x="82" y="4720"/>
                    <a:pt x="82" y="4720"/>
                  </a:cubicBezTo>
                  <a:lnTo>
                    <a:pt x="516" y="5750"/>
                  </a:lnTo>
                  <a:lnTo>
                    <a:pt x="2116" y="6917"/>
                  </a:lnTo>
                  <a:cubicBezTo>
                    <a:pt x="2116" y="6917"/>
                    <a:pt x="4015" y="6917"/>
                    <a:pt x="4585" y="7079"/>
                  </a:cubicBezTo>
                  <a:cubicBezTo>
                    <a:pt x="5154" y="7242"/>
                    <a:pt x="5534" y="7568"/>
                    <a:pt x="5941" y="7568"/>
                  </a:cubicBezTo>
                  <a:cubicBezTo>
                    <a:pt x="6348" y="7595"/>
                    <a:pt x="6619" y="7703"/>
                    <a:pt x="6619" y="7703"/>
                  </a:cubicBezTo>
                  <a:lnTo>
                    <a:pt x="9386" y="8463"/>
                  </a:lnTo>
                  <a:lnTo>
                    <a:pt x="10796" y="5289"/>
                  </a:lnTo>
                  <a:cubicBezTo>
                    <a:pt x="10796" y="5289"/>
                    <a:pt x="10715" y="4747"/>
                    <a:pt x="10281" y="4258"/>
                  </a:cubicBezTo>
                  <a:cubicBezTo>
                    <a:pt x="9820" y="3797"/>
                    <a:pt x="8843" y="3201"/>
                    <a:pt x="8138" y="2333"/>
                  </a:cubicBezTo>
                  <a:cubicBezTo>
                    <a:pt x="7405" y="1492"/>
                    <a:pt x="5968" y="0"/>
                    <a:pt x="59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7"/>
            <p:cNvSpPr/>
            <p:nvPr/>
          </p:nvSpPr>
          <p:spPr>
            <a:xfrm>
              <a:off x="1863801" y="2628958"/>
              <a:ext cx="93188" cy="203293"/>
            </a:xfrm>
            <a:custGeom>
              <a:rect b="b" l="l" r="r" t="t"/>
              <a:pathLst>
                <a:path extrusionOk="0" h="7162" w="3283">
                  <a:moveTo>
                    <a:pt x="1900" y="0"/>
                  </a:moveTo>
                  <a:cubicBezTo>
                    <a:pt x="1900" y="0"/>
                    <a:pt x="977" y="1357"/>
                    <a:pt x="462" y="3310"/>
                  </a:cubicBezTo>
                  <a:cubicBezTo>
                    <a:pt x="1" y="5235"/>
                    <a:pt x="28" y="6781"/>
                    <a:pt x="28" y="6781"/>
                  </a:cubicBezTo>
                  <a:lnTo>
                    <a:pt x="1384" y="7161"/>
                  </a:lnTo>
                  <a:cubicBezTo>
                    <a:pt x="1384" y="7161"/>
                    <a:pt x="1547" y="4150"/>
                    <a:pt x="2144" y="2713"/>
                  </a:cubicBezTo>
                  <a:cubicBezTo>
                    <a:pt x="2713" y="1302"/>
                    <a:pt x="3283" y="462"/>
                    <a:pt x="3283" y="462"/>
                  </a:cubicBezTo>
                  <a:lnTo>
                    <a:pt x="3012" y="272"/>
                  </a:lnTo>
                  <a:lnTo>
                    <a:pt x="1900"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7"/>
            <p:cNvSpPr/>
            <p:nvPr/>
          </p:nvSpPr>
          <p:spPr>
            <a:xfrm>
              <a:off x="1889234" y="2367192"/>
              <a:ext cx="668296" cy="580814"/>
            </a:xfrm>
            <a:custGeom>
              <a:rect b="b" l="l" r="r" t="t"/>
              <a:pathLst>
                <a:path extrusionOk="0" h="20462" w="23544">
                  <a:moveTo>
                    <a:pt x="23055" y="0"/>
                  </a:moveTo>
                  <a:lnTo>
                    <a:pt x="23055" y="0"/>
                  </a:lnTo>
                  <a:cubicBezTo>
                    <a:pt x="23055" y="0"/>
                    <a:pt x="17007" y="1872"/>
                    <a:pt x="15325" y="5642"/>
                  </a:cubicBezTo>
                  <a:cubicBezTo>
                    <a:pt x="13616" y="9439"/>
                    <a:pt x="12830" y="11501"/>
                    <a:pt x="12830" y="11501"/>
                  </a:cubicBezTo>
                  <a:lnTo>
                    <a:pt x="2143" y="9494"/>
                  </a:lnTo>
                  <a:cubicBezTo>
                    <a:pt x="2143" y="9494"/>
                    <a:pt x="1112" y="10090"/>
                    <a:pt x="570" y="12342"/>
                  </a:cubicBezTo>
                  <a:cubicBezTo>
                    <a:pt x="27" y="14620"/>
                    <a:pt x="0" y="16790"/>
                    <a:pt x="0" y="16790"/>
                  </a:cubicBezTo>
                  <a:lnTo>
                    <a:pt x="15000" y="20343"/>
                  </a:lnTo>
                  <a:cubicBezTo>
                    <a:pt x="15318" y="20423"/>
                    <a:pt x="15638" y="20461"/>
                    <a:pt x="15952" y="20461"/>
                  </a:cubicBezTo>
                  <a:cubicBezTo>
                    <a:pt x="17458" y="20461"/>
                    <a:pt x="18847" y="19582"/>
                    <a:pt x="19475" y="18146"/>
                  </a:cubicBezTo>
                  <a:cubicBezTo>
                    <a:pt x="20723" y="15407"/>
                    <a:pt x="22431" y="11257"/>
                    <a:pt x="22865" y="8409"/>
                  </a:cubicBezTo>
                  <a:cubicBezTo>
                    <a:pt x="23544" y="3798"/>
                    <a:pt x="23055" y="0"/>
                    <a:pt x="23055"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2122502" y="2509628"/>
              <a:ext cx="154017" cy="33125"/>
            </a:xfrm>
            <a:custGeom>
              <a:rect b="b" l="l" r="r" t="t"/>
              <a:pathLst>
                <a:path extrusionOk="0" h="1167" w="5426">
                  <a:moveTo>
                    <a:pt x="597" y="0"/>
                  </a:moveTo>
                  <a:lnTo>
                    <a:pt x="1" y="1167"/>
                  </a:lnTo>
                  <a:lnTo>
                    <a:pt x="5425" y="1167"/>
                  </a:lnTo>
                  <a:lnTo>
                    <a:pt x="2632" y="651"/>
                  </a:lnTo>
                  <a:lnTo>
                    <a:pt x="5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2105556" y="2290183"/>
              <a:ext cx="34686" cy="56231"/>
            </a:xfrm>
            <a:custGeom>
              <a:rect b="b" l="l" r="r" t="t"/>
              <a:pathLst>
                <a:path extrusionOk="0" h="1981" w="1222">
                  <a:moveTo>
                    <a:pt x="164" y="1"/>
                  </a:moveTo>
                  <a:cubicBezTo>
                    <a:pt x="55" y="1"/>
                    <a:pt x="1" y="109"/>
                    <a:pt x="1" y="191"/>
                  </a:cubicBezTo>
                  <a:lnTo>
                    <a:pt x="1" y="1818"/>
                  </a:lnTo>
                  <a:cubicBezTo>
                    <a:pt x="1" y="1900"/>
                    <a:pt x="109" y="1981"/>
                    <a:pt x="164" y="1981"/>
                  </a:cubicBezTo>
                  <a:lnTo>
                    <a:pt x="1059" y="1981"/>
                  </a:lnTo>
                  <a:cubicBezTo>
                    <a:pt x="1113" y="1981"/>
                    <a:pt x="1194" y="1900"/>
                    <a:pt x="1221" y="1818"/>
                  </a:cubicBezTo>
                  <a:lnTo>
                    <a:pt x="1221" y="191"/>
                  </a:lnTo>
                  <a:cubicBezTo>
                    <a:pt x="1221" y="82"/>
                    <a:pt x="1113" y="1"/>
                    <a:pt x="1059" y="1"/>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2139448" y="2263388"/>
              <a:ext cx="57763" cy="110758"/>
            </a:xfrm>
            <a:custGeom>
              <a:rect b="b" l="l" r="r" t="t"/>
              <a:pathLst>
                <a:path extrusionOk="0" h="3902" w="2035">
                  <a:moveTo>
                    <a:pt x="1491" y="0"/>
                  </a:moveTo>
                  <a:cubicBezTo>
                    <a:pt x="1370" y="0"/>
                    <a:pt x="1246" y="41"/>
                    <a:pt x="1139" y="131"/>
                  </a:cubicBezTo>
                  <a:lnTo>
                    <a:pt x="0" y="1135"/>
                  </a:lnTo>
                  <a:lnTo>
                    <a:pt x="0" y="2789"/>
                  </a:lnTo>
                  <a:lnTo>
                    <a:pt x="1139" y="3766"/>
                  </a:lnTo>
                  <a:cubicBezTo>
                    <a:pt x="1250" y="3859"/>
                    <a:pt x="1378" y="3902"/>
                    <a:pt x="1503" y="3902"/>
                  </a:cubicBezTo>
                  <a:cubicBezTo>
                    <a:pt x="1778" y="3902"/>
                    <a:pt x="2035" y="3695"/>
                    <a:pt x="2035" y="3359"/>
                  </a:cubicBezTo>
                  <a:lnTo>
                    <a:pt x="2035" y="538"/>
                  </a:lnTo>
                  <a:cubicBezTo>
                    <a:pt x="2035" y="216"/>
                    <a:pt x="1771" y="0"/>
                    <a:pt x="1491"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2048588" y="2263388"/>
              <a:ext cx="57763" cy="110758"/>
            </a:xfrm>
            <a:custGeom>
              <a:rect b="b" l="l" r="r" t="t"/>
              <a:pathLst>
                <a:path extrusionOk="0" h="3902" w="2035">
                  <a:moveTo>
                    <a:pt x="544" y="0"/>
                  </a:moveTo>
                  <a:cubicBezTo>
                    <a:pt x="265" y="0"/>
                    <a:pt x="1" y="216"/>
                    <a:pt x="1" y="538"/>
                  </a:cubicBezTo>
                  <a:lnTo>
                    <a:pt x="1" y="3359"/>
                  </a:lnTo>
                  <a:cubicBezTo>
                    <a:pt x="1" y="3695"/>
                    <a:pt x="257" y="3902"/>
                    <a:pt x="532" y="3902"/>
                  </a:cubicBezTo>
                  <a:cubicBezTo>
                    <a:pt x="657" y="3902"/>
                    <a:pt x="786" y="3859"/>
                    <a:pt x="896" y="3766"/>
                  </a:cubicBezTo>
                  <a:lnTo>
                    <a:pt x="2035" y="2789"/>
                  </a:lnTo>
                  <a:lnTo>
                    <a:pt x="2035" y="1135"/>
                  </a:lnTo>
                  <a:lnTo>
                    <a:pt x="896" y="131"/>
                  </a:lnTo>
                  <a:cubicBezTo>
                    <a:pt x="789" y="41"/>
                    <a:pt x="665" y="0"/>
                    <a:pt x="544"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2083246" y="2274799"/>
              <a:ext cx="23105" cy="67783"/>
            </a:xfrm>
            <a:custGeom>
              <a:rect b="b" l="l" r="r" t="t"/>
              <a:pathLst>
                <a:path extrusionOk="0" h="2388" w="814">
                  <a:moveTo>
                    <a:pt x="0" y="0"/>
                  </a:moveTo>
                  <a:lnTo>
                    <a:pt x="814" y="2387"/>
                  </a:lnTo>
                  <a:lnTo>
                    <a:pt x="814" y="733"/>
                  </a:lnTo>
                  <a:lnTo>
                    <a:pt x="0" y="0"/>
                  </a:lnTo>
                  <a:close/>
                </a:path>
              </a:pathLst>
            </a:custGeom>
            <a:solidFill>
              <a:srgbClr val="1011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1528120" y="2282406"/>
              <a:ext cx="184815" cy="306643"/>
            </a:xfrm>
            <a:custGeom>
              <a:rect b="b" l="l" r="r" t="t"/>
              <a:pathLst>
                <a:path extrusionOk="0" h="10803" w="6511">
                  <a:moveTo>
                    <a:pt x="3208" y="0"/>
                  </a:moveTo>
                  <a:cubicBezTo>
                    <a:pt x="3154" y="0"/>
                    <a:pt x="3098" y="1"/>
                    <a:pt x="3039" y="4"/>
                  </a:cubicBezTo>
                  <a:cubicBezTo>
                    <a:pt x="2415" y="85"/>
                    <a:pt x="1764" y="221"/>
                    <a:pt x="1140" y="492"/>
                  </a:cubicBezTo>
                  <a:cubicBezTo>
                    <a:pt x="543" y="763"/>
                    <a:pt x="1" y="2445"/>
                    <a:pt x="1" y="2445"/>
                  </a:cubicBezTo>
                  <a:cubicBezTo>
                    <a:pt x="1" y="2445"/>
                    <a:pt x="381" y="5130"/>
                    <a:pt x="571" y="5537"/>
                  </a:cubicBezTo>
                  <a:cubicBezTo>
                    <a:pt x="788" y="5971"/>
                    <a:pt x="1493" y="6785"/>
                    <a:pt x="1493" y="6785"/>
                  </a:cubicBezTo>
                  <a:lnTo>
                    <a:pt x="1330" y="8005"/>
                  </a:lnTo>
                  <a:lnTo>
                    <a:pt x="2171" y="10636"/>
                  </a:lnTo>
                  <a:cubicBezTo>
                    <a:pt x="2197" y="10742"/>
                    <a:pt x="2288" y="10802"/>
                    <a:pt x="2380" y="10802"/>
                  </a:cubicBezTo>
                  <a:cubicBezTo>
                    <a:pt x="2478" y="10802"/>
                    <a:pt x="2577" y="10735"/>
                    <a:pt x="2605" y="10582"/>
                  </a:cubicBezTo>
                  <a:lnTo>
                    <a:pt x="4069" y="7951"/>
                  </a:lnTo>
                  <a:lnTo>
                    <a:pt x="3446" y="6459"/>
                  </a:lnTo>
                  <a:lnTo>
                    <a:pt x="5046" y="5700"/>
                  </a:lnTo>
                  <a:cubicBezTo>
                    <a:pt x="5046" y="5700"/>
                    <a:pt x="5588" y="5645"/>
                    <a:pt x="5914" y="5347"/>
                  </a:cubicBezTo>
                  <a:cubicBezTo>
                    <a:pt x="6267" y="5022"/>
                    <a:pt x="5914" y="4316"/>
                    <a:pt x="5914" y="4316"/>
                  </a:cubicBezTo>
                  <a:cubicBezTo>
                    <a:pt x="5914" y="4316"/>
                    <a:pt x="6104" y="4262"/>
                    <a:pt x="6267" y="4154"/>
                  </a:cubicBezTo>
                  <a:cubicBezTo>
                    <a:pt x="6429" y="4045"/>
                    <a:pt x="6511" y="3584"/>
                    <a:pt x="6321" y="3231"/>
                  </a:cubicBezTo>
                  <a:cubicBezTo>
                    <a:pt x="6263" y="3126"/>
                    <a:pt x="6099" y="3091"/>
                    <a:pt x="5912" y="3091"/>
                  </a:cubicBezTo>
                  <a:cubicBezTo>
                    <a:pt x="5572" y="3091"/>
                    <a:pt x="5154" y="3204"/>
                    <a:pt x="5154" y="3204"/>
                  </a:cubicBezTo>
                  <a:lnTo>
                    <a:pt x="2605" y="3638"/>
                  </a:lnTo>
                  <a:lnTo>
                    <a:pt x="2605" y="3638"/>
                  </a:lnTo>
                  <a:lnTo>
                    <a:pt x="4259" y="3069"/>
                  </a:lnTo>
                  <a:lnTo>
                    <a:pt x="5290" y="2933"/>
                  </a:lnTo>
                  <a:cubicBezTo>
                    <a:pt x="5290" y="2933"/>
                    <a:pt x="5778" y="2635"/>
                    <a:pt x="5643" y="2038"/>
                  </a:cubicBezTo>
                  <a:cubicBezTo>
                    <a:pt x="5599" y="1731"/>
                    <a:pt x="5162" y="1661"/>
                    <a:pt x="4768" y="1661"/>
                  </a:cubicBezTo>
                  <a:cubicBezTo>
                    <a:pt x="4430" y="1661"/>
                    <a:pt x="4124" y="1713"/>
                    <a:pt x="4124" y="1713"/>
                  </a:cubicBezTo>
                  <a:lnTo>
                    <a:pt x="2713" y="1821"/>
                  </a:lnTo>
                  <a:lnTo>
                    <a:pt x="1493" y="2174"/>
                  </a:lnTo>
                  <a:lnTo>
                    <a:pt x="1764" y="1604"/>
                  </a:lnTo>
                  <a:lnTo>
                    <a:pt x="2740" y="1170"/>
                  </a:lnTo>
                  <a:cubicBezTo>
                    <a:pt x="2740" y="1170"/>
                    <a:pt x="3337" y="1062"/>
                    <a:pt x="3744" y="926"/>
                  </a:cubicBezTo>
                  <a:cubicBezTo>
                    <a:pt x="4151" y="790"/>
                    <a:pt x="3988" y="112"/>
                    <a:pt x="3988" y="112"/>
                  </a:cubicBezTo>
                  <a:cubicBezTo>
                    <a:pt x="3988" y="112"/>
                    <a:pt x="3742" y="0"/>
                    <a:pt x="3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2249525" y="1991970"/>
              <a:ext cx="77718" cy="102782"/>
            </a:xfrm>
            <a:custGeom>
              <a:rect b="b" l="l" r="r" t="t"/>
              <a:pathLst>
                <a:path extrusionOk="0" h="3621" w="2738">
                  <a:moveTo>
                    <a:pt x="1498" y="1"/>
                  </a:moveTo>
                  <a:cubicBezTo>
                    <a:pt x="1453" y="1"/>
                    <a:pt x="1406" y="4"/>
                    <a:pt x="1357" y="10"/>
                  </a:cubicBezTo>
                  <a:cubicBezTo>
                    <a:pt x="109" y="173"/>
                    <a:pt x="1" y="2071"/>
                    <a:pt x="1" y="2071"/>
                  </a:cubicBezTo>
                  <a:lnTo>
                    <a:pt x="55" y="2071"/>
                  </a:lnTo>
                  <a:lnTo>
                    <a:pt x="55" y="3401"/>
                  </a:lnTo>
                  <a:cubicBezTo>
                    <a:pt x="55" y="3401"/>
                    <a:pt x="403" y="3621"/>
                    <a:pt x="852" y="3621"/>
                  </a:cubicBezTo>
                  <a:cubicBezTo>
                    <a:pt x="1206" y="3621"/>
                    <a:pt x="1622" y="3484"/>
                    <a:pt x="1981" y="2994"/>
                  </a:cubicBezTo>
                  <a:cubicBezTo>
                    <a:pt x="2738" y="1924"/>
                    <a:pt x="2641" y="1"/>
                    <a:pt x="14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67"/>
          <p:cNvGrpSpPr/>
          <p:nvPr/>
        </p:nvGrpSpPr>
        <p:grpSpPr>
          <a:xfrm>
            <a:off x="3110300" y="1303180"/>
            <a:ext cx="2079570" cy="1798530"/>
            <a:chOff x="3110300" y="1303180"/>
            <a:chExt cx="2079570" cy="1798530"/>
          </a:xfrm>
        </p:grpSpPr>
        <p:sp>
          <p:nvSpPr>
            <p:cNvPr id="1911" name="Google Shape;1911;p67"/>
            <p:cNvSpPr/>
            <p:nvPr/>
          </p:nvSpPr>
          <p:spPr>
            <a:xfrm>
              <a:off x="3295853" y="1394778"/>
              <a:ext cx="1706904" cy="1706932"/>
            </a:xfrm>
            <a:custGeom>
              <a:rect b="b" l="l" r="r" t="t"/>
              <a:pathLst>
                <a:path extrusionOk="0" h="60135" w="60134">
                  <a:moveTo>
                    <a:pt x="30081" y="1"/>
                  </a:moveTo>
                  <a:cubicBezTo>
                    <a:pt x="13454" y="1"/>
                    <a:pt x="0" y="13454"/>
                    <a:pt x="0" y="30054"/>
                  </a:cubicBezTo>
                  <a:cubicBezTo>
                    <a:pt x="0" y="46681"/>
                    <a:pt x="13454" y="60134"/>
                    <a:pt x="30081" y="60134"/>
                  </a:cubicBezTo>
                  <a:cubicBezTo>
                    <a:pt x="46681" y="60134"/>
                    <a:pt x="60134" y="46681"/>
                    <a:pt x="60134" y="30054"/>
                  </a:cubicBezTo>
                  <a:cubicBezTo>
                    <a:pt x="60134" y="13454"/>
                    <a:pt x="46681" y="1"/>
                    <a:pt x="30081"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3358215" y="1303180"/>
              <a:ext cx="1582180" cy="1798530"/>
            </a:xfrm>
            <a:custGeom>
              <a:rect b="b" l="l" r="r" t="t"/>
              <a:pathLst>
                <a:path extrusionOk="0" h="63362" w="55740">
                  <a:moveTo>
                    <a:pt x="0" y="0"/>
                  </a:moveTo>
                  <a:lnTo>
                    <a:pt x="17983" y="61897"/>
                  </a:lnTo>
                  <a:cubicBezTo>
                    <a:pt x="21076" y="62819"/>
                    <a:pt x="24412" y="63361"/>
                    <a:pt x="27884" y="63361"/>
                  </a:cubicBezTo>
                  <a:cubicBezTo>
                    <a:pt x="31328" y="63361"/>
                    <a:pt x="34692" y="62846"/>
                    <a:pt x="37784" y="61897"/>
                  </a:cubicBezTo>
                  <a:lnTo>
                    <a:pt x="55740" y="0"/>
                  </a:ln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3110300" y="1872895"/>
              <a:ext cx="973975" cy="1225721"/>
            </a:xfrm>
            <a:custGeom>
              <a:rect b="b" l="l" r="r" t="t"/>
              <a:pathLst>
                <a:path extrusionOk="0" h="43182" w="34313">
                  <a:moveTo>
                    <a:pt x="0" y="1"/>
                  </a:moveTo>
                  <a:lnTo>
                    <a:pt x="21347" y="39113"/>
                  </a:lnTo>
                  <a:cubicBezTo>
                    <a:pt x="25199" y="41392"/>
                    <a:pt x="29593" y="42829"/>
                    <a:pt x="34312" y="43182"/>
                  </a:cubicBezTo>
                  <a:lnTo>
                    <a:pt x="26582" y="1"/>
                  </a:ln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4215896" y="1872895"/>
              <a:ext cx="973975" cy="1225721"/>
            </a:xfrm>
            <a:custGeom>
              <a:rect b="b" l="l" r="r" t="t"/>
              <a:pathLst>
                <a:path extrusionOk="0" h="43182" w="34313">
                  <a:moveTo>
                    <a:pt x="7731" y="1"/>
                  </a:moveTo>
                  <a:lnTo>
                    <a:pt x="0" y="43182"/>
                  </a:lnTo>
                  <a:cubicBezTo>
                    <a:pt x="4693" y="42829"/>
                    <a:pt x="9087" y="41392"/>
                    <a:pt x="12966" y="39113"/>
                  </a:cubicBezTo>
                  <a:lnTo>
                    <a:pt x="34312" y="1"/>
                  </a:lnTo>
                  <a:close/>
                </a:path>
              </a:pathLst>
            </a:custGeom>
            <a:gradFill>
              <a:gsLst>
                <a:gs pos="0">
                  <a:srgbClr val="FEC659">
                    <a:alpha val="55294"/>
                  </a:srgbClr>
                </a:gs>
                <a:gs pos="100000">
                  <a:srgbClr val="4AFFC3">
                    <a:alpha val="0"/>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3562246" y="1668892"/>
              <a:ext cx="1175678" cy="1117148"/>
            </a:xfrm>
            <a:custGeom>
              <a:rect b="b" l="l" r="r" t="t"/>
              <a:pathLst>
                <a:path extrusionOk="0" h="39357" w="41419">
                  <a:moveTo>
                    <a:pt x="20696" y="0"/>
                  </a:moveTo>
                  <a:lnTo>
                    <a:pt x="14322" y="12938"/>
                  </a:lnTo>
                  <a:lnTo>
                    <a:pt x="0" y="15054"/>
                  </a:lnTo>
                  <a:lnTo>
                    <a:pt x="10362" y="25117"/>
                  </a:lnTo>
                  <a:lnTo>
                    <a:pt x="7920" y="39357"/>
                  </a:lnTo>
                  <a:lnTo>
                    <a:pt x="20696" y="32657"/>
                  </a:lnTo>
                  <a:lnTo>
                    <a:pt x="33471" y="39357"/>
                  </a:lnTo>
                  <a:lnTo>
                    <a:pt x="33471" y="39357"/>
                  </a:lnTo>
                  <a:lnTo>
                    <a:pt x="31030" y="25117"/>
                  </a:lnTo>
                  <a:lnTo>
                    <a:pt x="41418" y="15054"/>
                  </a:lnTo>
                  <a:lnTo>
                    <a:pt x="27097" y="12938"/>
                  </a:lnTo>
                  <a:lnTo>
                    <a:pt x="2069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3818620" y="1899861"/>
              <a:ext cx="492764" cy="567445"/>
            </a:xfrm>
            <a:custGeom>
              <a:rect b="b" l="l" r="r" t="t"/>
              <a:pathLst>
                <a:path extrusionOk="0" h="19991" w="17360">
                  <a:moveTo>
                    <a:pt x="15705" y="0"/>
                  </a:moveTo>
                  <a:lnTo>
                    <a:pt x="0" y="15705"/>
                  </a:lnTo>
                  <a:lnTo>
                    <a:pt x="1330" y="16980"/>
                  </a:lnTo>
                  <a:lnTo>
                    <a:pt x="814" y="19990"/>
                  </a:lnTo>
                  <a:lnTo>
                    <a:pt x="17360" y="3418"/>
                  </a:lnTo>
                  <a:lnTo>
                    <a:pt x="157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4204343" y="2384904"/>
              <a:ext cx="274114" cy="320296"/>
            </a:xfrm>
            <a:custGeom>
              <a:rect b="b" l="l" r="r" t="t"/>
              <a:pathLst>
                <a:path extrusionOk="0" h="11284" w="9657">
                  <a:moveTo>
                    <a:pt x="8436" y="0"/>
                  </a:moveTo>
                  <a:lnTo>
                    <a:pt x="1" y="8436"/>
                  </a:lnTo>
                  <a:lnTo>
                    <a:pt x="5425" y="11284"/>
                  </a:lnTo>
                  <a:lnTo>
                    <a:pt x="9657" y="7079"/>
                  </a:lnTo>
                  <a:lnTo>
                    <a:pt x="84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3777802" y="1901394"/>
              <a:ext cx="775336" cy="736818"/>
            </a:xfrm>
            <a:custGeom>
              <a:rect b="b" l="l" r="r" t="t"/>
              <a:pathLst>
                <a:path extrusionOk="0" h="25958" w="27315">
                  <a:moveTo>
                    <a:pt x="13644" y="0"/>
                  </a:moveTo>
                  <a:lnTo>
                    <a:pt x="9440" y="8544"/>
                  </a:lnTo>
                  <a:lnTo>
                    <a:pt x="1" y="9901"/>
                  </a:lnTo>
                  <a:lnTo>
                    <a:pt x="6836" y="16546"/>
                  </a:lnTo>
                  <a:lnTo>
                    <a:pt x="5236" y="25958"/>
                  </a:lnTo>
                  <a:lnTo>
                    <a:pt x="13644" y="21510"/>
                  </a:lnTo>
                  <a:lnTo>
                    <a:pt x="22080" y="25958"/>
                  </a:lnTo>
                  <a:lnTo>
                    <a:pt x="20452" y="16546"/>
                  </a:lnTo>
                  <a:lnTo>
                    <a:pt x="27315" y="9901"/>
                  </a:lnTo>
                  <a:lnTo>
                    <a:pt x="17876" y="8544"/>
                  </a:lnTo>
                  <a:lnTo>
                    <a:pt x="13644"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7"/>
            <p:cNvSpPr/>
            <p:nvPr/>
          </p:nvSpPr>
          <p:spPr>
            <a:xfrm>
              <a:off x="3762417" y="1879821"/>
              <a:ext cx="773775" cy="736080"/>
            </a:xfrm>
            <a:custGeom>
              <a:rect b="b" l="l" r="r" t="t"/>
              <a:pathLst>
                <a:path extrusionOk="0" h="25932" w="27260">
                  <a:moveTo>
                    <a:pt x="13644" y="1"/>
                  </a:moveTo>
                  <a:lnTo>
                    <a:pt x="9440" y="8545"/>
                  </a:lnTo>
                  <a:lnTo>
                    <a:pt x="0" y="9901"/>
                  </a:lnTo>
                  <a:lnTo>
                    <a:pt x="6836" y="16546"/>
                  </a:lnTo>
                  <a:lnTo>
                    <a:pt x="5235" y="25931"/>
                  </a:lnTo>
                  <a:lnTo>
                    <a:pt x="13644" y="21510"/>
                  </a:lnTo>
                  <a:lnTo>
                    <a:pt x="22079" y="25931"/>
                  </a:lnTo>
                  <a:lnTo>
                    <a:pt x="20452" y="16546"/>
                  </a:lnTo>
                  <a:lnTo>
                    <a:pt x="27260" y="9901"/>
                  </a:lnTo>
                  <a:lnTo>
                    <a:pt x="17848" y="8545"/>
                  </a:lnTo>
                  <a:lnTo>
                    <a:pt x="13644" y="1"/>
                  </a:lnTo>
                  <a:close/>
                </a:path>
              </a:pathLst>
            </a:custGeom>
            <a:solidFill>
              <a:srgbClr val="942D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3884047" y="1969915"/>
              <a:ext cx="358048" cy="383453"/>
            </a:xfrm>
            <a:custGeom>
              <a:rect b="b" l="l" r="r" t="t"/>
              <a:pathLst>
                <a:path extrusionOk="0" h="13509" w="12614">
                  <a:moveTo>
                    <a:pt x="10905" y="0"/>
                  </a:moveTo>
                  <a:lnTo>
                    <a:pt x="1" y="10931"/>
                  </a:lnTo>
                  <a:lnTo>
                    <a:pt x="2551" y="13372"/>
                  </a:lnTo>
                  <a:lnTo>
                    <a:pt x="2496" y="13508"/>
                  </a:lnTo>
                  <a:lnTo>
                    <a:pt x="12614" y="3391"/>
                  </a:lnTo>
                  <a:lnTo>
                    <a:pt x="10905"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3911013" y="2123138"/>
              <a:ext cx="573604" cy="492764"/>
            </a:xfrm>
            <a:custGeom>
              <a:rect b="b" l="l" r="r" t="t"/>
              <a:pathLst>
                <a:path extrusionOk="0" h="17360" w="20208">
                  <a:moveTo>
                    <a:pt x="12938" y="0"/>
                  </a:moveTo>
                  <a:lnTo>
                    <a:pt x="868" y="12070"/>
                  </a:lnTo>
                  <a:lnTo>
                    <a:pt x="0" y="17359"/>
                  </a:lnTo>
                  <a:lnTo>
                    <a:pt x="8273" y="13019"/>
                  </a:lnTo>
                  <a:lnTo>
                    <a:pt x="20208" y="1085"/>
                  </a:lnTo>
                  <a:lnTo>
                    <a:pt x="12938" y="0"/>
                  </a:ln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3562246" y="1668892"/>
              <a:ext cx="587456" cy="427308"/>
            </a:xfrm>
            <a:custGeom>
              <a:rect b="b" l="l" r="r" t="t"/>
              <a:pathLst>
                <a:path extrusionOk="0" h="15054" w="20696">
                  <a:moveTo>
                    <a:pt x="20696" y="0"/>
                  </a:moveTo>
                  <a:lnTo>
                    <a:pt x="14322" y="12938"/>
                  </a:lnTo>
                  <a:lnTo>
                    <a:pt x="0" y="15054"/>
                  </a:lnTo>
                  <a:lnTo>
                    <a:pt x="14918" y="13725"/>
                  </a:lnTo>
                  <a:lnTo>
                    <a:pt x="206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7"/>
            <p:cNvSpPr/>
            <p:nvPr/>
          </p:nvSpPr>
          <p:spPr>
            <a:xfrm>
              <a:off x="4496141" y="1899861"/>
              <a:ext cx="81635" cy="81635"/>
            </a:xfrm>
            <a:custGeom>
              <a:rect b="b" l="l" r="r" t="t"/>
              <a:pathLst>
                <a:path extrusionOk="0" h="2876" w="2876">
                  <a:moveTo>
                    <a:pt x="0" y="0"/>
                  </a:moveTo>
                  <a:lnTo>
                    <a:pt x="407" y="1465"/>
                  </a:lnTo>
                  <a:lnTo>
                    <a:pt x="0" y="2875"/>
                  </a:lnTo>
                  <a:lnTo>
                    <a:pt x="1411" y="2468"/>
                  </a:lnTo>
                  <a:lnTo>
                    <a:pt x="2876" y="2875"/>
                  </a:lnTo>
                  <a:lnTo>
                    <a:pt x="2442" y="1465"/>
                  </a:lnTo>
                  <a:lnTo>
                    <a:pt x="2876" y="0"/>
                  </a:lnTo>
                  <a:lnTo>
                    <a:pt x="1411" y="43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7"/>
            <p:cNvSpPr/>
            <p:nvPr/>
          </p:nvSpPr>
          <p:spPr>
            <a:xfrm>
              <a:off x="3542206" y="2459585"/>
              <a:ext cx="80869" cy="82402"/>
            </a:xfrm>
            <a:custGeom>
              <a:rect b="b" l="l" r="r" t="t"/>
              <a:pathLst>
                <a:path extrusionOk="0" h="2903" w="2849">
                  <a:moveTo>
                    <a:pt x="2849" y="0"/>
                  </a:moveTo>
                  <a:lnTo>
                    <a:pt x="1411" y="407"/>
                  </a:lnTo>
                  <a:lnTo>
                    <a:pt x="1" y="0"/>
                  </a:lnTo>
                  <a:lnTo>
                    <a:pt x="1" y="0"/>
                  </a:lnTo>
                  <a:lnTo>
                    <a:pt x="408" y="1438"/>
                  </a:lnTo>
                  <a:lnTo>
                    <a:pt x="1" y="2902"/>
                  </a:lnTo>
                  <a:lnTo>
                    <a:pt x="1" y="2902"/>
                  </a:lnTo>
                  <a:lnTo>
                    <a:pt x="1411" y="2441"/>
                  </a:lnTo>
                  <a:lnTo>
                    <a:pt x="2849" y="2902"/>
                  </a:lnTo>
                  <a:lnTo>
                    <a:pt x="2849" y="2902"/>
                  </a:lnTo>
                  <a:lnTo>
                    <a:pt x="2442" y="1438"/>
                  </a:lnTo>
                  <a:lnTo>
                    <a:pt x="28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4025716" y="2832223"/>
              <a:ext cx="75476" cy="76242"/>
            </a:xfrm>
            <a:custGeom>
              <a:rect b="b" l="l" r="r" t="t"/>
              <a:pathLst>
                <a:path extrusionOk="0" h="2686" w="2659">
                  <a:moveTo>
                    <a:pt x="1" y="0"/>
                  </a:moveTo>
                  <a:lnTo>
                    <a:pt x="353" y="1356"/>
                  </a:lnTo>
                  <a:lnTo>
                    <a:pt x="1" y="2685"/>
                  </a:lnTo>
                  <a:lnTo>
                    <a:pt x="1" y="2685"/>
                  </a:lnTo>
                  <a:lnTo>
                    <a:pt x="1303" y="2306"/>
                  </a:lnTo>
                  <a:lnTo>
                    <a:pt x="2659" y="2685"/>
                  </a:lnTo>
                  <a:lnTo>
                    <a:pt x="2252" y="1356"/>
                  </a:lnTo>
                  <a:lnTo>
                    <a:pt x="2659" y="0"/>
                  </a:lnTo>
                  <a:lnTo>
                    <a:pt x="1303" y="40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4712492" y="1804374"/>
              <a:ext cx="50071" cy="50071"/>
            </a:xfrm>
            <a:custGeom>
              <a:rect b="b" l="l" r="r" t="t"/>
              <a:pathLst>
                <a:path extrusionOk="0" h="1764" w="1764">
                  <a:moveTo>
                    <a:pt x="0" y="1"/>
                  </a:moveTo>
                  <a:lnTo>
                    <a:pt x="244" y="896"/>
                  </a:lnTo>
                  <a:lnTo>
                    <a:pt x="0" y="1764"/>
                  </a:lnTo>
                  <a:lnTo>
                    <a:pt x="895" y="1520"/>
                  </a:lnTo>
                  <a:lnTo>
                    <a:pt x="1763" y="1764"/>
                  </a:lnTo>
                  <a:lnTo>
                    <a:pt x="1492" y="896"/>
                  </a:lnTo>
                  <a:lnTo>
                    <a:pt x="1763" y="1"/>
                  </a:lnTo>
                  <a:lnTo>
                    <a:pt x="895" y="272"/>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3517597" y="1916012"/>
              <a:ext cx="50071" cy="50071"/>
            </a:xfrm>
            <a:custGeom>
              <a:rect b="b" l="l" r="r" t="t"/>
              <a:pathLst>
                <a:path extrusionOk="0" h="1764" w="1764">
                  <a:moveTo>
                    <a:pt x="0" y="1"/>
                  </a:moveTo>
                  <a:lnTo>
                    <a:pt x="217" y="896"/>
                  </a:lnTo>
                  <a:lnTo>
                    <a:pt x="0" y="1764"/>
                  </a:lnTo>
                  <a:lnTo>
                    <a:pt x="868" y="1493"/>
                  </a:lnTo>
                  <a:lnTo>
                    <a:pt x="1763" y="1764"/>
                  </a:lnTo>
                  <a:lnTo>
                    <a:pt x="1492" y="896"/>
                  </a:lnTo>
                  <a:lnTo>
                    <a:pt x="1763" y="1"/>
                  </a:lnTo>
                  <a:lnTo>
                    <a:pt x="868" y="245"/>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67"/>
          <p:cNvGrpSpPr/>
          <p:nvPr/>
        </p:nvGrpSpPr>
        <p:grpSpPr>
          <a:xfrm>
            <a:off x="1264821" y="3402705"/>
            <a:ext cx="1749254" cy="467359"/>
            <a:chOff x="1264821" y="3402705"/>
            <a:chExt cx="1749254" cy="467359"/>
          </a:xfrm>
        </p:grpSpPr>
        <p:sp>
          <p:nvSpPr>
            <p:cNvPr id="1929" name="Google Shape;1929;p67"/>
            <p:cNvSpPr/>
            <p:nvPr/>
          </p:nvSpPr>
          <p:spPr>
            <a:xfrm>
              <a:off x="1264821" y="3513577"/>
              <a:ext cx="482006" cy="356487"/>
            </a:xfrm>
            <a:custGeom>
              <a:rect b="b" l="l" r="r" t="t"/>
              <a:pathLst>
                <a:path extrusionOk="0" h="12559" w="16981">
                  <a:moveTo>
                    <a:pt x="13481" y="1"/>
                  </a:moveTo>
                  <a:cubicBezTo>
                    <a:pt x="3934" y="1655"/>
                    <a:pt x="1" y="3744"/>
                    <a:pt x="1" y="3744"/>
                  </a:cubicBezTo>
                  <a:lnTo>
                    <a:pt x="3906" y="6754"/>
                  </a:lnTo>
                  <a:lnTo>
                    <a:pt x="2387" y="12559"/>
                  </a:lnTo>
                  <a:cubicBezTo>
                    <a:pt x="2387" y="12559"/>
                    <a:pt x="7107" y="10145"/>
                    <a:pt x="16980" y="8518"/>
                  </a:cubicBezTo>
                  <a:cubicBezTo>
                    <a:pt x="16248" y="5588"/>
                    <a:pt x="14159" y="2930"/>
                    <a:pt x="13481" y="1"/>
                  </a:cubicBezTo>
                  <a:close/>
                </a:path>
              </a:pathLst>
            </a:custGeom>
            <a:solidFill>
              <a:srgbClr val="DFA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7"/>
            <p:cNvSpPr/>
            <p:nvPr/>
          </p:nvSpPr>
          <p:spPr>
            <a:xfrm>
              <a:off x="1264821" y="3513577"/>
              <a:ext cx="482006" cy="356487"/>
            </a:xfrm>
            <a:custGeom>
              <a:rect b="b" l="l" r="r" t="t"/>
              <a:pathLst>
                <a:path extrusionOk="0" h="12559" w="16981">
                  <a:moveTo>
                    <a:pt x="13481" y="1"/>
                  </a:moveTo>
                  <a:cubicBezTo>
                    <a:pt x="3934" y="1655"/>
                    <a:pt x="1" y="3744"/>
                    <a:pt x="1" y="3744"/>
                  </a:cubicBezTo>
                  <a:lnTo>
                    <a:pt x="3906" y="6754"/>
                  </a:lnTo>
                  <a:lnTo>
                    <a:pt x="2387" y="12559"/>
                  </a:lnTo>
                  <a:cubicBezTo>
                    <a:pt x="2387" y="12559"/>
                    <a:pt x="7107" y="10145"/>
                    <a:pt x="16980" y="8518"/>
                  </a:cubicBezTo>
                  <a:cubicBezTo>
                    <a:pt x="16248" y="5588"/>
                    <a:pt x="14159" y="2930"/>
                    <a:pt x="13481"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1547394" y="3505884"/>
              <a:ext cx="200199" cy="249476"/>
            </a:xfrm>
            <a:custGeom>
              <a:rect b="b" l="l" r="r" t="t"/>
              <a:pathLst>
                <a:path extrusionOk="0" h="8789" w="7053">
                  <a:moveTo>
                    <a:pt x="4937" y="0"/>
                  </a:moveTo>
                  <a:lnTo>
                    <a:pt x="2414" y="5290"/>
                  </a:lnTo>
                  <a:lnTo>
                    <a:pt x="0" y="8138"/>
                  </a:lnTo>
                  <a:lnTo>
                    <a:pt x="7052" y="8789"/>
                  </a:lnTo>
                  <a:lnTo>
                    <a:pt x="493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1264821" y="3513577"/>
              <a:ext cx="382687" cy="104741"/>
            </a:xfrm>
            <a:custGeom>
              <a:rect b="b" l="l" r="r" t="t"/>
              <a:pathLst>
                <a:path extrusionOk="0" h="3690" w="13482">
                  <a:moveTo>
                    <a:pt x="13481" y="1"/>
                  </a:moveTo>
                  <a:lnTo>
                    <a:pt x="11745" y="191"/>
                  </a:lnTo>
                  <a:lnTo>
                    <a:pt x="10009" y="543"/>
                  </a:lnTo>
                  <a:cubicBezTo>
                    <a:pt x="8870" y="787"/>
                    <a:pt x="7704" y="1031"/>
                    <a:pt x="6592" y="1330"/>
                  </a:cubicBezTo>
                  <a:cubicBezTo>
                    <a:pt x="5480" y="1628"/>
                    <a:pt x="4367" y="1954"/>
                    <a:pt x="3228" y="2333"/>
                  </a:cubicBezTo>
                  <a:cubicBezTo>
                    <a:pt x="2143" y="2740"/>
                    <a:pt x="1058" y="3147"/>
                    <a:pt x="1" y="3689"/>
                  </a:cubicBezTo>
                  <a:cubicBezTo>
                    <a:pt x="543" y="3472"/>
                    <a:pt x="1113" y="3256"/>
                    <a:pt x="1628" y="3066"/>
                  </a:cubicBezTo>
                  <a:cubicBezTo>
                    <a:pt x="2198" y="2849"/>
                    <a:pt x="2767" y="2659"/>
                    <a:pt x="3310" y="2469"/>
                  </a:cubicBezTo>
                  <a:cubicBezTo>
                    <a:pt x="4422" y="2143"/>
                    <a:pt x="5534" y="1791"/>
                    <a:pt x="6673" y="1520"/>
                  </a:cubicBezTo>
                  <a:cubicBezTo>
                    <a:pt x="7785" y="1221"/>
                    <a:pt x="8924" y="977"/>
                    <a:pt x="10064" y="706"/>
                  </a:cubicBezTo>
                  <a:cubicBezTo>
                    <a:pt x="11203" y="489"/>
                    <a:pt x="12315" y="245"/>
                    <a:pt x="13481" y="1"/>
                  </a:cubicBezTo>
                  <a:close/>
                </a:path>
              </a:pathLst>
            </a:custGeom>
            <a:solidFill>
              <a:srgbClr val="FDF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a:off x="2532864" y="3513577"/>
              <a:ext cx="481211" cy="356487"/>
            </a:xfrm>
            <a:custGeom>
              <a:rect b="b" l="l" r="r" t="t"/>
              <a:pathLst>
                <a:path extrusionOk="0" h="12559" w="16953">
                  <a:moveTo>
                    <a:pt x="3500" y="1"/>
                  </a:moveTo>
                  <a:cubicBezTo>
                    <a:pt x="13020" y="1655"/>
                    <a:pt x="16953" y="3744"/>
                    <a:pt x="16953" y="3744"/>
                  </a:cubicBezTo>
                  <a:lnTo>
                    <a:pt x="13047" y="6754"/>
                  </a:lnTo>
                  <a:lnTo>
                    <a:pt x="14566" y="12559"/>
                  </a:lnTo>
                  <a:cubicBezTo>
                    <a:pt x="14566" y="12559"/>
                    <a:pt x="9874" y="10145"/>
                    <a:pt x="1" y="8518"/>
                  </a:cubicBezTo>
                  <a:cubicBezTo>
                    <a:pt x="706" y="5588"/>
                    <a:pt x="2821" y="2930"/>
                    <a:pt x="3500" y="1"/>
                  </a:cubicBezTo>
                  <a:close/>
                </a:path>
              </a:pathLst>
            </a:custGeom>
            <a:solidFill>
              <a:srgbClr val="DFA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p:nvPr/>
          </p:nvSpPr>
          <p:spPr>
            <a:xfrm>
              <a:off x="2532864" y="3513577"/>
              <a:ext cx="481211" cy="356487"/>
            </a:xfrm>
            <a:custGeom>
              <a:rect b="b" l="l" r="r" t="t"/>
              <a:pathLst>
                <a:path extrusionOk="0" h="12559" w="16953">
                  <a:moveTo>
                    <a:pt x="3500" y="1"/>
                  </a:moveTo>
                  <a:cubicBezTo>
                    <a:pt x="2821" y="2930"/>
                    <a:pt x="706" y="5588"/>
                    <a:pt x="1" y="8518"/>
                  </a:cubicBezTo>
                  <a:cubicBezTo>
                    <a:pt x="9874" y="10145"/>
                    <a:pt x="14566" y="12559"/>
                    <a:pt x="14566" y="12559"/>
                  </a:cubicBezTo>
                  <a:lnTo>
                    <a:pt x="13047" y="6754"/>
                  </a:lnTo>
                  <a:lnTo>
                    <a:pt x="16953" y="3744"/>
                  </a:lnTo>
                  <a:cubicBezTo>
                    <a:pt x="16953" y="3744"/>
                    <a:pt x="13020" y="1655"/>
                    <a:pt x="3500"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7"/>
            <p:cNvSpPr/>
            <p:nvPr/>
          </p:nvSpPr>
          <p:spPr>
            <a:xfrm>
              <a:off x="2532098" y="3505884"/>
              <a:ext cx="200199" cy="249476"/>
            </a:xfrm>
            <a:custGeom>
              <a:rect b="b" l="l" r="r" t="t"/>
              <a:pathLst>
                <a:path extrusionOk="0" h="8789" w="7053">
                  <a:moveTo>
                    <a:pt x="2089" y="0"/>
                  </a:moveTo>
                  <a:lnTo>
                    <a:pt x="0" y="8789"/>
                  </a:lnTo>
                  <a:lnTo>
                    <a:pt x="7053" y="8138"/>
                  </a:lnTo>
                  <a:lnTo>
                    <a:pt x="4639" y="5290"/>
                  </a:lnTo>
                  <a:lnTo>
                    <a:pt x="2089"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7"/>
            <p:cNvSpPr/>
            <p:nvPr/>
          </p:nvSpPr>
          <p:spPr>
            <a:xfrm>
              <a:off x="2632183" y="3513577"/>
              <a:ext cx="381892" cy="107040"/>
            </a:xfrm>
            <a:custGeom>
              <a:rect b="b" l="l" r="r" t="t"/>
              <a:pathLst>
                <a:path extrusionOk="0" h="3771" w="13454">
                  <a:moveTo>
                    <a:pt x="1" y="1"/>
                  </a:moveTo>
                  <a:cubicBezTo>
                    <a:pt x="1140" y="245"/>
                    <a:pt x="2252" y="489"/>
                    <a:pt x="3418" y="787"/>
                  </a:cubicBezTo>
                  <a:cubicBezTo>
                    <a:pt x="4530" y="1031"/>
                    <a:pt x="5669" y="1303"/>
                    <a:pt x="6809" y="1601"/>
                  </a:cubicBezTo>
                  <a:cubicBezTo>
                    <a:pt x="7921" y="1872"/>
                    <a:pt x="9033" y="2198"/>
                    <a:pt x="10145" y="2550"/>
                  </a:cubicBezTo>
                  <a:cubicBezTo>
                    <a:pt x="10742" y="2740"/>
                    <a:pt x="11284" y="2930"/>
                    <a:pt x="11827" y="3120"/>
                  </a:cubicBezTo>
                  <a:cubicBezTo>
                    <a:pt x="12369" y="3337"/>
                    <a:pt x="12912" y="3527"/>
                    <a:pt x="13454" y="3771"/>
                  </a:cubicBezTo>
                  <a:cubicBezTo>
                    <a:pt x="12423" y="3228"/>
                    <a:pt x="11338" y="2794"/>
                    <a:pt x="10226" y="2415"/>
                  </a:cubicBezTo>
                  <a:cubicBezTo>
                    <a:pt x="9114" y="2008"/>
                    <a:pt x="8002" y="1709"/>
                    <a:pt x="6863" y="1384"/>
                  </a:cubicBezTo>
                  <a:cubicBezTo>
                    <a:pt x="5724" y="1113"/>
                    <a:pt x="4612" y="841"/>
                    <a:pt x="3445" y="625"/>
                  </a:cubicBezTo>
                  <a:lnTo>
                    <a:pt x="1709" y="272"/>
                  </a:lnTo>
                  <a:lnTo>
                    <a:pt x="1" y="1"/>
                  </a:lnTo>
                  <a:close/>
                </a:path>
              </a:pathLst>
            </a:custGeom>
            <a:solidFill>
              <a:srgbClr val="FDF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7"/>
            <p:cNvSpPr/>
            <p:nvPr/>
          </p:nvSpPr>
          <p:spPr>
            <a:xfrm>
              <a:off x="1505810" y="3405799"/>
              <a:ext cx="1266539" cy="331083"/>
            </a:xfrm>
            <a:custGeom>
              <a:rect b="b" l="l" r="r" t="t"/>
              <a:pathLst>
                <a:path extrusionOk="0" h="11664" w="44620">
                  <a:moveTo>
                    <a:pt x="22323" y="0"/>
                  </a:moveTo>
                  <a:cubicBezTo>
                    <a:pt x="8354" y="0"/>
                    <a:pt x="0" y="2658"/>
                    <a:pt x="0" y="2658"/>
                  </a:cubicBezTo>
                  <a:lnTo>
                    <a:pt x="1465" y="11664"/>
                  </a:lnTo>
                  <a:cubicBezTo>
                    <a:pt x="1465" y="11664"/>
                    <a:pt x="8327" y="9033"/>
                    <a:pt x="22296" y="9033"/>
                  </a:cubicBezTo>
                  <a:cubicBezTo>
                    <a:pt x="36265" y="9033"/>
                    <a:pt x="43154" y="11664"/>
                    <a:pt x="43154" y="11664"/>
                  </a:cubicBezTo>
                  <a:lnTo>
                    <a:pt x="44619" y="2658"/>
                  </a:lnTo>
                  <a:cubicBezTo>
                    <a:pt x="44619" y="2658"/>
                    <a:pt x="36319" y="0"/>
                    <a:pt x="22323"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7"/>
            <p:cNvSpPr/>
            <p:nvPr/>
          </p:nvSpPr>
          <p:spPr>
            <a:xfrm>
              <a:off x="1505810" y="3402705"/>
              <a:ext cx="1266539" cy="78570"/>
            </a:xfrm>
            <a:custGeom>
              <a:rect b="b" l="l" r="r" t="t"/>
              <a:pathLst>
                <a:path extrusionOk="0" h="2768" w="44620">
                  <a:moveTo>
                    <a:pt x="22296" y="1"/>
                  </a:moveTo>
                  <a:cubicBezTo>
                    <a:pt x="18553" y="55"/>
                    <a:pt x="14783" y="245"/>
                    <a:pt x="11040" y="652"/>
                  </a:cubicBezTo>
                  <a:cubicBezTo>
                    <a:pt x="7324" y="1086"/>
                    <a:pt x="3581" y="1710"/>
                    <a:pt x="0" y="2767"/>
                  </a:cubicBezTo>
                  <a:cubicBezTo>
                    <a:pt x="1845" y="2252"/>
                    <a:pt x="3662" y="1872"/>
                    <a:pt x="5479" y="1547"/>
                  </a:cubicBezTo>
                  <a:cubicBezTo>
                    <a:pt x="7324" y="1221"/>
                    <a:pt x="9195" y="950"/>
                    <a:pt x="11040" y="760"/>
                  </a:cubicBezTo>
                  <a:cubicBezTo>
                    <a:pt x="14810" y="353"/>
                    <a:pt x="18553" y="191"/>
                    <a:pt x="22296" y="191"/>
                  </a:cubicBezTo>
                  <a:cubicBezTo>
                    <a:pt x="26066" y="191"/>
                    <a:pt x="29837" y="353"/>
                    <a:pt x="33553" y="760"/>
                  </a:cubicBezTo>
                  <a:cubicBezTo>
                    <a:pt x="35424" y="950"/>
                    <a:pt x="37269" y="1194"/>
                    <a:pt x="39113" y="1547"/>
                  </a:cubicBezTo>
                  <a:cubicBezTo>
                    <a:pt x="40957" y="1872"/>
                    <a:pt x="42829" y="2252"/>
                    <a:pt x="44619" y="2767"/>
                  </a:cubicBezTo>
                  <a:cubicBezTo>
                    <a:pt x="41012" y="1710"/>
                    <a:pt x="37296" y="1086"/>
                    <a:pt x="33553" y="652"/>
                  </a:cubicBezTo>
                  <a:cubicBezTo>
                    <a:pt x="29837" y="218"/>
                    <a:pt x="26066" y="1"/>
                    <a:pt x="22296" y="1"/>
                  </a:cubicBezTo>
                  <a:close/>
                </a:path>
              </a:pathLst>
            </a:custGeom>
            <a:solidFill>
              <a:srgbClr val="FBF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67"/>
          <p:cNvGrpSpPr/>
          <p:nvPr/>
        </p:nvGrpSpPr>
        <p:grpSpPr>
          <a:xfrm>
            <a:off x="3226565" y="3533588"/>
            <a:ext cx="1750020" cy="357282"/>
            <a:chOff x="3226565" y="3533588"/>
            <a:chExt cx="1750020" cy="357282"/>
          </a:xfrm>
        </p:grpSpPr>
        <p:sp>
          <p:nvSpPr>
            <p:cNvPr id="1940" name="Google Shape;1940;p67"/>
            <p:cNvSpPr/>
            <p:nvPr/>
          </p:nvSpPr>
          <p:spPr>
            <a:xfrm>
              <a:off x="4495375" y="3535149"/>
              <a:ext cx="481211" cy="355721"/>
            </a:xfrm>
            <a:custGeom>
              <a:rect b="b" l="l" r="r" t="t"/>
              <a:pathLst>
                <a:path extrusionOk="0" h="12532" w="16953">
                  <a:moveTo>
                    <a:pt x="3472" y="12531"/>
                  </a:moveTo>
                  <a:cubicBezTo>
                    <a:pt x="13020" y="10877"/>
                    <a:pt x="16953" y="8815"/>
                    <a:pt x="16953" y="8815"/>
                  </a:cubicBezTo>
                  <a:lnTo>
                    <a:pt x="13047" y="5777"/>
                  </a:lnTo>
                  <a:lnTo>
                    <a:pt x="14566" y="0"/>
                  </a:lnTo>
                  <a:cubicBezTo>
                    <a:pt x="14566" y="0"/>
                    <a:pt x="9846" y="2387"/>
                    <a:pt x="0" y="4014"/>
                  </a:cubicBezTo>
                  <a:cubicBezTo>
                    <a:pt x="678" y="6944"/>
                    <a:pt x="2767" y="9575"/>
                    <a:pt x="3472" y="12531"/>
                  </a:cubicBezTo>
                  <a:close/>
                </a:path>
              </a:pathLst>
            </a:custGeom>
            <a:solidFill>
              <a:srgbClr val="DFA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7"/>
            <p:cNvSpPr/>
            <p:nvPr/>
          </p:nvSpPr>
          <p:spPr>
            <a:xfrm>
              <a:off x="4495375" y="3535149"/>
              <a:ext cx="481211" cy="355721"/>
            </a:xfrm>
            <a:custGeom>
              <a:rect b="b" l="l" r="r" t="t"/>
              <a:pathLst>
                <a:path extrusionOk="0" h="12532" w="16953">
                  <a:moveTo>
                    <a:pt x="14566" y="0"/>
                  </a:moveTo>
                  <a:cubicBezTo>
                    <a:pt x="14565" y="0"/>
                    <a:pt x="9846" y="2387"/>
                    <a:pt x="0" y="4014"/>
                  </a:cubicBezTo>
                  <a:cubicBezTo>
                    <a:pt x="678" y="6944"/>
                    <a:pt x="2767" y="9575"/>
                    <a:pt x="3472" y="12531"/>
                  </a:cubicBezTo>
                  <a:cubicBezTo>
                    <a:pt x="13020" y="10877"/>
                    <a:pt x="16953" y="8815"/>
                    <a:pt x="16953" y="8815"/>
                  </a:cubicBezTo>
                  <a:lnTo>
                    <a:pt x="13047" y="5777"/>
                  </a:lnTo>
                  <a:lnTo>
                    <a:pt x="14566"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7"/>
            <p:cNvSpPr/>
            <p:nvPr/>
          </p:nvSpPr>
          <p:spPr>
            <a:xfrm>
              <a:off x="4566195" y="3789990"/>
              <a:ext cx="168635" cy="100880"/>
            </a:xfrm>
            <a:custGeom>
              <a:rect b="b" l="l" r="r" t="t"/>
              <a:pathLst>
                <a:path extrusionOk="0" h="3554" w="5941">
                  <a:moveTo>
                    <a:pt x="5941" y="0"/>
                  </a:moveTo>
                  <a:lnTo>
                    <a:pt x="1" y="814"/>
                  </a:lnTo>
                  <a:lnTo>
                    <a:pt x="977" y="3553"/>
                  </a:lnTo>
                  <a:cubicBezTo>
                    <a:pt x="3120" y="1953"/>
                    <a:pt x="5941" y="0"/>
                    <a:pt x="5941" y="0"/>
                  </a:cubicBez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7"/>
            <p:cNvSpPr/>
            <p:nvPr/>
          </p:nvSpPr>
          <p:spPr>
            <a:xfrm>
              <a:off x="4495375" y="3535149"/>
              <a:ext cx="412690" cy="113199"/>
            </a:xfrm>
            <a:custGeom>
              <a:rect b="b" l="l" r="r" t="t"/>
              <a:pathLst>
                <a:path extrusionOk="0" h="3988" w="14539">
                  <a:moveTo>
                    <a:pt x="14539" y="0"/>
                  </a:moveTo>
                  <a:lnTo>
                    <a:pt x="14539" y="0"/>
                  </a:lnTo>
                  <a:cubicBezTo>
                    <a:pt x="13969" y="271"/>
                    <a:pt x="13372" y="461"/>
                    <a:pt x="12830" y="705"/>
                  </a:cubicBezTo>
                  <a:cubicBezTo>
                    <a:pt x="12233" y="895"/>
                    <a:pt x="11664" y="1112"/>
                    <a:pt x="11040" y="1302"/>
                  </a:cubicBezTo>
                  <a:cubicBezTo>
                    <a:pt x="9846" y="1682"/>
                    <a:pt x="8626" y="2062"/>
                    <a:pt x="7405" y="2360"/>
                  </a:cubicBezTo>
                  <a:cubicBezTo>
                    <a:pt x="6185" y="2712"/>
                    <a:pt x="4937" y="2984"/>
                    <a:pt x="3716" y="3255"/>
                  </a:cubicBezTo>
                  <a:cubicBezTo>
                    <a:pt x="2469" y="3526"/>
                    <a:pt x="1248" y="3743"/>
                    <a:pt x="0" y="3987"/>
                  </a:cubicBezTo>
                  <a:lnTo>
                    <a:pt x="1845" y="3716"/>
                  </a:lnTo>
                  <a:cubicBezTo>
                    <a:pt x="2469" y="3608"/>
                    <a:pt x="3120" y="3499"/>
                    <a:pt x="3716" y="3391"/>
                  </a:cubicBezTo>
                  <a:cubicBezTo>
                    <a:pt x="4937" y="3146"/>
                    <a:pt x="6185" y="2821"/>
                    <a:pt x="7405" y="2523"/>
                  </a:cubicBezTo>
                  <a:cubicBezTo>
                    <a:pt x="8626" y="2224"/>
                    <a:pt x="9846" y="1845"/>
                    <a:pt x="11040" y="1438"/>
                  </a:cubicBezTo>
                  <a:cubicBezTo>
                    <a:pt x="12233" y="1004"/>
                    <a:pt x="13427" y="570"/>
                    <a:pt x="14539" y="0"/>
                  </a:cubicBezTo>
                  <a:close/>
                </a:path>
              </a:pathLst>
            </a:custGeom>
            <a:solidFill>
              <a:srgbClr val="FDF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7"/>
            <p:cNvSpPr/>
            <p:nvPr/>
          </p:nvSpPr>
          <p:spPr>
            <a:xfrm>
              <a:off x="3226565" y="3535149"/>
              <a:ext cx="481211" cy="355721"/>
            </a:xfrm>
            <a:custGeom>
              <a:rect b="b" l="l" r="r" t="t"/>
              <a:pathLst>
                <a:path extrusionOk="0" h="12532" w="16953">
                  <a:moveTo>
                    <a:pt x="13454" y="12531"/>
                  </a:moveTo>
                  <a:cubicBezTo>
                    <a:pt x="3933" y="10877"/>
                    <a:pt x="0" y="8815"/>
                    <a:pt x="0" y="8815"/>
                  </a:cubicBezTo>
                  <a:lnTo>
                    <a:pt x="3906" y="5777"/>
                  </a:lnTo>
                  <a:lnTo>
                    <a:pt x="2387" y="0"/>
                  </a:lnTo>
                  <a:cubicBezTo>
                    <a:pt x="2387" y="0"/>
                    <a:pt x="7080" y="2387"/>
                    <a:pt x="16953" y="4014"/>
                  </a:cubicBezTo>
                  <a:cubicBezTo>
                    <a:pt x="16275" y="6944"/>
                    <a:pt x="14132" y="9575"/>
                    <a:pt x="13454" y="12531"/>
                  </a:cubicBezTo>
                  <a:close/>
                </a:path>
              </a:pathLst>
            </a:custGeom>
            <a:solidFill>
              <a:srgbClr val="DFA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7"/>
            <p:cNvSpPr/>
            <p:nvPr/>
          </p:nvSpPr>
          <p:spPr>
            <a:xfrm>
              <a:off x="3226565" y="3535149"/>
              <a:ext cx="481211" cy="355721"/>
            </a:xfrm>
            <a:custGeom>
              <a:rect b="b" l="l" r="r" t="t"/>
              <a:pathLst>
                <a:path extrusionOk="0" h="12532" w="16953">
                  <a:moveTo>
                    <a:pt x="2387" y="0"/>
                  </a:moveTo>
                  <a:lnTo>
                    <a:pt x="3906" y="5777"/>
                  </a:lnTo>
                  <a:lnTo>
                    <a:pt x="0" y="8815"/>
                  </a:lnTo>
                  <a:cubicBezTo>
                    <a:pt x="0" y="8815"/>
                    <a:pt x="3933" y="10877"/>
                    <a:pt x="13454" y="12531"/>
                  </a:cubicBezTo>
                  <a:cubicBezTo>
                    <a:pt x="14132" y="9575"/>
                    <a:pt x="16275" y="6944"/>
                    <a:pt x="16953" y="4014"/>
                  </a:cubicBezTo>
                  <a:cubicBezTo>
                    <a:pt x="7080" y="2387"/>
                    <a:pt x="2387" y="0"/>
                    <a:pt x="2387"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7"/>
            <p:cNvSpPr/>
            <p:nvPr/>
          </p:nvSpPr>
          <p:spPr>
            <a:xfrm>
              <a:off x="3468320" y="3789990"/>
              <a:ext cx="168635" cy="100880"/>
            </a:xfrm>
            <a:custGeom>
              <a:rect b="b" l="l" r="r" t="t"/>
              <a:pathLst>
                <a:path extrusionOk="0" h="3554" w="5941">
                  <a:moveTo>
                    <a:pt x="0" y="0"/>
                  </a:moveTo>
                  <a:lnTo>
                    <a:pt x="0" y="0"/>
                  </a:lnTo>
                  <a:cubicBezTo>
                    <a:pt x="0" y="0"/>
                    <a:pt x="2821" y="1953"/>
                    <a:pt x="4937" y="3553"/>
                  </a:cubicBezTo>
                  <a:lnTo>
                    <a:pt x="5940" y="814"/>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7"/>
            <p:cNvSpPr/>
            <p:nvPr/>
          </p:nvSpPr>
          <p:spPr>
            <a:xfrm>
              <a:off x="3295087" y="3535149"/>
              <a:ext cx="414989" cy="113199"/>
            </a:xfrm>
            <a:custGeom>
              <a:rect b="b" l="l" r="r" t="t"/>
              <a:pathLst>
                <a:path extrusionOk="0" h="3988" w="14620">
                  <a:moveTo>
                    <a:pt x="0" y="0"/>
                  </a:moveTo>
                  <a:lnTo>
                    <a:pt x="0" y="0"/>
                  </a:lnTo>
                  <a:cubicBezTo>
                    <a:pt x="1112" y="570"/>
                    <a:pt x="2306" y="1004"/>
                    <a:pt x="3553" y="1438"/>
                  </a:cubicBezTo>
                  <a:cubicBezTo>
                    <a:pt x="4747" y="1845"/>
                    <a:pt x="5967" y="2197"/>
                    <a:pt x="7188" y="2523"/>
                  </a:cubicBezTo>
                  <a:cubicBezTo>
                    <a:pt x="8409" y="2848"/>
                    <a:pt x="9629" y="3146"/>
                    <a:pt x="10877" y="3391"/>
                  </a:cubicBezTo>
                  <a:cubicBezTo>
                    <a:pt x="11474" y="3472"/>
                    <a:pt x="12125" y="3608"/>
                    <a:pt x="12748" y="3716"/>
                  </a:cubicBezTo>
                  <a:lnTo>
                    <a:pt x="14620" y="3987"/>
                  </a:lnTo>
                  <a:cubicBezTo>
                    <a:pt x="13345" y="3743"/>
                    <a:pt x="12097" y="3526"/>
                    <a:pt x="10877" y="3255"/>
                  </a:cubicBezTo>
                  <a:cubicBezTo>
                    <a:pt x="9629" y="2984"/>
                    <a:pt x="8409" y="2712"/>
                    <a:pt x="7188" y="2360"/>
                  </a:cubicBezTo>
                  <a:cubicBezTo>
                    <a:pt x="5967" y="2062"/>
                    <a:pt x="4747" y="1682"/>
                    <a:pt x="3553" y="1302"/>
                  </a:cubicBezTo>
                  <a:cubicBezTo>
                    <a:pt x="2957" y="1112"/>
                    <a:pt x="2333" y="949"/>
                    <a:pt x="1763" y="705"/>
                  </a:cubicBezTo>
                  <a:cubicBezTo>
                    <a:pt x="1139" y="461"/>
                    <a:pt x="570" y="271"/>
                    <a:pt x="0" y="0"/>
                  </a:cubicBezTo>
                  <a:close/>
                </a:path>
              </a:pathLst>
            </a:custGeom>
            <a:solidFill>
              <a:srgbClr val="FDF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7"/>
            <p:cNvSpPr/>
            <p:nvPr/>
          </p:nvSpPr>
          <p:spPr>
            <a:xfrm>
              <a:off x="3468320" y="3533588"/>
              <a:ext cx="1266510" cy="331111"/>
            </a:xfrm>
            <a:custGeom>
              <a:rect b="b" l="l" r="r" t="t"/>
              <a:pathLst>
                <a:path extrusionOk="0" h="11665" w="44619">
                  <a:moveTo>
                    <a:pt x="1465" y="1"/>
                  </a:moveTo>
                  <a:lnTo>
                    <a:pt x="0" y="9033"/>
                  </a:lnTo>
                  <a:cubicBezTo>
                    <a:pt x="0" y="9033"/>
                    <a:pt x="8300" y="11664"/>
                    <a:pt x="22296" y="11664"/>
                  </a:cubicBezTo>
                  <a:cubicBezTo>
                    <a:pt x="36319" y="11664"/>
                    <a:pt x="44619" y="9033"/>
                    <a:pt x="44619" y="9033"/>
                  </a:cubicBezTo>
                  <a:lnTo>
                    <a:pt x="43154" y="1"/>
                  </a:lnTo>
                  <a:cubicBezTo>
                    <a:pt x="43154" y="1"/>
                    <a:pt x="36265" y="2659"/>
                    <a:pt x="22296" y="2659"/>
                  </a:cubicBezTo>
                  <a:cubicBezTo>
                    <a:pt x="8327" y="2659"/>
                    <a:pt x="1465" y="1"/>
                    <a:pt x="1465"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7"/>
            <p:cNvSpPr/>
            <p:nvPr/>
          </p:nvSpPr>
          <p:spPr>
            <a:xfrm>
              <a:off x="3509876" y="3533588"/>
              <a:ext cx="1183399" cy="77037"/>
            </a:xfrm>
            <a:custGeom>
              <a:rect b="b" l="l" r="r" t="t"/>
              <a:pathLst>
                <a:path extrusionOk="0" h="2714" w="41691">
                  <a:moveTo>
                    <a:pt x="1" y="1"/>
                  </a:moveTo>
                  <a:lnTo>
                    <a:pt x="1" y="1"/>
                  </a:lnTo>
                  <a:cubicBezTo>
                    <a:pt x="369" y="148"/>
                    <a:pt x="748" y="267"/>
                    <a:pt x="1130" y="374"/>
                  </a:cubicBezTo>
                  <a:lnTo>
                    <a:pt x="1130" y="374"/>
                  </a:lnTo>
                  <a:cubicBezTo>
                    <a:pt x="751" y="257"/>
                    <a:pt x="375" y="133"/>
                    <a:pt x="1" y="1"/>
                  </a:cubicBezTo>
                  <a:close/>
                  <a:moveTo>
                    <a:pt x="41690" y="1"/>
                  </a:moveTo>
                  <a:lnTo>
                    <a:pt x="41690" y="1"/>
                  </a:lnTo>
                  <a:cubicBezTo>
                    <a:pt x="41130" y="198"/>
                    <a:pt x="40565" y="378"/>
                    <a:pt x="39996" y="544"/>
                  </a:cubicBezTo>
                  <a:lnTo>
                    <a:pt x="39996" y="544"/>
                  </a:lnTo>
                  <a:cubicBezTo>
                    <a:pt x="40561" y="396"/>
                    <a:pt x="41132" y="224"/>
                    <a:pt x="41690" y="1"/>
                  </a:cubicBezTo>
                  <a:close/>
                  <a:moveTo>
                    <a:pt x="1130" y="374"/>
                  </a:moveTo>
                  <a:cubicBezTo>
                    <a:pt x="4101" y="1294"/>
                    <a:pt x="7204" y="1783"/>
                    <a:pt x="10308" y="2144"/>
                  </a:cubicBezTo>
                  <a:cubicBezTo>
                    <a:pt x="13780" y="2523"/>
                    <a:pt x="17306" y="2713"/>
                    <a:pt x="20832" y="2713"/>
                  </a:cubicBezTo>
                  <a:cubicBezTo>
                    <a:pt x="24358" y="2713"/>
                    <a:pt x="27884" y="2551"/>
                    <a:pt x="31383" y="2144"/>
                  </a:cubicBezTo>
                  <a:cubicBezTo>
                    <a:pt x="34290" y="1806"/>
                    <a:pt x="37197" y="1355"/>
                    <a:pt x="39996" y="544"/>
                  </a:cubicBezTo>
                  <a:lnTo>
                    <a:pt x="39996" y="544"/>
                  </a:lnTo>
                  <a:cubicBezTo>
                    <a:pt x="39736" y="611"/>
                    <a:pt x="39478" y="674"/>
                    <a:pt x="39222" y="733"/>
                  </a:cubicBezTo>
                  <a:cubicBezTo>
                    <a:pt x="38381" y="923"/>
                    <a:pt x="37486" y="1086"/>
                    <a:pt x="36645" y="1276"/>
                  </a:cubicBezTo>
                  <a:cubicBezTo>
                    <a:pt x="34909" y="1601"/>
                    <a:pt x="33173" y="1845"/>
                    <a:pt x="31410" y="2035"/>
                  </a:cubicBezTo>
                  <a:cubicBezTo>
                    <a:pt x="27884" y="2415"/>
                    <a:pt x="24412" y="2578"/>
                    <a:pt x="20886" y="2578"/>
                  </a:cubicBezTo>
                  <a:cubicBezTo>
                    <a:pt x="17360" y="2578"/>
                    <a:pt x="13834" y="2415"/>
                    <a:pt x="10335" y="2035"/>
                  </a:cubicBezTo>
                  <a:cubicBezTo>
                    <a:pt x="8572" y="1845"/>
                    <a:pt x="6836" y="1601"/>
                    <a:pt x="5100" y="1276"/>
                  </a:cubicBezTo>
                  <a:cubicBezTo>
                    <a:pt x="4259" y="1086"/>
                    <a:pt x="3391" y="923"/>
                    <a:pt x="2523" y="733"/>
                  </a:cubicBezTo>
                  <a:cubicBezTo>
                    <a:pt x="2063" y="614"/>
                    <a:pt x="1594" y="504"/>
                    <a:pt x="1130" y="374"/>
                  </a:cubicBezTo>
                  <a:close/>
                </a:path>
              </a:pathLst>
            </a:custGeom>
            <a:solidFill>
              <a:srgbClr val="FDF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67"/>
          <p:cNvGrpSpPr/>
          <p:nvPr/>
        </p:nvGrpSpPr>
        <p:grpSpPr>
          <a:xfrm>
            <a:off x="1287160" y="3975514"/>
            <a:ext cx="1680733" cy="375761"/>
            <a:chOff x="1287160" y="3975514"/>
            <a:chExt cx="1680733" cy="375761"/>
          </a:xfrm>
        </p:grpSpPr>
        <p:sp>
          <p:nvSpPr>
            <p:cNvPr id="1951" name="Google Shape;1951;p67"/>
            <p:cNvSpPr/>
            <p:nvPr/>
          </p:nvSpPr>
          <p:spPr>
            <a:xfrm>
              <a:off x="1287160" y="4059449"/>
              <a:ext cx="432701" cy="291826"/>
            </a:xfrm>
            <a:custGeom>
              <a:rect b="b" l="l" r="r" t="t"/>
              <a:pathLst>
                <a:path extrusionOk="0" h="10281" w="15244">
                  <a:moveTo>
                    <a:pt x="15244" y="10280"/>
                  </a:moveTo>
                  <a:lnTo>
                    <a:pt x="0" y="10280"/>
                  </a:lnTo>
                  <a:lnTo>
                    <a:pt x="2984" y="5154"/>
                  </a:lnTo>
                  <a:lnTo>
                    <a:pt x="0" y="0"/>
                  </a:lnTo>
                  <a:lnTo>
                    <a:pt x="15244" y="0"/>
                  </a:lnTo>
                  <a:close/>
                </a:path>
              </a:pathLst>
            </a:custGeom>
            <a:solidFill>
              <a:srgbClr val="DFA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7"/>
            <p:cNvSpPr/>
            <p:nvPr/>
          </p:nvSpPr>
          <p:spPr>
            <a:xfrm>
              <a:off x="1287160" y="4059449"/>
              <a:ext cx="432701" cy="291826"/>
            </a:xfrm>
            <a:custGeom>
              <a:rect b="b" l="l" r="r" t="t"/>
              <a:pathLst>
                <a:path extrusionOk="0" h="10281" w="15244">
                  <a:moveTo>
                    <a:pt x="0" y="0"/>
                  </a:moveTo>
                  <a:lnTo>
                    <a:pt x="2984" y="5154"/>
                  </a:lnTo>
                  <a:lnTo>
                    <a:pt x="0" y="10280"/>
                  </a:lnTo>
                  <a:lnTo>
                    <a:pt x="15244" y="10280"/>
                  </a:lnTo>
                  <a:lnTo>
                    <a:pt x="15244"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7"/>
            <p:cNvSpPr/>
            <p:nvPr/>
          </p:nvSpPr>
          <p:spPr>
            <a:xfrm>
              <a:off x="1287160" y="4056355"/>
              <a:ext cx="431168" cy="6188"/>
            </a:xfrm>
            <a:custGeom>
              <a:rect b="b" l="l" r="r" t="t"/>
              <a:pathLst>
                <a:path extrusionOk="0" h="218" w="15190">
                  <a:moveTo>
                    <a:pt x="7595" y="1"/>
                  </a:moveTo>
                  <a:lnTo>
                    <a:pt x="3797" y="28"/>
                  </a:lnTo>
                  <a:cubicBezTo>
                    <a:pt x="2550" y="28"/>
                    <a:pt x="1275" y="55"/>
                    <a:pt x="0" y="109"/>
                  </a:cubicBezTo>
                  <a:cubicBezTo>
                    <a:pt x="1302" y="137"/>
                    <a:pt x="2550" y="164"/>
                    <a:pt x="3797" y="164"/>
                  </a:cubicBezTo>
                  <a:lnTo>
                    <a:pt x="7595" y="218"/>
                  </a:lnTo>
                  <a:lnTo>
                    <a:pt x="11392" y="164"/>
                  </a:lnTo>
                  <a:cubicBezTo>
                    <a:pt x="12667" y="164"/>
                    <a:pt x="13942" y="137"/>
                    <a:pt x="15190" y="109"/>
                  </a:cubicBezTo>
                  <a:cubicBezTo>
                    <a:pt x="13942" y="82"/>
                    <a:pt x="12667" y="28"/>
                    <a:pt x="11392" y="28"/>
                  </a:cubicBezTo>
                  <a:lnTo>
                    <a:pt x="7595" y="1"/>
                  </a:lnTo>
                  <a:close/>
                </a:path>
              </a:pathLst>
            </a:custGeom>
            <a:solidFill>
              <a:srgbClr val="FBF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7"/>
            <p:cNvSpPr/>
            <p:nvPr/>
          </p:nvSpPr>
          <p:spPr>
            <a:xfrm>
              <a:off x="1504277" y="4238075"/>
              <a:ext cx="215584" cy="113199"/>
            </a:xfrm>
            <a:custGeom>
              <a:rect b="b" l="l" r="r" t="t"/>
              <a:pathLst>
                <a:path extrusionOk="0" h="3988" w="7595">
                  <a:moveTo>
                    <a:pt x="7595" y="0"/>
                  </a:moveTo>
                  <a:lnTo>
                    <a:pt x="0" y="1085"/>
                  </a:lnTo>
                  <a:lnTo>
                    <a:pt x="7595" y="3987"/>
                  </a:lnTo>
                  <a:lnTo>
                    <a:pt x="7595"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7"/>
            <p:cNvSpPr/>
            <p:nvPr/>
          </p:nvSpPr>
          <p:spPr>
            <a:xfrm>
              <a:off x="2536725" y="4059449"/>
              <a:ext cx="431168" cy="291826"/>
            </a:xfrm>
            <a:custGeom>
              <a:rect b="b" l="l" r="r" t="t"/>
              <a:pathLst>
                <a:path extrusionOk="0" h="10281" w="15190">
                  <a:moveTo>
                    <a:pt x="0" y="10280"/>
                  </a:moveTo>
                  <a:lnTo>
                    <a:pt x="15190" y="10280"/>
                  </a:lnTo>
                  <a:lnTo>
                    <a:pt x="12206" y="5154"/>
                  </a:lnTo>
                  <a:lnTo>
                    <a:pt x="15190" y="0"/>
                  </a:lnTo>
                  <a:lnTo>
                    <a:pt x="0" y="0"/>
                  </a:lnTo>
                  <a:close/>
                </a:path>
              </a:pathLst>
            </a:custGeom>
            <a:solidFill>
              <a:srgbClr val="DFA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7"/>
            <p:cNvSpPr/>
            <p:nvPr/>
          </p:nvSpPr>
          <p:spPr>
            <a:xfrm>
              <a:off x="2536725" y="4059449"/>
              <a:ext cx="431168" cy="291826"/>
            </a:xfrm>
            <a:custGeom>
              <a:rect b="b" l="l" r="r" t="t"/>
              <a:pathLst>
                <a:path extrusionOk="0" h="10281" w="15190">
                  <a:moveTo>
                    <a:pt x="0" y="0"/>
                  </a:moveTo>
                  <a:lnTo>
                    <a:pt x="0" y="10280"/>
                  </a:lnTo>
                  <a:lnTo>
                    <a:pt x="15190" y="10280"/>
                  </a:lnTo>
                  <a:lnTo>
                    <a:pt x="12206" y="5154"/>
                  </a:lnTo>
                  <a:lnTo>
                    <a:pt x="15190"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7"/>
            <p:cNvSpPr/>
            <p:nvPr/>
          </p:nvSpPr>
          <p:spPr>
            <a:xfrm>
              <a:off x="2536725" y="4056355"/>
              <a:ext cx="431168" cy="6188"/>
            </a:xfrm>
            <a:custGeom>
              <a:rect b="b" l="l" r="r" t="t"/>
              <a:pathLst>
                <a:path extrusionOk="0" h="218" w="15190">
                  <a:moveTo>
                    <a:pt x="7595" y="1"/>
                  </a:moveTo>
                  <a:lnTo>
                    <a:pt x="3798" y="28"/>
                  </a:lnTo>
                  <a:cubicBezTo>
                    <a:pt x="2550" y="28"/>
                    <a:pt x="1248" y="55"/>
                    <a:pt x="0" y="109"/>
                  </a:cubicBezTo>
                  <a:cubicBezTo>
                    <a:pt x="1248" y="137"/>
                    <a:pt x="2550" y="164"/>
                    <a:pt x="3798" y="164"/>
                  </a:cubicBezTo>
                  <a:lnTo>
                    <a:pt x="7595" y="218"/>
                  </a:lnTo>
                  <a:lnTo>
                    <a:pt x="11392" y="164"/>
                  </a:lnTo>
                  <a:cubicBezTo>
                    <a:pt x="12640" y="164"/>
                    <a:pt x="13942" y="137"/>
                    <a:pt x="15190" y="109"/>
                  </a:cubicBezTo>
                  <a:cubicBezTo>
                    <a:pt x="13942" y="82"/>
                    <a:pt x="12640" y="82"/>
                    <a:pt x="11392" y="28"/>
                  </a:cubicBezTo>
                  <a:lnTo>
                    <a:pt x="7595" y="1"/>
                  </a:lnTo>
                  <a:close/>
                </a:path>
              </a:pathLst>
            </a:custGeom>
            <a:solidFill>
              <a:srgbClr val="FBF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7"/>
            <p:cNvSpPr/>
            <p:nvPr/>
          </p:nvSpPr>
          <p:spPr>
            <a:xfrm>
              <a:off x="2536725" y="4238075"/>
              <a:ext cx="214818" cy="113199"/>
            </a:xfrm>
            <a:custGeom>
              <a:rect b="b" l="l" r="r" t="t"/>
              <a:pathLst>
                <a:path extrusionOk="0" h="3988" w="7568">
                  <a:moveTo>
                    <a:pt x="0" y="0"/>
                  </a:moveTo>
                  <a:lnTo>
                    <a:pt x="0" y="3987"/>
                  </a:lnTo>
                  <a:lnTo>
                    <a:pt x="7568" y="1085"/>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7"/>
            <p:cNvSpPr/>
            <p:nvPr/>
          </p:nvSpPr>
          <p:spPr>
            <a:xfrm>
              <a:off x="1504277" y="3975514"/>
              <a:ext cx="1247265" cy="4655"/>
            </a:xfrm>
            <a:custGeom>
              <a:rect b="b" l="l" r="r" t="t"/>
              <a:pathLst>
                <a:path extrusionOk="0" h="164" w="43941">
                  <a:moveTo>
                    <a:pt x="10985" y="1"/>
                  </a:moveTo>
                  <a:lnTo>
                    <a:pt x="5479" y="28"/>
                  </a:lnTo>
                  <a:lnTo>
                    <a:pt x="0" y="82"/>
                  </a:lnTo>
                  <a:lnTo>
                    <a:pt x="5479" y="109"/>
                  </a:lnTo>
                  <a:lnTo>
                    <a:pt x="10985" y="137"/>
                  </a:lnTo>
                  <a:lnTo>
                    <a:pt x="21970" y="164"/>
                  </a:lnTo>
                  <a:lnTo>
                    <a:pt x="32956" y="137"/>
                  </a:lnTo>
                  <a:lnTo>
                    <a:pt x="38435" y="109"/>
                  </a:lnTo>
                  <a:lnTo>
                    <a:pt x="43941" y="82"/>
                  </a:lnTo>
                  <a:lnTo>
                    <a:pt x="38435" y="28"/>
                  </a:lnTo>
                  <a:lnTo>
                    <a:pt x="32956" y="1"/>
                  </a:lnTo>
                  <a:close/>
                </a:path>
              </a:pathLst>
            </a:custGeom>
            <a:solidFill>
              <a:srgbClr val="FBF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7"/>
            <p:cNvSpPr/>
            <p:nvPr/>
          </p:nvSpPr>
          <p:spPr>
            <a:xfrm>
              <a:off x="1503482" y="3977842"/>
              <a:ext cx="1248060" cy="291060"/>
            </a:xfrm>
            <a:custGeom>
              <a:rect b="b" l="l" r="r" t="t"/>
              <a:pathLst>
                <a:path extrusionOk="0" h="10254" w="43969">
                  <a:moveTo>
                    <a:pt x="1" y="0"/>
                  </a:moveTo>
                  <a:lnTo>
                    <a:pt x="1" y="10253"/>
                  </a:lnTo>
                  <a:lnTo>
                    <a:pt x="43969" y="10253"/>
                  </a:lnTo>
                  <a:lnTo>
                    <a:pt x="43969"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7"/>
            <p:cNvSpPr/>
            <p:nvPr/>
          </p:nvSpPr>
          <p:spPr>
            <a:xfrm>
              <a:off x="1504277" y="3975514"/>
              <a:ext cx="1247265" cy="4655"/>
            </a:xfrm>
            <a:custGeom>
              <a:rect b="b" l="l" r="r" t="t"/>
              <a:pathLst>
                <a:path extrusionOk="0" h="164" w="43941">
                  <a:moveTo>
                    <a:pt x="10985" y="1"/>
                  </a:moveTo>
                  <a:lnTo>
                    <a:pt x="5479" y="28"/>
                  </a:lnTo>
                  <a:lnTo>
                    <a:pt x="0" y="82"/>
                  </a:lnTo>
                  <a:lnTo>
                    <a:pt x="5479" y="109"/>
                  </a:lnTo>
                  <a:lnTo>
                    <a:pt x="10985" y="137"/>
                  </a:lnTo>
                  <a:lnTo>
                    <a:pt x="21970" y="164"/>
                  </a:lnTo>
                  <a:lnTo>
                    <a:pt x="32956" y="137"/>
                  </a:lnTo>
                  <a:lnTo>
                    <a:pt x="38435" y="109"/>
                  </a:lnTo>
                  <a:lnTo>
                    <a:pt x="43941" y="82"/>
                  </a:lnTo>
                  <a:lnTo>
                    <a:pt x="38435" y="28"/>
                  </a:lnTo>
                  <a:lnTo>
                    <a:pt x="32956" y="1"/>
                  </a:lnTo>
                  <a:close/>
                </a:path>
              </a:pathLst>
            </a:custGeom>
            <a:solidFill>
              <a:srgbClr val="FBF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67"/>
          <p:cNvGrpSpPr/>
          <p:nvPr/>
        </p:nvGrpSpPr>
        <p:grpSpPr>
          <a:xfrm>
            <a:off x="3340503" y="4059449"/>
            <a:ext cx="1532932" cy="291826"/>
            <a:chOff x="3340503" y="4059449"/>
            <a:chExt cx="1532932" cy="291826"/>
          </a:xfrm>
        </p:grpSpPr>
        <p:sp>
          <p:nvSpPr>
            <p:cNvPr id="1963" name="Google Shape;1963;p67"/>
            <p:cNvSpPr/>
            <p:nvPr/>
          </p:nvSpPr>
          <p:spPr>
            <a:xfrm>
              <a:off x="3340503" y="4059449"/>
              <a:ext cx="1532932" cy="291826"/>
            </a:xfrm>
            <a:custGeom>
              <a:rect b="b" l="l" r="r" t="t"/>
              <a:pathLst>
                <a:path extrusionOk="0" h="10281" w="54005">
                  <a:moveTo>
                    <a:pt x="1" y="0"/>
                  </a:moveTo>
                  <a:lnTo>
                    <a:pt x="2984" y="5154"/>
                  </a:lnTo>
                  <a:lnTo>
                    <a:pt x="1" y="10280"/>
                  </a:lnTo>
                  <a:lnTo>
                    <a:pt x="54004" y="10280"/>
                  </a:lnTo>
                  <a:lnTo>
                    <a:pt x="51021" y="5073"/>
                  </a:lnTo>
                  <a:lnTo>
                    <a:pt x="54004"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7"/>
            <p:cNvSpPr/>
            <p:nvPr/>
          </p:nvSpPr>
          <p:spPr>
            <a:xfrm>
              <a:off x="3340503" y="4059449"/>
              <a:ext cx="1532932" cy="28"/>
            </a:xfrm>
            <a:custGeom>
              <a:rect b="b" l="l" r="r" t="t"/>
              <a:pathLst>
                <a:path extrusionOk="0" h="1" w="54005">
                  <a:moveTo>
                    <a:pt x="54004" y="0"/>
                  </a:moveTo>
                  <a:lnTo>
                    <a:pt x="1" y="0"/>
                  </a:lnTo>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67"/>
          <p:cNvGrpSpPr/>
          <p:nvPr/>
        </p:nvGrpSpPr>
        <p:grpSpPr>
          <a:xfrm>
            <a:off x="5563273" y="1510229"/>
            <a:ext cx="1174980" cy="907050"/>
            <a:chOff x="5563273" y="1510229"/>
            <a:chExt cx="1174980" cy="907050"/>
          </a:xfrm>
        </p:grpSpPr>
        <p:sp>
          <p:nvSpPr>
            <p:cNvPr id="1966" name="Google Shape;1966;p67"/>
            <p:cNvSpPr/>
            <p:nvPr/>
          </p:nvSpPr>
          <p:spPr>
            <a:xfrm>
              <a:off x="6563322" y="1618615"/>
              <a:ext cx="51197" cy="51159"/>
            </a:xfrm>
            <a:custGeom>
              <a:rect b="b" l="l" r="r" t="t"/>
              <a:pathLst>
                <a:path extrusionOk="0" h="1357" w="1358">
                  <a:moveTo>
                    <a:pt x="1" y="1"/>
                  </a:moveTo>
                  <a:lnTo>
                    <a:pt x="1" y="1357"/>
                  </a:lnTo>
                  <a:lnTo>
                    <a:pt x="1357" y="1357"/>
                  </a:lnTo>
                  <a:lnTo>
                    <a:pt x="135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7"/>
            <p:cNvSpPr/>
            <p:nvPr/>
          </p:nvSpPr>
          <p:spPr>
            <a:xfrm>
              <a:off x="6507113" y="1666682"/>
              <a:ext cx="164674" cy="698468"/>
            </a:xfrm>
            <a:custGeom>
              <a:rect b="b" l="l" r="r" t="t"/>
              <a:pathLst>
                <a:path extrusionOk="0" h="18527" w="4368">
                  <a:moveTo>
                    <a:pt x="624" y="733"/>
                  </a:moveTo>
                  <a:cubicBezTo>
                    <a:pt x="787" y="733"/>
                    <a:pt x="949" y="868"/>
                    <a:pt x="949" y="1058"/>
                  </a:cubicBezTo>
                  <a:cubicBezTo>
                    <a:pt x="949" y="1248"/>
                    <a:pt x="814" y="1411"/>
                    <a:pt x="624" y="1411"/>
                  </a:cubicBezTo>
                  <a:cubicBezTo>
                    <a:pt x="407" y="1411"/>
                    <a:pt x="271" y="1248"/>
                    <a:pt x="271" y="1058"/>
                  </a:cubicBezTo>
                  <a:cubicBezTo>
                    <a:pt x="271" y="896"/>
                    <a:pt x="407" y="733"/>
                    <a:pt x="624" y="733"/>
                  </a:cubicBezTo>
                  <a:close/>
                  <a:moveTo>
                    <a:pt x="3770" y="733"/>
                  </a:moveTo>
                  <a:cubicBezTo>
                    <a:pt x="3933" y="733"/>
                    <a:pt x="4096" y="868"/>
                    <a:pt x="4096" y="1058"/>
                  </a:cubicBezTo>
                  <a:cubicBezTo>
                    <a:pt x="4096" y="1248"/>
                    <a:pt x="3960" y="1411"/>
                    <a:pt x="3770" y="1411"/>
                  </a:cubicBezTo>
                  <a:cubicBezTo>
                    <a:pt x="3553" y="1411"/>
                    <a:pt x="3418" y="1248"/>
                    <a:pt x="3418" y="1058"/>
                  </a:cubicBezTo>
                  <a:cubicBezTo>
                    <a:pt x="3418" y="896"/>
                    <a:pt x="3553" y="733"/>
                    <a:pt x="3770" y="733"/>
                  </a:cubicBezTo>
                  <a:close/>
                  <a:moveTo>
                    <a:pt x="1085" y="1"/>
                  </a:moveTo>
                  <a:lnTo>
                    <a:pt x="1085" y="679"/>
                  </a:lnTo>
                  <a:cubicBezTo>
                    <a:pt x="977" y="543"/>
                    <a:pt x="814" y="462"/>
                    <a:pt x="597" y="462"/>
                  </a:cubicBezTo>
                  <a:cubicBezTo>
                    <a:pt x="271" y="462"/>
                    <a:pt x="0" y="733"/>
                    <a:pt x="0" y="1058"/>
                  </a:cubicBezTo>
                  <a:cubicBezTo>
                    <a:pt x="0" y="1411"/>
                    <a:pt x="271" y="1682"/>
                    <a:pt x="597" y="1682"/>
                  </a:cubicBezTo>
                  <a:cubicBezTo>
                    <a:pt x="814" y="1682"/>
                    <a:pt x="977" y="1574"/>
                    <a:pt x="1085" y="1438"/>
                  </a:cubicBezTo>
                  <a:lnTo>
                    <a:pt x="1085" y="18526"/>
                  </a:lnTo>
                  <a:lnTo>
                    <a:pt x="3282" y="18526"/>
                  </a:lnTo>
                  <a:lnTo>
                    <a:pt x="3282" y="1438"/>
                  </a:lnTo>
                  <a:cubicBezTo>
                    <a:pt x="3391" y="1574"/>
                    <a:pt x="3553" y="1682"/>
                    <a:pt x="3770" y="1682"/>
                  </a:cubicBezTo>
                  <a:cubicBezTo>
                    <a:pt x="4096" y="1682"/>
                    <a:pt x="4367" y="1411"/>
                    <a:pt x="4367" y="1058"/>
                  </a:cubicBezTo>
                  <a:cubicBezTo>
                    <a:pt x="4367" y="733"/>
                    <a:pt x="4096" y="462"/>
                    <a:pt x="3770" y="462"/>
                  </a:cubicBezTo>
                  <a:cubicBezTo>
                    <a:pt x="3553" y="462"/>
                    <a:pt x="3391" y="570"/>
                    <a:pt x="3282" y="679"/>
                  </a:cubicBezTo>
                  <a:lnTo>
                    <a:pt x="3282"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7"/>
            <p:cNvSpPr/>
            <p:nvPr/>
          </p:nvSpPr>
          <p:spPr>
            <a:xfrm>
              <a:off x="6600154" y="1667700"/>
              <a:ext cx="15382" cy="698468"/>
            </a:xfrm>
            <a:custGeom>
              <a:rect b="b" l="l" r="r" t="t"/>
              <a:pathLst>
                <a:path extrusionOk="0" h="18527" w="408">
                  <a:moveTo>
                    <a:pt x="0" y="1"/>
                  </a:moveTo>
                  <a:lnTo>
                    <a:pt x="0" y="18526"/>
                  </a:lnTo>
                  <a:lnTo>
                    <a:pt x="407" y="18526"/>
                  </a:lnTo>
                  <a:lnTo>
                    <a:pt x="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7"/>
            <p:cNvSpPr/>
            <p:nvPr/>
          </p:nvSpPr>
          <p:spPr>
            <a:xfrm>
              <a:off x="6555142" y="1667700"/>
              <a:ext cx="15382" cy="698468"/>
            </a:xfrm>
            <a:custGeom>
              <a:rect b="b" l="l" r="r" t="t"/>
              <a:pathLst>
                <a:path extrusionOk="0" h="18527" w="408">
                  <a:moveTo>
                    <a:pt x="1" y="1"/>
                  </a:moveTo>
                  <a:lnTo>
                    <a:pt x="1" y="18526"/>
                  </a:lnTo>
                  <a:lnTo>
                    <a:pt x="408" y="18526"/>
                  </a:lnTo>
                  <a:lnTo>
                    <a:pt x="408"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7"/>
            <p:cNvSpPr/>
            <p:nvPr/>
          </p:nvSpPr>
          <p:spPr>
            <a:xfrm>
              <a:off x="6548016" y="2317036"/>
              <a:ext cx="82865" cy="48105"/>
            </a:xfrm>
            <a:custGeom>
              <a:rect b="b" l="l" r="r" t="t"/>
              <a:pathLst>
                <a:path extrusionOk="0" h="1276" w="2198">
                  <a:moveTo>
                    <a:pt x="0" y="0"/>
                  </a:moveTo>
                  <a:lnTo>
                    <a:pt x="0" y="1275"/>
                  </a:lnTo>
                  <a:lnTo>
                    <a:pt x="2197" y="1275"/>
                  </a:lnTo>
                  <a:lnTo>
                    <a:pt x="2197" y="461"/>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7"/>
            <p:cNvSpPr/>
            <p:nvPr/>
          </p:nvSpPr>
          <p:spPr>
            <a:xfrm>
              <a:off x="6599137" y="2328270"/>
              <a:ext cx="15382" cy="36871"/>
            </a:xfrm>
            <a:custGeom>
              <a:rect b="b" l="l" r="r" t="t"/>
              <a:pathLst>
                <a:path extrusionOk="0" h="978" w="408">
                  <a:moveTo>
                    <a:pt x="0" y="1"/>
                  </a:moveTo>
                  <a:lnTo>
                    <a:pt x="0" y="977"/>
                  </a:lnTo>
                  <a:lnTo>
                    <a:pt x="407" y="977"/>
                  </a:lnTo>
                  <a:lnTo>
                    <a:pt x="407" y="55"/>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7"/>
            <p:cNvSpPr/>
            <p:nvPr/>
          </p:nvSpPr>
          <p:spPr>
            <a:xfrm>
              <a:off x="6494823" y="2367139"/>
              <a:ext cx="189216" cy="25598"/>
            </a:xfrm>
            <a:custGeom>
              <a:rect b="b" l="l" r="r" t="t"/>
              <a:pathLst>
                <a:path extrusionOk="0" h="679" w="5019">
                  <a:moveTo>
                    <a:pt x="1" y="0"/>
                  </a:moveTo>
                  <a:lnTo>
                    <a:pt x="1" y="678"/>
                  </a:lnTo>
                  <a:lnTo>
                    <a:pt x="5019" y="678"/>
                  </a:lnTo>
                  <a:lnTo>
                    <a:pt x="5019"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7"/>
            <p:cNvSpPr/>
            <p:nvPr/>
          </p:nvSpPr>
          <p:spPr>
            <a:xfrm>
              <a:off x="6652293" y="2367139"/>
              <a:ext cx="15382" cy="25598"/>
            </a:xfrm>
            <a:custGeom>
              <a:rect b="b" l="l" r="r" t="t"/>
              <a:pathLst>
                <a:path extrusionOk="0" h="679" w="408">
                  <a:moveTo>
                    <a:pt x="1" y="0"/>
                  </a:moveTo>
                  <a:lnTo>
                    <a:pt x="1" y="678"/>
                  </a:lnTo>
                  <a:lnTo>
                    <a:pt x="408" y="678"/>
                  </a:lnTo>
                  <a:lnTo>
                    <a:pt x="4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7"/>
            <p:cNvSpPr/>
            <p:nvPr/>
          </p:nvSpPr>
          <p:spPr>
            <a:xfrm>
              <a:off x="6499950" y="2367139"/>
              <a:ext cx="15382" cy="25598"/>
            </a:xfrm>
            <a:custGeom>
              <a:rect b="b" l="l" r="r" t="t"/>
              <a:pathLst>
                <a:path extrusionOk="0" h="679" w="408">
                  <a:moveTo>
                    <a:pt x="0" y="0"/>
                  </a:moveTo>
                  <a:lnTo>
                    <a:pt x="0" y="678"/>
                  </a:lnTo>
                  <a:lnTo>
                    <a:pt x="407" y="678"/>
                  </a:lnTo>
                  <a:lnTo>
                    <a:pt x="40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7"/>
            <p:cNvSpPr/>
            <p:nvPr/>
          </p:nvSpPr>
          <p:spPr>
            <a:xfrm>
              <a:off x="6438575" y="2391681"/>
              <a:ext cx="299677" cy="25598"/>
            </a:xfrm>
            <a:custGeom>
              <a:rect b="b" l="l" r="r" t="t"/>
              <a:pathLst>
                <a:path extrusionOk="0" h="679" w="7949">
                  <a:moveTo>
                    <a:pt x="1" y="0"/>
                  </a:moveTo>
                  <a:lnTo>
                    <a:pt x="1" y="678"/>
                  </a:lnTo>
                  <a:lnTo>
                    <a:pt x="7948" y="678"/>
                  </a:lnTo>
                  <a:lnTo>
                    <a:pt x="7948"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7"/>
            <p:cNvSpPr/>
            <p:nvPr/>
          </p:nvSpPr>
          <p:spPr>
            <a:xfrm>
              <a:off x="6708540" y="2391681"/>
              <a:ext cx="15382" cy="25598"/>
            </a:xfrm>
            <a:custGeom>
              <a:rect b="b" l="l" r="r" t="t"/>
              <a:pathLst>
                <a:path extrusionOk="0" h="679" w="408">
                  <a:moveTo>
                    <a:pt x="1" y="0"/>
                  </a:moveTo>
                  <a:lnTo>
                    <a:pt x="1" y="678"/>
                  </a:lnTo>
                  <a:lnTo>
                    <a:pt x="407" y="678"/>
                  </a:lnTo>
                  <a:lnTo>
                    <a:pt x="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7"/>
            <p:cNvSpPr/>
            <p:nvPr/>
          </p:nvSpPr>
          <p:spPr>
            <a:xfrm>
              <a:off x="6524492" y="1510229"/>
              <a:ext cx="127841" cy="127878"/>
            </a:xfrm>
            <a:custGeom>
              <a:rect b="b" l="l" r="r" t="t"/>
              <a:pathLst>
                <a:path extrusionOk="0" h="3392" w="3391">
                  <a:moveTo>
                    <a:pt x="1709" y="1"/>
                  </a:moveTo>
                  <a:cubicBezTo>
                    <a:pt x="760" y="1"/>
                    <a:pt x="0" y="760"/>
                    <a:pt x="0" y="1682"/>
                  </a:cubicBezTo>
                  <a:cubicBezTo>
                    <a:pt x="0" y="2632"/>
                    <a:pt x="760" y="3391"/>
                    <a:pt x="1709" y="3391"/>
                  </a:cubicBezTo>
                  <a:cubicBezTo>
                    <a:pt x="2658" y="3391"/>
                    <a:pt x="3391" y="2632"/>
                    <a:pt x="3391" y="1682"/>
                  </a:cubicBezTo>
                  <a:cubicBezTo>
                    <a:pt x="3391" y="760"/>
                    <a:pt x="2658" y="1"/>
                    <a:pt x="170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7"/>
            <p:cNvSpPr/>
            <p:nvPr/>
          </p:nvSpPr>
          <p:spPr>
            <a:xfrm>
              <a:off x="6597101" y="1533603"/>
              <a:ext cx="40904" cy="40226"/>
            </a:xfrm>
            <a:custGeom>
              <a:rect b="b" l="l" r="r" t="t"/>
              <a:pathLst>
                <a:path extrusionOk="0" h="1067" w="1085">
                  <a:moveTo>
                    <a:pt x="335" y="0"/>
                  </a:moveTo>
                  <a:cubicBezTo>
                    <a:pt x="269" y="0"/>
                    <a:pt x="210" y="19"/>
                    <a:pt x="163" y="59"/>
                  </a:cubicBezTo>
                  <a:cubicBezTo>
                    <a:pt x="0" y="194"/>
                    <a:pt x="54" y="493"/>
                    <a:pt x="271" y="764"/>
                  </a:cubicBezTo>
                  <a:cubicBezTo>
                    <a:pt x="406" y="956"/>
                    <a:pt x="608" y="1066"/>
                    <a:pt x="763" y="1066"/>
                  </a:cubicBezTo>
                  <a:cubicBezTo>
                    <a:pt x="827" y="1066"/>
                    <a:pt x="883" y="1048"/>
                    <a:pt x="922" y="1008"/>
                  </a:cubicBezTo>
                  <a:cubicBezTo>
                    <a:pt x="1085" y="872"/>
                    <a:pt x="1058" y="547"/>
                    <a:pt x="841" y="303"/>
                  </a:cubicBezTo>
                  <a:cubicBezTo>
                    <a:pt x="687" y="111"/>
                    <a:pt x="493" y="0"/>
                    <a:pt x="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7"/>
            <p:cNvSpPr/>
            <p:nvPr/>
          </p:nvSpPr>
          <p:spPr>
            <a:xfrm>
              <a:off x="5576581" y="1746454"/>
              <a:ext cx="953056" cy="317019"/>
            </a:xfrm>
            <a:custGeom>
              <a:rect b="b" l="l" r="r" t="t"/>
              <a:pathLst>
                <a:path extrusionOk="0" h="8409" w="25280">
                  <a:moveTo>
                    <a:pt x="1329" y="0"/>
                  </a:moveTo>
                  <a:lnTo>
                    <a:pt x="0" y="299"/>
                  </a:lnTo>
                  <a:cubicBezTo>
                    <a:pt x="1329" y="4964"/>
                    <a:pt x="6510" y="8409"/>
                    <a:pt x="12640" y="8409"/>
                  </a:cubicBezTo>
                  <a:cubicBezTo>
                    <a:pt x="18770" y="8409"/>
                    <a:pt x="23924" y="4964"/>
                    <a:pt x="25280" y="353"/>
                  </a:cubicBezTo>
                  <a:lnTo>
                    <a:pt x="23924" y="27"/>
                  </a:lnTo>
                  <a:cubicBezTo>
                    <a:pt x="22730" y="4042"/>
                    <a:pt x="18146" y="7025"/>
                    <a:pt x="12640" y="7025"/>
                  </a:cubicBezTo>
                  <a:cubicBezTo>
                    <a:pt x="7161" y="7025"/>
                    <a:pt x="2523" y="4042"/>
                    <a:pt x="132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7"/>
            <p:cNvSpPr/>
            <p:nvPr/>
          </p:nvSpPr>
          <p:spPr>
            <a:xfrm>
              <a:off x="5563273" y="1736200"/>
              <a:ext cx="109481" cy="105372"/>
            </a:xfrm>
            <a:custGeom>
              <a:rect b="b" l="l" r="r" t="t"/>
              <a:pathLst>
                <a:path extrusionOk="0" h="2795" w="2904">
                  <a:moveTo>
                    <a:pt x="1872" y="1"/>
                  </a:moveTo>
                  <a:lnTo>
                    <a:pt x="1" y="408"/>
                  </a:lnTo>
                  <a:lnTo>
                    <a:pt x="82" y="679"/>
                  </a:lnTo>
                  <a:cubicBezTo>
                    <a:pt x="299" y="1438"/>
                    <a:pt x="598" y="2117"/>
                    <a:pt x="977" y="2795"/>
                  </a:cubicBezTo>
                  <a:lnTo>
                    <a:pt x="2903" y="2252"/>
                  </a:lnTo>
                  <a:cubicBezTo>
                    <a:pt x="2496" y="1601"/>
                    <a:pt x="2144" y="950"/>
                    <a:pt x="1954" y="245"/>
                  </a:cubicBezTo>
                  <a:lnTo>
                    <a:pt x="1872"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7"/>
            <p:cNvSpPr/>
            <p:nvPr/>
          </p:nvSpPr>
          <p:spPr>
            <a:xfrm>
              <a:off x="6494823" y="1709546"/>
              <a:ext cx="37889" cy="44938"/>
            </a:xfrm>
            <a:custGeom>
              <a:rect b="b" l="l" r="r" t="t"/>
              <a:pathLst>
                <a:path extrusionOk="0" h="1192" w="1005">
                  <a:moveTo>
                    <a:pt x="816" y="0"/>
                  </a:moveTo>
                  <a:cubicBezTo>
                    <a:pt x="767" y="0"/>
                    <a:pt x="712" y="23"/>
                    <a:pt x="679" y="57"/>
                  </a:cubicBezTo>
                  <a:lnTo>
                    <a:pt x="28" y="925"/>
                  </a:lnTo>
                  <a:cubicBezTo>
                    <a:pt x="1" y="979"/>
                    <a:pt x="1" y="1088"/>
                    <a:pt x="55" y="1142"/>
                  </a:cubicBezTo>
                  <a:cubicBezTo>
                    <a:pt x="89" y="1176"/>
                    <a:pt x="123" y="1191"/>
                    <a:pt x="157" y="1191"/>
                  </a:cubicBezTo>
                  <a:cubicBezTo>
                    <a:pt x="204" y="1191"/>
                    <a:pt x="252" y="1162"/>
                    <a:pt x="299" y="1115"/>
                  </a:cubicBezTo>
                  <a:lnTo>
                    <a:pt x="950" y="274"/>
                  </a:lnTo>
                  <a:cubicBezTo>
                    <a:pt x="1004" y="193"/>
                    <a:pt x="977" y="111"/>
                    <a:pt x="896" y="30"/>
                  </a:cubicBezTo>
                  <a:cubicBezTo>
                    <a:pt x="875" y="9"/>
                    <a:pt x="846" y="0"/>
                    <a:pt x="816"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5574545" y="1709546"/>
              <a:ext cx="38869" cy="44938"/>
            </a:xfrm>
            <a:custGeom>
              <a:rect b="b" l="l" r="r" t="t"/>
              <a:pathLst>
                <a:path extrusionOk="0" h="1192" w="1031">
                  <a:moveTo>
                    <a:pt x="182" y="0"/>
                  </a:moveTo>
                  <a:cubicBezTo>
                    <a:pt x="148" y="0"/>
                    <a:pt x="113" y="9"/>
                    <a:pt x="82" y="30"/>
                  </a:cubicBezTo>
                  <a:cubicBezTo>
                    <a:pt x="27" y="111"/>
                    <a:pt x="0" y="193"/>
                    <a:pt x="54" y="274"/>
                  </a:cubicBezTo>
                  <a:lnTo>
                    <a:pt x="705" y="1115"/>
                  </a:lnTo>
                  <a:cubicBezTo>
                    <a:pt x="737" y="1162"/>
                    <a:pt x="787" y="1191"/>
                    <a:pt x="839" y="1191"/>
                  </a:cubicBezTo>
                  <a:cubicBezTo>
                    <a:pt x="877" y="1191"/>
                    <a:pt x="915" y="1176"/>
                    <a:pt x="949" y="1142"/>
                  </a:cubicBezTo>
                  <a:cubicBezTo>
                    <a:pt x="1004" y="1088"/>
                    <a:pt x="1031" y="979"/>
                    <a:pt x="977" y="925"/>
                  </a:cubicBezTo>
                  <a:lnTo>
                    <a:pt x="326" y="57"/>
                  </a:lnTo>
                  <a:cubicBezTo>
                    <a:pt x="292" y="23"/>
                    <a:pt x="238" y="0"/>
                    <a:pt x="182"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6434504" y="1736200"/>
              <a:ext cx="108425" cy="103336"/>
            </a:xfrm>
            <a:custGeom>
              <a:rect b="b" l="l" r="r" t="t"/>
              <a:pathLst>
                <a:path extrusionOk="0" h="2741" w="2876">
                  <a:moveTo>
                    <a:pt x="1004" y="1"/>
                  </a:moveTo>
                  <a:lnTo>
                    <a:pt x="950" y="245"/>
                  </a:lnTo>
                  <a:cubicBezTo>
                    <a:pt x="706" y="923"/>
                    <a:pt x="407" y="1601"/>
                    <a:pt x="0" y="2198"/>
                  </a:cubicBezTo>
                  <a:lnTo>
                    <a:pt x="1899" y="2740"/>
                  </a:lnTo>
                  <a:cubicBezTo>
                    <a:pt x="2279" y="2117"/>
                    <a:pt x="2577" y="1384"/>
                    <a:pt x="2794" y="706"/>
                  </a:cubicBezTo>
                  <a:lnTo>
                    <a:pt x="2875" y="435"/>
                  </a:lnTo>
                  <a:lnTo>
                    <a:pt x="1004"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67"/>
          <p:cNvGrpSpPr/>
          <p:nvPr/>
        </p:nvGrpSpPr>
        <p:grpSpPr>
          <a:xfrm>
            <a:off x="6635931" y="1510229"/>
            <a:ext cx="1175997" cy="907050"/>
            <a:chOff x="6635931" y="1510229"/>
            <a:chExt cx="1175997" cy="907050"/>
          </a:xfrm>
        </p:grpSpPr>
        <p:sp>
          <p:nvSpPr>
            <p:cNvPr id="1985" name="Google Shape;1985;p67"/>
            <p:cNvSpPr/>
            <p:nvPr/>
          </p:nvSpPr>
          <p:spPr>
            <a:xfrm>
              <a:off x="7637036" y="1618615"/>
              <a:ext cx="51159" cy="51159"/>
            </a:xfrm>
            <a:custGeom>
              <a:rect b="b" l="l" r="r" t="t"/>
              <a:pathLst>
                <a:path extrusionOk="0" h="1357" w="1357">
                  <a:moveTo>
                    <a:pt x="0" y="1"/>
                  </a:moveTo>
                  <a:lnTo>
                    <a:pt x="0" y="1357"/>
                  </a:lnTo>
                  <a:lnTo>
                    <a:pt x="1356" y="1357"/>
                  </a:lnTo>
                  <a:lnTo>
                    <a:pt x="1356"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7579771" y="1666682"/>
              <a:ext cx="164636" cy="698468"/>
            </a:xfrm>
            <a:custGeom>
              <a:rect b="b" l="l" r="r" t="t"/>
              <a:pathLst>
                <a:path extrusionOk="0" h="18527" w="4367">
                  <a:moveTo>
                    <a:pt x="651" y="733"/>
                  </a:moveTo>
                  <a:cubicBezTo>
                    <a:pt x="814" y="733"/>
                    <a:pt x="977" y="868"/>
                    <a:pt x="977" y="1058"/>
                  </a:cubicBezTo>
                  <a:cubicBezTo>
                    <a:pt x="977" y="1248"/>
                    <a:pt x="841" y="1411"/>
                    <a:pt x="651" y="1411"/>
                  </a:cubicBezTo>
                  <a:cubicBezTo>
                    <a:pt x="434" y="1411"/>
                    <a:pt x="298" y="1248"/>
                    <a:pt x="298" y="1058"/>
                  </a:cubicBezTo>
                  <a:cubicBezTo>
                    <a:pt x="298" y="896"/>
                    <a:pt x="434" y="733"/>
                    <a:pt x="651" y="733"/>
                  </a:cubicBezTo>
                  <a:close/>
                  <a:moveTo>
                    <a:pt x="3770" y="733"/>
                  </a:moveTo>
                  <a:cubicBezTo>
                    <a:pt x="3933" y="733"/>
                    <a:pt x="4096" y="868"/>
                    <a:pt x="4096" y="1058"/>
                  </a:cubicBezTo>
                  <a:cubicBezTo>
                    <a:pt x="4096" y="1248"/>
                    <a:pt x="3960" y="1411"/>
                    <a:pt x="3770" y="1411"/>
                  </a:cubicBezTo>
                  <a:cubicBezTo>
                    <a:pt x="3580" y="1411"/>
                    <a:pt x="3418" y="1248"/>
                    <a:pt x="3418" y="1058"/>
                  </a:cubicBezTo>
                  <a:cubicBezTo>
                    <a:pt x="3418" y="896"/>
                    <a:pt x="3553" y="733"/>
                    <a:pt x="3770" y="733"/>
                  </a:cubicBezTo>
                  <a:close/>
                  <a:moveTo>
                    <a:pt x="1085" y="1"/>
                  </a:moveTo>
                  <a:lnTo>
                    <a:pt x="1085" y="679"/>
                  </a:lnTo>
                  <a:cubicBezTo>
                    <a:pt x="977" y="543"/>
                    <a:pt x="814" y="462"/>
                    <a:pt x="597" y="462"/>
                  </a:cubicBezTo>
                  <a:cubicBezTo>
                    <a:pt x="271" y="462"/>
                    <a:pt x="0" y="733"/>
                    <a:pt x="0" y="1058"/>
                  </a:cubicBezTo>
                  <a:cubicBezTo>
                    <a:pt x="0" y="1411"/>
                    <a:pt x="271" y="1682"/>
                    <a:pt x="597" y="1682"/>
                  </a:cubicBezTo>
                  <a:cubicBezTo>
                    <a:pt x="814" y="1682"/>
                    <a:pt x="977" y="1574"/>
                    <a:pt x="1085" y="1438"/>
                  </a:cubicBezTo>
                  <a:lnTo>
                    <a:pt x="1085" y="18526"/>
                  </a:lnTo>
                  <a:lnTo>
                    <a:pt x="3282" y="18526"/>
                  </a:lnTo>
                  <a:lnTo>
                    <a:pt x="3282" y="1438"/>
                  </a:lnTo>
                  <a:cubicBezTo>
                    <a:pt x="3391" y="1574"/>
                    <a:pt x="3553" y="1682"/>
                    <a:pt x="3743" y="1682"/>
                  </a:cubicBezTo>
                  <a:cubicBezTo>
                    <a:pt x="4096" y="1682"/>
                    <a:pt x="4367" y="1411"/>
                    <a:pt x="4367" y="1058"/>
                  </a:cubicBezTo>
                  <a:cubicBezTo>
                    <a:pt x="4367" y="733"/>
                    <a:pt x="4096" y="462"/>
                    <a:pt x="3743" y="462"/>
                  </a:cubicBezTo>
                  <a:cubicBezTo>
                    <a:pt x="3553" y="462"/>
                    <a:pt x="3391" y="570"/>
                    <a:pt x="3282" y="679"/>
                  </a:cubicBezTo>
                  <a:lnTo>
                    <a:pt x="3282"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7673830" y="1667700"/>
              <a:ext cx="15382" cy="698468"/>
            </a:xfrm>
            <a:custGeom>
              <a:rect b="b" l="l" r="r" t="t"/>
              <a:pathLst>
                <a:path extrusionOk="0" h="18527" w="408">
                  <a:moveTo>
                    <a:pt x="0" y="1"/>
                  </a:moveTo>
                  <a:lnTo>
                    <a:pt x="0" y="18526"/>
                  </a:lnTo>
                  <a:lnTo>
                    <a:pt x="407" y="18526"/>
                  </a:lnTo>
                  <a:lnTo>
                    <a:pt x="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7628855" y="1667700"/>
              <a:ext cx="15344" cy="698468"/>
            </a:xfrm>
            <a:custGeom>
              <a:rect b="b" l="l" r="r" t="t"/>
              <a:pathLst>
                <a:path extrusionOk="0" h="18527" w="407">
                  <a:moveTo>
                    <a:pt x="0" y="1"/>
                  </a:moveTo>
                  <a:lnTo>
                    <a:pt x="0" y="18526"/>
                  </a:lnTo>
                  <a:lnTo>
                    <a:pt x="407" y="18526"/>
                  </a:lnTo>
                  <a:lnTo>
                    <a:pt x="407" y="1"/>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7620674" y="2317036"/>
              <a:ext cx="82865" cy="48105"/>
            </a:xfrm>
            <a:custGeom>
              <a:rect b="b" l="l" r="r" t="t"/>
              <a:pathLst>
                <a:path extrusionOk="0" h="1276" w="2198">
                  <a:moveTo>
                    <a:pt x="0" y="0"/>
                  </a:moveTo>
                  <a:lnTo>
                    <a:pt x="0" y="1275"/>
                  </a:lnTo>
                  <a:lnTo>
                    <a:pt x="2197" y="1275"/>
                  </a:lnTo>
                  <a:lnTo>
                    <a:pt x="2197" y="461"/>
                  </a:lnTo>
                  <a:lnTo>
                    <a:pt x="0"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7672813" y="2328270"/>
              <a:ext cx="15382" cy="36871"/>
            </a:xfrm>
            <a:custGeom>
              <a:rect b="b" l="l" r="r" t="t"/>
              <a:pathLst>
                <a:path extrusionOk="0" h="978" w="408">
                  <a:moveTo>
                    <a:pt x="0" y="1"/>
                  </a:moveTo>
                  <a:lnTo>
                    <a:pt x="0" y="977"/>
                  </a:lnTo>
                  <a:lnTo>
                    <a:pt x="407" y="977"/>
                  </a:lnTo>
                  <a:lnTo>
                    <a:pt x="407" y="55"/>
                  </a:lnTo>
                  <a:lnTo>
                    <a:pt x="0"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7567481" y="2367139"/>
              <a:ext cx="189216" cy="25598"/>
            </a:xfrm>
            <a:custGeom>
              <a:rect b="b" l="l" r="r" t="t"/>
              <a:pathLst>
                <a:path extrusionOk="0" h="679" w="5019">
                  <a:moveTo>
                    <a:pt x="1" y="0"/>
                  </a:moveTo>
                  <a:lnTo>
                    <a:pt x="1" y="678"/>
                  </a:lnTo>
                  <a:lnTo>
                    <a:pt x="5018" y="678"/>
                  </a:lnTo>
                  <a:lnTo>
                    <a:pt x="5018"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7725969" y="2367139"/>
              <a:ext cx="15382" cy="25598"/>
            </a:xfrm>
            <a:custGeom>
              <a:rect b="b" l="l" r="r" t="t"/>
              <a:pathLst>
                <a:path extrusionOk="0" h="679" w="408">
                  <a:moveTo>
                    <a:pt x="1" y="0"/>
                  </a:moveTo>
                  <a:lnTo>
                    <a:pt x="1" y="678"/>
                  </a:lnTo>
                  <a:lnTo>
                    <a:pt x="408" y="678"/>
                  </a:lnTo>
                  <a:lnTo>
                    <a:pt x="4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7573626" y="2367139"/>
              <a:ext cx="15382" cy="25598"/>
            </a:xfrm>
            <a:custGeom>
              <a:rect b="b" l="l" r="r" t="t"/>
              <a:pathLst>
                <a:path extrusionOk="0" h="679" w="408">
                  <a:moveTo>
                    <a:pt x="0" y="0"/>
                  </a:moveTo>
                  <a:lnTo>
                    <a:pt x="0" y="678"/>
                  </a:lnTo>
                  <a:lnTo>
                    <a:pt x="407" y="678"/>
                  </a:lnTo>
                  <a:lnTo>
                    <a:pt x="407" y="0"/>
                  </a:lnTo>
                  <a:close/>
                </a:path>
              </a:pathLst>
            </a:custGeom>
            <a:solidFill>
              <a:srgbClr val="E6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7511233" y="2391681"/>
              <a:ext cx="300695" cy="25598"/>
            </a:xfrm>
            <a:custGeom>
              <a:rect b="b" l="l" r="r" t="t"/>
              <a:pathLst>
                <a:path extrusionOk="0" h="679" w="7976">
                  <a:moveTo>
                    <a:pt x="1" y="0"/>
                  </a:moveTo>
                  <a:lnTo>
                    <a:pt x="1" y="678"/>
                  </a:lnTo>
                  <a:lnTo>
                    <a:pt x="7975" y="678"/>
                  </a:lnTo>
                  <a:lnTo>
                    <a:pt x="7975" y="0"/>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7781198" y="2391681"/>
              <a:ext cx="15382" cy="25598"/>
            </a:xfrm>
            <a:custGeom>
              <a:rect b="b" l="l" r="r" t="t"/>
              <a:pathLst>
                <a:path extrusionOk="0" h="679" w="408">
                  <a:moveTo>
                    <a:pt x="0" y="0"/>
                  </a:moveTo>
                  <a:lnTo>
                    <a:pt x="0" y="678"/>
                  </a:lnTo>
                  <a:lnTo>
                    <a:pt x="407" y="678"/>
                  </a:lnTo>
                  <a:lnTo>
                    <a:pt x="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7598168" y="1510229"/>
              <a:ext cx="127841" cy="127878"/>
            </a:xfrm>
            <a:custGeom>
              <a:rect b="b" l="l" r="r" t="t"/>
              <a:pathLst>
                <a:path extrusionOk="0" h="3392" w="3391">
                  <a:moveTo>
                    <a:pt x="1709" y="1"/>
                  </a:moveTo>
                  <a:cubicBezTo>
                    <a:pt x="760" y="1"/>
                    <a:pt x="0" y="760"/>
                    <a:pt x="0" y="1682"/>
                  </a:cubicBezTo>
                  <a:cubicBezTo>
                    <a:pt x="0" y="2632"/>
                    <a:pt x="760" y="3391"/>
                    <a:pt x="1709" y="3391"/>
                  </a:cubicBezTo>
                  <a:cubicBezTo>
                    <a:pt x="2658" y="3391"/>
                    <a:pt x="3391" y="2632"/>
                    <a:pt x="3391" y="1682"/>
                  </a:cubicBezTo>
                  <a:cubicBezTo>
                    <a:pt x="3391" y="760"/>
                    <a:pt x="2658" y="1"/>
                    <a:pt x="1709" y="1"/>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7670777" y="1533603"/>
              <a:ext cx="40942" cy="40226"/>
            </a:xfrm>
            <a:custGeom>
              <a:rect b="b" l="l" r="r" t="t"/>
              <a:pathLst>
                <a:path extrusionOk="0" h="1067" w="1086">
                  <a:moveTo>
                    <a:pt x="335" y="0"/>
                  </a:moveTo>
                  <a:cubicBezTo>
                    <a:pt x="269" y="0"/>
                    <a:pt x="210" y="19"/>
                    <a:pt x="163" y="59"/>
                  </a:cubicBezTo>
                  <a:cubicBezTo>
                    <a:pt x="0" y="194"/>
                    <a:pt x="54" y="493"/>
                    <a:pt x="244" y="764"/>
                  </a:cubicBezTo>
                  <a:cubicBezTo>
                    <a:pt x="398" y="956"/>
                    <a:pt x="592" y="1066"/>
                    <a:pt x="750" y="1066"/>
                  </a:cubicBezTo>
                  <a:cubicBezTo>
                    <a:pt x="816" y="1066"/>
                    <a:pt x="875" y="1048"/>
                    <a:pt x="922" y="1008"/>
                  </a:cubicBezTo>
                  <a:cubicBezTo>
                    <a:pt x="1085" y="872"/>
                    <a:pt x="1058" y="547"/>
                    <a:pt x="841" y="303"/>
                  </a:cubicBezTo>
                  <a:cubicBezTo>
                    <a:pt x="687" y="111"/>
                    <a:pt x="493" y="0"/>
                    <a:pt x="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6649239" y="1746454"/>
              <a:ext cx="953056" cy="317019"/>
            </a:xfrm>
            <a:custGeom>
              <a:rect b="b" l="l" r="r" t="t"/>
              <a:pathLst>
                <a:path extrusionOk="0" h="8409" w="25280">
                  <a:moveTo>
                    <a:pt x="1329" y="0"/>
                  </a:moveTo>
                  <a:lnTo>
                    <a:pt x="0" y="299"/>
                  </a:lnTo>
                  <a:cubicBezTo>
                    <a:pt x="1329" y="4964"/>
                    <a:pt x="6510" y="8409"/>
                    <a:pt x="12640" y="8409"/>
                  </a:cubicBezTo>
                  <a:cubicBezTo>
                    <a:pt x="18770" y="8409"/>
                    <a:pt x="23924" y="4964"/>
                    <a:pt x="25280" y="353"/>
                  </a:cubicBezTo>
                  <a:lnTo>
                    <a:pt x="23924" y="27"/>
                  </a:lnTo>
                  <a:cubicBezTo>
                    <a:pt x="22703" y="4042"/>
                    <a:pt x="18146" y="7025"/>
                    <a:pt x="12640" y="7025"/>
                  </a:cubicBezTo>
                  <a:cubicBezTo>
                    <a:pt x="7161" y="7025"/>
                    <a:pt x="2496" y="4042"/>
                    <a:pt x="1329" y="0"/>
                  </a:cubicBezTo>
                  <a:close/>
                </a:path>
              </a:pathLst>
            </a:custGeom>
            <a:solidFill>
              <a:srgbClr val="C63C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6635931" y="1736200"/>
              <a:ext cx="108425" cy="105372"/>
            </a:xfrm>
            <a:custGeom>
              <a:rect b="b" l="l" r="r" t="t"/>
              <a:pathLst>
                <a:path extrusionOk="0" h="2795" w="2876">
                  <a:moveTo>
                    <a:pt x="1872" y="1"/>
                  </a:moveTo>
                  <a:lnTo>
                    <a:pt x="1" y="408"/>
                  </a:lnTo>
                  <a:lnTo>
                    <a:pt x="82" y="679"/>
                  </a:lnTo>
                  <a:cubicBezTo>
                    <a:pt x="272" y="1438"/>
                    <a:pt x="570" y="2117"/>
                    <a:pt x="950" y="2795"/>
                  </a:cubicBezTo>
                  <a:lnTo>
                    <a:pt x="2876" y="2252"/>
                  </a:lnTo>
                  <a:cubicBezTo>
                    <a:pt x="2469" y="1601"/>
                    <a:pt x="2144" y="950"/>
                    <a:pt x="1927" y="245"/>
                  </a:cubicBezTo>
                  <a:lnTo>
                    <a:pt x="1872"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7566463" y="1709546"/>
              <a:ext cx="39924" cy="44938"/>
            </a:xfrm>
            <a:custGeom>
              <a:rect b="b" l="l" r="r" t="t"/>
              <a:pathLst>
                <a:path extrusionOk="0" h="1192" w="1059">
                  <a:moveTo>
                    <a:pt x="870" y="0"/>
                  </a:moveTo>
                  <a:cubicBezTo>
                    <a:pt x="821" y="0"/>
                    <a:pt x="766" y="23"/>
                    <a:pt x="733" y="57"/>
                  </a:cubicBezTo>
                  <a:lnTo>
                    <a:pt x="82" y="925"/>
                  </a:lnTo>
                  <a:cubicBezTo>
                    <a:pt x="0" y="979"/>
                    <a:pt x="55" y="1088"/>
                    <a:pt x="109" y="1142"/>
                  </a:cubicBezTo>
                  <a:cubicBezTo>
                    <a:pt x="143" y="1176"/>
                    <a:pt x="177" y="1191"/>
                    <a:pt x="211" y="1191"/>
                  </a:cubicBezTo>
                  <a:cubicBezTo>
                    <a:pt x="258" y="1191"/>
                    <a:pt x="306" y="1162"/>
                    <a:pt x="353" y="1115"/>
                  </a:cubicBezTo>
                  <a:lnTo>
                    <a:pt x="1004" y="274"/>
                  </a:lnTo>
                  <a:cubicBezTo>
                    <a:pt x="1058" y="193"/>
                    <a:pt x="1031" y="111"/>
                    <a:pt x="950" y="30"/>
                  </a:cubicBezTo>
                  <a:cubicBezTo>
                    <a:pt x="929" y="9"/>
                    <a:pt x="900" y="0"/>
                    <a:pt x="870"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6648221" y="1709546"/>
              <a:ext cx="38869" cy="44938"/>
            </a:xfrm>
            <a:custGeom>
              <a:rect b="b" l="l" r="r" t="t"/>
              <a:pathLst>
                <a:path extrusionOk="0" h="1192" w="1031">
                  <a:moveTo>
                    <a:pt x="182" y="0"/>
                  </a:moveTo>
                  <a:cubicBezTo>
                    <a:pt x="148" y="0"/>
                    <a:pt x="113" y="9"/>
                    <a:pt x="82" y="30"/>
                  </a:cubicBezTo>
                  <a:cubicBezTo>
                    <a:pt x="27" y="111"/>
                    <a:pt x="0" y="193"/>
                    <a:pt x="54" y="274"/>
                  </a:cubicBezTo>
                  <a:lnTo>
                    <a:pt x="705" y="1115"/>
                  </a:lnTo>
                  <a:cubicBezTo>
                    <a:pt x="737" y="1162"/>
                    <a:pt x="787" y="1191"/>
                    <a:pt x="839" y="1191"/>
                  </a:cubicBezTo>
                  <a:cubicBezTo>
                    <a:pt x="877" y="1191"/>
                    <a:pt x="915" y="1176"/>
                    <a:pt x="950" y="1142"/>
                  </a:cubicBezTo>
                  <a:cubicBezTo>
                    <a:pt x="1004" y="1088"/>
                    <a:pt x="1031" y="979"/>
                    <a:pt x="977" y="925"/>
                  </a:cubicBezTo>
                  <a:lnTo>
                    <a:pt x="326" y="57"/>
                  </a:lnTo>
                  <a:cubicBezTo>
                    <a:pt x="292" y="23"/>
                    <a:pt x="238" y="0"/>
                    <a:pt x="182" y="0"/>
                  </a:cubicBez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7507162" y="1736200"/>
              <a:ext cx="108425" cy="103336"/>
            </a:xfrm>
            <a:custGeom>
              <a:rect b="b" l="l" r="r" t="t"/>
              <a:pathLst>
                <a:path extrusionOk="0" h="2741" w="2876">
                  <a:moveTo>
                    <a:pt x="1004" y="1"/>
                  </a:moveTo>
                  <a:lnTo>
                    <a:pt x="950" y="245"/>
                  </a:lnTo>
                  <a:cubicBezTo>
                    <a:pt x="705" y="923"/>
                    <a:pt x="407" y="1601"/>
                    <a:pt x="0" y="2198"/>
                  </a:cubicBezTo>
                  <a:lnTo>
                    <a:pt x="1899" y="2740"/>
                  </a:lnTo>
                  <a:cubicBezTo>
                    <a:pt x="2306" y="2117"/>
                    <a:pt x="2604" y="1384"/>
                    <a:pt x="2794" y="706"/>
                  </a:cubicBezTo>
                  <a:lnTo>
                    <a:pt x="2875" y="435"/>
                  </a:lnTo>
                  <a:lnTo>
                    <a:pt x="1004" y="1"/>
                  </a:lnTo>
                  <a:close/>
                </a:path>
              </a:pathLst>
            </a:custGeom>
            <a:solidFill>
              <a:srgbClr val="FFC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3" name="Google Shape;2003;p67"/>
          <p:cNvSpPr/>
          <p:nvPr/>
        </p:nvSpPr>
        <p:spPr>
          <a:xfrm>
            <a:off x="6615195" y="2621550"/>
            <a:ext cx="1285528" cy="1037585"/>
          </a:xfrm>
          <a:custGeom>
            <a:rect b="b" l="l" r="r" t="t"/>
            <a:pathLst>
              <a:path extrusionOk="0" h="36554" w="45289">
                <a:moveTo>
                  <a:pt x="28640" y="0"/>
                </a:moveTo>
                <a:cubicBezTo>
                  <a:pt x="21731" y="0"/>
                  <a:pt x="12550" y="2820"/>
                  <a:pt x="5904" y="16753"/>
                </a:cubicBezTo>
                <a:cubicBezTo>
                  <a:pt x="0" y="29153"/>
                  <a:pt x="5283" y="36553"/>
                  <a:pt x="14925" y="36553"/>
                </a:cubicBezTo>
                <a:cubicBezTo>
                  <a:pt x="18085" y="36553"/>
                  <a:pt x="21713" y="35758"/>
                  <a:pt x="25569" y="34085"/>
                </a:cubicBezTo>
                <a:cubicBezTo>
                  <a:pt x="41193" y="27331"/>
                  <a:pt x="45288" y="20442"/>
                  <a:pt x="45125" y="12413"/>
                </a:cubicBezTo>
                <a:cubicBezTo>
                  <a:pt x="44881" y="4411"/>
                  <a:pt x="37260" y="885"/>
                  <a:pt x="32187" y="234"/>
                </a:cubicBezTo>
                <a:cubicBezTo>
                  <a:pt x="31102" y="95"/>
                  <a:pt x="29909" y="0"/>
                  <a:pt x="28640"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5373067" y="2638183"/>
            <a:ext cx="1116410" cy="1116410"/>
          </a:xfrm>
          <a:custGeom>
            <a:rect b="b" l="l" r="r" t="t"/>
            <a:pathLst>
              <a:path extrusionOk="0" h="39331" w="39331">
                <a:moveTo>
                  <a:pt x="19665" y="6239"/>
                </a:moveTo>
                <a:cubicBezTo>
                  <a:pt x="27070" y="6239"/>
                  <a:pt x="33119" y="12261"/>
                  <a:pt x="33119" y="19693"/>
                </a:cubicBezTo>
                <a:cubicBezTo>
                  <a:pt x="33119" y="27125"/>
                  <a:pt x="27070" y="33146"/>
                  <a:pt x="19665" y="33146"/>
                </a:cubicBezTo>
                <a:cubicBezTo>
                  <a:pt x="12233" y="33146"/>
                  <a:pt x="6185" y="27125"/>
                  <a:pt x="6185" y="19693"/>
                </a:cubicBezTo>
                <a:cubicBezTo>
                  <a:pt x="6185" y="12261"/>
                  <a:pt x="12233" y="6239"/>
                  <a:pt x="19665" y="6239"/>
                </a:cubicBezTo>
                <a:close/>
                <a:moveTo>
                  <a:pt x="19665" y="1"/>
                </a:moveTo>
                <a:cubicBezTo>
                  <a:pt x="8762" y="1"/>
                  <a:pt x="1" y="8816"/>
                  <a:pt x="1" y="19666"/>
                </a:cubicBezTo>
                <a:cubicBezTo>
                  <a:pt x="1" y="30515"/>
                  <a:pt x="8816" y="39330"/>
                  <a:pt x="19665" y="39330"/>
                </a:cubicBezTo>
                <a:cubicBezTo>
                  <a:pt x="30542" y="39330"/>
                  <a:pt x="39330" y="30515"/>
                  <a:pt x="39330" y="19666"/>
                </a:cubicBezTo>
                <a:cubicBezTo>
                  <a:pt x="39330" y="8816"/>
                  <a:pt x="30542" y="1"/>
                  <a:pt x="19665" y="1"/>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5139799" y="3963990"/>
            <a:ext cx="1611445" cy="661371"/>
          </a:xfrm>
          <a:custGeom>
            <a:rect b="b" l="l" r="r" t="t"/>
            <a:pathLst>
              <a:path extrusionOk="0" h="23300" w="56771">
                <a:moveTo>
                  <a:pt x="39574" y="0"/>
                </a:moveTo>
                <a:cubicBezTo>
                  <a:pt x="23381" y="0"/>
                  <a:pt x="27802" y="12558"/>
                  <a:pt x="18688" y="13670"/>
                </a:cubicBezTo>
                <a:cubicBezTo>
                  <a:pt x="9575" y="14783"/>
                  <a:pt x="6184" y="13453"/>
                  <a:pt x="3092" y="16681"/>
                </a:cubicBezTo>
                <a:cubicBezTo>
                  <a:pt x="0" y="19909"/>
                  <a:pt x="2061" y="23272"/>
                  <a:pt x="2061" y="23272"/>
                </a:cubicBezTo>
                <a:lnTo>
                  <a:pt x="7323" y="23272"/>
                </a:lnTo>
                <a:lnTo>
                  <a:pt x="7323" y="23299"/>
                </a:lnTo>
                <a:lnTo>
                  <a:pt x="56770" y="23299"/>
                </a:lnTo>
                <a:cubicBezTo>
                  <a:pt x="56770" y="23299"/>
                  <a:pt x="55740" y="0"/>
                  <a:pt x="39574"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6979885" y="3890075"/>
            <a:ext cx="735285" cy="735285"/>
          </a:xfrm>
          <a:custGeom>
            <a:rect b="b" l="l" r="r" t="t"/>
            <a:pathLst>
              <a:path extrusionOk="0" h="25904" w="25904">
                <a:moveTo>
                  <a:pt x="12938" y="0"/>
                </a:moveTo>
                <a:cubicBezTo>
                  <a:pt x="5805" y="0"/>
                  <a:pt x="0" y="5805"/>
                  <a:pt x="0" y="12938"/>
                </a:cubicBezTo>
                <a:cubicBezTo>
                  <a:pt x="0" y="20099"/>
                  <a:pt x="5805" y="25903"/>
                  <a:pt x="12938" y="25903"/>
                </a:cubicBezTo>
                <a:cubicBezTo>
                  <a:pt x="20099" y="25903"/>
                  <a:pt x="25903" y="20099"/>
                  <a:pt x="25903" y="12938"/>
                </a:cubicBezTo>
                <a:cubicBezTo>
                  <a:pt x="25903" y="5805"/>
                  <a:pt x="20099" y="0"/>
                  <a:pt x="12938" y="0"/>
                </a:cubicBezTo>
                <a:close/>
              </a:path>
            </a:pathLst>
          </a:custGeom>
          <a:gradFill>
            <a:gsLst>
              <a:gs pos="0">
                <a:srgbClr val="0AC668">
                  <a:alpha val="32549"/>
                </a:srgbClr>
              </a:gs>
              <a:gs pos="100000">
                <a:srgbClr val="0A94C6">
                  <a:alpha val="9803"/>
                </a:srgbClr>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0" name="Shape 2010"/>
        <p:cNvGrpSpPr/>
        <p:nvPr/>
      </p:nvGrpSpPr>
      <p:grpSpPr>
        <a:xfrm>
          <a:off x="0" y="0"/>
          <a:ext cx="0" cy="0"/>
          <a:chOff x="0" y="0"/>
          <a:chExt cx="0" cy="0"/>
        </a:xfrm>
      </p:grpSpPr>
      <p:sp>
        <p:nvSpPr>
          <p:cNvPr id="2011" name="Google Shape;2011;p68"/>
          <p:cNvSpPr/>
          <p:nvPr/>
        </p:nvSpPr>
        <p:spPr>
          <a:xfrm>
            <a:off x="4727644" y="-1990"/>
            <a:ext cx="4421662" cy="4415495"/>
          </a:xfrm>
          <a:custGeom>
            <a:rect b="b" l="l" r="r" t="t"/>
            <a:pathLst>
              <a:path extrusionOk="0" h="76618" w="76725">
                <a:moveTo>
                  <a:pt x="0" y="1"/>
                </a:moveTo>
                <a:cubicBezTo>
                  <a:pt x="12" y="42315"/>
                  <a:pt x="34314" y="76617"/>
                  <a:pt x="76617" y="76617"/>
                </a:cubicBezTo>
                <a:lnTo>
                  <a:pt x="76724" y="76617"/>
                </a:lnTo>
                <a:lnTo>
                  <a:pt x="76724" y="45804"/>
                </a:lnTo>
                <a:lnTo>
                  <a:pt x="76617" y="45804"/>
                </a:lnTo>
                <a:cubicBezTo>
                  <a:pt x="51316" y="45804"/>
                  <a:pt x="30814" y="25301"/>
                  <a:pt x="30814" y="1"/>
                </a:cubicBezTo>
                <a:close/>
              </a:path>
            </a:pathLst>
          </a:custGeom>
          <a:gradFill>
            <a:gsLst>
              <a:gs pos="0">
                <a:srgbClr val="252C3A">
                  <a:alpha val="74901"/>
                </a:srgbClr>
              </a:gs>
              <a:gs pos="100000">
                <a:srgbClr val="252C3A">
                  <a:alpha val="2000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2" name="Google Shape;2012;p68"/>
          <p:cNvGrpSpPr/>
          <p:nvPr/>
        </p:nvGrpSpPr>
        <p:grpSpPr>
          <a:xfrm>
            <a:off x="5374" y="-1979"/>
            <a:ext cx="2931770" cy="2931662"/>
            <a:chOff x="5376" y="-2012"/>
            <a:chExt cx="1080160" cy="1080160"/>
          </a:xfrm>
        </p:grpSpPr>
        <p:sp>
          <p:nvSpPr>
            <p:cNvPr id="2013" name="Google Shape;2013;p68"/>
            <p:cNvSpPr/>
            <p:nvPr/>
          </p:nvSpPr>
          <p:spPr>
            <a:xfrm>
              <a:off x="5376" y="-2012"/>
              <a:ext cx="1080160" cy="1080160"/>
            </a:xfrm>
            <a:custGeom>
              <a:rect b="b" l="l" r="r" t="t"/>
              <a:pathLst>
                <a:path extrusionOk="0" h="33755" w="33755">
                  <a:moveTo>
                    <a:pt x="0" y="1"/>
                  </a:moveTo>
                  <a:lnTo>
                    <a:pt x="0" y="33755"/>
                  </a:lnTo>
                  <a:cubicBezTo>
                    <a:pt x="18645" y="33755"/>
                    <a:pt x="33754" y="18646"/>
                    <a:pt x="33754" y="1"/>
                  </a:cubicBezTo>
                  <a:close/>
                </a:path>
              </a:pathLst>
            </a:custGeom>
            <a:gradFill>
              <a:gsLst>
                <a:gs pos="0">
                  <a:srgbClr val="9C3218">
                    <a:alpha val="29803"/>
                  </a:srgbClr>
                </a:gs>
                <a:gs pos="100000">
                  <a:srgbClr val="9C3218">
                    <a:alpha val="0"/>
                  </a:srgbClr>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8"/>
            <p:cNvSpPr/>
            <p:nvPr/>
          </p:nvSpPr>
          <p:spPr>
            <a:xfrm>
              <a:off x="5376" y="-2012"/>
              <a:ext cx="677056" cy="677440"/>
            </a:xfrm>
            <a:custGeom>
              <a:rect b="b" l="l" r="r" t="t"/>
              <a:pathLst>
                <a:path extrusionOk="0" h="21170" w="21158">
                  <a:moveTo>
                    <a:pt x="0" y="1"/>
                  </a:moveTo>
                  <a:lnTo>
                    <a:pt x="0" y="21170"/>
                  </a:lnTo>
                  <a:cubicBezTo>
                    <a:pt x="11692" y="21170"/>
                    <a:pt x="21158" y="11693"/>
                    <a:pt x="21158" y="1"/>
                  </a:cubicBezTo>
                  <a:close/>
                </a:path>
              </a:pathLst>
            </a:custGeom>
            <a:gradFill>
              <a:gsLst>
                <a:gs pos="0">
                  <a:srgbClr val="9C3218">
                    <a:alpha val="41568"/>
                  </a:srgbClr>
                </a:gs>
                <a:gs pos="100000">
                  <a:srgbClr val="9C3218">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5" name="Google Shape;2015;p68"/>
          <p:cNvSpPr txBox="1"/>
          <p:nvPr>
            <p:ph idx="1" type="body"/>
          </p:nvPr>
        </p:nvSpPr>
        <p:spPr>
          <a:xfrm>
            <a:off x="721200" y="1258275"/>
            <a:ext cx="7751400" cy="3342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400"/>
              <a:t>Did you like the resources on this template? Get them for free at our other websites.</a:t>
            </a:r>
            <a:endParaRPr sz="1400"/>
          </a:p>
          <a:p>
            <a:pPr indent="0" lvl="0" marL="0" rtl="0" algn="l">
              <a:lnSpc>
                <a:spcPct val="100000"/>
              </a:lnSpc>
              <a:spcBef>
                <a:spcPts val="1800"/>
              </a:spcBef>
              <a:spcAft>
                <a:spcPts val="0"/>
              </a:spcAft>
              <a:buNone/>
            </a:pPr>
            <a:r>
              <a:rPr lang="en" sz="1400">
                <a:solidFill>
                  <a:schemeClr val="accent5"/>
                </a:solidFill>
              </a:rPr>
              <a:t>V</a:t>
            </a:r>
            <a:r>
              <a:rPr lang="en" sz="1400">
                <a:solidFill>
                  <a:schemeClr val="accent5"/>
                </a:solidFill>
              </a:rPr>
              <a:t>ECTORS</a:t>
            </a:r>
            <a:endParaRPr sz="1400">
              <a:solidFill>
                <a:schemeClr val="accent5"/>
              </a:solidFill>
            </a:endParaRPr>
          </a:p>
          <a:p>
            <a:pPr indent="-317500" lvl="0" marL="457200" rtl="0" algn="l">
              <a:lnSpc>
                <a:spcPct val="100000"/>
              </a:lnSpc>
              <a:spcBef>
                <a:spcPts val="1200"/>
              </a:spcBef>
              <a:spcAft>
                <a:spcPts val="0"/>
              </a:spcAft>
              <a:buSzPts val="1400"/>
              <a:buChar char="●"/>
            </a:pPr>
            <a:r>
              <a:rPr lang="en" sz="1400">
                <a:uFill>
                  <a:noFill/>
                </a:uFill>
                <a:hlinkClick r:id="rId3"/>
              </a:rPr>
              <a:t>Red carpet design with woman wearing red dress</a:t>
            </a:r>
            <a:endParaRPr sz="1400"/>
          </a:p>
          <a:p>
            <a:pPr indent="0" lvl="0" marL="0" rtl="0" algn="l">
              <a:lnSpc>
                <a:spcPct val="100000"/>
              </a:lnSpc>
              <a:spcBef>
                <a:spcPts val="300"/>
              </a:spcBef>
              <a:spcAft>
                <a:spcPts val="0"/>
              </a:spcAft>
              <a:buNone/>
            </a:pPr>
            <a:r>
              <a:t/>
            </a:r>
            <a:endParaRPr sz="1400"/>
          </a:p>
          <a:p>
            <a:pPr indent="0" lvl="0" marL="0" rtl="0" algn="l">
              <a:lnSpc>
                <a:spcPct val="100000"/>
              </a:lnSpc>
              <a:spcBef>
                <a:spcPts val="0"/>
              </a:spcBef>
              <a:spcAft>
                <a:spcPts val="0"/>
              </a:spcAft>
              <a:buNone/>
            </a:pPr>
            <a:r>
              <a:rPr lang="en" sz="1400">
                <a:solidFill>
                  <a:schemeClr val="accent5"/>
                </a:solidFill>
              </a:rPr>
              <a:t>PHOTOS</a:t>
            </a:r>
            <a:endParaRPr sz="1400">
              <a:solidFill>
                <a:schemeClr val="accent5"/>
              </a:solidFill>
            </a:endParaRPr>
          </a:p>
          <a:p>
            <a:pPr indent="-317500" lvl="0" marL="457200" rtl="0" algn="l">
              <a:lnSpc>
                <a:spcPct val="100000"/>
              </a:lnSpc>
              <a:spcBef>
                <a:spcPts val="1200"/>
              </a:spcBef>
              <a:spcAft>
                <a:spcPts val="0"/>
              </a:spcAft>
              <a:buSzPts val="1400"/>
              <a:buChar char="●"/>
            </a:pPr>
            <a:r>
              <a:rPr lang="en" sz="1400">
                <a:uFill>
                  <a:noFill/>
                </a:uFill>
                <a:hlinkClick r:id="rId4"/>
              </a:rPr>
              <a:t>Young man in a suit on a red curtain background</a:t>
            </a:r>
            <a:endParaRPr sz="1400"/>
          </a:p>
          <a:p>
            <a:pPr indent="-317500" lvl="0" marL="457200" rtl="0" algn="l">
              <a:lnSpc>
                <a:spcPct val="100000"/>
              </a:lnSpc>
              <a:spcBef>
                <a:spcPts val="300"/>
              </a:spcBef>
              <a:spcAft>
                <a:spcPts val="0"/>
              </a:spcAft>
              <a:buSzPts val="1400"/>
              <a:buChar char="●"/>
            </a:pPr>
            <a:r>
              <a:rPr lang="en" sz="1400">
                <a:uFill>
                  <a:noFill/>
                </a:uFill>
                <a:hlinkClick r:id="rId5"/>
              </a:rPr>
              <a:t>Sad female mime artist sitting alone in an auditorium</a:t>
            </a:r>
            <a:endParaRPr sz="1400"/>
          </a:p>
          <a:p>
            <a:pPr indent="-317500" lvl="0" marL="457200" rtl="0" algn="l">
              <a:lnSpc>
                <a:spcPct val="100000"/>
              </a:lnSpc>
              <a:spcBef>
                <a:spcPts val="300"/>
              </a:spcBef>
              <a:spcAft>
                <a:spcPts val="0"/>
              </a:spcAft>
              <a:buSzPts val="1400"/>
              <a:buChar char="●"/>
            </a:pPr>
            <a:r>
              <a:rPr lang="en" sz="1400">
                <a:uFill>
                  <a:noFill/>
                </a:uFill>
                <a:hlinkClick r:id="rId6"/>
              </a:rPr>
              <a:t>Beautiful woman smiling and dancing on a red curtain background</a:t>
            </a:r>
            <a:endParaRPr sz="1400"/>
          </a:p>
          <a:p>
            <a:pPr indent="0" lvl="0" marL="0" rtl="0" algn="l">
              <a:lnSpc>
                <a:spcPct val="100000"/>
              </a:lnSpc>
              <a:spcBef>
                <a:spcPts val="300"/>
              </a:spcBef>
              <a:spcAft>
                <a:spcPts val="0"/>
              </a:spcAft>
              <a:buNone/>
            </a:pPr>
            <a:r>
              <a:t/>
            </a:r>
            <a:endParaRPr sz="1400"/>
          </a:p>
          <a:p>
            <a:pPr indent="0" lvl="0" marL="0" rtl="0" algn="l">
              <a:lnSpc>
                <a:spcPct val="100000"/>
              </a:lnSpc>
              <a:spcBef>
                <a:spcPts val="0"/>
              </a:spcBef>
              <a:spcAft>
                <a:spcPts val="0"/>
              </a:spcAft>
              <a:buNone/>
            </a:pPr>
            <a:r>
              <a:rPr lang="en" sz="1400">
                <a:solidFill>
                  <a:schemeClr val="accent5"/>
                </a:solidFill>
              </a:rPr>
              <a:t>ICONS</a:t>
            </a:r>
            <a:endParaRPr sz="1400">
              <a:solidFill>
                <a:schemeClr val="accent5"/>
              </a:solidFill>
            </a:endParaRPr>
          </a:p>
          <a:p>
            <a:pPr indent="-317500" lvl="0" marL="457200" rtl="0" algn="l">
              <a:lnSpc>
                <a:spcPct val="100000"/>
              </a:lnSpc>
              <a:spcBef>
                <a:spcPts val="1200"/>
              </a:spcBef>
              <a:spcAft>
                <a:spcPts val="0"/>
              </a:spcAft>
              <a:buSzPts val="1400"/>
              <a:buChar char="●"/>
            </a:pPr>
            <a:r>
              <a:rPr lang="en" sz="1400">
                <a:uFill>
                  <a:noFill/>
                </a:uFill>
                <a:hlinkClick r:id="rId7"/>
              </a:rPr>
              <a:t>Film Industry Icon Pack</a:t>
            </a:r>
            <a:endParaRPr sz="1400"/>
          </a:p>
          <a:p>
            <a:pPr indent="0" lvl="0" marL="0" rtl="0" algn="l">
              <a:lnSpc>
                <a:spcPct val="100000"/>
              </a:lnSpc>
              <a:spcBef>
                <a:spcPts val="300"/>
              </a:spcBef>
              <a:spcAft>
                <a:spcPts val="0"/>
              </a:spcAft>
              <a:buNone/>
            </a:pPr>
            <a:r>
              <a:t/>
            </a:r>
            <a:endParaRPr sz="1400"/>
          </a:p>
          <a:p>
            <a:pPr indent="0" lvl="0" marL="0" rtl="0" algn="l">
              <a:lnSpc>
                <a:spcPct val="100000"/>
              </a:lnSpc>
              <a:spcBef>
                <a:spcPts val="300"/>
              </a:spcBef>
              <a:spcAft>
                <a:spcPts val="0"/>
              </a:spcAft>
              <a:buNone/>
            </a:pPr>
            <a:r>
              <a:t/>
            </a:r>
            <a:endParaRPr sz="1400"/>
          </a:p>
        </p:txBody>
      </p:sp>
      <p:sp>
        <p:nvSpPr>
          <p:cNvPr id="2016" name="Google Shape;2016;p68"/>
          <p:cNvSpPr/>
          <p:nvPr/>
        </p:nvSpPr>
        <p:spPr>
          <a:xfrm>
            <a:off x="6507799" y="3894203"/>
            <a:ext cx="2635353" cy="1249298"/>
          </a:xfrm>
          <a:custGeom>
            <a:rect b="b" l="l" r="r" t="t"/>
            <a:pathLst>
              <a:path extrusionOk="0" h="19330" w="40776">
                <a:moveTo>
                  <a:pt x="33700" y="0"/>
                </a:moveTo>
                <a:cubicBezTo>
                  <a:pt x="30801" y="0"/>
                  <a:pt x="28015" y="725"/>
                  <a:pt x="25987" y="2876"/>
                </a:cubicBezTo>
                <a:cubicBezTo>
                  <a:pt x="19568" y="9688"/>
                  <a:pt x="19660" y="12911"/>
                  <a:pt x="14522" y="13496"/>
                </a:cubicBezTo>
                <a:cubicBezTo>
                  <a:pt x="14161" y="13538"/>
                  <a:pt x="13815" y="13556"/>
                  <a:pt x="13481" y="13556"/>
                </a:cubicBezTo>
                <a:cubicBezTo>
                  <a:pt x="9996" y="13556"/>
                  <a:pt x="7874" y="11511"/>
                  <a:pt x="5518" y="11511"/>
                </a:cubicBezTo>
                <a:cubicBezTo>
                  <a:pt x="4886" y="11511"/>
                  <a:pt x="4238" y="11658"/>
                  <a:pt x="3541" y="12032"/>
                </a:cubicBezTo>
                <a:cubicBezTo>
                  <a:pt x="1" y="13940"/>
                  <a:pt x="1" y="19330"/>
                  <a:pt x="1" y="19330"/>
                </a:cubicBezTo>
                <a:lnTo>
                  <a:pt x="40776" y="19330"/>
                </a:lnTo>
                <a:lnTo>
                  <a:pt x="40776" y="1093"/>
                </a:lnTo>
                <a:cubicBezTo>
                  <a:pt x="38584" y="498"/>
                  <a:pt x="36103" y="0"/>
                  <a:pt x="33700" y="0"/>
                </a:cubicBezTo>
                <a:close/>
              </a:path>
            </a:pathLst>
          </a:custGeom>
          <a:gradFill>
            <a:gsLst>
              <a:gs pos="0">
                <a:srgbClr val="0AC668">
                  <a:alpha val="32549"/>
                </a:srgbClr>
              </a:gs>
              <a:gs pos="100000">
                <a:srgbClr val="0A94C6">
                  <a:alpha val="980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8"/>
          <p:cNvSpPr txBox="1"/>
          <p:nvPr>
            <p:ph type="title"/>
          </p:nvPr>
        </p:nvSpPr>
        <p:spPr>
          <a:xfrm>
            <a:off x="721200" y="594300"/>
            <a:ext cx="7751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1" name="Shape 2021"/>
        <p:cNvGrpSpPr/>
        <p:nvPr/>
      </p:nvGrpSpPr>
      <p:grpSpPr>
        <a:xfrm>
          <a:off x="0" y="0"/>
          <a:ext cx="0" cy="0"/>
          <a:chOff x="0" y="0"/>
          <a:chExt cx="0" cy="0"/>
        </a:xfrm>
      </p:grpSpPr>
      <p:sp>
        <p:nvSpPr>
          <p:cNvPr id="2022" name="Google Shape;2022;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023" name="Google Shape;2023;p6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024" name="Google Shape;2024;p6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8" name="Shape 2028"/>
        <p:cNvGrpSpPr/>
        <p:nvPr/>
      </p:nvGrpSpPr>
      <p:grpSpPr>
        <a:xfrm>
          <a:off x="0" y="0"/>
          <a:ext cx="0" cy="0"/>
          <a:chOff x="0" y="0"/>
          <a:chExt cx="0" cy="0"/>
        </a:xfrm>
      </p:grpSpPr>
      <p:sp>
        <p:nvSpPr>
          <p:cNvPr id="2029" name="Google Shape;2029;p7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030" name="Google Shape;2030;p7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031" name="Google Shape;2031;p7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Work Sans</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https://fonts.google.com/specimen/Work+Sans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Karla</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https://fonts.google.com/specimen/Karla</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032" name="Google Shape;2032;p70"/>
          <p:cNvGrpSpPr/>
          <p:nvPr/>
        </p:nvGrpSpPr>
        <p:grpSpPr>
          <a:xfrm>
            <a:off x="1521738" y="3498875"/>
            <a:ext cx="6100525" cy="754200"/>
            <a:chOff x="2583563" y="3498875"/>
            <a:chExt cx="6100525" cy="754200"/>
          </a:xfrm>
        </p:grpSpPr>
        <p:sp>
          <p:nvSpPr>
            <p:cNvPr id="2033" name="Google Shape;2033;p70"/>
            <p:cNvSpPr/>
            <p:nvPr/>
          </p:nvSpPr>
          <p:spPr>
            <a:xfrm>
              <a:off x="3645388" y="3498875"/>
              <a:ext cx="791400" cy="754200"/>
            </a:xfrm>
            <a:prstGeom prst="roundRect">
              <a:avLst>
                <a:gd fmla="val 16667" name="adj"/>
              </a:avLst>
            </a:prstGeom>
            <a:solidFill>
              <a:srgbClr val="C63C0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0"/>
            <p:cNvSpPr/>
            <p:nvPr/>
          </p:nvSpPr>
          <p:spPr>
            <a:xfrm>
              <a:off x="4707207" y="3498875"/>
              <a:ext cx="791400" cy="754200"/>
            </a:xfrm>
            <a:prstGeom prst="roundRect">
              <a:avLst>
                <a:gd fmla="val 16667" name="adj"/>
              </a:avLst>
            </a:prstGeom>
            <a:solidFill>
              <a:srgbClr val="252C3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0"/>
            <p:cNvSpPr/>
            <p:nvPr/>
          </p:nvSpPr>
          <p:spPr>
            <a:xfrm>
              <a:off x="5769027" y="3498875"/>
              <a:ext cx="791400" cy="754200"/>
            </a:xfrm>
            <a:prstGeom prst="roundRect">
              <a:avLst>
                <a:gd fmla="val 16667" name="adj"/>
              </a:avLst>
            </a:prstGeom>
            <a:solidFill>
              <a:srgbClr val="25514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0"/>
            <p:cNvSpPr/>
            <p:nvPr/>
          </p:nvSpPr>
          <p:spPr>
            <a:xfrm>
              <a:off x="2583563" y="3498875"/>
              <a:ext cx="791400" cy="754200"/>
            </a:xfrm>
            <a:prstGeom prst="roundRect">
              <a:avLst>
                <a:gd fmla="val 16667" name="adj"/>
              </a:avLst>
            </a:prstGeom>
            <a:solidFill>
              <a:srgbClr val="9B31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0"/>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#c33d1d</a:t>
              </a:r>
              <a:endParaRPr sz="1000">
                <a:solidFill>
                  <a:srgbClr val="FFFFFF"/>
                </a:solidFill>
              </a:endParaRPr>
            </a:p>
          </p:txBody>
        </p:sp>
        <p:sp>
          <p:nvSpPr>
            <p:cNvPr id="2038" name="Google Shape;2038;p70"/>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#252c3a</a:t>
              </a:r>
              <a:endParaRPr sz="1000">
                <a:solidFill>
                  <a:srgbClr val="FFFFFF"/>
                </a:solidFill>
              </a:endParaRPr>
            </a:p>
          </p:txBody>
        </p:sp>
        <p:sp>
          <p:nvSpPr>
            <p:cNvPr id="2039" name="Google Shape;2039;p70"/>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#255144</a:t>
              </a:r>
              <a:endParaRPr sz="1000">
                <a:solidFill>
                  <a:srgbClr val="FFFFFF"/>
                </a:solidFill>
              </a:endParaRPr>
            </a:p>
          </p:txBody>
        </p:sp>
        <p:sp>
          <p:nvSpPr>
            <p:cNvPr id="2040" name="Google Shape;2040;p70"/>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#9c3218</a:t>
              </a:r>
              <a:endParaRPr sz="1000">
                <a:solidFill>
                  <a:srgbClr val="FFFFFF"/>
                </a:solidFill>
              </a:endParaRPr>
            </a:p>
          </p:txBody>
        </p:sp>
        <p:sp>
          <p:nvSpPr>
            <p:cNvPr id="2041" name="Google Shape;2041;p70"/>
            <p:cNvSpPr/>
            <p:nvPr/>
          </p:nvSpPr>
          <p:spPr>
            <a:xfrm>
              <a:off x="6830852" y="3498875"/>
              <a:ext cx="791400" cy="754200"/>
            </a:xfrm>
            <a:prstGeom prst="roundRect">
              <a:avLst>
                <a:gd fmla="val 16667" name="adj"/>
              </a:avLst>
            </a:prstGeom>
            <a:solidFill>
              <a:srgbClr val="FEC6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0"/>
            <p:cNvSpPr txBox="1"/>
            <p:nvPr/>
          </p:nvSpPr>
          <p:spPr>
            <a:xfrm>
              <a:off x="68308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#fec659</a:t>
              </a:r>
              <a:endParaRPr sz="1000">
                <a:solidFill>
                  <a:srgbClr val="FFFFFF"/>
                </a:solidFill>
              </a:endParaRPr>
            </a:p>
          </p:txBody>
        </p:sp>
        <p:sp>
          <p:nvSpPr>
            <p:cNvPr id="2043" name="Google Shape;2043;p70"/>
            <p:cNvSpPr/>
            <p:nvPr/>
          </p:nvSpPr>
          <p:spPr>
            <a:xfrm>
              <a:off x="7892677" y="3498875"/>
              <a:ext cx="791400" cy="754200"/>
            </a:xfrm>
            <a:prstGeom prst="roundRect">
              <a:avLst>
                <a:gd fmla="val 16667" name="adj"/>
              </a:avLst>
            </a:prstGeom>
            <a:solidFill>
              <a:srgbClr val="E489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0"/>
            <p:cNvSpPr txBox="1"/>
            <p:nvPr/>
          </p:nvSpPr>
          <p:spPr>
            <a:xfrm>
              <a:off x="78926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#e4892e</a:t>
              </a:r>
              <a:endParaRPr sz="1000">
                <a:solidFill>
                  <a:srgbClr val="FFFFFF"/>
                </a:solidFil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48" name="Shape 2048"/>
        <p:cNvGrpSpPr/>
        <p:nvPr/>
      </p:nvGrpSpPr>
      <p:grpSpPr>
        <a:xfrm>
          <a:off x="0" y="0"/>
          <a:ext cx="0" cy="0"/>
          <a:chOff x="0" y="0"/>
          <a:chExt cx="0" cy="0"/>
        </a:xfrm>
      </p:grpSpPr>
      <p:sp>
        <p:nvSpPr>
          <p:cNvPr id="2049" name="Google Shape;2049;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050" name="Google Shape;2050;p7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051" name="Google Shape;2051;p71"/>
          <p:cNvGrpSpPr/>
          <p:nvPr/>
        </p:nvGrpSpPr>
        <p:grpSpPr>
          <a:xfrm>
            <a:off x="5082708" y="3095784"/>
            <a:ext cx="442841" cy="514271"/>
            <a:chOff x="4727025" y="1332775"/>
            <a:chExt cx="59900" cy="69625"/>
          </a:xfrm>
        </p:grpSpPr>
        <p:sp>
          <p:nvSpPr>
            <p:cNvPr id="2052" name="Google Shape;2052;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71"/>
          <p:cNvGrpSpPr/>
          <p:nvPr/>
        </p:nvGrpSpPr>
        <p:grpSpPr>
          <a:xfrm>
            <a:off x="5758025" y="2343272"/>
            <a:ext cx="500909" cy="500899"/>
            <a:chOff x="4820425" y="1329900"/>
            <a:chExt cx="70175" cy="70350"/>
          </a:xfrm>
        </p:grpSpPr>
        <p:sp>
          <p:nvSpPr>
            <p:cNvPr id="2055" name="Google Shape;2055;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71"/>
          <p:cNvGrpSpPr/>
          <p:nvPr/>
        </p:nvGrpSpPr>
        <p:grpSpPr>
          <a:xfrm>
            <a:off x="6410648" y="2355062"/>
            <a:ext cx="538135" cy="493119"/>
            <a:chOff x="4903200" y="1331525"/>
            <a:chExt cx="73575" cy="67425"/>
          </a:xfrm>
        </p:grpSpPr>
        <p:sp>
          <p:nvSpPr>
            <p:cNvPr id="2060" name="Google Shape;2060;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61" name="Google Shape;2061;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71"/>
          <p:cNvGrpSpPr/>
          <p:nvPr/>
        </p:nvGrpSpPr>
        <p:grpSpPr>
          <a:xfrm>
            <a:off x="5670599" y="3097040"/>
            <a:ext cx="544563" cy="511895"/>
            <a:chOff x="4815575" y="1416800"/>
            <a:chExt cx="73750" cy="71400"/>
          </a:xfrm>
        </p:grpSpPr>
        <p:sp>
          <p:nvSpPr>
            <p:cNvPr id="2063" name="Google Shape;2063;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71"/>
          <p:cNvGrpSpPr/>
          <p:nvPr/>
        </p:nvGrpSpPr>
        <p:grpSpPr>
          <a:xfrm>
            <a:off x="6367224" y="3096746"/>
            <a:ext cx="602914" cy="512477"/>
            <a:chOff x="4902475" y="1418875"/>
            <a:chExt cx="74500" cy="63775"/>
          </a:xfrm>
        </p:grpSpPr>
        <p:sp>
          <p:nvSpPr>
            <p:cNvPr id="2067" name="Google Shape;2067;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71"/>
          <p:cNvGrpSpPr/>
          <p:nvPr/>
        </p:nvGrpSpPr>
        <p:grpSpPr>
          <a:xfrm>
            <a:off x="5783096" y="3835985"/>
            <a:ext cx="515391" cy="525699"/>
            <a:chOff x="4818100" y="1507675"/>
            <a:chExt cx="71225" cy="71625"/>
          </a:xfrm>
        </p:grpSpPr>
        <p:sp>
          <p:nvSpPr>
            <p:cNvPr id="2070" name="Google Shape;2070;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71"/>
          <p:cNvGrpSpPr/>
          <p:nvPr/>
        </p:nvGrpSpPr>
        <p:grpSpPr>
          <a:xfrm>
            <a:off x="5121199" y="3857517"/>
            <a:ext cx="522956" cy="489869"/>
            <a:chOff x="4721450" y="1509475"/>
            <a:chExt cx="79350" cy="74325"/>
          </a:xfrm>
        </p:grpSpPr>
        <p:sp>
          <p:nvSpPr>
            <p:cNvPr id="2075" name="Google Shape;2075;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71"/>
          <p:cNvGrpSpPr/>
          <p:nvPr/>
        </p:nvGrpSpPr>
        <p:grpSpPr>
          <a:xfrm>
            <a:off x="6444441" y="3837269"/>
            <a:ext cx="525704" cy="535436"/>
            <a:chOff x="4906800" y="1507500"/>
            <a:chExt cx="70350" cy="71075"/>
          </a:xfrm>
        </p:grpSpPr>
        <p:sp>
          <p:nvSpPr>
            <p:cNvPr id="2080" name="Google Shape;2080;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71"/>
          <p:cNvGrpSpPr/>
          <p:nvPr/>
        </p:nvGrpSpPr>
        <p:grpSpPr>
          <a:xfrm>
            <a:off x="4477263" y="2343250"/>
            <a:ext cx="508054" cy="508095"/>
            <a:chOff x="3736598" y="2170606"/>
            <a:chExt cx="404889" cy="404889"/>
          </a:xfrm>
        </p:grpSpPr>
        <p:sp>
          <p:nvSpPr>
            <p:cNvPr id="2086" name="Google Shape;2086;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 name="Google Shape;2090;p71"/>
          <p:cNvGrpSpPr/>
          <p:nvPr/>
        </p:nvGrpSpPr>
        <p:grpSpPr>
          <a:xfrm>
            <a:off x="3765303" y="2343345"/>
            <a:ext cx="575790" cy="507904"/>
            <a:chOff x="3161917" y="2170682"/>
            <a:chExt cx="458870" cy="404737"/>
          </a:xfrm>
        </p:grpSpPr>
        <p:sp>
          <p:nvSpPr>
            <p:cNvPr id="2091" name="Google Shape;2091;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092" name="Google Shape;2092;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71"/>
          <p:cNvGrpSpPr/>
          <p:nvPr/>
        </p:nvGrpSpPr>
        <p:grpSpPr>
          <a:xfrm>
            <a:off x="3792833" y="3103717"/>
            <a:ext cx="520730" cy="498567"/>
            <a:chOff x="3179914" y="2889488"/>
            <a:chExt cx="422876" cy="404911"/>
          </a:xfrm>
        </p:grpSpPr>
        <p:sp>
          <p:nvSpPr>
            <p:cNvPr id="2095" name="Google Shape;2095;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71"/>
          <p:cNvGrpSpPr/>
          <p:nvPr/>
        </p:nvGrpSpPr>
        <p:grpSpPr>
          <a:xfrm>
            <a:off x="4421513" y="3103677"/>
            <a:ext cx="516145" cy="498648"/>
            <a:chOff x="3729467" y="2889422"/>
            <a:chExt cx="419153" cy="404977"/>
          </a:xfrm>
        </p:grpSpPr>
        <p:sp>
          <p:nvSpPr>
            <p:cNvPr id="2102" name="Google Shape;2102;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9" name="Google Shape;2109;p7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3" name="Google Shape;2113;p71"/>
          <p:cNvGrpSpPr/>
          <p:nvPr/>
        </p:nvGrpSpPr>
        <p:grpSpPr>
          <a:xfrm>
            <a:off x="7141841" y="2550562"/>
            <a:ext cx="166473" cy="141497"/>
            <a:chOff x="4660325" y="1866850"/>
            <a:chExt cx="68350" cy="58100"/>
          </a:xfrm>
        </p:grpSpPr>
        <p:sp>
          <p:nvSpPr>
            <p:cNvPr id="2114" name="Google Shape;2114;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 name="Google Shape;2116;p71"/>
          <p:cNvGrpSpPr/>
          <p:nvPr/>
        </p:nvGrpSpPr>
        <p:grpSpPr>
          <a:xfrm>
            <a:off x="7451186" y="2576286"/>
            <a:ext cx="162515" cy="90049"/>
            <a:chOff x="4791775" y="1877500"/>
            <a:chExt cx="66725" cy="36975"/>
          </a:xfrm>
        </p:grpSpPr>
        <p:sp>
          <p:nvSpPr>
            <p:cNvPr id="2117" name="Google Shape;2117;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71"/>
          <p:cNvGrpSpPr/>
          <p:nvPr/>
        </p:nvGrpSpPr>
        <p:grpSpPr>
          <a:xfrm>
            <a:off x="7772899" y="2576286"/>
            <a:ext cx="144979" cy="90049"/>
            <a:chOff x="4923925" y="1877500"/>
            <a:chExt cx="59525" cy="36975"/>
          </a:xfrm>
        </p:grpSpPr>
        <p:sp>
          <p:nvSpPr>
            <p:cNvPr id="2120" name="Google Shape;2120;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71"/>
          <p:cNvGrpSpPr/>
          <p:nvPr/>
        </p:nvGrpSpPr>
        <p:grpSpPr>
          <a:xfrm>
            <a:off x="8067390" y="2558477"/>
            <a:ext cx="141447" cy="125667"/>
            <a:chOff x="5058450" y="1870100"/>
            <a:chExt cx="58075" cy="51600"/>
          </a:xfrm>
        </p:grpSpPr>
        <p:sp>
          <p:nvSpPr>
            <p:cNvPr id="2123" name="Google Shape;2123;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71"/>
          <p:cNvGrpSpPr/>
          <p:nvPr/>
        </p:nvGrpSpPr>
        <p:grpSpPr>
          <a:xfrm>
            <a:off x="7481905" y="2980885"/>
            <a:ext cx="101077" cy="107645"/>
            <a:chOff x="4811425" y="2065025"/>
            <a:chExt cx="41500" cy="44200"/>
          </a:xfrm>
        </p:grpSpPr>
        <p:sp>
          <p:nvSpPr>
            <p:cNvPr id="2126" name="Google Shape;2126;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71"/>
          <p:cNvGrpSpPr/>
          <p:nvPr/>
        </p:nvGrpSpPr>
        <p:grpSpPr>
          <a:xfrm>
            <a:off x="7774342" y="2981098"/>
            <a:ext cx="120867" cy="107218"/>
            <a:chOff x="4929875" y="2065025"/>
            <a:chExt cx="49625" cy="44025"/>
          </a:xfrm>
        </p:grpSpPr>
        <p:sp>
          <p:nvSpPr>
            <p:cNvPr id="2129" name="Google Shape;2129;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71"/>
          <p:cNvGrpSpPr/>
          <p:nvPr/>
        </p:nvGrpSpPr>
        <p:grpSpPr>
          <a:xfrm>
            <a:off x="8103011" y="2984112"/>
            <a:ext cx="70206" cy="101191"/>
            <a:chOff x="5083925" y="2066350"/>
            <a:chExt cx="28825" cy="41550"/>
          </a:xfrm>
        </p:grpSpPr>
        <p:sp>
          <p:nvSpPr>
            <p:cNvPr id="2132" name="Google Shape;2132;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71"/>
          <p:cNvGrpSpPr/>
          <p:nvPr/>
        </p:nvGrpSpPr>
        <p:grpSpPr>
          <a:xfrm>
            <a:off x="7134565" y="2999759"/>
            <a:ext cx="181026" cy="69896"/>
            <a:chOff x="4659775" y="2072775"/>
            <a:chExt cx="74325" cy="28700"/>
          </a:xfrm>
        </p:grpSpPr>
        <p:sp>
          <p:nvSpPr>
            <p:cNvPr id="2135" name="Google Shape;2135;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 name="Google Shape;2138;p71"/>
          <p:cNvGrpSpPr/>
          <p:nvPr/>
        </p:nvGrpSpPr>
        <p:grpSpPr>
          <a:xfrm>
            <a:off x="8054421" y="2790324"/>
            <a:ext cx="167387" cy="89197"/>
            <a:chOff x="4662475" y="1976500"/>
            <a:chExt cx="68725" cy="36625"/>
          </a:xfrm>
        </p:grpSpPr>
        <p:sp>
          <p:nvSpPr>
            <p:cNvPr id="2139" name="Google Shape;2139;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71"/>
          <p:cNvGrpSpPr/>
          <p:nvPr/>
        </p:nvGrpSpPr>
        <p:grpSpPr>
          <a:xfrm>
            <a:off x="7751326" y="2793764"/>
            <a:ext cx="166899" cy="82317"/>
            <a:chOff x="4920150" y="1977875"/>
            <a:chExt cx="68525" cy="33800"/>
          </a:xfrm>
        </p:grpSpPr>
        <p:sp>
          <p:nvSpPr>
            <p:cNvPr id="2143" name="Google Shape;2143;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71"/>
          <p:cNvGrpSpPr/>
          <p:nvPr/>
        </p:nvGrpSpPr>
        <p:grpSpPr>
          <a:xfrm>
            <a:off x="7162483" y="3197682"/>
            <a:ext cx="125190" cy="127859"/>
            <a:chOff x="4676550" y="2160575"/>
            <a:chExt cx="51400" cy="52500"/>
          </a:xfrm>
        </p:grpSpPr>
        <p:sp>
          <p:nvSpPr>
            <p:cNvPr id="2147" name="Google Shape;2147;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 name="Google Shape;2150;p71"/>
          <p:cNvGrpSpPr/>
          <p:nvPr/>
        </p:nvGrpSpPr>
        <p:grpSpPr>
          <a:xfrm>
            <a:off x="7459741" y="3204714"/>
            <a:ext cx="145405" cy="113794"/>
            <a:chOff x="4768325" y="2163475"/>
            <a:chExt cx="59700" cy="46725"/>
          </a:xfrm>
        </p:grpSpPr>
        <p:sp>
          <p:nvSpPr>
            <p:cNvPr id="2151" name="Google Shape;2151;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 name="Google Shape;2153;p7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9" name="Google Shape;2159;p71"/>
          <p:cNvGrpSpPr/>
          <p:nvPr/>
        </p:nvGrpSpPr>
        <p:grpSpPr>
          <a:xfrm>
            <a:off x="7476059" y="3459808"/>
            <a:ext cx="112768" cy="106853"/>
            <a:chOff x="4768575" y="2253950"/>
            <a:chExt cx="46300" cy="43875"/>
          </a:xfrm>
        </p:grpSpPr>
        <p:sp>
          <p:nvSpPr>
            <p:cNvPr id="2160" name="Google Shape;2160;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71"/>
          <p:cNvGrpSpPr/>
          <p:nvPr/>
        </p:nvGrpSpPr>
        <p:grpSpPr>
          <a:xfrm>
            <a:off x="7775682" y="3948834"/>
            <a:ext cx="118187" cy="146246"/>
            <a:chOff x="4960900" y="2433225"/>
            <a:chExt cx="48525" cy="60050"/>
          </a:xfrm>
        </p:grpSpPr>
        <p:sp>
          <p:nvSpPr>
            <p:cNvPr id="2163" name="Google Shape;2163;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71"/>
          <p:cNvGrpSpPr/>
          <p:nvPr/>
        </p:nvGrpSpPr>
        <p:grpSpPr>
          <a:xfrm>
            <a:off x="7464247" y="4212895"/>
            <a:ext cx="136394" cy="143810"/>
            <a:chOff x="4854075" y="2527625"/>
            <a:chExt cx="56000" cy="59050"/>
          </a:xfrm>
        </p:grpSpPr>
        <p:sp>
          <p:nvSpPr>
            <p:cNvPr id="2166" name="Google Shape;2166;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8" name="Google Shape;2168;p7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1" name="Google Shape;2171;p71"/>
          <p:cNvGrpSpPr/>
          <p:nvPr/>
        </p:nvGrpSpPr>
        <p:grpSpPr>
          <a:xfrm>
            <a:off x="8088458" y="3676639"/>
            <a:ext cx="99312" cy="160797"/>
            <a:chOff x="5059700" y="2334775"/>
            <a:chExt cx="40775" cy="66025"/>
          </a:xfrm>
        </p:grpSpPr>
        <p:sp>
          <p:nvSpPr>
            <p:cNvPr id="2172" name="Google Shape;2172;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71"/>
          <p:cNvGrpSpPr/>
          <p:nvPr/>
        </p:nvGrpSpPr>
        <p:grpSpPr>
          <a:xfrm>
            <a:off x="8045622" y="3941771"/>
            <a:ext cx="184984" cy="160371"/>
            <a:chOff x="5037700" y="2430325"/>
            <a:chExt cx="75950" cy="65850"/>
          </a:xfrm>
        </p:grpSpPr>
        <p:sp>
          <p:nvSpPr>
            <p:cNvPr id="2182" name="Google Shape;2182;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71"/>
          <p:cNvGrpSpPr/>
          <p:nvPr/>
        </p:nvGrpSpPr>
        <p:grpSpPr>
          <a:xfrm>
            <a:off x="7465128" y="3708223"/>
            <a:ext cx="173014" cy="97629"/>
            <a:chOff x="4756975" y="2341800"/>
            <a:chExt cx="91975" cy="51925"/>
          </a:xfrm>
        </p:grpSpPr>
        <p:sp>
          <p:nvSpPr>
            <p:cNvPr id="2185" name="Google Shape;2185;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71"/>
          <p:cNvGrpSpPr/>
          <p:nvPr/>
        </p:nvGrpSpPr>
        <p:grpSpPr>
          <a:xfrm>
            <a:off x="7732065" y="4196920"/>
            <a:ext cx="212497" cy="175761"/>
            <a:chOff x="4943575" y="2516350"/>
            <a:chExt cx="98675" cy="81700"/>
          </a:xfrm>
        </p:grpSpPr>
        <p:sp>
          <p:nvSpPr>
            <p:cNvPr id="2206" name="Google Shape;2206;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 name="Google Shape;2284;p71"/>
          <p:cNvGrpSpPr/>
          <p:nvPr/>
        </p:nvGrpSpPr>
        <p:grpSpPr>
          <a:xfrm>
            <a:off x="1990126" y="3423163"/>
            <a:ext cx="965351" cy="134611"/>
            <a:chOff x="4411970" y="2962952"/>
            <a:chExt cx="706544" cy="104212"/>
          </a:xfrm>
        </p:grpSpPr>
        <p:sp>
          <p:nvSpPr>
            <p:cNvPr id="2285" name="Google Shape;2285;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71"/>
          <p:cNvGrpSpPr/>
          <p:nvPr/>
        </p:nvGrpSpPr>
        <p:grpSpPr>
          <a:xfrm>
            <a:off x="1990126" y="3012077"/>
            <a:ext cx="960158" cy="289172"/>
            <a:chOff x="4411970" y="2726085"/>
            <a:chExt cx="643107" cy="193659"/>
          </a:xfrm>
        </p:grpSpPr>
        <p:sp>
          <p:nvSpPr>
            <p:cNvPr id="2290" name="Google Shape;2290;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71"/>
          <p:cNvGrpSpPr/>
          <p:nvPr/>
        </p:nvGrpSpPr>
        <p:grpSpPr>
          <a:xfrm>
            <a:off x="993018" y="3278187"/>
            <a:ext cx="833173" cy="259209"/>
            <a:chOff x="4411970" y="4340222"/>
            <a:chExt cx="779467" cy="242683"/>
          </a:xfrm>
        </p:grpSpPr>
        <p:sp>
          <p:nvSpPr>
            <p:cNvPr id="2294" name="Google Shape;2294;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71"/>
          <p:cNvGrpSpPr/>
          <p:nvPr/>
        </p:nvGrpSpPr>
        <p:grpSpPr>
          <a:xfrm>
            <a:off x="1990126" y="2673933"/>
            <a:ext cx="965160" cy="216230"/>
            <a:chOff x="4411970" y="2468674"/>
            <a:chExt cx="747317" cy="167425"/>
          </a:xfrm>
        </p:grpSpPr>
        <p:sp>
          <p:nvSpPr>
            <p:cNvPr id="2298" name="Google Shape;2298;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71"/>
          <p:cNvGrpSpPr/>
          <p:nvPr/>
        </p:nvGrpSpPr>
        <p:grpSpPr>
          <a:xfrm>
            <a:off x="988873" y="2578650"/>
            <a:ext cx="810451" cy="319148"/>
            <a:chOff x="4411970" y="3686602"/>
            <a:chExt cx="797845" cy="314215"/>
          </a:xfrm>
        </p:grpSpPr>
        <p:sp>
          <p:nvSpPr>
            <p:cNvPr id="2301" name="Google Shape;2301;p7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6" name="Google Shape;2306;p71"/>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7" name="Google Shape;2307;p71"/>
          <p:cNvGrpSpPr/>
          <p:nvPr/>
        </p:nvGrpSpPr>
        <p:grpSpPr>
          <a:xfrm>
            <a:off x="988970" y="2333174"/>
            <a:ext cx="1970333" cy="208784"/>
            <a:chOff x="6336019" y="3733725"/>
            <a:chExt cx="2566206" cy="351310"/>
          </a:xfrm>
        </p:grpSpPr>
        <p:sp>
          <p:nvSpPr>
            <p:cNvPr id="2308" name="Google Shape;2308;p7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 name="Google Shape;2312;p71"/>
          <p:cNvGrpSpPr/>
          <p:nvPr/>
        </p:nvGrpSpPr>
        <p:grpSpPr>
          <a:xfrm>
            <a:off x="1990126" y="3940729"/>
            <a:ext cx="946551" cy="153200"/>
            <a:chOff x="4404545" y="3301592"/>
            <a:chExt cx="782403" cy="129272"/>
          </a:xfrm>
        </p:grpSpPr>
        <p:sp>
          <p:nvSpPr>
            <p:cNvPr id="2313" name="Google Shape;2313;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 name="Google Shape;2315;p71"/>
          <p:cNvGrpSpPr/>
          <p:nvPr/>
        </p:nvGrpSpPr>
        <p:grpSpPr>
          <a:xfrm>
            <a:off x="1990126" y="3679688"/>
            <a:ext cx="962257" cy="139127"/>
            <a:chOff x="4411970" y="3131459"/>
            <a:chExt cx="710520" cy="117397"/>
          </a:xfrm>
        </p:grpSpPr>
        <p:sp>
          <p:nvSpPr>
            <p:cNvPr id="2316" name="Google Shape;2316;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318" name="Google Shape;2318;p71"/>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9" name="Google Shape;2319;p71"/>
          <p:cNvGrpSpPr/>
          <p:nvPr/>
        </p:nvGrpSpPr>
        <p:grpSpPr>
          <a:xfrm>
            <a:off x="990271" y="3614482"/>
            <a:ext cx="823838" cy="458988"/>
            <a:chOff x="4411970" y="1801825"/>
            <a:chExt cx="734586" cy="409262"/>
          </a:xfrm>
        </p:grpSpPr>
        <p:sp>
          <p:nvSpPr>
            <p:cNvPr id="2320" name="Google Shape;2320;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71"/>
          <p:cNvGrpSpPr/>
          <p:nvPr/>
        </p:nvGrpSpPr>
        <p:grpSpPr>
          <a:xfrm>
            <a:off x="990271" y="4162908"/>
            <a:ext cx="856348" cy="212039"/>
            <a:chOff x="4411970" y="2233974"/>
            <a:chExt cx="763574" cy="189068"/>
          </a:xfrm>
        </p:grpSpPr>
        <p:sp>
          <p:nvSpPr>
            <p:cNvPr id="2323" name="Google Shape;2323;p7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71"/>
          <p:cNvGrpSpPr/>
          <p:nvPr/>
        </p:nvGrpSpPr>
        <p:grpSpPr>
          <a:xfrm>
            <a:off x="3100467" y="2338244"/>
            <a:ext cx="511602" cy="511602"/>
            <a:chOff x="5681300" y="2527788"/>
            <a:chExt cx="805800" cy="805800"/>
          </a:xfrm>
        </p:grpSpPr>
        <p:sp>
          <p:nvSpPr>
            <p:cNvPr id="2326" name="Google Shape;2326;p7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71"/>
          <p:cNvGrpSpPr/>
          <p:nvPr/>
        </p:nvGrpSpPr>
        <p:grpSpPr>
          <a:xfrm>
            <a:off x="3097662" y="3104827"/>
            <a:ext cx="513021" cy="512935"/>
            <a:chOff x="4049800" y="640400"/>
            <a:chExt cx="858900" cy="858900"/>
          </a:xfrm>
        </p:grpSpPr>
        <p:sp>
          <p:nvSpPr>
            <p:cNvPr id="2329" name="Google Shape;2329;p7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 name="Google Shape;2331;p71"/>
          <p:cNvGrpSpPr/>
          <p:nvPr/>
        </p:nvGrpSpPr>
        <p:grpSpPr>
          <a:xfrm>
            <a:off x="3014861" y="3756719"/>
            <a:ext cx="686489" cy="686585"/>
            <a:chOff x="5080188" y="927900"/>
            <a:chExt cx="961200" cy="961200"/>
          </a:xfrm>
        </p:grpSpPr>
        <p:sp>
          <p:nvSpPr>
            <p:cNvPr id="2332" name="Google Shape;2332;p7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71"/>
          <p:cNvGrpSpPr/>
          <p:nvPr/>
        </p:nvGrpSpPr>
        <p:grpSpPr>
          <a:xfrm>
            <a:off x="3798012" y="3849448"/>
            <a:ext cx="510373" cy="510937"/>
            <a:chOff x="7508249" y="1522825"/>
            <a:chExt cx="1326332" cy="1322987"/>
          </a:xfrm>
        </p:grpSpPr>
        <p:sp>
          <p:nvSpPr>
            <p:cNvPr id="2341" name="Google Shape;2341;p7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71"/>
          <p:cNvGrpSpPr/>
          <p:nvPr/>
        </p:nvGrpSpPr>
        <p:grpSpPr>
          <a:xfrm>
            <a:off x="4489605" y="3850853"/>
            <a:ext cx="492652" cy="503348"/>
            <a:chOff x="6039282" y="1042577"/>
            <a:chExt cx="734315" cy="731929"/>
          </a:xfrm>
        </p:grpSpPr>
        <p:sp>
          <p:nvSpPr>
            <p:cNvPr id="2352" name="Google Shape;2352;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71"/>
          <p:cNvGrpSpPr/>
          <p:nvPr/>
        </p:nvGrpSpPr>
        <p:grpSpPr>
          <a:xfrm>
            <a:off x="5130019" y="2346894"/>
            <a:ext cx="483304" cy="504902"/>
            <a:chOff x="1825800" y="1651625"/>
            <a:chExt cx="568125" cy="591775"/>
          </a:xfrm>
        </p:grpSpPr>
        <p:sp>
          <p:nvSpPr>
            <p:cNvPr id="2374" name="Google Shape;2374;p7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0" name="Google Shape;2380;p7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1"/>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1"/>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7" name="Shape 2387"/>
        <p:cNvGrpSpPr/>
        <p:nvPr/>
      </p:nvGrpSpPr>
      <p:grpSpPr>
        <a:xfrm>
          <a:off x="0" y="0"/>
          <a:ext cx="0" cy="0"/>
          <a:chOff x="0" y="0"/>
          <a:chExt cx="0" cy="0"/>
        </a:xfrm>
      </p:grpSpPr>
      <p:grpSp>
        <p:nvGrpSpPr>
          <p:cNvPr id="2388" name="Google Shape;2388;p72"/>
          <p:cNvGrpSpPr/>
          <p:nvPr/>
        </p:nvGrpSpPr>
        <p:grpSpPr>
          <a:xfrm>
            <a:off x="745571" y="1168666"/>
            <a:ext cx="2492868" cy="1379876"/>
            <a:chOff x="2654821" y="2311071"/>
            <a:chExt cx="2279715" cy="1262120"/>
          </a:xfrm>
        </p:grpSpPr>
        <p:grpSp>
          <p:nvGrpSpPr>
            <p:cNvPr id="2389" name="Google Shape;2389;p72"/>
            <p:cNvGrpSpPr/>
            <p:nvPr/>
          </p:nvGrpSpPr>
          <p:grpSpPr>
            <a:xfrm>
              <a:off x="4034269" y="2840745"/>
              <a:ext cx="40212" cy="36437"/>
              <a:chOff x="4293400" y="2574725"/>
              <a:chExt cx="84425" cy="80100"/>
            </a:xfrm>
          </p:grpSpPr>
          <p:sp>
            <p:nvSpPr>
              <p:cNvPr id="2390" name="Google Shape;2390;p7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391" name="Google Shape;2391;p7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72"/>
            <p:cNvGrpSpPr/>
            <p:nvPr/>
          </p:nvGrpSpPr>
          <p:grpSpPr>
            <a:xfrm>
              <a:off x="3894606" y="2334874"/>
              <a:ext cx="913198" cy="518984"/>
              <a:chOff x="4000175" y="1462675"/>
              <a:chExt cx="1917275" cy="1140875"/>
            </a:xfrm>
          </p:grpSpPr>
          <p:sp>
            <p:nvSpPr>
              <p:cNvPr id="2393" name="Google Shape;2393;p7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394" name="Google Shape;2394;p72"/>
              <p:cNvGrpSpPr/>
              <p:nvPr/>
            </p:nvGrpSpPr>
            <p:grpSpPr>
              <a:xfrm>
                <a:off x="4000175" y="1462675"/>
                <a:ext cx="1917275" cy="1140875"/>
                <a:chOff x="4000175" y="1462675"/>
                <a:chExt cx="1917275" cy="1140875"/>
              </a:xfrm>
            </p:grpSpPr>
            <p:sp>
              <p:nvSpPr>
                <p:cNvPr id="2395" name="Google Shape;2395;p7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96" name="Google Shape;2396;p7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00" name="Google Shape;2400;p7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1" name="Google Shape;2401;p72"/>
            <p:cNvGrpSpPr/>
            <p:nvPr/>
          </p:nvGrpSpPr>
          <p:grpSpPr>
            <a:xfrm>
              <a:off x="3875768" y="2846704"/>
              <a:ext cx="44796" cy="47366"/>
              <a:chOff x="3960625" y="2587825"/>
              <a:chExt cx="94050" cy="104125"/>
            </a:xfrm>
          </p:grpSpPr>
          <p:sp>
            <p:nvSpPr>
              <p:cNvPr id="2402" name="Google Shape;2402;p7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403" name="Google Shape;2403;p7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72"/>
            <p:cNvGrpSpPr/>
            <p:nvPr/>
          </p:nvGrpSpPr>
          <p:grpSpPr>
            <a:xfrm>
              <a:off x="3782759" y="2807162"/>
              <a:ext cx="82686" cy="85487"/>
              <a:chOff x="3765350" y="2500900"/>
              <a:chExt cx="173600" cy="187925"/>
            </a:xfrm>
          </p:grpSpPr>
          <p:sp>
            <p:nvSpPr>
              <p:cNvPr id="2405" name="Google Shape;2405;p7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406" name="Google Shape;2406;p7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72"/>
            <p:cNvGrpSpPr/>
            <p:nvPr/>
          </p:nvGrpSpPr>
          <p:grpSpPr>
            <a:xfrm>
              <a:off x="3775674" y="2798496"/>
              <a:ext cx="40545" cy="23564"/>
              <a:chOff x="3750475" y="2481850"/>
              <a:chExt cx="85125" cy="51800"/>
            </a:xfrm>
          </p:grpSpPr>
          <p:sp>
            <p:nvSpPr>
              <p:cNvPr id="2412" name="Google Shape;2412;p7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414" name="Google Shape;2414;p72"/>
            <p:cNvGrpSpPr/>
            <p:nvPr/>
          </p:nvGrpSpPr>
          <p:grpSpPr>
            <a:xfrm>
              <a:off x="3716946" y="2776024"/>
              <a:ext cx="81971" cy="76912"/>
              <a:chOff x="3627175" y="2432450"/>
              <a:chExt cx="172100" cy="169075"/>
            </a:xfrm>
          </p:grpSpPr>
          <p:sp>
            <p:nvSpPr>
              <p:cNvPr id="2415" name="Google Shape;2415;p7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417" name="Google Shape;2417;p7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418" name="Google Shape;2418;p72"/>
            <p:cNvGrpSpPr/>
            <p:nvPr/>
          </p:nvGrpSpPr>
          <p:grpSpPr>
            <a:xfrm>
              <a:off x="3685682" y="2845624"/>
              <a:ext cx="29311" cy="45055"/>
              <a:chOff x="3561536" y="2585450"/>
              <a:chExt cx="61539" cy="99045"/>
            </a:xfrm>
          </p:grpSpPr>
          <p:sp>
            <p:nvSpPr>
              <p:cNvPr id="2419" name="Google Shape;2419;p7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421" name="Google Shape;2421;p72"/>
            <p:cNvGrpSpPr/>
            <p:nvPr/>
          </p:nvGrpSpPr>
          <p:grpSpPr>
            <a:xfrm>
              <a:off x="3849905" y="2572252"/>
              <a:ext cx="74339" cy="119559"/>
              <a:chOff x="3906325" y="1984500"/>
              <a:chExt cx="156075" cy="262825"/>
            </a:xfrm>
          </p:grpSpPr>
          <p:sp>
            <p:nvSpPr>
              <p:cNvPr id="2422" name="Google Shape;2422;p7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423" name="Google Shape;2423;p7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72"/>
            <p:cNvGrpSpPr/>
            <p:nvPr/>
          </p:nvGrpSpPr>
          <p:grpSpPr>
            <a:xfrm>
              <a:off x="2654821" y="2414345"/>
              <a:ext cx="667570" cy="558731"/>
              <a:chOff x="1397225" y="1637375"/>
              <a:chExt cx="1401575" cy="1228250"/>
            </a:xfrm>
          </p:grpSpPr>
          <p:sp>
            <p:nvSpPr>
              <p:cNvPr id="2425" name="Google Shape;2425;p7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426" name="Google Shape;2426;p72"/>
              <p:cNvGrpSpPr/>
              <p:nvPr/>
            </p:nvGrpSpPr>
            <p:grpSpPr>
              <a:xfrm>
                <a:off x="1397225" y="1637375"/>
                <a:ext cx="1398775" cy="1228250"/>
                <a:chOff x="1397225" y="1637375"/>
                <a:chExt cx="1398775" cy="1228250"/>
              </a:xfrm>
            </p:grpSpPr>
            <p:sp>
              <p:nvSpPr>
                <p:cNvPr id="2427" name="Google Shape;2427;p7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9" name="Google Shape;2429;p72"/>
            <p:cNvGrpSpPr/>
            <p:nvPr/>
          </p:nvGrpSpPr>
          <p:grpSpPr>
            <a:xfrm>
              <a:off x="3230417" y="3103734"/>
              <a:ext cx="282982" cy="280332"/>
              <a:chOff x="2605700" y="3152850"/>
              <a:chExt cx="594125" cy="616250"/>
            </a:xfrm>
          </p:grpSpPr>
          <p:sp>
            <p:nvSpPr>
              <p:cNvPr id="2430" name="Google Shape;2430;p7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431" name="Google Shape;2431;p7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432" name="Google Shape;2432;p72"/>
            <p:cNvGrpSpPr/>
            <p:nvPr/>
          </p:nvGrpSpPr>
          <p:grpSpPr>
            <a:xfrm>
              <a:off x="3265985" y="3226989"/>
              <a:ext cx="87151" cy="346202"/>
              <a:chOff x="2680375" y="3423800"/>
              <a:chExt cx="182975" cy="761050"/>
            </a:xfrm>
          </p:grpSpPr>
          <p:sp>
            <p:nvSpPr>
              <p:cNvPr id="2433" name="Google Shape;2433;p7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434" name="Google Shape;2434;p7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72"/>
            <p:cNvGrpSpPr/>
            <p:nvPr/>
          </p:nvGrpSpPr>
          <p:grpSpPr>
            <a:xfrm>
              <a:off x="3855466" y="3289811"/>
              <a:ext cx="112514" cy="94210"/>
              <a:chOff x="3918000" y="3561900"/>
              <a:chExt cx="236225" cy="207100"/>
            </a:xfrm>
          </p:grpSpPr>
          <p:sp>
            <p:nvSpPr>
              <p:cNvPr id="2436" name="Google Shape;2436;p7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437" name="Google Shape;2437;p7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8" name="Google Shape;2438;p7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441" name="Google Shape;2441;p72"/>
            <p:cNvGrpSpPr/>
            <p:nvPr/>
          </p:nvGrpSpPr>
          <p:grpSpPr>
            <a:xfrm>
              <a:off x="2905224" y="2311071"/>
              <a:ext cx="596721" cy="528992"/>
              <a:chOff x="1922950" y="1410350"/>
              <a:chExt cx="1252825" cy="1162875"/>
            </a:xfrm>
          </p:grpSpPr>
          <p:sp>
            <p:nvSpPr>
              <p:cNvPr id="2442" name="Google Shape;2442;p7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458" name="Google Shape;2458;p7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78" name="Google Shape;2478;p7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79" name="Google Shape;2479;p7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0" name="Google Shape;2480;p72"/>
            <p:cNvGrpSpPr/>
            <p:nvPr/>
          </p:nvGrpSpPr>
          <p:grpSpPr>
            <a:xfrm>
              <a:off x="3280929" y="3294542"/>
              <a:ext cx="109894" cy="272224"/>
              <a:chOff x="2711750" y="3572300"/>
              <a:chExt cx="230725" cy="598425"/>
            </a:xfrm>
          </p:grpSpPr>
          <p:sp>
            <p:nvSpPr>
              <p:cNvPr id="2481" name="Google Shape;2481;p7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3" name="Google Shape;2483;p7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4" name="Google Shape;2484;p72"/>
            <p:cNvGrpSpPr/>
            <p:nvPr/>
          </p:nvGrpSpPr>
          <p:grpSpPr>
            <a:xfrm>
              <a:off x="3790439" y="2408636"/>
              <a:ext cx="73017" cy="75684"/>
              <a:chOff x="3781475" y="1624825"/>
              <a:chExt cx="153300" cy="166375"/>
            </a:xfrm>
          </p:grpSpPr>
          <p:sp>
            <p:nvSpPr>
              <p:cNvPr id="2485" name="Google Shape;2485;p7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9" name="Google Shape;2489;p7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6" name="Google Shape;2496;p72"/>
            <p:cNvGrpSpPr/>
            <p:nvPr/>
          </p:nvGrpSpPr>
          <p:grpSpPr>
            <a:xfrm>
              <a:off x="4403342" y="3107749"/>
              <a:ext cx="316680" cy="101374"/>
              <a:chOff x="5068275" y="3161675"/>
              <a:chExt cx="664875" cy="222850"/>
            </a:xfrm>
          </p:grpSpPr>
          <p:sp>
            <p:nvSpPr>
              <p:cNvPr id="2497" name="Google Shape;2497;p7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1" name="Google Shape;2501;p7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0" name="Google Shape;2530;p72"/>
            <p:cNvGrpSpPr/>
            <p:nvPr/>
          </p:nvGrpSpPr>
          <p:grpSpPr>
            <a:xfrm>
              <a:off x="3697513" y="2707266"/>
              <a:ext cx="59549" cy="79733"/>
              <a:chOff x="3586375" y="2281300"/>
              <a:chExt cx="125025" cy="175275"/>
            </a:xfrm>
          </p:grpSpPr>
          <p:sp>
            <p:nvSpPr>
              <p:cNvPr id="2531" name="Google Shape;2531;p7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3" name="Google Shape;2533;p7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4" name="Google Shape;2534;p72"/>
            <p:cNvGrpSpPr/>
            <p:nvPr/>
          </p:nvGrpSpPr>
          <p:grpSpPr>
            <a:xfrm>
              <a:off x="4513224" y="3221724"/>
              <a:ext cx="274563" cy="280321"/>
              <a:chOff x="5298975" y="3412225"/>
              <a:chExt cx="576450" cy="616225"/>
            </a:xfrm>
          </p:grpSpPr>
          <p:sp>
            <p:nvSpPr>
              <p:cNvPr id="2535" name="Google Shape;2535;p7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36" name="Google Shape;2536;p7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 name="Google Shape;2537;p72"/>
            <p:cNvGrpSpPr/>
            <p:nvPr/>
          </p:nvGrpSpPr>
          <p:grpSpPr>
            <a:xfrm>
              <a:off x="4824403" y="3421846"/>
              <a:ext cx="110132" cy="130647"/>
              <a:chOff x="5952300" y="3852150"/>
              <a:chExt cx="231225" cy="287200"/>
            </a:xfrm>
          </p:grpSpPr>
          <p:sp>
            <p:nvSpPr>
              <p:cNvPr id="2538" name="Google Shape;2538;p7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0" name="Google Shape;2540;p7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8" name="Google Shape;2548;p72"/>
            <p:cNvGrpSpPr/>
            <p:nvPr/>
          </p:nvGrpSpPr>
          <p:grpSpPr>
            <a:xfrm>
              <a:off x="4295710" y="3079670"/>
              <a:ext cx="14968" cy="27135"/>
              <a:chOff x="4842300" y="3099950"/>
              <a:chExt cx="31425" cy="59650"/>
            </a:xfrm>
          </p:grpSpPr>
          <p:sp>
            <p:nvSpPr>
              <p:cNvPr id="2549" name="Google Shape;2549;p7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3" name="Google Shape;2553;p7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1" name="Google Shape;2561;p72"/>
            <p:cNvGrpSpPr/>
            <p:nvPr/>
          </p:nvGrpSpPr>
          <p:grpSpPr>
            <a:xfrm>
              <a:off x="3831056" y="2816010"/>
              <a:ext cx="37378" cy="27612"/>
              <a:chOff x="3866750" y="2520350"/>
              <a:chExt cx="78475" cy="60700"/>
            </a:xfrm>
          </p:grpSpPr>
          <p:sp>
            <p:nvSpPr>
              <p:cNvPr id="2562" name="Google Shape;2562;p7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6" name="Google Shape;2566;p7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83" name="Google Shape;2583;p7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95" name="Google Shape;2595;p7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8" name="Google Shape;2608;p72"/>
            <p:cNvGrpSpPr/>
            <p:nvPr/>
          </p:nvGrpSpPr>
          <p:grpSpPr>
            <a:xfrm>
              <a:off x="3632736" y="3051591"/>
              <a:ext cx="63288" cy="45217"/>
              <a:chOff x="3450375" y="3038225"/>
              <a:chExt cx="132875" cy="99400"/>
            </a:xfrm>
          </p:grpSpPr>
          <p:sp>
            <p:nvSpPr>
              <p:cNvPr id="2609" name="Google Shape;2609;p7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1" name="Google Shape;2611;p7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20" name="Google Shape;2620;p7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30" name="Google Shape;2630;p7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36" name="Google Shape;2636;p7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72"/>
          <p:cNvGrpSpPr/>
          <p:nvPr/>
        </p:nvGrpSpPr>
        <p:grpSpPr>
          <a:xfrm>
            <a:off x="3554131" y="1233340"/>
            <a:ext cx="2078182" cy="1366558"/>
            <a:chOff x="235800" y="830650"/>
            <a:chExt cx="6978450" cy="4588844"/>
          </a:xfrm>
        </p:grpSpPr>
        <p:sp>
          <p:nvSpPr>
            <p:cNvPr id="2647" name="Google Shape;2647;p7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72"/>
          <p:cNvGrpSpPr/>
          <p:nvPr/>
        </p:nvGrpSpPr>
        <p:grpSpPr>
          <a:xfrm>
            <a:off x="742628" y="3064442"/>
            <a:ext cx="2622876" cy="1333540"/>
            <a:chOff x="238125" y="1038125"/>
            <a:chExt cx="7146800" cy="3633625"/>
          </a:xfrm>
        </p:grpSpPr>
        <p:sp>
          <p:nvSpPr>
            <p:cNvPr id="2654" name="Google Shape;2654;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72"/>
          <p:cNvGrpSpPr/>
          <p:nvPr/>
        </p:nvGrpSpPr>
        <p:grpSpPr>
          <a:xfrm>
            <a:off x="5857556" y="1206552"/>
            <a:ext cx="2590840" cy="1380235"/>
            <a:chOff x="233350" y="949250"/>
            <a:chExt cx="7137300" cy="3802300"/>
          </a:xfrm>
        </p:grpSpPr>
        <p:sp>
          <p:nvSpPr>
            <p:cNvPr id="4227" name="Google Shape;4227;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72"/>
          <p:cNvGrpSpPr/>
          <p:nvPr/>
        </p:nvGrpSpPr>
        <p:grpSpPr>
          <a:xfrm>
            <a:off x="7671985" y="3251325"/>
            <a:ext cx="104231" cy="320340"/>
            <a:chOff x="7564426" y="3224343"/>
            <a:chExt cx="119985" cy="368801"/>
          </a:xfrm>
        </p:grpSpPr>
        <p:sp>
          <p:nvSpPr>
            <p:cNvPr id="4279" name="Google Shape;4279;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72"/>
          <p:cNvGrpSpPr/>
          <p:nvPr/>
        </p:nvGrpSpPr>
        <p:grpSpPr>
          <a:xfrm>
            <a:off x="7371473" y="3245427"/>
            <a:ext cx="189489" cy="332132"/>
            <a:chOff x="8370831" y="3202002"/>
            <a:chExt cx="218129" cy="382376"/>
          </a:xfrm>
        </p:grpSpPr>
        <p:sp>
          <p:nvSpPr>
            <p:cNvPr id="4282" name="Google Shape;4282;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72"/>
          <p:cNvGrpSpPr/>
          <p:nvPr/>
        </p:nvGrpSpPr>
        <p:grpSpPr>
          <a:xfrm>
            <a:off x="8094863" y="3656559"/>
            <a:ext cx="309429" cy="267000"/>
            <a:chOff x="6742064" y="3750480"/>
            <a:chExt cx="399315" cy="344560"/>
          </a:xfrm>
        </p:grpSpPr>
        <p:sp>
          <p:nvSpPr>
            <p:cNvPr id="4285" name="Google Shape;4285;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72"/>
          <p:cNvGrpSpPr/>
          <p:nvPr/>
        </p:nvGrpSpPr>
        <p:grpSpPr>
          <a:xfrm>
            <a:off x="7633882" y="4007606"/>
            <a:ext cx="180437" cy="281608"/>
            <a:chOff x="7248525" y="3739696"/>
            <a:chExt cx="230531" cy="359790"/>
          </a:xfrm>
        </p:grpSpPr>
        <p:sp>
          <p:nvSpPr>
            <p:cNvPr id="4288" name="Google Shape;4288;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72"/>
          <p:cNvGrpSpPr/>
          <p:nvPr/>
        </p:nvGrpSpPr>
        <p:grpSpPr>
          <a:xfrm>
            <a:off x="7879801" y="3650830"/>
            <a:ext cx="162896" cy="278710"/>
            <a:chOff x="7601242" y="3729267"/>
            <a:chExt cx="222566" cy="380803"/>
          </a:xfrm>
        </p:grpSpPr>
        <p:sp>
          <p:nvSpPr>
            <p:cNvPr id="4291" name="Google Shape;4291;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3" name="Google Shape;4293;p72"/>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4" name="Google Shape;4294;p72"/>
          <p:cNvGrpSpPr/>
          <p:nvPr/>
        </p:nvGrpSpPr>
        <p:grpSpPr>
          <a:xfrm>
            <a:off x="7369446" y="3651971"/>
            <a:ext cx="193543" cy="275990"/>
            <a:chOff x="8304647" y="3738687"/>
            <a:chExt cx="225076" cy="320956"/>
          </a:xfrm>
        </p:grpSpPr>
        <p:sp>
          <p:nvSpPr>
            <p:cNvPr id="4295" name="Google Shape;4295;p7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72"/>
          <p:cNvGrpSpPr/>
          <p:nvPr/>
        </p:nvGrpSpPr>
        <p:grpSpPr>
          <a:xfrm>
            <a:off x="7641939" y="3651971"/>
            <a:ext cx="178492" cy="275990"/>
            <a:chOff x="8615101" y="3738687"/>
            <a:chExt cx="207573" cy="320956"/>
          </a:xfrm>
        </p:grpSpPr>
        <p:sp>
          <p:nvSpPr>
            <p:cNvPr id="4299" name="Google Shape;4299;p7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2" name="Google Shape;4302;p72"/>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3" name="Google Shape;4303;p72"/>
          <p:cNvGrpSpPr/>
          <p:nvPr/>
        </p:nvGrpSpPr>
        <p:grpSpPr>
          <a:xfrm>
            <a:off x="6036644" y="3773459"/>
            <a:ext cx="557670" cy="511283"/>
            <a:chOff x="6015419" y="3716859"/>
            <a:chExt cx="557671" cy="511283"/>
          </a:xfrm>
        </p:grpSpPr>
        <p:sp>
          <p:nvSpPr>
            <p:cNvPr id="4304" name="Google Shape;4304;p7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5" name="Google Shape;4305;p72"/>
            <p:cNvGrpSpPr/>
            <p:nvPr/>
          </p:nvGrpSpPr>
          <p:grpSpPr>
            <a:xfrm>
              <a:off x="6036094" y="3716980"/>
              <a:ext cx="529860" cy="510468"/>
              <a:chOff x="6036094" y="3716980"/>
              <a:chExt cx="529860" cy="510468"/>
            </a:xfrm>
          </p:grpSpPr>
          <p:sp>
            <p:nvSpPr>
              <p:cNvPr id="4306" name="Google Shape;4306;p7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6" name="Google Shape;4316;p72"/>
          <p:cNvGrpSpPr/>
          <p:nvPr/>
        </p:nvGrpSpPr>
        <p:grpSpPr>
          <a:xfrm>
            <a:off x="6665529" y="3130228"/>
            <a:ext cx="576302" cy="511871"/>
            <a:chOff x="6644304" y="3073628"/>
            <a:chExt cx="576302" cy="511871"/>
          </a:xfrm>
        </p:grpSpPr>
        <p:sp>
          <p:nvSpPr>
            <p:cNvPr id="4317" name="Google Shape;4317;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8" name="Google Shape;4318;p72"/>
            <p:cNvGrpSpPr/>
            <p:nvPr/>
          </p:nvGrpSpPr>
          <p:grpSpPr>
            <a:xfrm>
              <a:off x="6712169" y="3085440"/>
              <a:ext cx="481622" cy="494913"/>
              <a:chOff x="6712169" y="3085440"/>
              <a:chExt cx="481622" cy="494913"/>
            </a:xfrm>
          </p:grpSpPr>
          <p:sp>
            <p:nvSpPr>
              <p:cNvPr id="4319" name="Google Shape;4319;p7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4" name="Google Shape;4324;p7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7" name="Google Shape;4327;p72"/>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8" name="Google Shape;4328;p72"/>
          <p:cNvGrpSpPr/>
          <p:nvPr/>
        </p:nvGrpSpPr>
        <p:grpSpPr>
          <a:xfrm>
            <a:off x="6673379" y="3773223"/>
            <a:ext cx="560631" cy="511352"/>
            <a:chOff x="6652154" y="3716623"/>
            <a:chExt cx="560631" cy="511352"/>
          </a:xfrm>
        </p:grpSpPr>
        <p:sp>
          <p:nvSpPr>
            <p:cNvPr id="4329" name="Google Shape;4329;p7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0" name="Google Shape;4330;p72"/>
            <p:cNvGrpSpPr/>
            <p:nvPr/>
          </p:nvGrpSpPr>
          <p:grpSpPr>
            <a:xfrm>
              <a:off x="6669657" y="3716715"/>
              <a:ext cx="466779" cy="464290"/>
              <a:chOff x="6669657" y="3716715"/>
              <a:chExt cx="466779" cy="464290"/>
            </a:xfrm>
          </p:grpSpPr>
          <p:sp>
            <p:nvSpPr>
              <p:cNvPr id="4331" name="Google Shape;4331;p7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4" name="Google Shape;4344;p72"/>
          <p:cNvGrpSpPr/>
          <p:nvPr/>
        </p:nvGrpSpPr>
        <p:grpSpPr>
          <a:xfrm>
            <a:off x="7867470" y="4054631"/>
            <a:ext cx="187557" cy="187557"/>
            <a:chOff x="8565775" y="671075"/>
            <a:chExt cx="441000" cy="441000"/>
          </a:xfrm>
        </p:grpSpPr>
        <p:sp>
          <p:nvSpPr>
            <p:cNvPr id="4345" name="Google Shape;4345;p7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7" name="Google Shape;4347;p72"/>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9" name="Google Shape;4349;p72"/>
          <p:cNvGrpSpPr/>
          <p:nvPr/>
        </p:nvGrpSpPr>
        <p:grpSpPr>
          <a:xfrm>
            <a:off x="6021325" y="3132850"/>
            <a:ext cx="587871" cy="512373"/>
            <a:chOff x="6000100" y="3076250"/>
            <a:chExt cx="587871" cy="512373"/>
          </a:xfrm>
        </p:grpSpPr>
        <p:sp>
          <p:nvSpPr>
            <p:cNvPr id="4350" name="Google Shape;4350;p7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1" name="Google Shape;4351;p72"/>
            <p:cNvGrpSpPr/>
            <p:nvPr/>
          </p:nvGrpSpPr>
          <p:grpSpPr>
            <a:xfrm>
              <a:off x="6031360" y="3076713"/>
              <a:ext cx="539107" cy="480965"/>
              <a:chOff x="6031360" y="3076713"/>
              <a:chExt cx="539107" cy="480965"/>
            </a:xfrm>
          </p:grpSpPr>
          <p:sp>
            <p:nvSpPr>
              <p:cNvPr id="4352" name="Google Shape;4352;p7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9" name="Google Shape;4359;p72"/>
          <p:cNvGrpSpPr/>
          <p:nvPr/>
        </p:nvGrpSpPr>
        <p:grpSpPr>
          <a:xfrm>
            <a:off x="3597785" y="3065882"/>
            <a:ext cx="2241344" cy="1330656"/>
            <a:chOff x="3597785" y="3065882"/>
            <a:chExt cx="2241344" cy="1330656"/>
          </a:xfrm>
        </p:grpSpPr>
        <p:grpSp>
          <p:nvGrpSpPr>
            <p:cNvPr id="4360" name="Google Shape;4360;p72"/>
            <p:cNvGrpSpPr/>
            <p:nvPr/>
          </p:nvGrpSpPr>
          <p:grpSpPr>
            <a:xfrm>
              <a:off x="5296908" y="3937355"/>
              <a:ext cx="143198" cy="32380"/>
              <a:chOff x="5296908" y="3937355"/>
              <a:chExt cx="143198" cy="32380"/>
            </a:xfrm>
          </p:grpSpPr>
          <p:sp>
            <p:nvSpPr>
              <p:cNvPr id="4361" name="Google Shape;4361;p7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2" name="Google Shape;4362;p72"/>
              <p:cNvGrpSpPr/>
              <p:nvPr/>
            </p:nvGrpSpPr>
            <p:grpSpPr>
              <a:xfrm>
                <a:off x="5402331" y="3937355"/>
                <a:ext cx="37776" cy="32380"/>
                <a:chOff x="5402331" y="3937355"/>
                <a:chExt cx="37776" cy="32380"/>
              </a:xfrm>
            </p:grpSpPr>
            <p:sp>
              <p:nvSpPr>
                <p:cNvPr id="4363" name="Google Shape;4363;p7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72"/>
              <p:cNvGrpSpPr/>
              <p:nvPr/>
            </p:nvGrpSpPr>
            <p:grpSpPr>
              <a:xfrm>
                <a:off x="5296908" y="3937355"/>
                <a:ext cx="37783" cy="32380"/>
                <a:chOff x="5296908" y="3937355"/>
                <a:chExt cx="37783" cy="32380"/>
              </a:xfrm>
            </p:grpSpPr>
            <p:sp>
              <p:nvSpPr>
                <p:cNvPr id="4366" name="Google Shape;4366;p7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8" name="Google Shape;4368;p72"/>
            <p:cNvGrpSpPr/>
            <p:nvPr/>
          </p:nvGrpSpPr>
          <p:grpSpPr>
            <a:xfrm>
              <a:off x="4724163" y="3119631"/>
              <a:ext cx="120838" cy="84218"/>
              <a:chOff x="4724163" y="3119631"/>
              <a:chExt cx="120838" cy="84218"/>
            </a:xfrm>
          </p:grpSpPr>
          <p:grpSp>
            <p:nvGrpSpPr>
              <p:cNvPr id="4369" name="Google Shape;4369;p72"/>
              <p:cNvGrpSpPr/>
              <p:nvPr/>
            </p:nvGrpSpPr>
            <p:grpSpPr>
              <a:xfrm>
                <a:off x="4746712" y="3132773"/>
                <a:ext cx="86869" cy="56424"/>
                <a:chOff x="4746712" y="3132773"/>
                <a:chExt cx="86869" cy="56424"/>
              </a:xfrm>
            </p:grpSpPr>
            <p:sp>
              <p:nvSpPr>
                <p:cNvPr id="4370" name="Google Shape;4370;p7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72"/>
              <p:cNvGrpSpPr/>
              <p:nvPr/>
            </p:nvGrpSpPr>
            <p:grpSpPr>
              <a:xfrm>
                <a:off x="4773634" y="3143336"/>
                <a:ext cx="37776" cy="32451"/>
                <a:chOff x="4773634" y="3143336"/>
                <a:chExt cx="37776" cy="32451"/>
              </a:xfrm>
            </p:grpSpPr>
            <p:sp>
              <p:nvSpPr>
                <p:cNvPr id="4373" name="Google Shape;4373;p7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72"/>
              <p:cNvGrpSpPr/>
              <p:nvPr/>
            </p:nvGrpSpPr>
            <p:grpSpPr>
              <a:xfrm>
                <a:off x="4724163" y="3131248"/>
                <a:ext cx="37776" cy="32459"/>
                <a:chOff x="4724163" y="3131248"/>
                <a:chExt cx="37776" cy="32459"/>
              </a:xfrm>
            </p:grpSpPr>
            <p:sp>
              <p:nvSpPr>
                <p:cNvPr id="4376" name="Google Shape;4376;p7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72"/>
              <p:cNvGrpSpPr/>
              <p:nvPr/>
            </p:nvGrpSpPr>
            <p:grpSpPr>
              <a:xfrm>
                <a:off x="4755081" y="3176054"/>
                <a:ext cx="32357" cy="27795"/>
                <a:chOff x="4755081" y="3176054"/>
                <a:chExt cx="32357" cy="27795"/>
              </a:xfrm>
            </p:grpSpPr>
            <p:sp>
              <p:nvSpPr>
                <p:cNvPr id="4379" name="Google Shape;4379;p7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72"/>
              <p:cNvGrpSpPr/>
              <p:nvPr/>
            </p:nvGrpSpPr>
            <p:grpSpPr>
              <a:xfrm>
                <a:off x="4812550" y="3119631"/>
                <a:ext cx="32451" cy="27803"/>
                <a:chOff x="4812550" y="3119631"/>
                <a:chExt cx="32451" cy="27803"/>
              </a:xfrm>
            </p:grpSpPr>
            <p:sp>
              <p:nvSpPr>
                <p:cNvPr id="4382" name="Google Shape;4382;p7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4" name="Google Shape;4384;p72"/>
            <p:cNvGrpSpPr/>
            <p:nvPr/>
          </p:nvGrpSpPr>
          <p:grpSpPr>
            <a:xfrm>
              <a:off x="5382826" y="4027197"/>
              <a:ext cx="268967" cy="250422"/>
              <a:chOff x="5382826" y="4027197"/>
              <a:chExt cx="268967" cy="250422"/>
            </a:xfrm>
          </p:grpSpPr>
          <p:grpSp>
            <p:nvGrpSpPr>
              <p:cNvPr id="4385" name="Google Shape;4385;p72"/>
              <p:cNvGrpSpPr/>
              <p:nvPr/>
            </p:nvGrpSpPr>
            <p:grpSpPr>
              <a:xfrm>
                <a:off x="5405280" y="4042510"/>
                <a:ext cx="237570" cy="218647"/>
                <a:chOff x="5405280" y="4042510"/>
                <a:chExt cx="237570" cy="218647"/>
              </a:xfrm>
            </p:grpSpPr>
            <p:sp>
              <p:nvSpPr>
                <p:cNvPr id="4386" name="Google Shape;4386;p7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72"/>
              <p:cNvGrpSpPr/>
              <p:nvPr/>
            </p:nvGrpSpPr>
            <p:grpSpPr>
              <a:xfrm>
                <a:off x="5382826" y="4125549"/>
                <a:ext cx="37776" cy="32380"/>
                <a:chOff x="5382826" y="4125549"/>
                <a:chExt cx="37776" cy="32380"/>
              </a:xfrm>
            </p:grpSpPr>
            <p:sp>
              <p:nvSpPr>
                <p:cNvPr id="4393" name="Google Shape;4393;p7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72"/>
              <p:cNvGrpSpPr/>
              <p:nvPr/>
            </p:nvGrpSpPr>
            <p:grpSpPr>
              <a:xfrm>
                <a:off x="5475680" y="4195587"/>
                <a:ext cx="37783" cy="32364"/>
                <a:chOff x="5475680" y="4195587"/>
                <a:chExt cx="37783" cy="32364"/>
              </a:xfrm>
            </p:grpSpPr>
            <p:sp>
              <p:nvSpPr>
                <p:cNvPr id="4396" name="Google Shape;4396;p7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72"/>
              <p:cNvGrpSpPr/>
              <p:nvPr/>
            </p:nvGrpSpPr>
            <p:grpSpPr>
              <a:xfrm>
                <a:off x="5532575" y="4027197"/>
                <a:ext cx="33308" cy="32262"/>
                <a:chOff x="5532575" y="4027197"/>
                <a:chExt cx="33308" cy="32262"/>
              </a:xfrm>
            </p:grpSpPr>
            <p:sp>
              <p:nvSpPr>
                <p:cNvPr id="4399" name="Google Shape;4399;p7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72"/>
              <p:cNvGrpSpPr/>
              <p:nvPr/>
            </p:nvGrpSpPr>
            <p:grpSpPr>
              <a:xfrm>
                <a:off x="5590706" y="4245348"/>
                <a:ext cx="33497" cy="32270"/>
                <a:chOff x="5590706" y="4245348"/>
                <a:chExt cx="33497" cy="32270"/>
              </a:xfrm>
            </p:grpSpPr>
            <p:sp>
              <p:nvSpPr>
                <p:cNvPr id="4402" name="Google Shape;4402;p7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72"/>
              <p:cNvGrpSpPr/>
              <p:nvPr/>
            </p:nvGrpSpPr>
            <p:grpSpPr>
              <a:xfrm>
                <a:off x="5618681" y="4109677"/>
                <a:ext cx="33112" cy="32357"/>
                <a:chOff x="5618681" y="4109677"/>
                <a:chExt cx="33112" cy="32357"/>
              </a:xfrm>
            </p:grpSpPr>
            <p:sp>
              <p:nvSpPr>
                <p:cNvPr id="4405" name="Google Shape;4405;p7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72"/>
              <p:cNvGrpSpPr/>
              <p:nvPr/>
            </p:nvGrpSpPr>
            <p:grpSpPr>
              <a:xfrm>
                <a:off x="5479298" y="4128262"/>
                <a:ext cx="31405" cy="26906"/>
                <a:chOff x="5479298" y="4128262"/>
                <a:chExt cx="31405" cy="26906"/>
              </a:xfrm>
            </p:grpSpPr>
            <p:sp>
              <p:nvSpPr>
                <p:cNvPr id="4408" name="Google Shape;4408;p7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72"/>
              <p:cNvGrpSpPr/>
              <p:nvPr/>
            </p:nvGrpSpPr>
            <p:grpSpPr>
              <a:xfrm>
                <a:off x="5582903" y="4180116"/>
                <a:ext cx="31499" cy="26898"/>
                <a:chOff x="5582903" y="4180116"/>
                <a:chExt cx="31499" cy="26898"/>
              </a:xfrm>
            </p:grpSpPr>
            <p:sp>
              <p:nvSpPr>
                <p:cNvPr id="4411" name="Google Shape;4411;p7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3" name="Google Shape;4413;p72"/>
            <p:cNvGrpSpPr/>
            <p:nvPr/>
          </p:nvGrpSpPr>
          <p:grpSpPr>
            <a:xfrm>
              <a:off x="3977681" y="3230323"/>
              <a:ext cx="94584" cy="84085"/>
              <a:chOff x="3977681" y="3230323"/>
              <a:chExt cx="94584" cy="84085"/>
            </a:xfrm>
          </p:grpSpPr>
          <p:grpSp>
            <p:nvGrpSpPr>
              <p:cNvPr id="4414" name="Google Shape;4414;p72"/>
              <p:cNvGrpSpPr/>
              <p:nvPr/>
            </p:nvGrpSpPr>
            <p:grpSpPr>
              <a:xfrm>
                <a:off x="4000135" y="3243041"/>
                <a:ext cx="59570" cy="57186"/>
                <a:chOff x="4000135" y="3243041"/>
                <a:chExt cx="59570" cy="57186"/>
              </a:xfrm>
            </p:grpSpPr>
            <p:sp>
              <p:nvSpPr>
                <p:cNvPr id="4415" name="Google Shape;4415;p7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2"/>
              <p:cNvGrpSpPr/>
              <p:nvPr/>
            </p:nvGrpSpPr>
            <p:grpSpPr>
              <a:xfrm>
                <a:off x="3977681" y="3245872"/>
                <a:ext cx="37783" cy="32380"/>
                <a:chOff x="3977681" y="3245872"/>
                <a:chExt cx="37783" cy="32380"/>
              </a:xfrm>
            </p:grpSpPr>
            <p:sp>
              <p:nvSpPr>
                <p:cNvPr id="4419" name="Google Shape;4419;p7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72"/>
              <p:cNvGrpSpPr/>
              <p:nvPr/>
            </p:nvGrpSpPr>
            <p:grpSpPr>
              <a:xfrm>
                <a:off x="4040860" y="3262672"/>
                <a:ext cx="31405" cy="27001"/>
                <a:chOff x="4040860" y="3262672"/>
                <a:chExt cx="31405" cy="27001"/>
              </a:xfrm>
            </p:grpSpPr>
            <p:sp>
              <p:nvSpPr>
                <p:cNvPr id="4422" name="Google Shape;4422;p7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72"/>
              <p:cNvGrpSpPr/>
              <p:nvPr/>
            </p:nvGrpSpPr>
            <p:grpSpPr>
              <a:xfrm>
                <a:off x="4021072" y="3230323"/>
                <a:ext cx="31397" cy="26906"/>
                <a:chOff x="4021072" y="3230323"/>
                <a:chExt cx="31397" cy="26906"/>
              </a:xfrm>
            </p:grpSpPr>
            <p:sp>
              <p:nvSpPr>
                <p:cNvPr id="4425" name="Google Shape;4425;p7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72"/>
              <p:cNvGrpSpPr/>
              <p:nvPr/>
            </p:nvGrpSpPr>
            <p:grpSpPr>
              <a:xfrm>
                <a:off x="4001472" y="3287462"/>
                <a:ext cx="31499" cy="26945"/>
                <a:chOff x="4001472" y="3287462"/>
                <a:chExt cx="31499" cy="26945"/>
              </a:xfrm>
            </p:grpSpPr>
            <p:sp>
              <p:nvSpPr>
                <p:cNvPr id="4428" name="Google Shape;4428;p7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0" name="Google Shape;4430;p72"/>
            <p:cNvGrpSpPr/>
            <p:nvPr/>
          </p:nvGrpSpPr>
          <p:grpSpPr>
            <a:xfrm>
              <a:off x="4084715" y="3258865"/>
              <a:ext cx="184961" cy="137268"/>
              <a:chOff x="4084715" y="3258865"/>
              <a:chExt cx="184961" cy="137268"/>
            </a:xfrm>
          </p:grpSpPr>
          <p:grpSp>
            <p:nvGrpSpPr>
              <p:cNvPr id="4431" name="Google Shape;4431;p72"/>
              <p:cNvGrpSpPr/>
              <p:nvPr/>
            </p:nvGrpSpPr>
            <p:grpSpPr>
              <a:xfrm>
                <a:off x="4107453" y="3271583"/>
                <a:ext cx="153470" cy="110275"/>
                <a:chOff x="4107453" y="3271583"/>
                <a:chExt cx="153470" cy="110275"/>
              </a:xfrm>
            </p:grpSpPr>
            <p:sp>
              <p:nvSpPr>
                <p:cNvPr id="4432" name="Google Shape;4432;p7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72"/>
              <p:cNvGrpSpPr/>
              <p:nvPr/>
            </p:nvGrpSpPr>
            <p:grpSpPr>
              <a:xfrm>
                <a:off x="4136947" y="3258865"/>
                <a:ext cx="31499" cy="27001"/>
                <a:chOff x="4136947" y="3258865"/>
                <a:chExt cx="31499" cy="27001"/>
              </a:xfrm>
            </p:grpSpPr>
            <p:sp>
              <p:nvSpPr>
                <p:cNvPr id="4437" name="Google Shape;4437;p7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72"/>
              <p:cNvGrpSpPr/>
              <p:nvPr/>
            </p:nvGrpSpPr>
            <p:grpSpPr>
              <a:xfrm>
                <a:off x="4084715" y="3266478"/>
                <a:ext cx="31468" cy="26898"/>
                <a:chOff x="4084715" y="3266478"/>
                <a:chExt cx="31468" cy="26898"/>
              </a:xfrm>
            </p:grpSpPr>
            <p:sp>
              <p:nvSpPr>
                <p:cNvPr id="4440" name="Google Shape;4440;p7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72"/>
              <p:cNvGrpSpPr/>
              <p:nvPr/>
            </p:nvGrpSpPr>
            <p:grpSpPr>
              <a:xfrm>
                <a:off x="4159213" y="3279849"/>
                <a:ext cx="31405" cy="26945"/>
                <a:chOff x="4159213" y="3279849"/>
                <a:chExt cx="31405" cy="26945"/>
              </a:xfrm>
            </p:grpSpPr>
            <p:sp>
              <p:nvSpPr>
                <p:cNvPr id="4443" name="Google Shape;4443;p7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72"/>
              <p:cNvGrpSpPr/>
              <p:nvPr/>
            </p:nvGrpSpPr>
            <p:grpSpPr>
              <a:xfrm>
                <a:off x="4201550" y="3266502"/>
                <a:ext cx="31405" cy="26883"/>
                <a:chOff x="4201550" y="3266502"/>
                <a:chExt cx="31405" cy="26883"/>
              </a:xfrm>
            </p:grpSpPr>
            <p:sp>
              <p:nvSpPr>
                <p:cNvPr id="4446" name="Google Shape;4446;p7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72"/>
              <p:cNvGrpSpPr/>
              <p:nvPr/>
            </p:nvGrpSpPr>
            <p:grpSpPr>
              <a:xfrm>
                <a:off x="4201550" y="3338278"/>
                <a:ext cx="31405" cy="26930"/>
                <a:chOff x="4201550" y="3338278"/>
                <a:chExt cx="31405" cy="26930"/>
              </a:xfrm>
            </p:grpSpPr>
            <p:sp>
              <p:nvSpPr>
                <p:cNvPr id="4449" name="Google Shape;4449;p7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72"/>
              <p:cNvGrpSpPr/>
              <p:nvPr/>
            </p:nvGrpSpPr>
            <p:grpSpPr>
              <a:xfrm>
                <a:off x="4238272" y="3369132"/>
                <a:ext cx="31405" cy="27001"/>
                <a:chOff x="4238272" y="3369132"/>
                <a:chExt cx="31405" cy="27001"/>
              </a:xfrm>
            </p:grpSpPr>
            <p:sp>
              <p:nvSpPr>
                <p:cNvPr id="4452" name="Google Shape;4452;p7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4" name="Google Shape;4454;p72"/>
            <p:cNvGrpSpPr/>
            <p:nvPr/>
          </p:nvGrpSpPr>
          <p:grpSpPr>
            <a:xfrm>
              <a:off x="4068639" y="3200169"/>
              <a:ext cx="77643" cy="37272"/>
              <a:chOff x="4068639" y="3200169"/>
              <a:chExt cx="77643" cy="37272"/>
            </a:xfrm>
          </p:grpSpPr>
          <p:sp>
            <p:nvSpPr>
              <p:cNvPr id="4455" name="Google Shape;4455;p7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72"/>
              <p:cNvGrpSpPr/>
              <p:nvPr/>
            </p:nvGrpSpPr>
            <p:grpSpPr>
              <a:xfrm>
                <a:off x="4114878" y="3200169"/>
                <a:ext cx="31405" cy="26993"/>
                <a:chOff x="4114878" y="3200169"/>
                <a:chExt cx="31405" cy="26993"/>
              </a:xfrm>
            </p:grpSpPr>
            <p:sp>
              <p:nvSpPr>
                <p:cNvPr id="4457" name="Google Shape;4457;p7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9" name="Google Shape;4459;p72"/>
              <p:cNvGrpSpPr/>
              <p:nvPr/>
            </p:nvGrpSpPr>
            <p:grpSpPr>
              <a:xfrm>
                <a:off x="4068639" y="3210535"/>
                <a:ext cx="31499" cy="26906"/>
                <a:chOff x="4068639" y="3210535"/>
                <a:chExt cx="31499" cy="26906"/>
              </a:xfrm>
            </p:grpSpPr>
            <p:sp>
              <p:nvSpPr>
                <p:cNvPr id="4460" name="Google Shape;4460;p7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2" name="Google Shape;4462;p72"/>
            <p:cNvGrpSpPr/>
            <p:nvPr/>
          </p:nvGrpSpPr>
          <p:grpSpPr>
            <a:xfrm>
              <a:off x="3869702" y="3066935"/>
              <a:ext cx="382664" cy="190294"/>
              <a:chOff x="3869702" y="3066935"/>
              <a:chExt cx="382664" cy="190294"/>
            </a:xfrm>
          </p:grpSpPr>
          <p:grpSp>
            <p:nvGrpSpPr>
              <p:cNvPr id="4463" name="Google Shape;4463;p72"/>
              <p:cNvGrpSpPr/>
              <p:nvPr/>
            </p:nvGrpSpPr>
            <p:grpSpPr>
              <a:xfrm>
                <a:off x="3888633" y="3082351"/>
                <a:ext cx="351172" cy="160698"/>
                <a:chOff x="3888633" y="3082351"/>
                <a:chExt cx="351172" cy="160698"/>
              </a:xfrm>
            </p:grpSpPr>
            <p:sp>
              <p:nvSpPr>
                <p:cNvPr id="4464" name="Google Shape;4464;p7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2"/>
              <p:cNvGrpSpPr/>
              <p:nvPr/>
            </p:nvGrpSpPr>
            <p:grpSpPr>
              <a:xfrm>
                <a:off x="4143703" y="3066935"/>
                <a:ext cx="37783" cy="32357"/>
                <a:chOff x="4143703" y="3066935"/>
                <a:chExt cx="37783" cy="32357"/>
              </a:xfrm>
            </p:grpSpPr>
            <p:sp>
              <p:nvSpPr>
                <p:cNvPr id="4471" name="Google Shape;4471;p7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72"/>
              <p:cNvGrpSpPr/>
              <p:nvPr/>
            </p:nvGrpSpPr>
            <p:grpSpPr>
              <a:xfrm>
                <a:off x="4044565" y="3103563"/>
                <a:ext cx="37783" cy="32451"/>
                <a:chOff x="4044565" y="3103563"/>
                <a:chExt cx="37783" cy="32451"/>
              </a:xfrm>
            </p:grpSpPr>
            <p:sp>
              <p:nvSpPr>
                <p:cNvPr id="4474" name="Google Shape;4474;p7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72"/>
              <p:cNvGrpSpPr/>
              <p:nvPr/>
            </p:nvGrpSpPr>
            <p:grpSpPr>
              <a:xfrm>
                <a:off x="4017454" y="3188237"/>
                <a:ext cx="37776" cy="32357"/>
                <a:chOff x="4017454" y="3188237"/>
                <a:chExt cx="37776" cy="32357"/>
              </a:xfrm>
            </p:grpSpPr>
            <p:sp>
              <p:nvSpPr>
                <p:cNvPr id="4477" name="Google Shape;4477;p7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72"/>
              <p:cNvGrpSpPr/>
              <p:nvPr/>
            </p:nvGrpSpPr>
            <p:grpSpPr>
              <a:xfrm>
                <a:off x="3921548" y="3157509"/>
                <a:ext cx="37783" cy="32357"/>
                <a:chOff x="3921548" y="3157509"/>
                <a:chExt cx="37783" cy="32357"/>
              </a:xfrm>
            </p:grpSpPr>
            <p:sp>
              <p:nvSpPr>
                <p:cNvPr id="4480" name="Google Shape;4480;p7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72"/>
              <p:cNvGrpSpPr/>
              <p:nvPr/>
            </p:nvGrpSpPr>
            <p:grpSpPr>
              <a:xfrm>
                <a:off x="3939056" y="3211620"/>
                <a:ext cx="37783" cy="32380"/>
                <a:chOff x="3939056" y="3211620"/>
                <a:chExt cx="37783" cy="32380"/>
              </a:xfrm>
            </p:grpSpPr>
            <p:sp>
              <p:nvSpPr>
                <p:cNvPr id="4483" name="Google Shape;4483;p7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72"/>
              <p:cNvGrpSpPr/>
              <p:nvPr/>
            </p:nvGrpSpPr>
            <p:grpSpPr>
              <a:xfrm>
                <a:off x="4176240" y="3136965"/>
                <a:ext cx="31405" cy="26930"/>
                <a:chOff x="4176240" y="3136965"/>
                <a:chExt cx="31405" cy="26930"/>
              </a:xfrm>
            </p:grpSpPr>
            <p:sp>
              <p:nvSpPr>
                <p:cNvPr id="4486" name="Google Shape;4486;p7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72"/>
              <p:cNvGrpSpPr/>
              <p:nvPr/>
            </p:nvGrpSpPr>
            <p:grpSpPr>
              <a:xfrm>
                <a:off x="4133148" y="3152593"/>
                <a:ext cx="31499" cy="27001"/>
                <a:chOff x="4133148" y="3152593"/>
                <a:chExt cx="31499" cy="27001"/>
              </a:xfrm>
            </p:grpSpPr>
            <p:sp>
              <p:nvSpPr>
                <p:cNvPr id="4489" name="Google Shape;4489;p7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72"/>
              <p:cNvGrpSpPr/>
              <p:nvPr/>
            </p:nvGrpSpPr>
            <p:grpSpPr>
              <a:xfrm>
                <a:off x="4220866" y="3073534"/>
                <a:ext cx="31499" cy="26898"/>
                <a:chOff x="4220866" y="3073534"/>
                <a:chExt cx="31499" cy="26898"/>
              </a:xfrm>
            </p:grpSpPr>
            <p:sp>
              <p:nvSpPr>
                <p:cNvPr id="4492" name="Google Shape;4492;p7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72"/>
              <p:cNvGrpSpPr/>
              <p:nvPr/>
            </p:nvGrpSpPr>
            <p:grpSpPr>
              <a:xfrm>
                <a:off x="3869702" y="3230323"/>
                <a:ext cx="31499" cy="26906"/>
                <a:chOff x="3869702" y="3230323"/>
                <a:chExt cx="31499" cy="26906"/>
              </a:xfrm>
            </p:grpSpPr>
            <p:sp>
              <p:nvSpPr>
                <p:cNvPr id="4495" name="Google Shape;4495;p7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7" name="Google Shape;4497;p72"/>
            <p:cNvGrpSpPr/>
            <p:nvPr/>
          </p:nvGrpSpPr>
          <p:grpSpPr>
            <a:xfrm>
              <a:off x="4271383" y="3065882"/>
              <a:ext cx="304556" cy="341663"/>
              <a:chOff x="4271383" y="3065882"/>
              <a:chExt cx="304556" cy="341663"/>
            </a:xfrm>
          </p:grpSpPr>
          <p:grpSp>
            <p:nvGrpSpPr>
              <p:cNvPr id="4498" name="Google Shape;4498;p72"/>
              <p:cNvGrpSpPr/>
              <p:nvPr/>
            </p:nvGrpSpPr>
            <p:grpSpPr>
              <a:xfrm>
                <a:off x="4293838" y="3078639"/>
                <a:ext cx="269353" cy="311973"/>
                <a:chOff x="4293838" y="3078639"/>
                <a:chExt cx="269353" cy="311973"/>
              </a:xfrm>
            </p:grpSpPr>
            <p:sp>
              <p:nvSpPr>
                <p:cNvPr id="4499" name="Google Shape;4499;p7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72"/>
              <p:cNvGrpSpPr/>
              <p:nvPr/>
            </p:nvGrpSpPr>
            <p:grpSpPr>
              <a:xfrm>
                <a:off x="4538164" y="3342061"/>
                <a:ext cx="37776" cy="32380"/>
                <a:chOff x="4538164" y="3342061"/>
                <a:chExt cx="37776" cy="32380"/>
              </a:xfrm>
            </p:grpSpPr>
            <p:sp>
              <p:nvSpPr>
                <p:cNvPr id="4517" name="Google Shape;4517;p7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72"/>
              <p:cNvGrpSpPr/>
              <p:nvPr/>
            </p:nvGrpSpPr>
            <p:grpSpPr>
              <a:xfrm>
                <a:off x="4271383" y="3194742"/>
                <a:ext cx="37783" cy="32420"/>
                <a:chOff x="4271383" y="3194742"/>
                <a:chExt cx="37783" cy="32420"/>
              </a:xfrm>
            </p:grpSpPr>
            <p:sp>
              <p:nvSpPr>
                <p:cNvPr id="4520" name="Google Shape;4520;p7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72"/>
              <p:cNvGrpSpPr/>
              <p:nvPr/>
            </p:nvGrpSpPr>
            <p:grpSpPr>
              <a:xfrm>
                <a:off x="4284416" y="3084058"/>
                <a:ext cx="37783" cy="32357"/>
                <a:chOff x="4284416" y="3084058"/>
                <a:chExt cx="37783" cy="32357"/>
              </a:xfrm>
            </p:grpSpPr>
            <p:sp>
              <p:nvSpPr>
                <p:cNvPr id="4523" name="Google Shape;4523;p7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72"/>
              <p:cNvGrpSpPr/>
              <p:nvPr/>
            </p:nvGrpSpPr>
            <p:grpSpPr>
              <a:xfrm>
                <a:off x="4478697" y="3297561"/>
                <a:ext cx="37776" cy="32451"/>
                <a:chOff x="4478697" y="3297561"/>
                <a:chExt cx="37776" cy="32451"/>
              </a:xfrm>
            </p:grpSpPr>
            <p:sp>
              <p:nvSpPr>
                <p:cNvPr id="4526" name="Google Shape;4526;p7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72"/>
              <p:cNvGrpSpPr/>
              <p:nvPr/>
            </p:nvGrpSpPr>
            <p:grpSpPr>
              <a:xfrm>
                <a:off x="4411813" y="3331711"/>
                <a:ext cx="37776" cy="32451"/>
                <a:chOff x="4411813" y="3331711"/>
                <a:chExt cx="37776" cy="32451"/>
              </a:xfrm>
            </p:grpSpPr>
            <p:sp>
              <p:nvSpPr>
                <p:cNvPr id="4529" name="Google Shape;4529;p7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72"/>
              <p:cNvGrpSpPr/>
              <p:nvPr/>
            </p:nvGrpSpPr>
            <p:grpSpPr>
              <a:xfrm>
                <a:off x="4337984" y="3375188"/>
                <a:ext cx="37776" cy="32357"/>
                <a:chOff x="4337984" y="3375188"/>
                <a:chExt cx="37776" cy="32357"/>
              </a:xfrm>
            </p:grpSpPr>
            <p:sp>
              <p:nvSpPr>
                <p:cNvPr id="4532" name="Google Shape;4532;p7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72"/>
              <p:cNvGrpSpPr/>
              <p:nvPr/>
            </p:nvGrpSpPr>
            <p:grpSpPr>
              <a:xfrm>
                <a:off x="4494867" y="3090530"/>
                <a:ext cx="37878" cy="32451"/>
                <a:chOff x="4494867" y="3090530"/>
                <a:chExt cx="37878" cy="32451"/>
              </a:xfrm>
            </p:grpSpPr>
            <p:sp>
              <p:nvSpPr>
                <p:cNvPr id="4535" name="Google Shape;4535;p7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72"/>
              <p:cNvGrpSpPr/>
              <p:nvPr/>
            </p:nvGrpSpPr>
            <p:grpSpPr>
              <a:xfrm>
                <a:off x="4525124" y="3207774"/>
                <a:ext cx="37783" cy="32420"/>
                <a:chOff x="4525124" y="3207774"/>
                <a:chExt cx="37783" cy="32420"/>
              </a:xfrm>
            </p:grpSpPr>
            <p:sp>
              <p:nvSpPr>
                <p:cNvPr id="4538" name="Google Shape;4538;p7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72"/>
              <p:cNvGrpSpPr/>
              <p:nvPr/>
            </p:nvGrpSpPr>
            <p:grpSpPr>
              <a:xfrm>
                <a:off x="4440544" y="3176479"/>
                <a:ext cx="31499" cy="26898"/>
                <a:chOff x="4440544" y="3176479"/>
                <a:chExt cx="31499" cy="26898"/>
              </a:xfrm>
            </p:grpSpPr>
            <p:sp>
              <p:nvSpPr>
                <p:cNvPr id="4541" name="Google Shape;4541;p7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72"/>
              <p:cNvGrpSpPr/>
              <p:nvPr/>
            </p:nvGrpSpPr>
            <p:grpSpPr>
              <a:xfrm>
                <a:off x="4350545" y="3156400"/>
                <a:ext cx="31405" cy="27001"/>
                <a:chOff x="4350545" y="3156400"/>
                <a:chExt cx="31405" cy="27001"/>
              </a:xfrm>
            </p:grpSpPr>
            <p:sp>
              <p:nvSpPr>
                <p:cNvPr id="4544" name="Google Shape;4544;p7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72"/>
              <p:cNvGrpSpPr/>
              <p:nvPr/>
            </p:nvGrpSpPr>
            <p:grpSpPr>
              <a:xfrm>
                <a:off x="4376703" y="3255058"/>
                <a:ext cx="31405" cy="27001"/>
                <a:chOff x="4376703" y="3255058"/>
                <a:chExt cx="31405" cy="27001"/>
              </a:xfrm>
            </p:grpSpPr>
            <p:sp>
              <p:nvSpPr>
                <p:cNvPr id="4547" name="Google Shape;4547;p7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72"/>
              <p:cNvGrpSpPr/>
              <p:nvPr/>
            </p:nvGrpSpPr>
            <p:grpSpPr>
              <a:xfrm>
                <a:off x="4331322" y="3283656"/>
                <a:ext cx="31405" cy="26945"/>
                <a:chOff x="4331322" y="3283656"/>
                <a:chExt cx="31405" cy="26945"/>
              </a:xfrm>
            </p:grpSpPr>
            <p:sp>
              <p:nvSpPr>
                <p:cNvPr id="4550" name="Google Shape;4550;p7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72"/>
              <p:cNvGrpSpPr/>
              <p:nvPr/>
            </p:nvGrpSpPr>
            <p:grpSpPr>
              <a:xfrm>
                <a:off x="4380510" y="3065882"/>
                <a:ext cx="31405" cy="26938"/>
                <a:chOff x="4380510" y="3065882"/>
                <a:chExt cx="31405" cy="26938"/>
              </a:xfrm>
            </p:grpSpPr>
            <p:sp>
              <p:nvSpPr>
                <p:cNvPr id="4553" name="Google Shape;4553;p7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5" name="Google Shape;4555;p72"/>
            <p:cNvGrpSpPr/>
            <p:nvPr/>
          </p:nvGrpSpPr>
          <p:grpSpPr>
            <a:xfrm>
              <a:off x="4558998" y="3188237"/>
              <a:ext cx="1280131" cy="1052746"/>
              <a:chOff x="4558998" y="3188237"/>
              <a:chExt cx="1280131" cy="1052746"/>
            </a:xfrm>
          </p:grpSpPr>
          <p:sp>
            <p:nvSpPr>
              <p:cNvPr id="4556" name="Google Shape;4556;p7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7" name="Google Shape;4557;p72"/>
              <p:cNvGrpSpPr/>
              <p:nvPr/>
            </p:nvGrpSpPr>
            <p:grpSpPr>
              <a:xfrm>
                <a:off x="4579164" y="3203653"/>
                <a:ext cx="1244833" cy="1020397"/>
                <a:chOff x="4579164" y="3203653"/>
                <a:chExt cx="1244833" cy="1020397"/>
              </a:xfrm>
            </p:grpSpPr>
            <p:sp>
              <p:nvSpPr>
                <p:cNvPr id="4558" name="Google Shape;4558;p7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0" name="Google Shape;4560;p72"/>
                <p:cNvGrpSpPr/>
                <p:nvPr/>
              </p:nvGrpSpPr>
              <p:grpSpPr>
                <a:xfrm>
                  <a:off x="4579164" y="3203653"/>
                  <a:ext cx="1244833" cy="1020397"/>
                  <a:chOff x="4579164" y="3203653"/>
                  <a:chExt cx="1244833" cy="1020397"/>
                </a:xfrm>
              </p:grpSpPr>
              <p:sp>
                <p:nvSpPr>
                  <p:cNvPr id="4561" name="Google Shape;4561;p7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3" name="Google Shape;4563;p72"/>
                  <p:cNvGrpSpPr/>
                  <p:nvPr/>
                </p:nvGrpSpPr>
                <p:grpSpPr>
                  <a:xfrm>
                    <a:off x="4579164" y="3203653"/>
                    <a:ext cx="1244833" cy="1020397"/>
                    <a:chOff x="4579164" y="3203653"/>
                    <a:chExt cx="1244833" cy="1020397"/>
                  </a:xfrm>
                </p:grpSpPr>
                <p:sp>
                  <p:nvSpPr>
                    <p:cNvPr id="4564" name="Google Shape;4564;p7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2" name="Google Shape;4572;p72"/>
                    <p:cNvGrpSpPr/>
                    <p:nvPr/>
                  </p:nvGrpSpPr>
                  <p:grpSpPr>
                    <a:xfrm>
                      <a:off x="4579164" y="3203653"/>
                      <a:ext cx="1244833" cy="1020397"/>
                      <a:chOff x="4579164" y="3203653"/>
                      <a:chExt cx="1244833" cy="1020397"/>
                    </a:xfrm>
                  </p:grpSpPr>
                  <p:sp>
                    <p:nvSpPr>
                      <p:cNvPr id="4573" name="Google Shape;4573;p7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7" name="Google Shape;4587;p72"/>
                      <p:cNvGrpSpPr/>
                      <p:nvPr/>
                    </p:nvGrpSpPr>
                    <p:grpSpPr>
                      <a:xfrm>
                        <a:off x="4579164" y="3203653"/>
                        <a:ext cx="1244833" cy="1020397"/>
                        <a:chOff x="4579164" y="3203653"/>
                        <a:chExt cx="1244833" cy="1020397"/>
                      </a:xfrm>
                    </p:grpSpPr>
                    <p:sp>
                      <p:nvSpPr>
                        <p:cNvPr id="4588" name="Google Shape;4588;p7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2" name="Google Shape;4612;p72"/>
                        <p:cNvGrpSpPr/>
                        <p:nvPr/>
                      </p:nvGrpSpPr>
                      <p:grpSpPr>
                        <a:xfrm>
                          <a:off x="4579164" y="3203653"/>
                          <a:ext cx="1244833" cy="1020397"/>
                          <a:chOff x="4579164" y="3203653"/>
                          <a:chExt cx="1244833" cy="1020397"/>
                        </a:xfrm>
                      </p:grpSpPr>
                      <p:sp>
                        <p:nvSpPr>
                          <p:cNvPr id="4613" name="Google Shape;4613;p7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4" name="Google Shape;4614;p72"/>
                          <p:cNvGrpSpPr/>
                          <p:nvPr/>
                        </p:nvGrpSpPr>
                        <p:grpSpPr>
                          <a:xfrm>
                            <a:off x="4579164" y="3203653"/>
                            <a:ext cx="1244833" cy="1020397"/>
                            <a:chOff x="4579164" y="3203653"/>
                            <a:chExt cx="1244833" cy="1020397"/>
                          </a:xfrm>
                        </p:grpSpPr>
                        <p:sp>
                          <p:nvSpPr>
                            <p:cNvPr id="4615" name="Google Shape;4615;p7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2" name="Google Shape;4622;p72"/>
                            <p:cNvGrpSpPr/>
                            <p:nvPr/>
                          </p:nvGrpSpPr>
                          <p:grpSpPr>
                            <a:xfrm>
                              <a:off x="4579164" y="3203653"/>
                              <a:ext cx="1244833" cy="1020397"/>
                              <a:chOff x="4579164" y="3203653"/>
                              <a:chExt cx="1244833" cy="1020397"/>
                            </a:xfrm>
                          </p:grpSpPr>
                          <p:sp>
                            <p:nvSpPr>
                              <p:cNvPr id="4623" name="Google Shape;4623;p7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6" name="Google Shape;4636;p72"/>
                              <p:cNvGrpSpPr/>
                              <p:nvPr/>
                            </p:nvGrpSpPr>
                            <p:grpSpPr>
                              <a:xfrm>
                                <a:off x="4579164" y="3203653"/>
                                <a:ext cx="1244833" cy="1020397"/>
                                <a:chOff x="4579164" y="3203653"/>
                                <a:chExt cx="1244833" cy="1020397"/>
                              </a:xfrm>
                            </p:grpSpPr>
                            <p:sp>
                              <p:nvSpPr>
                                <p:cNvPr id="4637" name="Google Shape;4637;p7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4" name="Google Shape;4644;p72"/>
                                <p:cNvGrpSpPr/>
                                <p:nvPr/>
                              </p:nvGrpSpPr>
                              <p:grpSpPr>
                                <a:xfrm>
                                  <a:off x="4579164" y="3203653"/>
                                  <a:ext cx="1244833" cy="1020397"/>
                                  <a:chOff x="4579164" y="3203653"/>
                                  <a:chExt cx="1244833" cy="1020397"/>
                                </a:xfrm>
                              </p:grpSpPr>
                              <p:sp>
                                <p:nvSpPr>
                                  <p:cNvPr id="4645" name="Google Shape;4645;p7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0" name="Google Shape;4650;p72"/>
                                  <p:cNvGrpSpPr/>
                                  <p:nvPr/>
                                </p:nvGrpSpPr>
                                <p:grpSpPr>
                                  <a:xfrm>
                                    <a:off x="4579164" y="3203653"/>
                                    <a:ext cx="1244833" cy="1020397"/>
                                    <a:chOff x="4579164" y="3203653"/>
                                    <a:chExt cx="1244833" cy="1020397"/>
                                  </a:xfrm>
                                </p:grpSpPr>
                                <p:sp>
                                  <p:nvSpPr>
                                    <p:cNvPr id="4651" name="Google Shape;4651;p7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55" name="Google Shape;4655;p7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58" name="Google Shape;4658;p7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59" name="Google Shape;4659;p72"/>
              <p:cNvGrpSpPr/>
              <p:nvPr/>
            </p:nvGrpSpPr>
            <p:grpSpPr>
              <a:xfrm>
                <a:off x="4595437" y="3598775"/>
                <a:ext cx="37776" cy="32451"/>
                <a:chOff x="4595437" y="3598775"/>
                <a:chExt cx="37776" cy="32451"/>
              </a:xfrm>
            </p:grpSpPr>
            <p:sp>
              <p:nvSpPr>
                <p:cNvPr id="4660" name="Google Shape;4660;p7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72"/>
              <p:cNvGrpSpPr/>
              <p:nvPr/>
            </p:nvGrpSpPr>
            <p:grpSpPr>
              <a:xfrm>
                <a:off x="4641864" y="3524443"/>
                <a:ext cx="37776" cy="32380"/>
                <a:chOff x="4641864" y="3524443"/>
                <a:chExt cx="37776" cy="32380"/>
              </a:xfrm>
            </p:grpSpPr>
            <p:sp>
              <p:nvSpPr>
                <p:cNvPr id="4663" name="Google Shape;4663;p7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72"/>
              <p:cNvGrpSpPr/>
              <p:nvPr/>
            </p:nvGrpSpPr>
            <p:grpSpPr>
              <a:xfrm>
                <a:off x="4648431" y="3893901"/>
                <a:ext cx="37776" cy="32357"/>
                <a:chOff x="4648431" y="3893901"/>
                <a:chExt cx="37776" cy="32357"/>
              </a:xfrm>
            </p:grpSpPr>
            <p:sp>
              <p:nvSpPr>
                <p:cNvPr id="4666" name="Google Shape;4666;p7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72"/>
              <p:cNvGrpSpPr/>
              <p:nvPr/>
            </p:nvGrpSpPr>
            <p:grpSpPr>
              <a:xfrm>
                <a:off x="4567752" y="3722908"/>
                <a:ext cx="37870" cy="32380"/>
                <a:chOff x="4567752" y="3722908"/>
                <a:chExt cx="37870" cy="32380"/>
              </a:xfrm>
            </p:grpSpPr>
            <p:sp>
              <p:nvSpPr>
                <p:cNvPr id="4669" name="Google Shape;4669;p7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72"/>
              <p:cNvGrpSpPr/>
              <p:nvPr/>
            </p:nvGrpSpPr>
            <p:grpSpPr>
              <a:xfrm>
                <a:off x="4617506" y="3652052"/>
                <a:ext cx="37783" cy="32357"/>
                <a:chOff x="4617506" y="3652052"/>
                <a:chExt cx="37783" cy="32357"/>
              </a:xfrm>
            </p:grpSpPr>
            <p:sp>
              <p:nvSpPr>
                <p:cNvPr id="4672" name="Google Shape;4672;p7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72"/>
              <p:cNvGrpSpPr/>
              <p:nvPr/>
            </p:nvGrpSpPr>
            <p:grpSpPr>
              <a:xfrm>
                <a:off x="4739005" y="3554149"/>
                <a:ext cx="37870" cy="32357"/>
                <a:chOff x="4739005" y="3554149"/>
                <a:chExt cx="37870" cy="32357"/>
              </a:xfrm>
            </p:grpSpPr>
            <p:sp>
              <p:nvSpPr>
                <p:cNvPr id="4675" name="Google Shape;4675;p7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72"/>
              <p:cNvGrpSpPr/>
              <p:nvPr/>
            </p:nvGrpSpPr>
            <p:grpSpPr>
              <a:xfrm>
                <a:off x="4806557" y="3630258"/>
                <a:ext cx="37776" cy="32364"/>
                <a:chOff x="4806557" y="3630258"/>
                <a:chExt cx="37776" cy="32364"/>
              </a:xfrm>
            </p:grpSpPr>
            <p:sp>
              <p:nvSpPr>
                <p:cNvPr id="4678" name="Google Shape;4678;p7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72"/>
              <p:cNvGrpSpPr/>
              <p:nvPr/>
            </p:nvGrpSpPr>
            <p:grpSpPr>
              <a:xfrm>
                <a:off x="4737007" y="4004357"/>
                <a:ext cx="37870" cy="32357"/>
                <a:chOff x="4737007" y="4004357"/>
                <a:chExt cx="37870" cy="32357"/>
              </a:xfrm>
            </p:grpSpPr>
            <p:sp>
              <p:nvSpPr>
                <p:cNvPr id="4681" name="Google Shape;4681;p7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72"/>
              <p:cNvGrpSpPr/>
              <p:nvPr/>
            </p:nvGrpSpPr>
            <p:grpSpPr>
              <a:xfrm>
                <a:off x="4773634" y="4208627"/>
                <a:ext cx="37776" cy="32357"/>
                <a:chOff x="4773634" y="4208627"/>
                <a:chExt cx="37776" cy="32357"/>
              </a:xfrm>
            </p:grpSpPr>
            <p:sp>
              <p:nvSpPr>
                <p:cNvPr id="4684" name="Google Shape;4684;p7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72"/>
              <p:cNvGrpSpPr/>
              <p:nvPr/>
            </p:nvGrpSpPr>
            <p:grpSpPr>
              <a:xfrm>
                <a:off x="4888282" y="4074764"/>
                <a:ext cx="37776" cy="32451"/>
                <a:chOff x="4888282" y="4074764"/>
                <a:chExt cx="37776" cy="32451"/>
              </a:xfrm>
            </p:grpSpPr>
            <p:sp>
              <p:nvSpPr>
                <p:cNvPr id="4687" name="Google Shape;4687;p7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72"/>
              <p:cNvGrpSpPr/>
              <p:nvPr/>
            </p:nvGrpSpPr>
            <p:grpSpPr>
              <a:xfrm>
                <a:off x="4901315" y="3804271"/>
                <a:ext cx="37776" cy="32364"/>
                <a:chOff x="4901315" y="3804271"/>
                <a:chExt cx="37776" cy="32364"/>
              </a:xfrm>
            </p:grpSpPr>
            <p:sp>
              <p:nvSpPr>
                <p:cNvPr id="4690" name="Google Shape;4690;p7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2"/>
              <p:cNvGrpSpPr/>
              <p:nvPr/>
            </p:nvGrpSpPr>
            <p:grpSpPr>
              <a:xfrm>
                <a:off x="4866394" y="3715035"/>
                <a:ext cx="37846" cy="32357"/>
                <a:chOff x="4866394" y="3715035"/>
                <a:chExt cx="37846" cy="32357"/>
              </a:xfrm>
            </p:grpSpPr>
            <p:sp>
              <p:nvSpPr>
                <p:cNvPr id="4693" name="Google Shape;4693;p7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72"/>
              <p:cNvGrpSpPr/>
              <p:nvPr/>
            </p:nvGrpSpPr>
            <p:grpSpPr>
              <a:xfrm>
                <a:off x="4979233" y="3839798"/>
                <a:ext cx="37878" cy="32420"/>
                <a:chOff x="4979233" y="3839798"/>
                <a:chExt cx="37878" cy="32420"/>
              </a:xfrm>
            </p:grpSpPr>
            <p:sp>
              <p:nvSpPr>
                <p:cNvPr id="4696" name="Google Shape;4696;p7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72"/>
              <p:cNvGrpSpPr/>
              <p:nvPr/>
            </p:nvGrpSpPr>
            <p:grpSpPr>
              <a:xfrm>
                <a:off x="4790662" y="3679147"/>
                <a:ext cx="37783" cy="32380"/>
                <a:chOff x="4790662" y="3679147"/>
                <a:chExt cx="37783" cy="32380"/>
              </a:xfrm>
            </p:grpSpPr>
            <p:sp>
              <p:nvSpPr>
                <p:cNvPr id="4699" name="Google Shape;4699;p7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72"/>
              <p:cNvGrpSpPr/>
              <p:nvPr/>
            </p:nvGrpSpPr>
            <p:grpSpPr>
              <a:xfrm>
                <a:off x="4857263" y="3557861"/>
                <a:ext cx="37776" cy="32357"/>
                <a:chOff x="4857263" y="3557861"/>
                <a:chExt cx="37776" cy="32357"/>
              </a:xfrm>
            </p:grpSpPr>
            <p:sp>
              <p:nvSpPr>
                <p:cNvPr id="4702" name="Google Shape;4702;p7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72"/>
              <p:cNvGrpSpPr/>
              <p:nvPr/>
            </p:nvGrpSpPr>
            <p:grpSpPr>
              <a:xfrm>
                <a:off x="4883902" y="3648033"/>
                <a:ext cx="37783" cy="32380"/>
                <a:chOff x="4883902" y="3648033"/>
                <a:chExt cx="37783" cy="32380"/>
              </a:xfrm>
            </p:grpSpPr>
            <p:sp>
              <p:nvSpPr>
                <p:cNvPr id="4705" name="Google Shape;4705;p7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72"/>
              <p:cNvGrpSpPr/>
              <p:nvPr/>
            </p:nvGrpSpPr>
            <p:grpSpPr>
              <a:xfrm>
                <a:off x="4907780" y="3347220"/>
                <a:ext cx="37878" cy="32357"/>
                <a:chOff x="4907780" y="3347220"/>
                <a:chExt cx="37878" cy="32357"/>
              </a:xfrm>
            </p:grpSpPr>
            <p:sp>
              <p:nvSpPr>
                <p:cNvPr id="4708" name="Google Shape;4708;p7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72"/>
              <p:cNvGrpSpPr/>
              <p:nvPr/>
            </p:nvGrpSpPr>
            <p:grpSpPr>
              <a:xfrm>
                <a:off x="5065048" y="3738150"/>
                <a:ext cx="37783" cy="32364"/>
                <a:chOff x="5065048" y="3738150"/>
                <a:chExt cx="37783" cy="32364"/>
              </a:xfrm>
            </p:grpSpPr>
            <p:sp>
              <p:nvSpPr>
                <p:cNvPr id="4711" name="Google Shape;4711;p7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72"/>
              <p:cNvGrpSpPr/>
              <p:nvPr/>
            </p:nvGrpSpPr>
            <p:grpSpPr>
              <a:xfrm>
                <a:off x="5071616" y="3284615"/>
                <a:ext cx="37783" cy="32357"/>
                <a:chOff x="5071616" y="3284615"/>
                <a:chExt cx="37783" cy="32357"/>
              </a:xfrm>
            </p:grpSpPr>
            <p:sp>
              <p:nvSpPr>
                <p:cNvPr id="4714" name="Google Shape;4714;p7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72"/>
              <p:cNvGrpSpPr/>
              <p:nvPr/>
            </p:nvGrpSpPr>
            <p:grpSpPr>
              <a:xfrm>
                <a:off x="5389291" y="3759921"/>
                <a:ext cx="37783" cy="32380"/>
                <a:chOff x="5389291" y="3759921"/>
                <a:chExt cx="37783" cy="32380"/>
              </a:xfrm>
            </p:grpSpPr>
            <p:sp>
              <p:nvSpPr>
                <p:cNvPr id="4717" name="Google Shape;4717;p7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72"/>
              <p:cNvGrpSpPr/>
              <p:nvPr/>
            </p:nvGrpSpPr>
            <p:grpSpPr>
              <a:xfrm>
                <a:off x="5431534" y="3632932"/>
                <a:ext cx="37878" cy="32451"/>
                <a:chOff x="5431534" y="3632932"/>
                <a:chExt cx="37878" cy="32451"/>
              </a:xfrm>
            </p:grpSpPr>
            <p:sp>
              <p:nvSpPr>
                <p:cNvPr id="4720" name="Google Shape;4720;p7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72"/>
              <p:cNvGrpSpPr/>
              <p:nvPr/>
            </p:nvGrpSpPr>
            <p:grpSpPr>
              <a:xfrm>
                <a:off x="5540755" y="3544829"/>
                <a:ext cx="37783" cy="32357"/>
                <a:chOff x="5540755" y="3544829"/>
                <a:chExt cx="37783" cy="32357"/>
              </a:xfrm>
            </p:grpSpPr>
            <p:sp>
              <p:nvSpPr>
                <p:cNvPr id="4723" name="Google Shape;4723;p7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2"/>
              <p:cNvGrpSpPr/>
              <p:nvPr/>
            </p:nvGrpSpPr>
            <p:grpSpPr>
              <a:xfrm>
                <a:off x="5579293" y="3412107"/>
                <a:ext cx="37776" cy="32357"/>
                <a:chOff x="5579293" y="3412107"/>
                <a:chExt cx="37776" cy="32357"/>
              </a:xfrm>
            </p:grpSpPr>
            <p:sp>
              <p:nvSpPr>
                <p:cNvPr id="4726" name="Google Shape;4726;p7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72"/>
              <p:cNvGrpSpPr/>
              <p:nvPr/>
            </p:nvGrpSpPr>
            <p:grpSpPr>
              <a:xfrm>
                <a:off x="5801346" y="3284615"/>
                <a:ext cx="37783" cy="32357"/>
                <a:chOff x="5801346" y="3284615"/>
                <a:chExt cx="37783" cy="32357"/>
              </a:xfrm>
            </p:grpSpPr>
            <p:sp>
              <p:nvSpPr>
                <p:cNvPr id="4729" name="Google Shape;4729;p7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72"/>
              <p:cNvGrpSpPr/>
              <p:nvPr/>
            </p:nvGrpSpPr>
            <p:grpSpPr>
              <a:xfrm>
                <a:off x="5763578" y="3399067"/>
                <a:ext cx="37776" cy="32364"/>
                <a:chOff x="5763578" y="3399067"/>
                <a:chExt cx="37776" cy="32364"/>
              </a:xfrm>
            </p:grpSpPr>
            <p:sp>
              <p:nvSpPr>
                <p:cNvPr id="4732" name="Google Shape;4732;p7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72"/>
              <p:cNvGrpSpPr/>
              <p:nvPr/>
            </p:nvGrpSpPr>
            <p:grpSpPr>
              <a:xfrm>
                <a:off x="5395858" y="3230952"/>
                <a:ext cx="37776" cy="32364"/>
                <a:chOff x="5395858" y="3230952"/>
                <a:chExt cx="37776" cy="32364"/>
              </a:xfrm>
            </p:grpSpPr>
            <p:sp>
              <p:nvSpPr>
                <p:cNvPr id="4735" name="Google Shape;4735;p7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72"/>
              <p:cNvGrpSpPr/>
              <p:nvPr/>
            </p:nvGrpSpPr>
            <p:grpSpPr>
              <a:xfrm>
                <a:off x="5264088" y="3188237"/>
                <a:ext cx="37776" cy="32357"/>
                <a:chOff x="5264088" y="3188237"/>
                <a:chExt cx="37776" cy="32357"/>
              </a:xfrm>
            </p:grpSpPr>
            <p:sp>
              <p:nvSpPr>
                <p:cNvPr id="4738" name="Google Shape;4738;p7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72"/>
              <p:cNvGrpSpPr/>
              <p:nvPr/>
            </p:nvGrpSpPr>
            <p:grpSpPr>
              <a:xfrm>
                <a:off x="5585758" y="3237425"/>
                <a:ext cx="37878" cy="32357"/>
                <a:chOff x="5585758" y="3237425"/>
                <a:chExt cx="37878" cy="32357"/>
              </a:xfrm>
            </p:grpSpPr>
            <p:sp>
              <p:nvSpPr>
                <p:cNvPr id="4741" name="Google Shape;4741;p7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72"/>
              <p:cNvGrpSpPr/>
              <p:nvPr/>
            </p:nvGrpSpPr>
            <p:grpSpPr>
              <a:xfrm>
                <a:off x="4874196" y="3291088"/>
                <a:ext cx="37878" cy="32451"/>
                <a:chOff x="4874196" y="3291088"/>
                <a:chExt cx="37878" cy="32451"/>
              </a:xfrm>
            </p:grpSpPr>
            <p:sp>
              <p:nvSpPr>
                <p:cNvPr id="4744" name="Google Shape;4744;p7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72"/>
              <p:cNvGrpSpPr/>
              <p:nvPr/>
            </p:nvGrpSpPr>
            <p:grpSpPr>
              <a:xfrm>
                <a:off x="5197770" y="3785466"/>
                <a:ext cx="37783" cy="32427"/>
                <a:chOff x="5197770" y="3785466"/>
                <a:chExt cx="37783" cy="32427"/>
              </a:xfrm>
            </p:grpSpPr>
            <p:sp>
              <p:nvSpPr>
                <p:cNvPr id="4747" name="Google Shape;4747;p7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72"/>
              <p:cNvGrpSpPr/>
              <p:nvPr/>
            </p:nvGrpSpPr>
            <p:grpSpPr>
              <a:xfrm>
                <a:off x="5177699" y="3492117"/>
                <a:ext cx="37776" cy="32357"/>
                <a:chOff x="5177699" y="3492117"/>
                <a:chExt cx="37776" cy="32357"/>
              </a:xfrm>
            </p:grpSpPr>
            <p:sp>
              <p:nvSpPr>
                <p:cNvPr id="4750" name="Google Shape;4750;p7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72"/>
              <p:cNvGrpSpPr/>
              <p:nvPr/>
            </p:nvGrpSpPr>
            <p:grpSpPr>
              <a:xfrm>
                <a:off x="5349431" y="3622346"/>
                <a:ext cx="37870" cy="32380"/>
                <a:chOff x="5349431" y="3622346"/>
                <a:chExt cx="37870" cy="32380"/>
              </a:xfrm>
            </p:grpSpPr>
            <p:sp>
              <p:nvSpPr>
                <p:cNvPr id="4753" name="Google Shape;4753;p7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72"/>
              <p:cNvGrpSpPr/>
              <p:nvPr/>
            </p:nvGrpSpPr>
            <p:grpSpPr>
              <a:xfrm>
                <a:off x="5068855" y="3563980"/>
                <a:ext cx="53954" cy="46223"/>
                <a:chOff x="5068855" y="3563980"/>
                <a:chExt cx="53954" cy="46223"/>
              </a:xfrm>
            </p:grpSpPr>
            <p:sp>
              <p:nvSpPr>
                <p:cNvPr id="4756" name="Google Shape;4756;p7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72"/>
              <p:cNvGrpSpPr/>
              <p:nvPr/>
            </p:nvGrpSpPr>
            <p:grpSpPr>
              <a:xfrm>
                <a:off x="5037654" y="3392507"/>
                <a:ext cx="37870" cy="32451"/>
                <a:chOff x="5037654" y="3392507"/>
                <a:chExt cx="37870" cy="32451"/>
              </a:xfrm>
            </p:grpSpPr>
            <p:sp>
              <p:nvSpPr>
                <p:cNvPr id="4759" name="Google Shape;4759;p7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72"/>
              <p:cNvGrpSpPr/>
              <p:nvPr/>
            </p:nvGrpSpPr>
            <p:grpSpPr>
              <a:xfrm>
                <a:off x="5456560" y="3368629"/>
                <a:ext cx="37870" cy="32451"/>
                <a:chOff x="5456560" y="3368629"/>
                <a:chExt cx="37870" cy="32451"/>
              </a:xfrm>
            </p:grpSpPr>
            <p:sp>
              <p:nvSpPr>
                <p:cNvPr id="4762" name="Google Shape;4762;p7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72"/>
              <p:cNvGrpSpPr/>
              <p:nvPr/>
            </p:nvGrpSpPr>
            <p:grpSpPr>
              <a:xfrm>
                <a:off x="4755749" y="3501516"/>
                <a:ext cx="46246" cy="39608"/>
                <a:chOff x="4755749" y="3501516"/>
                <a:chExt cx="46246" cy="39608"/>
              </a:xfrm>
            </p:grpSpPr>
            <p:sp>
              <p:nvSpPr>
                <p:cNvPr id="4765" name="Google Shape;4765;p7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72"/>
              <p:cNvGrpSpPr/>
              <p:nvPr/>
            </p:nvGrpSpPr>
            <p:grpSpPr>
              <a:xfrm>
                <a:off x="4681346" y="3485582"/>
                <a:ext cx="37783" cy="32427"/>
                <a:chOff x="4681346" y="3485582"/>
                <a:chExt cx="37783" cy="32427"/>
              </a:xfrm>
            </p:grpSpPr>
            <p:sp>
              <p:nvSpPr>
                <p:cNvPr id="4768" name="Google Shape;4768;p7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72"/>
              <p:cNvGrpSpPr/>
              <p:nvPr/>
            </p:nvGrpSpPr>
            <p:grpSpPr>
              <a:xfrm>
                <a:off x="4767067" y="3291088"/>
                <a:ext cx="37878" cy="32451"/>
                <a:chOff x="4767067" y="3291088"/>
                <a:chExt cx="37878" cy="32451"/>
              </a:xfrm>
            </p:grpSpPr>
            <p:sp>
              <p:nvSpPr>
                <p:cNvPr id="4771" name="Google Shape;4771;p7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72"/>
              <p:cNvGrpSpPr/>
              <p:nvPr/>
            </p:nvGrpSpPr>
            <p:grpSpPr>
              <a:xfrm>
                <a:off x="4687819" y="3405539"/>
                <a:ext cx="37776" cy="32451"/>
                <a:chOff x="4687819" y="3405539"/>
                <a:chExt cx="37776" cy="32451"/>
              </a:xfrm>
            </p:grpSpPr>
            <p:sp>
              <p:nvSpPr>
                <p:cNvPr id="4774" name="Google Shape;4774;p7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72"/>
              <p:cNvGrpSpPr/>
              <p:nvPr/>
            </p:nvGrpSpPr>
            <p:grpSpPr>
              <a:xfrm>
                <a:off x="4923101" y="3444809"/>
                <a:ext cx="52813" cy="45318"/>
                <a:chOff x="4923101" y="3444809"/>
                <a:chExt cx="52813" cy="45318"/>
              </a:xfrm>
            </p:grpSpPr>
            <p:sp>
              <p:nvSpPr>
                <p:cNvPr id="4777" name="Google Shape;4777;p7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72"/>
              <p:cNvGrpSpPr/>
              <p:nvPr/>
            </p:nvGrpSpPr>
            <p:grpSpPr>
              <a:xfrm>
                <a:off x="4846040" y="3654750"/>
                <a:ext cx="31405" cy="26993"/>
                <a:chOff x="4846040" y="3654750"/>
                <a:chExt cx="31405" cy="26993"/>
              </a:xfrm>
            </p:grpSpPr>
            <p:sp>
              <p:nvSpPr>
                <p:cNvPr id="4780" name="Google Shape;4780;p7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72"/>
              <p:cNvGrpSpPr/>
              <p:nvPr/>
            </p:nvGrpSpPr>
            <p:grpSpPr>
              <a:xfrm>
                <a:off x="4925673" y="3691700"/>
                <a:ext cx="40253" cy="34472"/>
                <a:chOff x="4925673" y="3691700"/>
                <a:chExt cx="40253" cy="34472"/>
              </a:xfrm>
            </p:grpSpPr>
            <p:sp>
              <p:nvSpPr>
                <p:cNvPr id="4783" name="Google Shape;4783;p7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72"/>
              <p:cNvGrpSpPr/>
              <p:nvPr/>
            </p:nvGrpSpPr>
            <p:grpSpPr>
              <a:xfrm>
                <a:off x="4894653" y="3740848"/>
                <a:ext cx="31405" cy="26906"/>
                <a:chOff x="4894653" y="3740848"/>
                <a:chExt cx="31405" cy="26906"/>
              </a:xfrm>
            </p:grpSpPr>
            <p:sp>
              <p:nvSpPr>
                <p:cNvPr id="4786" name="Google Shape;4786;p7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72"/>
              <p:cNvGrpSpPr/>
              <p:nvPr/>
            </p:nvGrpSpPr>
            <p:grpSpPr>
              <a:xfrm>
                <a:off x="4962300" y="3696348"/>
                <a:ext cx="38255" cy="32773"/>
                <a:chOff x="4962300" y="3696348"/>
                <a:chExt cx="38255" cy="32773"/>
              </a:xfrm>
            </p:grpSpPr>
            <p:sp>
              <p:nvSpPr>
                <p:cNvPr id="4789" name="Google Shape;4789;p7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72"/>
              <p:cNvGrpSpPr/>
              <p:nvPr/>
            </p:nvGrpSpPr>
            <p:grpSpPr>
              <a:xfrm>
                <a:off x="4980185" y="3743349"/>
                <a:ext cx="31499" cy="26969"/>
                <a:chOff x="4980185" y="3743349"/>
                <a:chExt cx="31499" cy="26969"/>
              </a:xfrm>
            </p:grpSpPr>
            <p:sp>
              <p:nvSpPr>
                <p:cNvPr id="4792" name="Google Shape;4792;p7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72"/>
              <p:cNvGrpSpPr/>
              <p:nvPr/>
            </p:nvGrpSpPr>
            <p:grpSpPr>
              <a:xfrm>
                <a:off x="5013768" y="3734312"/>
                <a:ext cx="31499" cy="26969"/>
                <a:chOff x="5013768" y="3734312"/>
                <a:chExt cx="31499" cy="26969"/>
              </a:xfrm>
            </p:grpSpPr>
            <p:sp>
              <p:nvSpPr>
                <p:cNvPr id="4795" name="Google Shape;4795;p7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72"/>
              <p:cNvGrpSpPr/>
              <p:nvPr/>
            </p:nvGrpSpPr>
            <p:grpSpPr>
              <a:xfrm>
                <a:off x="5036703" y="3764545"/>
                <a:ext cx="31499" cy="26898"/>
                <a:chOff x="5036703" y="3764545"/>
                <a:chExt cx="31499" cy="26898"/>
              </a:xfrm>
            </p:grpSpPr>
            <p:sp>
              <p:nvSpPr>
                <p:cNvPr id="4798" name="Google Shape;4798;p7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72"/>
              <p:cNvGrpSpPr/>
              <p:nvPr/>
            </p:nvGrpSpPr>
            <p:grpSpPr>
              <a:xfrm>
                <a:off x="4953546" y="3768352"/>
                <a:ext cx="31405" cy="26898"/>
                <a:chOff x="4953546" y="3768352"/>
                <a:chExt cx="31405" cy="26898"/>
              </a:xfrm>
            </p:grpSpPr>
            <p:sp>
              <p:nvSpPr>
                <p:cNvPr id="4801" name="Google Shape;4801;p7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72"/>
              <p:cNvGrpSpPr/>
              <p:nvPr/>
            </p:nvGrpSpPr>
            <p:grpSpPr>
              <a:xfrm>
                <a:off x="4964770" y="3814016"/>
                <a:ext cx="31499" cy="26993"/>
                <a:chOff x="4964770" y="3814016"/>
                <a:chExt cx="31499" cy="26993"/>
              </a:xfrm>
            </p:grpSpPr>
            <p:sp>
              <p:nvSpPr>
                <p:cNvPr id="4804" name="Google Shape;4804;p7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72"/>
              <p:cNvGrpSpPr/>
              <p:nvPr/>
            </p:nvGrpSpPr>
            <p:grpSpPr>
              <a:xfrm>
                <a:off x="4923290" y="3800504"/>
                <a:ext cx="31468" cy="26898"/>
                <a:chOff x="4923290" y="3800504"/>
                <a:chExt cx="31468" cy="26898"/>
              </a:xfrm>
            </p:grpSpPr>
            <p:sp>
              <p:nvSpPr>
                <p:cNvPr id="4807" name="Google Shape;4807;p7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72"/>
              <p:cNvGrpSpPr/>
              <p:nvPr/>
            </p:nvGrpSpPr>
            <p:grpSpPr>
              <a:xfrm>
                <a:off x="5108534" y="3650943"/>
                <a:ext cx="31405" cy="26993"/>
                <a:chOff x="5108534" y="3650943"/>
                <a:chExt cx="31405" cy="26993"/>
              </a:xfrm>
            </p:grpSpPr>
            <p:sp>
              <p:nvSpPr>
                <p:cNvPr id="4810" name="Google Shape;4810;p7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72"/>
              <p:cNvGrpSpPr/>
              <p:nvPr/>
            </p:nvGrpSpPr>
            <p:grpSpPr>
              <a:xfrm>
                <a:off x="5119380" y="3760739"/>
                <a:ext cx="31499" cy="26993"/>
                <a:chOff x="5119380" y="3760739"/>
                <a:chExt cx="31499" cy="26993"/>
              </a:xfrm>
            </p:grpSpPr>
            <p:sp>
              <p:nvSpPr>
                <p:cNvPr id="4813" name="Google Shape;4813;p7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72"/>
              <p:cNvGrpSpPr/>
              <p:nvPr/>
            </p:nvGrpSpPr>
            <p:grpSpPr>
              <a:xfrm>
                <a:off x="5119380" y="3788235"/>
                <a:ext cx="31499" cy="26993"/>
                <a:chOff x="5119380" y="3788235"/>
                <a:chExt cx="31499" cy="26993"/>
              </a:xfrm>
            </p:grpSpPr>
            <p:sp>
              <p:nvSpPr>
                <p:cNvPr id="4816" name="Google Shape;4816;p7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72"/>
              <p:cNvGrpSpPr/>
              <p:nvPr/>
            </p:nvGrpSpPr>
            <p:grpSpPr>
              <a:xfrm>
                <a:off x="5158005" y="3875284"/>
                <a:ext cx="31405" cy="27001"/>
                <a:chOff x="5158005" y="3875284"/>
                <a:chExt cx="31405" cy="27001"/>
              </a:xfrm>
            </p:grpSpPr>
            <p:sp>
              <p:nvSpPr>
                <p:cNvPr id="4819" name="Google Shape;4819;p7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72"/>
              <p:cNvGrpSpPr/>
              <p:nvPr/>
            </p:nvGrpSpPr>
            <p:grpSpPr>
              <a:xfrm>
                <a:off x="5233163" y="3764545"/>
                <a:ext cx="31499" cy="26898"/>
                <a:chOff x="5233163" y="3764545"/>
                <a:chExt cx="31499" cy="26898"/>
              </a:xfrm>
            </p:grpSpPr>
            <p:sp>
              <p:nvSpPr>
                <p:cNvPr id="4822" name="Google Shape;4822;p7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72"/>
              <p:cNvGrpSpPr/>
              <p:nvPr/>
            </p:nvGrpSpPr>
            <p:grpSpPr>
              <a:xfrm>
                <a:off x="5276168" y="3805545"/>
                <a:ext cx="31499" cy="26906"/>
                <a:chOff x="5276168" y="3805545"/>
                <a:chExt cx="31499" cy="26906"/>
              </a:xfrm>
            </p:grpSpPr>
            <p:sp>
              <p:nvSpPr>
                <p:cNvPr id="4825" name="Google Shape;4825;p7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72"/>
              <p:cNvGrpSpPr/>
              <p:nvPr/>
            </p:nvGrpSpPr>
            <p:grpSpPr>
              <a:xfrm>
                <a:off x="5294053" y="3851933"/>
                <a:ext cx="31405" cy="26945"/>
                <a:chOff x="5294053" y="3851933"/>
                <a:chExt cx="31405" cy="26945"/>
              </a:xfrm>
            </p:grpSpPr>
            <p:sp>
              <p:nvSpPr>
                <p:cNvPr id="4828" name="Google Shape;4828;p7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72"/>
              <p:cNvGrpSpPr/>
              <p:nvPr/>
            </p:nvGrpSpPr>
            <p:grpSpPr>
              <a:xfrm>
                <a:off x="5341723" y="3851902"/>
                <a:ext cx="31405" cy="26977"/>
                <a:chOff x="5341723" y="3851902"/>
                <a:chExt cx="31405" cy="26977"/>
              </a:xfrm>
            </p:grpSpPr>
            <p:sp>
              <p:nvSpPr>
                <p:cNvPr id="4831" name="Google Shape;4831;p7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72"/>
              <p:cNvGrpSpPr/>
              <p:nvPr/>
            </p:nvGrpSpPr>
            <p:grpSpPr>
              <a:xfrm>
                <a:off x="5054871" y="3507855"/>
                <a:ext cx="31405" cy="26993"/>
                <a:chOff x="5054871" y="3507855"/>
                <a:chExt cx="31405" cy="26993"/>
              </a:xfrm>
            </p:grpSpPr>
            <p:sp>
              <p:nvSpPr>
                <p:cNvPr id="4834" name="Google Shape;4834;p7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72"/>
              <p:cNvGrpSpPr/>
              <p:nvPr/>
            </p:nvGrpSpPr>
            <p:grpSpPr>
              <a:xfrm>
                <a:off x="4876579" y="3675325"/>
                <a:ext cx="31405" cy="26969"/>
                <a:chOff x="4876579" y="3675325"/>
                <a:chExt cx="31405" cy="26969"/>
              </a:xfrm>
            </p:grpSpPr>
            <p:sp>
              <p:nvSpPr>
                <p:cNvPr id="4837" name="Google Shape;4837;p7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72"/>
              <p:cNvGrpSpPr/>
              <p:nvPr/>
            </p:nvGrpSpPr>
            <p:grpSpPr>
              <a:xfrm>
                <a:off x="4842233" y="3688333"/>
                <a:ext cx="31405" cy="26993"/>
                <a:chOff x="4842233" y="3688333"/>
                <a:chExt cx="31405" cy="26993"/>
              </a:xfrm>
            </p:grpSpPr>
            <p:sp>
              <p:nvSpPr>
                <p:cNvPr id="4840" name="Google Shape;4840;p7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72"/>
              <p:cNvGrpSpPr/>
              <p:nvPr/>
            </p:nvGrpSpPr>
            <p:grpSpPr>
              <a:xfrm>
                <a:off x="5187876" y="3608032"/>
                <a:ext cx="31405" cy="27001"/>
                <a:chOff x="5187876" y="3608032"/>
                <a:chExt cx="31405" cy="27001"/>
              </a:xfrm>
            </p:grpSpPr>
            <p:sp>
              <p:nvSpPr>
                <p:cNvPr id="4843" name="Google Shape;4843;p7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5" name="Google Shape;4845;p7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72"/>
              <p:cNvGrpSpPr/>
              <p:nvPr/>
            </p:nvGrpSpPr>
            <p:grpSpPr>
              <a:xfrm>
                <a:off x="5269224" y="3304167"/>
                <a:ext cx="40253" cy="34402"/>
                <a:chOff x="5269224" y="3304167"/>
                <a:chExt cx="40253" cy="34402"/>
              </a:xfrm>
            </p:grpSpPr>
            <p:sp>
              <p:nvSpPr>
                <p:cNvPr id="4848" name="Google Shape;4848;p7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72"/>
              <p:cNvGrpSpPr/>
              <p:nvPr/>
            </p:nvGrpSpPr>
            <p:grpSpPr>
              <a:xfrm>
                <a:off x="5327354" y="3476615"/>
                <a:ext cx="49864" cy="42723"/>
                <a:chOff x="5327354" y="3476615"/>
                <a:chExt cx="49864" cy="42723"/>
              </a:xfrm>
            </p:grpSpPr>
            <p:sp>
              <p:nvSpPr>
                <p:cNvPr id="4851" name="Google Shape;4851;p7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3" name="Google Shape;4853;p7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5" name="Google Shape;4855;p72"/>
              <p:cNvGrpSpPr/>
              <p:nvPr/>
            </p:nvGrpSpPr>
            <p:grpSpPr>
              <a:xfrm>
                <a:off x="5341723" y="3775957"/>
                <a:ext cx="31405" cy="26898"/>
                <a:chOff x="5341723" y="3775957"/>
                <a:chExt cx="31405" cy="26898"/>
              </a:xfrm>
            </p:grpSpPr>
            <p:sp>
              <p:nvSpPr>
                <p:cNvPr id="4856" name="Google Shape;4856;p7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72"/>
              <p:cNvGrpSpPr/>
              <p:nvPr/>
            </p:nvGrpSpPr>
            <p:grpSpPr>
              <a:xfrm>
                <a:off x="5439053" y="3699274"/>
                <a:ext cx="31405" cy="26898"/>
                <a:chOff x="5439053" y="3699274"/>
                <a:chExt cx="31405" cy="26898"/>
              </a:xfrm>
            </p:grpSpPr>
            <p:sp>
              <p:nvSpPr>
                <p:cNvPr id="4859" name="Google Shape;4859;p7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72"/>
              <p:cNvGrpSpPr/>
              <p:nvPr/>
            </p:nvGrpSpPr>
            <p:grpSpPr>
              <a:xfrm>
                <a:off x="5412414" y="3622307"/>
                <a:ext cx="31499" cy="26993"/>
                <a:chOff x="5412414" y="3622307"/>
                <a:chExt cx="31499" cy="26993"/>
              </a:xfrm>
            </p:grpSpPr>
            <p:sp>
              <p:nvSpPr>
                <p:cNvPr id="4862" name="Google Shape;4862;p7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72"/>
              <p:cNvGrpSpPr/>
              <p:nvPr/>
            </p:nvGrpSpPr>
            <p:grpSpPr>
              <a:xfrm>
                <a:off x="5476254" y="3473949"/>
                <a:ext cx="26835" cy="26930"/>
                <a:chOff x="5476254" y="3473949"/>
                <a:chExt cx="26835" cy="26930"/>
              </a:xfrm>
            </p:grpSpPr>
            <p:sp>
              <p:nvSpPr>
                <p:cNvPr id="4865" name="Google Shape;4865;p7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72"/>
              <p:cNvGrpSpPr/>
              <p:nvPr/>
            </p:nvGrpSpPr>
            <p:grpSpPr>
              <a:xfrm>
                <a:off x="5564547" y="3481594"/>
                <a:ext cx="31397" cy="26898"/>
                <a:chOff x="5564547" y="3481594"/>
                <a:chExt cx="31397" cy="26898"/>
              </a:xfrm>
            </p:grpSpPr>
            <p:sp>
              <p:nvSpPr>
                <p:cNvPr id="4868" name="Google Shape;4868;p7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72"/>
              <p:cNvGrpSpPr/>
              <p:nvPr/>
            </p:nvGrpSpPr>
            <p:grpSpPr>
              <a:xfrm>
                <a:off x="5534101" y="3470174"/>
                <a:ext cx="31397" cy="26906"/>
                <a:chOff x="5534101" y="3470174"/>
                <a:chExt cx="31397" cy="26906"/>
              </a:xfrm>
            </p:grpSpPr>
            <p:sp>
              <p:nvSpPr>
                <p:cNvPr id="4871" name="Google Shape;4871;p7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72"/>
              <p:cNvGrpSpPr/>
              <p:nvPr/>
            </p:nvGrpSpPr>
            <p:grpSpPr>
              <a:xfrm>
                <a:off x="5610879" y="3314486"/>
                <a:ext cx="31499" cy="26938"/>
                <a:chOff x="5610879" y="3314486"/>
                <a:chExt cx="31499" cy="26938"/>
              </a:xfrm>
            </p:grpSpPr>
            <p:sp>
              <p:nvSpPr>
                <p:cNvPr id="4874" name="Google Shape;4874;p7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72"/>
              <p:cNvGrpSpPr/>
              <p:nvPr/>
            </p:nvGrpSpPr>
            <p:grpSpPr>
              <a:xfrm>
                <a:off x="4834525" y="3501382"/>
                <a:ext cx="31499" cy="26898"/>
                <a:chOff x="4834525" y="3501382"/>
                <a:chExt cx="31499" cy="26898"/>
              </a:xfrm>
            </p:grpSpPr>
            <p:sp>
              <p:nvSpPr>
                <p:cNvPr id="4877" name="Google Shape;4877;p7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72"/>
              <p:cNvGrpSpPr/>
              <p:nvPr/>
            </p:nvGrpSpPr>
            <p:grpSpPr>
              <a:xfrm>
                <a:off x="4898460" y="3580158"/>
                <a:ext cx="31405" cy="26898"/>
                <a:chOff x="4898460" y="3580158"/>
                <a:chExt cx="31405" cy="26898"/>
              </a:xfrm>
            </p:grpSpPr>
            <p:sp>
              <p:nvSpPr>
                <p:cNvPr id="4880" name="Google Shape;4880;p7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72"/>
              <p:cNvGrpSpPr/>
              <p:nvPr/>
            </p:nvGrpSpPr>
            <p:grpSpPr>
              <a:xfrm>
                <a:off x="4882667" y="3608032"/>
                <a:ext cx="31499" cy="27001"/>
                <a:chOff x="4882667" y="3608032"/>
                <a:chExt cx="31499" cy="27001"/>
              </a:xfrm>
            </p:grpSpPr>
            <p:sp>
              <p:nvSpPr>
                <p:cNvPr id="4883" name="Google Shape;4883;p7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72"/>
              <p:cNvGrpSpPr/>
              <p:nvPr/>
            </p:nvGrpSpPr>
            <p:grpSpPr>
              <a:xfrm>
                <a:off x="4843373" y="3631407"/>
                <a:ext cx="16273" cy="16186"/>
                <a:chOff x="4843373" y="3631407"/>
                <a:chExt cx="16273" cy="16186"/>
              </a:xfrm>
            </p:grpSpPr>
            <p:sp>
              <p:nvSpPr>
                <p:cNvPr id="4886" name="Google Shape;4886;p7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72"/>
              <p:cNvGrpSpPr/>
              <p:nvPr/>
            </p:nvGrpSpPr>
            <p:grpSpPr>
              <a:xfrm>
                <a:off x="4727773" y="3591578"/>
                <a:ext cx="31499" cy="26898"/>
                <a:chOff x="4727773" y="3591578"/>
                <a:chExt cx="31499" cy="26898"/>
              </a:xfrm>
            </p:grpSpPr>
            <p:sp>
              <p:nvSpPr>
                <p:cNvPr id="4889" name="Google Shape;4889;p7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1" name="Google Shape;4891;p7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3" name="Google Shape;4893;p72"/>
              <p:cNvGrpSpPr/>
              <p:nvPr/>
            </p:nvGrpSpPr>
            <p:grpSpPr>
              <a:xfrm>
                <a:off x="4609421" y="3577398"/>
                <a:ext cx="31499" cy="27001"/>
                <a:chOff x="4609421" y="3577398"/>
                <a:chExt cx="31499" cy="27001"/>
              </a:xfrm>
            </p:grpSpPr>
            <p:sp>
              <p:nvSpPr>
                <p:cNvPr id="4894" name="Google Shape;4894;p7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72"/>
              <p:cNvGrpSpPr/>
              <p:nvPr/>
            </p:nvGrpSpPr>
            <p:grpSpPr>
              <a:xfrm>
                <a:off x="4649289" y="3577398"/>
                <a:ext cx="31499" cy="27001"/>
                <a:chOff x="4649289" y="3577398"/>
                <a:chExt cx="31499" cy="27001"/>
              </a:xfrm>
            </p:grpSpPr>
            <p:sp>
              <p:nvSpPr>
                <p:cNvPr id="4897" name="Google Shape;4897;p7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72"/>
              <p:cNvGrpSpPr/>
              <p:nvPr/>
            </p:nvGrpSpPr>
            <p:grpSpPr>
              <a:xfrm>
                <a:off x="4605614" y="3639523"/>
                <a:ext cx="31499" cy="26906"/>
                <a:chOff x="4605614" y="3639523"/>
                <a:chExt cx="31499" cy="26906"/>
              </a:xfrm>
            </p:grpSpPr>
            <p:sp>
              <p:nvSpPr>
                <p:cNvPr id="4900" name="Google Shape;4900;p7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72"/>
              <p:cNvGrpSpPr/>
              <p:nvPr/>
            </p:nvGrpSpPr>
            <p:grpSpPr>
              <a:xfrm>
                <a:off x="4785149" y="3618846"/>
                <a:ext cx="26930" cy="26843"/>
                <a:chOff x="4785149" y="3618846"/>
                <a:chExt cx="26930" cy="26843"/>
              </a:xfrm>
            </p:grpSpPr>
            <p:sp>
              <p:nvSpPr>
                <p:cNvPr id="4903" name="Google Shape;4903;p7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72"/>
              <p:cNvGrpSpPr/>
              <p:nvPr/>
            </p:nvGrpSpPr>
            <p:grpSpPr>
              <a:xfrm>
                <a:off x="4810167" y="3601567"/>
                <a:ext cx="31405" cy="26898"/>
                <a:chOff x="4810167" y="3601567"/>
                <a:chExt cx="31405" cy="26898"/>
              </a:xfrm>
            </p:grpSpPr>
            <p:sp>
              <p:nvSpPr>
                <p:cNvPr id="4906" name="Google Shape;4906;p7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72"/>
              <p:cNvGrpSpPr/>
              <p:nvPr/>
            </p:nvGrpSpPr>
            <p:grpSpPr>
              <a:xfrm>
                <a:off x="4831002" y="3373230"/>
                <a:ext cx="31405" cy="26898"/>
                <a:chOff x="4831002" y="3373230"/>
                <a:chExt cx="31405" cy="26898"/>
              </a:xfrm>
            </p:grpSpPr>
            <p:sp>
              <p:nvSpPr>
                <p:cNvPr id="4909" name="Google Shape;4909;p7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72"/>
              <p:cNvGrpSpPr/>
              <p:nvPr/>
            </p:nvGrpSpPr>
            <p:grpSpPr>
              <a:xfrm>
                <a:off x="4719311" y="3355054"/>
                <a:ext cx="31499" cy="27001"/>
                <a:chOff x="4719311" y="3355054"/>
                <a:chExt cx="31499" cy="27001"/>
              </a:xfrm>
            </p:grpSpPr>
            <p:sp>
              <p:nvSpPr>
                <p:cNvPr id="4912" name="Google Shape;4912;p7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72"/>
              <p:cNvGrpSpPr/>
              <p:nvPr/>
            </p:nvGrpSpPr>
            <p:grpSpPr>
              <a:xfrm>
                <a:off x="4798755" y="3450260"/>
                <a:ext cx="26930" cy="26930"/>
                <a:chOff x="4798755" y="3450260"/>
                <a:chExt cx="26930" cy="26930"/>
              </a:xfrm>
            </p:grpSpPr>
            <p:sp>
              <p:nvSpPr>
                <p:cNvPr id="4915" name="Google Shape;4915;p7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72"/>
              <p:cNvGrpSpPr/>
              <p:nvPr/>
            </p:nvGrpSpPr>
            <p:grpSpPr>
              <a:xfrm>
                <a:off x="4645576" y="3467555"/>
                <a:ext cx="31405" cy="26953"/>
                <a:chOff x="4645576" y="3467555"/>
                <a:chExt cx="31405" cy="26953"/>
              </a:xfrm>
            </p:grpSpPr>
            <p:sp>
              <p:nvSpPr>
                <p:cNvPr id="4918" name="Google Shape;4918;p7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72"/>
              <p:cNvGrpSpPr/>
              <p:nvPr/>
            </p:nvGrpSpPr>
            <p:grpSpPr>
              <a:xfrm>
                <a:off x="4687631" y="3583965"/>
                <a:ext cx="31499" cy="26898"/>
                <a:chOff x="4687631" y="3583965"/>
                <a:chExt cx="31499" cy="26898"/>
              </a:xfrm>
            </p:grpSpPr>
            <p:sp>
              <p:nvSpPr>
                <p:cNvPr id="4921" name="Google Shape;4921;p7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72"/>
              <p:cNvGrpSpPr/>
              <p:nvPr/>
            </p:nvGrpSpPr>
            <p:grpSpPr>
              <a:xfrm>
                <a:off x="4719311" y="3471314"/>
                <a:ext cx="31499" cy="27001"/>
                <a:chOff x="4719311" y="3471314"/>
                <a:chExt cx="31499" cy="27001"/>
              </a:xfrm>
            </p:grpSpPr>
            <p:sp>
              <p:nvSpPr>
                <p:cNvPr id="4924" name="Google Shape;4924;p7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72"/>
              <p:cNvGrpSpPr/>
              <p:nvPr/>
            </p:nvGrpSpPr>
            <p:grpSpPr>
              <a:xfrm>
                <a:off x="4719311" y="3434404"/>
                <a:ext cx="31499" cy="26898"/>
                <a:chOff x="4719311" y="3434404"/>
                <a:chExt cx="31499" cy="26898"/>
              </a:xfrm>
            </p:grpSpPr>
            <p:sp>
              <p:nvSpPr>
                <p:cNvPr id="4927" name="Google Shape;4927;p7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72"/>
              <p:cNvGrpSpPr/>
              <p:nvPr/>
            </p:nvGrpSpPr>
            <p:grpSpPr>
              <a:xfrm>
                <a:off x="4768876" y="3401772"/>
                <a:ext cx="31499" cy="26898"/>
                <a:chOff x="4768876" y="3401772"/>
                <a:chExt cx="31499" cy="26898"/>
              </a:xfrm>
            </p:grpSpPr>
            <p:sp>
              <p:nvSpPr>
                <p:cNvPr id="4930" name="Google Shape;4930;p7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72"/>
              <p:cNvGrpSpPr/>
              <p:nvPr/>
            </p:nvGrpSpPr>
            <p:grpSpPr>
              <a:xfrm>
                <a:off x="4762214" y="3471377"/>
                <a:ext cx="26938" cy="26938"/>
                <a:chOff x="4762214" y="3471377"/>
                <a:chExt cx="26938" cy="26938"/>
              </a:xfrm>
            </p:grpSpPr>
            <p:sp>
              <p:nvSpPr>
                <p:cNvPr id="4933" name="Google Shape;4933;p7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72"/>
              <p:cNvGrpSpPr/>
              <p:nvPr/>
            </p:nvGrpSpPr>
            <p:grpSpPr>
              <a:xfrm>
                <a:off x="4790473" y="3344782"/>
                <a:ext cx="31405" cy="26898"/>
                <a:chOff x="4790473" y="3344782"/>
                <a:chExt cx="31405" cy="26898"/>
              </a:xfrm>
            </p:grpSpPr>
            <p:sp>
              <p:nvSpPr>
                <p:cNvPr id="4936" name="Google Shape;4936;p7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72"/>
              <p:cNvGrpSpPr/>
              <p:nvPr/>
            </p:nvGrpSpPr>
            <p:grpSpPr>
              <a:xfrm>
                <a:off x="4823774" y="3950733"/>
                <a:ext cx="37398" cy="32034"/>
                <a:chOff x="4823774" y="3950733"/>
                <a:chExt cx="37398" cy="32034"/>
              </a:xfrm>
            </p:grpSpPr>
            <p:sp>
              <p:nvSpPr>
                <p:cNvPr id="4939" name="Google Shape;4939;p7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72"/>
              <p:cNvGrpSpPr/>
              <p:nvPr/>
            </p:nvGrpSpPr>
            <p:grpSpPr>
              <a:xfrm>
                <a:off x="4823396" y="4110566"/>
                <a:ext cx="31405" cy="26906"/>
                <a:chOff x="4823396" y="4110566"/>
                <a:chExt cx="31405" cy="26906"/>
              </a:xfrm>
            </p:grpSpPr>
            <p:sp>
              <p:nvSpPr>
                <p:cNvPr id="4942" name="Google Shape;4942;p7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72"/>
              <p:cNvGrpSpPr/>
              <p:nvPr/>
            </p:nvGrpSpPr>
            <p:grpSpPr>
              <a:xfrm>
                <a:off x="4838332" y="3821150"/>
                <a:ext cx="31499" cy="26898"/>
                <a:chOff x="4838332" y="3821150"/>
                <a:chExt cx="31499" cy="26898"/>
              </a:xfrm>
            </p:grpSpPr>
            <p:sp>
              <p:nvSpPr>
                <p:cNvPr id="4945" name="Google Shape;4945;p7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72"/>
              <p:cNvGrpSpPr/>
              <p:nvPr/>
            </p:nvGrpSpPr>
            <p:grpSpPr>
              <a:xfrm>
                <a:off x="4661275" y="3815007"/>
                <a:ext cx="36824" cy="31523"/>
                <a:chOff x="4661275" y="3815007"/>
                <a:chExt cx="36824" cy="31523"/>
              </a:xfrm>
            </p:grpSpPr>
            <p:sp>
              <p:nvSpPr>
                <p:cNvPr id="4948" name="Google Shape;4948;p7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72"/>
              <p:cNvGrpSpPr/>
              <p:nvPr/>
            </p:nvGrpSpPr>
            <p:grpSpPr>
              <a:xfrm>
                <a:off x="4558998" y="3851037"/>
                <a:ext cx="33591" cy="28699"/>
                <a:chOff x="4558998" y="3851037"/>
                <a:chExt cx="33591" cy="28699"/>
              </a:xfrm>
            </p:grpSpPr>
            <p:sp>
              <p:nvSpPr>
                <p:cNvPr id="4951" name="Google Shape;4951;p7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72"/>
              <p:cNvGrpSpPr/>
              <p:nvPr/>
            </p:nvGrpSpPr>
            <p:grpSpPr>
              <a:xfrm>
                <a:off x="4696762" y="3638587"/>
                <a:ext cx="33591" cy="28794"/>
                <a:chOff x="4696762" y="3638587"/>
                <a:chExt cx="33591" cy="28794"/>
              </a:xfrm>
            </p:grpSpPr>
            <p:sp>
              <p:nvSpPr>
                <p:cNvPr id="4954" name="Google Shape;4954;p7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72"/>
              <p:cNvGrpSpPr/>
              <p:nvPr/>
            </p:nvGrpSpPr>
            <p:grpSpPr>
              <a:xfrm>
                <a:off x="4929479" y="3939140"/>
                <a:ext cx="33497" cy="28692"/>
                <a:chOff x="4929479" y="3939140"/>
                <a:chExt cx="33497" cy="28692"/>
              </a:xfrm>
            </p:grpSpPr>
            <p:sp>
              <p:nvSpPr>
                <p:cNvPr id="4957" name="Google Shape;4957;p7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72"/>
              <p:cNvGrpSpPr/>
              <p:nvPr/>
            </p:nvGrpSpPr>
            <p:grpSpPr>
              <a:xfrm>
                <a:off x="4907119" y="3986039"/>
                <a:ext cx="33497" cy="28699"/>
                <a:chOff x="4907119" y="3986039"/>
                <a:chExt cx="33497" cy="28699"/>
              </a:xfrm>
            </p:grpSpPr>
            <p:sp>
              <p:nvSpPr>
                <p:cNvPr id="4960" name="Google Shape;4960;p7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72"/>
              <p:cNvGrpSpPr/>
              <p:nvPr/>
            </p:nvGrpSpPr>
            <p:grpSpPr>
              <a:xfrm>
                <a:off x="4911783" y="4048102"/>
                <a:ext cx="33591" cy="28762"/>
                <a:chOff x="4911783" y="4048102"/>
                <a:chExt cx="33591" cy="28762"/>
              </a:xfrm>
            </p:grpSpPr>
            <p:sp>
              <p:nvSpPr>
                <p:cNvPr id="4963" name="Google Shape;4963;p7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5" name="Google Shape;4965;p7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7" name="Google Shape;4967;p72"/>
              <p:cNvGrpSpPr/>
              <p:nvPr/>
            </p:nvGrpSpPr>
            <p:grpSpPr>
              <a:xfrm>
                <a:off x="4762623" y="3837847"/>
                <a:ext cx="42416" cy="36273"/>
                <a:chOff x="4762623" y="3837847"/>
                <a:chExt cx="42416" cy="36273"/>
              </a:xfrm>
            </p:grpSpPr>
            <p:sp>
              <p:nvSpPr>
                <p:cNvPr id="4968" name="Google Shape;4968;p7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72"/>
              <p:cNvGrpSpPr/>
              <p:nvPr/>
            </p:nvGrpSpPr>
            <p:grpSpPr>
              <a:xfrm>
                <a:off x="4746044" y="4104966"/>
                <a:ext cx="33497" cy="28699"/>
                <a:chOff x="4746044" y="4104966"/>
                <a:chExt cx="33497" cy="28699"/>
              </a:xfrm>
            </p:grpSpPr>
            <p:sp>
              <p:nvSpPr>
                <p:cNvPr id="4971" name="Google Shape;4971;p7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72"/>
              <p:cNvGrpSpPr/>
              <p:nvPr/>
            </p:nvGrpSpPr>
            <p:grpSpPr>
              <a:xfrm>
                <a:off x="4859646" y="4162554"/>
                <a:ext cx="33591" cy="28762"/>
                <a:chOff x="4859646" y="4162554"/>
                <a:chExt cx="33591" cy="28762"/>
              </a:xfrm>
            </p:grpSpPr>
            <p:sp>
              <p:nvSpPr>
                <p:cNvPr id="4974" name="Google Shape;4974;p7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6" name="Google Shape;4976;p72"/>
            <p:cNvGrpSpPr/>
            <p:nvPr/>
          </p:nvGrpSpPr>
          <p:grpSpPr>
            <a:xfrm>
              <a:off x="3597785" y="3274438"/>
              <a:ext cx="855610" cy="1122100"/>
              <a:chOff x="3597785" y="3274438"/>
              <a:chExt cx="855610" cy="1122100"/>
            </a:xfrm>
          </p:grpSpPr>
          <p:grpSp>
            <p:nvGrpSpPr>
              <p:cNvPr id="4977" name="Google Shape;4977;p72"/>
              <p:cNvGrpSpPr/>
              <p:nvPr/>
            </p:nvGrpSpPr>
            <p:grpSpPr>
              <a:xfrm>
                <a:off x="3617857" y="3284717"/>
                <a:ext cx="826785" cy="1099165"/>
                <a:chOff x="3617857" y="3284717"/>
                <a:chExt cx="826785" cy="1099165"/>
              </a:xfrm>
            </p:grpSpPr>
            <p:sp>
              <p:nvSpPr>
                <p:cNvPr id="4978" name="Google Shape;4978;p7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72"/>
              <p:cNvGrpSpPr/>
              <p:nvPr/>
            </p:nvGrpSpPr>
            <p:grpSpPr>
              <a:xfrm>
                <a:off x="4180904" y="4251758"/>
                <a:ext cx="37783" cy="32420"/>
                <a:chOff x="4180904" y="4251758"/>
                <a:chExt cx="37783" cy="32420"/>
              </a:xfrm>
            </p:grpSpPr>
            <p:sp>
              <p:nvSpPr>
                <p:cNvPr id="5035" name="Google Shape;5035;p7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72"/>
              <p:cNvGrpSpPr/>
              <p:nvPr/>
            </p:nvGrpSpPr>
            <p:grpSpPr>
              <a:xfrm>
                <a:off x="4201644" y="4081324"/>
                <a:ext cx="37783" cy="32364"/>
                <a:chOff x="4201644" y="4081324"/>
                <a:chExt cx="37783" cy="32364"/>
              </a:xfrm>
            </p:grpSpPr>
            <p:sp>
              <p:nvSpPr>
                <p:cNvPr id="5038" name="Google Shape;5038;p7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72"/>
              <p:cNvGrpSpPr/>
              <p:nvPr/>
            </p:nvGrpSpPr>
            <p:grpSpPr>
              <a:xfrm>
                <a:off x="4284416" y="3887428"/>
                <a:ext cx="37783" cy="32451"/>
                <a:chOff x="4284416" y="3887428"/>
                <a:chExt cx="37783" cy="32451"/>
              </a:xfrm>
            </p:grpSpPr>
            <p:sp>
              <p:nvSpPr>
                <p:cNvPr id="5041" name="Google Shape;5041;p7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72"/>
              <p:cNvGrpSpPr/>
              <p:nvPr/>
            </p:nvGrpSpPr>
            <p:grpSpPr>
              <a:xfrm>
                <a:off x="4223721" y="3860404"/>
                <a:ext cx="37870" cy="32364"/>
                <a:chOff x="4223721" y="3860404"/>
                <a:chExt cx="37870" cy="32364"/>
              </a:xfrm>
            </p:grpSpPr>
            <p:sp>
              <p:nvSpPr>
                <p:cNvPr id="5044" name="Google Shape;5044;p7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72"/>
              <p:cNvGrpSpPr/>
              <p:nvPr/>
            </p:nvGrpSpPr>
            <p:grpSpPr>
              <a:xfrm>
                <a:off x="4104889" y="3699242"/>
                <a:ext cx="37776" cy="32357"/>
                <a:chOff x="4104889" y="3699242"/>
                <a:chExt cx="37776" cy="32357"/>
              </a:xfrm>
            </p:grpSpPr>
            <p:sp>
              <p:nvSpPr>
                <p:cNvPr id="5047" name="Google Shape;5047;p7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72"/>
              <p:cNvGrpSpPr/>
              <p:nvPr/>
            </p:nvGrpSpPr>
            <p:grpSpPr>
              <a:xfrm>
                <a:off x="4143608" y="3475121"/>
                <a:ext cx="37878" cy="32420"/>
                <a:chOff x="4143608" y="3475121"/>
                <a:chExt cx="37878" cy="32420"/>
              </a:xfrm>
            </p:grpSpPr>
            <p:sp>
              <p:nvSpPr>
                <p:cNvPr id="5050" name="Google Shape;5050;p7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72"/>
              <p:cNvGrpSpPr/>
              <p:nvPr/>
            </p:nvGrpSpPr>
            <p:grpSpPr>
              <a:xfrm>
                <a:off x="4217248" y="3570893"/>
                <a:ext cx="37776" cy="32364"/>
                <a:chOff x="4217248" y="3570893"/>
                <a:chExt cx="37776" cy="32364"/>
              </a:xfrm>
            </p:grpSpPr>
            <p:sp>
              <p:nvSpPr>
                <p:cNvPr id="5053" name="Google Shape;5053;p7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72"/>
              <p:cNvGrpSpPr/>
              <p:nvPr/>
            </p:nvGrpSpPr>
            <p:grpSpPr>
              <a:xfrm>
                <a:off x="4255307" y="3431612"/>
                <a:ext cx="37776" cy="32451"/>
                <a:chOff x="4255307" y="3431612"/>
                <a:chExt cx="37776" cy="32451"/>
              </a:xfrm>
            </p:grpSpPr>
            <p:sp>
              <p:nvSpPr>
                <p:cNvPr id="5056" name="Google Shape;5056;p7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72"/>
              <p:cNvGrpSpPr/>
              <p:nvPr/>
            </p:nvGrpSpPr>
            <p:grpSpPr>
              <a:xfrm>
                <a:off x="3853052" y="3577398"/>
                <a:ext cx="37776" cy="32420"/>
                <a:chOff x="3853052" y="3577398"/>
                <a:chExt cx="37776" cy="32420"/>
              </a:xfrm>
            </p:grpSpPr>
            <p:sp>
              <p:nvSpPr>
                <p:cNvPr id="5059" name="Google Shape;5059;p7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72"/>
              <p:cNvGrpSpPr/>
              <p:nvPr/>
            </p:nvGrpSpPr>
            <p:grpSpPr>
              <a:xfrm>
                <a:off x="4039908" y="3412107"/>
                <a:ext cx="37776" cy="32357"/>
                <a:chOff x="4039908" y="3412107"/>
                <a:chExt cx="37776" cy="32357"/>
              </a:xfrm>
            </p:grpSpPr>
            <p:sp>
              <p:nvSpPr>
                <p:cNvPr id="5062" name="Google Shape;5062;p7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72"/>
              <p:cNvGrpSpPr/>
              <p:nvPr/>
            </p:nvGrpSpPr>
            <p:grpSpPr>
              <a:xfrm>
                <a:off x="4017360" y="3342061"/>
                <a:ext cx="37870" cy="32380"/>
                <a:chOff x="4017360" y="3342061"/>
                <a:chExt cx="37870" cy="32380"/>
              </a:xfrm>
            </p:grpSpPr>
            <p:sp>
              <p:nvSpPr>
                <p:cNvPr id="5065" name="Google Shape;5065;p7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7" name="Google Shape;5067;p7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9" name="Google Shape;5069;p72"/>
              <p:cNvGrpSpPr/>
              <p:nvPr/>
            </p:nvGrpSpPr>
            <p:grpSpPr>
              <a:xfrm>
                <a:off x="3750870" y="3418650"/>
                <a:ext cx="37776" cy="32380"/>
                <a:chOff x="3750870" y="3418650"/>
                <a:chExt cx="37776" cy="32380"/>
              </a:xfrm>
            </p:grpSpPr>
            <p:sp>
              <p:nvSpPr>
                <p:cNvPr id="5070" name="Google Shape;5070;p7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72"/>
              <p:cNvGrpSpPr/>
              <p:nvPr/>
            </p:nvGrpSpPr>
            <p:grpSpPr>
              <a:xfrm>
                <a:off x="3632509" y="3274438"/>
                <a:ext cx="37783" cy="32357"/>
                <a:chOff x="3632509" y="3274438"/>
                <a:chExt cx="37783" cy="32357"/>
              </a:xfrm>
            </p:grpSpPr>
            <p:sp>
              <p:nvSpPr>
                <p:cNvPr id="5073" name="Google Shape;5073;p7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72"/>
              <p:cNvGrpSpPr/>
              <p:nvPr/>
            </p:nvGrpSpPr>
            <p:grpSpPr>
              <a:xfrm>
                <a:off x="3906424" y="3297561"/>
                <a:ext cx="37776" cy="32451"/>
                <a:chOff x="3906424" y="3297561"/>
                <a:chExt cx="37776" cy="32451"/>
              </a:xfrm>
            </p:grpSpPr>
            <p:sp>
              <p:nvSpPr>
                <p:cNvPr id="5076" name="Google Shape;5076;p7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72"/>
              <p:cNvGrpSpPr/>
              <p:nvPr/>
            </p:nvGrpSpPr>
            <p:grpSpPr>
              <a:xfrm>
                <a:off x="3866084" y="3412107"/>
                <a:ext cx="37776" cy="32357"/>
                <a:chOff x="3866084" y="3412107"/>
                <a:chExt cx="37776" cy="32357"/>
              </a:xfrm>
            </p:grpSpPr>
            <p:sp>
              <p:nvSpPr>
                <p:cNvPr id="5079" name="Google Shape;5079;p7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72"/>
              <p:cNvGrpSpPr/>
              <p:nvPr/>
            </p:nvGrpSpPr>
            <p:grpSpPr>
              <a:xfrm>
                <a:off x="4023919" y="3766409"/>
                <a:ext cx="37783" cy="32357"/>
                <a:chOff x="4023919" y="3766409"/>
                <a:chExt cx="37783" cy="32357"/>
              </a:xfrm>
            </p:grpSpPr>
            <p:sp>
              <p:nvSpPr>
                <p:cNvPr id="5082" name="Google Shape;5082;p7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72"/>
              <p:cNvGrpSpPr/>
              <p:nvPr/>
            </p:nvGrpSpPr>
            <p:grpSpPr>
              <a:xfrm>
                <a:off x="3973882" y="3779449"/>
                <a:ext cx="37776" cy="32357"/>
                <a:chOff x="3973882" y="3779449"/>
                <a:chExt cx="37776" cy="32357"/>
              </a:xfrm>
            </p:grpSpPr>
            <p:sp>
              <p:nvSpPr>
                <p:cNvPr id="5085" name="Google Shape;5085;p7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72"/>
              <p:cNvGrpSpPr/>
              <p:nvPr/>
            </p:nvGrpSpPr>
            <p:grpSpPr>
              <a:xfrm>
                <a:off x="4073398" y="3838028"/>
                <a:ext cx="37776" cy="32380"/>
                <a:chOff x="4073398" y="3838028"/>
                <a:chExt cx="37776" cy="32380"/>
              </a:xfrm>
            </p:grpSpPr>
            <p:sp>
              <p:nvSpPr>
                <p:cNvPr id="5088" name="Google Shape;5088;p7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72"/>
              <p:cNvGrpSpPr/>
              <p:nvPr/>
            </p:nvGrpSpPr>
            <p:grpSpPr>
              <a:xfrm>
                <a:off x="4342672" y="4144496"/>
                <a:ext cx="37752" cy="32364"/>
                <a:chOff x="4342672" y="4144496"/>
                <a:chExt cx="37752" cy="32364"/>
              </a:xfrm>
            </p:grpSpPr>
            <p:sp>
              <p:nvSpPr>
                <p:cNvPr id="5091" name="Google Shape;5091;p7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72"/>
              <p:cNvGrpSpPr/>
              <p:nvPr/>
            </p:nvGrpSpPr>
            <p:grpSpPr>
              <a:xfrm>
                <a:off x="4406386" y="4056872"/>
                <a:ext cx="37783" cy="32364"/>
                <a:chOff x="4406386" y="4056872"/>
                <a:chExt cx="37783" cy="32364"/>
              </a:xfrm>
            </p:grpSpPr>
            <p:sp>
              <p:nvSpPr>
                <p:cNvPr id="5094" name="Google Shape;5094;p7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72"/>
              <p:cNvGrpSpPr/>
              <p:nvPr/>
            </p:nvGrpSpPr>
            <p:grpSpPr>
              <a:xfrm>
                <a:off x="4284416" y="4245254"/>
                <a:ext cx="37783" cy="32357"/>
                <a:chOff x="4284416" y="4245254"/>
                <a:chExt cx="37783" cy="32357"/>
              </a:xfrm>
            </p:grpSpPr>
            <p:sp>
              <p:nvSpPr>
                <p:cNvPr id="5097" name="Google Shape;5097;p7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72"/>
              <p:cNvGrpSpPr/>
              <p:nvPr/>
            </p:nvGrpSpPr>
            <p:grpSpPr>
              <a:xfrm>
                <a:off x="4219057" y="4331258"/>
                <a:ext cx="37776" cy="32364"/>
                <a:chOff x="4219057" y="4331258"/>
                <a:chExt cx="37776" cy="32364"/>
              </a:xfrm>
            </p:grpSpPr>
            <p:sp>
              <p:nvSpPr>
                <p:cNvPr id="5100" name="Google Shape;5100;p7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72"/>
              <p:cNvGrpSpPr/>
              <p:nvPr/>
            </p:nvGrpSpPr>
            <p:grpSpPr>
              <a:xfrm>
                <a:off x="4204122" y="4141688"/>
                <a:ext cx="33497" cy="28699"/>
                <a:chOff x="4204122" y="4141688"/>
                <a:chExt cx="33497" cy="28699"/>
              </a:xfrm>
            </p:grpSpPr>
            <p:sp>
              <p:nvSpPr>
                <p:cNvPr id="5103" name="Google Shape;5103;p7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72"/>
              <p:cNvGrpSpPr/>
              <p:nvPr/>
            </p:nvGrpSpPr>
            <p:grpSpPr>
              <a:xfrm>
                <a:off x="4301546" y="4003869"/>
                <a:ext cx="38916" cy="33324"/>
                <a:chOff x="4301546" y="4003869"/>
                <a:chExt cx="38916" cy="33324"/>
              </a:xfrm>
            </p:grpSpPr>
            <p:sp>
              <p:nvSpPr>
                <p:cNvPr id="5106" name="Google Shape;5106;p7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72"/>
              <p:cNvGrpSpPr/>
              <p:nvPr/>
            </p:nvGrpSpPr>
            <p:grpSpPr>
              <a:xfrm>
                <a:off x="4210681" y="3924669"/>
                <a:ext cx="36549" cy="31366"/>
                <a:chOff x="4210681" y="3924669"/>
                <a:chExt cx="36549" cy="31366"/>
              </a:xfrm>
            </p:grpSpPr>
            <p:sp>
              <p:nvSpPr>
                <p:cNvPr id="5109" name="Google Shape;5109;p7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72"/>
              <p:cNvGrpSpPr/>
              <p:nvPr/>
            </p:nvGrpSpPr>
            <p:grpSpPr>
              <a:xfrm>
                <a:off x="3987771" y="3628874"/>
                <a:ext cx="31499" cy="26993"/>
                <a:chOff x="3987771" y="3628874"/>
                <a:chExt cx="31499" cy="26993"/>
              </a:xfrm>
            </p:grpSpPr>
            <p:sp>
              <p:nvSpPr>
                <p:cNvPr id="5112" name="Google Shape;5112;p7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72"/>
              <p:cNvGrpSpPr/>
              <p:nvPr/>
            </p:nvGrpSpPr>
            <p:grpSpPr>
              <a:xfrm>
                <a:off x="4087382" y="3775674"/>
                <a:ext cx="31405" cy="26898"/>
                <a:chOff x="4087382" y="3775674"/>
                <a:chExt cx="31405" cy="26898"/>
              </a:xfrm>
            </p:grpSpPr>
            <p:sp>
              <p:nvSpPr>
                <p:cNvPr id="5115" name="Google Shape;5115;p7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72"/>
              <p:cNvGrpSpPr/>
              <p:nvPr/>
            </p:nvGrpSpPr>
            <p:grpSpPr>
              <a:xfrm>
                <a:off x="4118873" y="3856637"/>
                <a:ext cx="31405" cy="26906"/>
                <a:chOff x="4118873" y="3856637"/>
                <a:chExt cx="31405" cy="26906"/>
              </a:xfrm>
            </p:grpSpPr>
            <p:sp>
              <p:nvSpPr>
                <p:cNvPr id="5118" name="Google Shape;5118;p7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72"/>
              <p:cNvGrpSpPr/>
              <p:nvPr/>
            </p:nvGrpSpPr>
            <p:grpSpPr>
              <a:xfrm>
                <a:off x="4168541" y="3639523"/>
                <a:ext cx="31499" cy="26906"/>
                <a:chOff x="4168541" y="3639523"/>
                <a:chExt cx="31499" cy="26906"/>
              </a:xfrm>
            </p:grpSpPr>
            <p:sp>
              <p:nvSpPr>
                <p:cNvPr id="5121" name="Google Shape;5121;p7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72"/>
              <p:cNvGrpSpPr/>
              <p:nvPr/>
            </p:nvGrpSpPr>
            <p:grpSpPr>
              <a:xfrm>
                <a:off x="3965789" y="3393545"/>
                <a:ext cx="31405" cy="26945"/>
                <a:chOff x="3965789" y="3393545"/>
                <a:chExt cx="31405" cy="26945"/>
              </a:xfrm>
            </p:grpSpPr>
            <p:sp>
              <p:nvSpPr>
                <p:cNvPr id="5124" name="Google Shape;5124;p7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72"/>
              <p:cNvGrpSpPr/>
              <p:nvPr/>
            </p:nvGrpSpPr>
            <p:grpSpPr>
              <a:xfrm>
                <a:off x="3925166" y="3491008"/>
                <a:ext cx="31405" cy="27001"/>
                <a:chOff x="3925166" y="3491008"/>
                <a:chExt cx="31405" cy="27001"/>
              </a:xfrm>
            </p:grpSpPr>
            <p:sp>
              <p:nvSpPr>
                <p:cNvPr id="5127" name="Google Shape;5127;p7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72"/>
              <p:cNvGrpSpPr/>
              <p:nvPr/>
            </p:nvGrpSpPr>
            <p:grpSpPr>
              <a:xfrm>
                <a:off x="3682845" y="3340976"/>
                <a:ext cx="31397" cy="26898"/>
                <a:chOff x="3682845" y="3340976"/>
                <a:chExt cx="31397" cy="26898"/>
              </a:xfrm>
            </p:grpSpPr>
            <p:sp>
              <p:nvSpPr>
                <p:cNvPr id="5130" name="Google Shape;5130;p7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72"/>
              <p:cNvGrpSpPr/>
              <p:nvPr/>
            </p:nvGrpSpPr>
            <p:grpSpPr>
              <a:xfrm>
                <a:off x="3795393" y="3353725"/>
                <a:ext cx="31499" cy="26993"/>
                <a:chOff x="3795393" y="3353725"/>
                <a:chExt cx="31499" cy="26993"/>
              </a:xfrm>
            </p:grpSpPr>
            <p:sp>
              <p:nvSpPr>
                <p:cNvPr id="5133" name="Google Shape;5133;p7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72"/>
              <p:cNvGrpSpPr/>
              <p:nvPr/>
            </p:nvGrpSpPr>
            <p:grpSpPr>
              <a:xfrm>
                <a:off x="4176909" y="4363221"/>
                <a:ext cx="38924" cy="33316"/>
                <a:chOff x="4176909" y="4363221"/>
                <a:chExt cx="38924" cy="33316"/>
              </a:xfrm>
            </p:grpSpPr>
            <p:sp>
              <p:nvSpPr>
                <p:cNvPr id="5136" name="Google Shape;5136;p7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72"/>
              <p:cNvGrpSpPr/>
              <p:nvPr/>
            </p:nvGrpSpPr>
            <p:grpSpPr>
              <a:xfrm>
                <a:off x="4226191" y="4007660"/>
                <a:ext cx="33560" cy="28770"/>
                <a:chOff x="4226191" y="4007660"/>
                <a:chExt cx="33560" cy="28770"/>
              </a:xfrm>
            </p:grpSpPr>
            <p:sp>
              <p:nvSpPr>
                <p:cNvPr id="5139" name="Google Shape;5139;p7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72"/>
              <p:cNvGrpSpPr/>
              <p:nvPr/>
            </p:nvGrpSpPr>
            <p:grpSpPr>
              <a:xfrm>
                <a:off x="3597785" y="3377045"/>
                <a:ext cx="33591" cy="28699"/>
                <a:chOff x="3597785" y="3377045"/>
                <a:chExt cx="33591" cy="28699"/>
              </a:xfrm>
            </p:grpSpPr>
            <p:sp>
              <p:nvSpPr>
                <p:cNvPr id="5142" name="Google Shape;5142;p7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72"/>
              <p:cNvGrpSpPr/>
              <p:nvPr/>
            </p:nvGrpSpPr>
            <p:grpSpPr>
              <a:xfrm>
                <a:off x="3887870" y="3669796"/>
                <a:ext cx="33591" cy="28692"/>
                <a:chOff x="3887870" y="3669796"/>
                <a:chExt cx="33591" cy="28692"/>
              </a:xfrm>
            </p:grpSpPr>
            <p:sp>
              <p:nvSpPr>
                <p:cNvPr id="5145" name="Google Shape;5145;p7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72"/>
              <p:cNvGrpSpPr/>
              <p:nvPr/>
            </p:nvGrpSpPr>
            <p:grpSpPr>
              <a:xfrm>
                <a:off x="3818320" y="3481625"/>
                <a:ext cx="33497" cy="28770"/>
                <a:chOff x="3818320" y="3481625"/>
                <a:chExt cx="33497" cy="28770"/>
              </a:xfrm>
            </p:grpSpPr>
            <p:sp>
              <p:nvSpPr>
                <p:cNvPr id="5148" name="Google Shape;5148;p7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2"/>
              <p:cNvGrpSpPr/>
              <p:nvPr/>
            </p:nvGrpSpPr>
            <p:grpSpPr>
              <a:xfrm>
                <a:off x="4278139" y="4120948"/>
                <a:ext cx="37492" cy="32129"/>
                <a:chOff x="4278139" y="4120948"/>
                <a:chExt cx="37492" cy="32129"/>
              </a:xfrm>
            </p:grpSpPr>
            <p:sp>
              <p:nvSpPr>
                <p:cNvPr id="5151" name="Google Shape;5151;p7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72"/>
              <p:cNvGrpSpPr/>
              <p:nvPr/>
            </p:nvGrpSpPr>
            <p:grpSpPr>
              <a:xfrm>
                <a:off x="4419898" y="3977388"/>
                <a:ext cx="33497" cy="28692"/>
                <a:chOff x="4419898" y="3977388"/>
                <a:chExt cx="33497" cy="28692"/>
              </a:xfrm>
            </p:grpSpPr>
            <p:sp>
              <p:nvSpPr>
                <p:cNvPr id="5154" name="Google Shape;5154;p7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72"/>
              <p:cNvGrpSpPr/>
              <p:nvPr/>
            </p:nvGrpSpPr>
            <p:grpSpPr>
              <a:xfrm>
                <a:off x="4158930" y="4034684"/>
                <a:ext cx="33497" cy="28762"/>
                <a:chOff x="4158930" y="4034684"/>
                <a:chExt cx="33497" cy="28762"/>
              </a:xfrm>
            </p:grpSpPr>
            <p:sp>
              <p:nvSpPr>
                <p:cNvPr id="5157" name="Google Shape;5157;p7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72"/>
              <p:cNvGrpSpPr/>
              <p:nvPr/>
            </p:nvGrpSpPr>
            <p:grpSpPr>
              <a:xfrm>
                <a:off x="4134949" y="3957049"/>
                <a:ext cx="33497" cy="28770"/>
                <a:chOff x="4134949" y="3957049"/>
                <a:chExt cx="33497" cy="28770"/>
              </a:xfrm>
            </p:grpSpPr>
            <p:sp>
              <p:nvSpPr>
                <p:cNvPr id="5160" name="Google Shape;5160;p7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72"/>
              <p:cNvGrpSpPr/>
              <p:nvPr/>
            </p:nvGrpSpPr>
            <p:grpSpPr>
              <a:xfrm>
                <a:off x="4193653" y="4184403"/>
                <a:ext cx="43580" cy="37264"/>
                <a:chOff x="4193653" y="4184403"/>
                <a:chExt cx="43580" cy="37264"/>
              </a:xfrm>
            </p:grpSpPr>
            <p:sp>
              <p:nvSpPr>
                <p:cNvPr id="5163" name="Google Shape;5163;p7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72"/>
              <p:cNvGrpSpPr/>
              <p:nvPr/>
            </p:nvGrpSpPr>
            <p:grpSpPr>
              <a:xfrm>
                <a:off x="4343600" y="3943844"/>
                <a:ext cx="43580" cy="37312"/>
                <a:chOff x="4343600" y="3943844"/>
                <a:chExt cx="43580" cy="37312"/>
              </a:xfrm>
            </p:grpSpPr>
            <p:sp>
              <p:nvSpPr>
                <p:cNvPr id="5166" name="Google Shape;5166;p7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72"/>
              <p:cNvGrpSpPr/>
              <p:nvPr/>
            </p:nvGrpSpPr>
            <p:grpSpPr>
              <a:xfrm>
                <a:off x="4172339" y="3381693"/>
                <a:ext cx="31499" cy="27001"/>
                <a:chOff x="4172339" y="3381693"/>
                <a:chExt cx="31499" cy="27001"/>
              </a:xfrm>
            </p:grpSpPr>
            <p:sp>
              <p:nvSpPr>
                <p:cNvPr id="5169" name="Google Shape;5169;p7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4" name="Shape 5174"/>
        <p:cNvGrpSpPr/>
        <p:nvPr/>
      </p:nvGrpSpPr>
      <p:grpSpPr>
        <a:xfrm>
          <a:off x="0" y="0"/>
          <a:ext cx="0" cy="0"/>
          <a:chOff x="0" y="0"/>
          <a:chExt cx="0" cy="0"/>
        </a:xfrm>
      </p:grpSpPr>
      <p:grpSp>
        <p:nvGrpSpPr>
          <p:cNvPr id="5175" name="Google Shape;5175;p73"/>
          <p:cNvGrpSpPr/>
          <p:nvPr/>
        </p:nvGrpSpPr>
        <p:grpSpPr>
          <a:xfrm>
            <a:off x="729274" y="1175734"/>
            <a:ext cx="2507799" cy="206239"/>
            <a:chOff x="106648" y="895722"/>
            <a:chExt cx="4481413" cy="374300"/>
          </a:xfrm>
        </p:grpSpPr>
        <p:grpSp>
          <p:nvGrpSpPr>
            <p:cNvPr id="5176" name="Google Shape;5176;p73"/>
            <p:cNvGrpSpPr/>
            <p:nvPr/>
          </p:nvGrpSpPr>
          <p:grpSpPr>
            <a:xfrm>
              <a:off x="2233276" y="895722"/>
              <a:ext cx="1082667" cy="223591"/>
              <a:chOff x="4808316" y="2800065"/>
              <a:chExt cx="1999386" cy="412910"/>
            </a:xfrm>
          </p:grpSpPr>
          <p:sp>
            <p:nvSpPr>
              <p:cNvPr id="5177" name="Google Shape;5177;p7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8" name="Google Shape;5178;p73"/>
              <p:cNvGrpSpPr/>
              <p:nvPr/>
            </p:nvGrpSpPr>
            <p:grpSpPr>
              <a:xfrm>
                <a:off x="4808316" y="2800065"/>
                <a:ext cx="92400" cy="411825"/>
                <a:chOff x="845575" y="2563700"/>
                <a:chExt cx="92400" cy="411825"/>
              </a:xfrm>
            </p:grpSpPr>
            <p:cxnSp>
              <p:nvCxnSpPr>
                <p:cNvPr id="5179" name="Google Shape;5179;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80" name="Google Shape;5180;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1" name="Google Shape;5181;p73"/>
            <p:cNvGrpSpPr/>
            <p:nvPr/>
          </p:nvGrpSpPr>
          <p:grpSpPr>
            <a:xfrm>
              <a:off x="106648" y="895722"/>
              <a:ext cx="1088401" cy="223591"/>
              <a:chOff x="881025" y="2800065"/>
              <a:chExt cx="2009975" cy="412910"/>
            </a:xfrm>
          </p:grpSpPr>
          <p:sp>
            <p:nvSpPr>
              <p:cNvPr id="5182" name="Google Shape;5182;p7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3" name="Google Shape;5183;p73"/>
              <p:cNvGrpSpPr/>
              <p:nvPr/>
            </p:nvGrpSpPr>
            <p:grpSpPr>
              <a:xfrm>
                <a:off x="881025" y="2800065"/>
                <a:ext cx="92400" cy="411825"/>
                <a:chOff x="845575" y="2563700"/>
                <a:chExt cx="92400" cy="411825"/>
              </a:xfrm>
            </p:grpSpPr>
            <p:cxnSp>
              <p:nvCxnSpPr>
                <p:cNvPr id="5184" name="Google Shape;5184;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85" name="Google Shape;5185;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6" name="Google Shape;5186;p73"/>
            <p:cNvGrpSpPr/>
            <p:nvPr/>
          </p:nvGrpSpPr>
          <p:grpSpPr>
            <a:xfrm>
              <a:off x="1172346" y="1047018"/>
              <a:ext cx="1083151" cy="223003"/>
              <a:chOff x="2849073" y="3079467"/>
              <a:chExt cx="2000279" cy="411825"/>
            </a:xfrm>
          </p:grpSpPr>
          <p:sp>
            <p:nvSpPr>
              <p:cNvPr id="5187" name="Google Shape;5187;p7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8" name="Google Shape;5188;p73"/>
              <p:cNvGrpSpPr/>
              <p:nvPr/>
            </p:nvGrpSpPr>
            <p:grpSpPr>
              <a:xfrm rot="10800000">
                <a:off x="2849073" y="3079467"/>
                <a:ext cx="92400" cy="411825"/>
                <a:chOff x="2070100" y="2563700"/>
                <a:chExt cx="92400" cy="411825"/>
              </a:xfrm>
            </p:grpSpPr>
            <p:cxnSp>
              <p:nvCxnSpPr>
                <p:cNvPr id="5189" name="Google Shape;5189;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90" name="Google Shape;5190;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1" name="Google Shape;5191;p73"/>
            <p:cNvGrpSpPr/>
            <p:nvPr/>
          </p:nvGrpSpPr>
          <p:grpSpPr>
            <a:xfrm>
              <a:off x="3290132" y="1047018"/>
              <a:ext cx="1297929" cy="223003"/>
              <a:chOff x="6760035" y="3079467"/>
              <a:chExt cx="2396914" cy="411825"/>
            </a:xfrm>
          </p:grpSpPr>
          <p:sp>
            <p:nvSpPr>
              <p:cNvPr id="5192" name="Google Shape;5192;p7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3" name="Google Shape;5193;p73"/>
              <p:cNvGrpSpPr/>
              <p:nvPr/>
            </p:nvGrpSpPr>
            <p:grpSpPr>
              <a:xfrm rot="10800000">
                <a:off x="6760035" y="3079467"/>
                <a:ext cx="92400" cy="411825"/>
                <a:chOff x="2070100" y="2563700"/>
                <a:chExt cx="92400" cy="411825"/>
              </a:xfrm>
            </p:grpSpPr>
            <p:cxnSp>
              <p:nvCxnSpPr>
                <p:cNvPr id="5194" name="Google Shape;5194;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195" name="Google Shape;5195;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96" name="Google Shape;5196;p73"/>
          <p:cNvGrpSpPr/>
          <p:nvPr/>
        </p:nvGrpSpPr>
        <p:grpSpPr>
          <a:xfrm>
            <a:off x="2147036" y="3575105"/>
            <a:ext cx="1086701" cy="799429"/>
            <a:chOff x="2183288" y="3555572"/>
            <a:chExt cx="1136241" cy="835873"/>
          </a:xfrm>
        </p:grpSpPr>
        <p:sp>
          <p:nvSpPr>
            <p:cNvPr id="5197" name="Google Shape;5197;p7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8" name="Google Shape;5198;p73"/>
            <p:cNvGrpSpPr/>
            <p:nvPr/>
          </p:nvGrpSpPr>
          <p:grpSpPr>
            <a:xfrm>
              <a:off x="2205895" y="3637269"/>
              <a:ext cx="1089848" cy="724993"/>
              <a:chOff x="2205895" y="3637269"/>
              <a:chExt cx="1089848" cy="724993"/>
            </a:xfrm>
          </p:grpSpPr>
          <p:sp>
            <p:nvSpPr>
              <p:cNvPr id="5199" name="Google Shape;5199;p7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5" name="Google Shape;5205;p7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06" name="Google Shape;5206;p7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207" name="Google Shape;5207;p73"/>
            <p:cNvGrpSpPr/>
            <p:nvPr/>
          </p:nvGrpSpPr>
          <p:grpSpPr>
            <a:xfrm>
              <a:off x="3173850" y="3779426"/>
              <a:ext cx="145679" cy="70048"/>
              <a:chOff x="3173850" y="3779426"/>
              <a:chExt cx="145679" cy="70048"/>
            </a:xfrm>
          </p:grpSpPr>
          <p:cxnSp>
            <p:nvCxnSpPr>
              <p:cNvPr id="5208" name="Google Shape;5208;p7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209" name="Google Shape;5209;p7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73"/>
            <p:cNvGrpSpPr/>
            <p:nvPr/>
          </p:nvGrpSpPr>
          <p:grpSpPr>
            <a:xfrm>
              <a:off x="2183288" y="4139483"/>
              <a:ext cx="145133" cy="70048"/>
              <a:chOff x="2183288" y="4139483"/>
              <a:chExt cx="145133" cy="70048"/>
            </a:xfrm>
          </p:grpSpPr>
          <p:cxnSp>
            <p:nvCxnSpPr>
              <p:cNvPr id="5211" name="Google Shape;5211;p7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212" name="Google Shape;5212;p7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3" name="Google Shape;5213;p7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4" name="Google Shape;5214;p7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215" name="Google Shape;5215;p73"/>
            <p:cNvGrpSpPr/>
            <p:nvPr/>
          </p:nvGrpSpPr>
          <p:grpSpPr>
            <a:xfrm>
              <a:off x="2943836" y="4268886"/>
              <a:ext cx="60717" cy="122559"/>
              <a:chOff x="2943836" y="4268886"/>
              <a:chExt cx="60717" cy="122559"/>
            </a:xfrm>
          </p:grpSpPr>
          <p:sp>
            <p:nvSpPr>
              <p:cNvPr id="5216" name="Google Shape;5216;p7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7" name="Google Shape;5217;p7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218" name="Google Shape;5218;p73"/>
          <p:cNvGrpSpPr/>
          <p:nvPr/>
        </p:nvGrpSpPr>
        <p:grpSpPr>
          <a:xfrm>
            <a:off x="3409981" y="1496104"/>
            <a:ext cx="1675870" cy="758251"/>
            <a:chOff x="3530532" y="1496185"/>
            <a:chExt cx="1562000" cy="706730"/>
          </a:xfrm>
        </p:grpSpPr>
        <p:cxnSp>
          <p:nvCxnSpPr>
            <p:cNvPr id="5219" name="Google Shape;5219;p7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220" name="Google Shape;5220;p73"/>
            <p:cNvGrpSpPr/>
            <p:nvPr/>
          </p:nvGrpSpPr>
          <p:grpSpPr>
            <a:xfrm>
              <a:off x="3530532" y="1496185"/>
              <a:ext cx="323430" cy="463587"/>
              <a:chOff x="3530532" y="1496185"/>
              <a:chExt cx="323430" cy="463587"/>
            </a:xfrm>
          </p:grpSpPr>
          <p:grpSp>
            <p:nvGrpSpPr>
              <p:cNvPr id="5221" name="Google Shape;5221;p73"/>
              <p:cNvGrpSpPr/>
              <p:nvPr/>
            </p:nvGrpSpPr>
            <p:grpSpPr>
              <a:xfrm>
                <a:off x="3567462" y="1496185"/>
                <a:ext cx="286500" cy="361376"/>
                <a:chOff x="3567462" y="1496185"/>
                <a:chExt cx="286500" cy="361376"/>
              </a:xfrm>
            </p:grpSpPr>
            <p:cxnSp>
              <p:nvCxnSpPr>
                <p:cNvPr id="5222" name="Google Shape;5222;p7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223" name="Google Shape;5223;p7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4" name="Google Shape;5224;p7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73"/>
            <p:cNvGrpSpPr/>
            <p:nvPr/>
          </p:nvGrpSpPr>
          <p:grpSpPr>
            <a:xfrm>
              <a:off x="3891569" y="1779209"/>
              <a:ext cx="323945" cy="423706"/>
              <a:chOff x="3891569" y="1779209"/>
              <a:chExt cx="323945" cy="423706"/>
            </a:xfrm>
          </p:grpSpPr>
          <p:grpSp>
            <p:nvGrpSpPr>
              <p:cNvPr id="5226" name="Google Shape;5226;p73"/>
              <p:cNvGrpSpPr/>
              <p:nvPr/>
            </p:nvGrpSpPr>
            <p:grpSpPr>
              <a:xfrm>
                <a:off x="3929014" y="1881638"/>
                <a:ext cx="286500" cy="321278"/>
                <a:chOff x="3929014" y="1881638"/>
                <a:chExt cx="286500" cy="321278"/>
              </a:xfrm>
            </p:grpSpPr>
            <p:cxnSp>
              <p:nvCxnSpPr>
                <p:cNvPr id="5227" name="Google Shape;5227;p7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228" name="Google Shape;5228;p7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9" name="Google Shape;5229;p7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73"/>
            <p:cNvGrpSpPr/>
            <p:nvPr/>
          </p:nvGrpSpPr>
          <p:grpSpPr>
            <a:xfrm>
              <a:off x="4252606" y="1496185"/>
              <a:ext cx="324721" cy="463587"/>
              <a:chOff x="4252606" y="1496185"/>
              <a:chExt cx="324721" cy="463587"/>
            </a:xfrm>
          </p:grpSpPr>
          <p:grpSp>
            <p:nvGrpSpPr>
              <p:cNvPr id="5231" name="Google Shape;5231;p73"/>
              <p:cNvGrpSpPr/>
              <p:nvPr/>
            </p:nvGrpSpPr>
            <p:grpSpPr>
              <a:xfrm>
                <a:off x="4290828" y="1496185"/>
                <a:ext cx="286500" cy="361376"/>
                <a:chOff x="4290828" y="1496185"/>
                <a:chExt cx="286500" cy="361376"/>
              </a:xfrm>
            </p:grpSpPr>
            <p:cxnSp>
              <p:nvCxnSpPr>
                <p:cNvPr id="5232" name="Google Shape;5232;p7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233" name="Google Shape;5233;p7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4" name="Google Shape;5234;p7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73"/>
            <p:cNvGrpSpPr/>
            <p:nvPr/>
          </p:nvGrpSpPr>
          <p:grpSpPr>
            <a:xfrm>
              <a:off x="4613643" y="1763716"/>
              <a:ext cx="325308" cy="439200"/>
              <a:chOff x="4613643" y="1763716"/>
              <a:chExt cx="325308" cy="439200"/>
            </a:xfrm>
          </p:grpSpPr>
          <p:grpSp>
            <p:nvGrpSpPr>
              <p:cNvPr id="5236" name="Google Shape;5236;p73"/>
              <p:cNvGrpSpPr/>
              <p:nvPr/>
            </p:nvGrpSpPr>
            <p:grpSpPr>
              <a:xfrm>
                <a:off x="4652451" y="1879538"/>
                <a:ext cx="286500" cy="323378"/>
                <a:chOff x="4652451" y="1879538"/>
                <a:chExt cx="286500" cy="323378"/>
              </a:xfrm>
            </p:grpSpPr>
            <p:cxnSp>
              <p:nvCxnSpPr>
                <p:cNvPr id="5237" name="Google Shape;5237;p7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238" name="Google Shape;5238;p7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9" name="Google Shape;5239;p7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0" name="Google Shape;5240;p73"/>
          <p:cNvGrpSpPr/>
          <p:nvPr/>
        </p:nvGrpSpPr>
        <p:grpSpPr>
          <a:xfrm>
            <a:off x="3421841" y="2349730"/>
            <a:ext cx="1652173" cy="391517"/>
            <a:chOff x="3512551" y="2358270"/>
            <a:chExt cx="1597383" cy="378533"/>
          </a:xfrm>
        </p:grpSpPr>
        <p:cxnSp>
          <p:nvCxnSpPr>
            <p:cNvPr id="5241" name="Google Shape;5241;p73"/>
            <p:cNvCxnSpPr>
              <a:stCxn id="5242" idx="6"/>
              <a:endCxn id="524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244" name="Google Shape;5244;p73"/>
            <p:cNvGrpSpPr/>
            <p:nvPr/>
          </p:nvGrpSpPr>
          <p:grpSpPr>
            <a:xfrm>
              <a:off x="3512551" y="2358270"/>
              <a:ext cx="225647" cy="307714"/>
              <a:chOff x="2182679" y="2004714"/>
              <a:chExt cx="792300" cy="1080458"/>
            </a:xfrm>
          </p:grpSpPr>
          <p:cxnSp>
            <p:nvCxnSpPr>
              <p:cNvPr id="5245" name="Google Shape;5245;p73"/>
              <p:cNvCxnSpPr>
                <a:stCxn id="524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42" name="Google Shape;5242;p7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73"/>
            <p:cNvGrpSpPr/>
            <p:nvPr/>
          </p:nvGrpSpPr>
          <p:grpSpPr>
            <a:xfrm>
              <a:off x="3969644" y="2440153"/>
              <a:ext cx="225853" cy="296651"/>
              <a:chOff x="3775710" y="1729289"/>
              <a:chExt cx="136500" cy="179289"/>
            </a:xfrm>
          </p:grpSpPr>
          <p:cxnSp>
            <p:nvCxnSpPr>
              <p:cNvPr id="5248" name="Google Shape;5248;p7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249" name="Google Shape;5249;p7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73"/>
            <p:cNvGrpSpPr/>
            <p:nvPr/>
          </p:nvGrpSpPr>
          <p:grpSpPr>
            <a:xfrm>
              <a:off x="4427051" y="2358270"/>
              <a:ext cx="225647" cy="307714"/>
              <a:chOff x="5393704" y="2004714"/>
              <a:chExt cx="792300" cy="1080458"/>
            </a:xfrm>
          </p:grpSpPr>
          <p:cxnSp>
            <p:nvCxnSpPr>
              <p:cNvPr id="5252" name="Google Shape;5252;p73"/>
              <p:cNvCxnSpPr>
                <a:stCxn id="525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54" name="Google Shape;5254;p7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73"/>
            <p:cNvGrpSpPr/>
            <p:nvPr/>
          </p:nvGrpSpPr>
          <p:grpSpPr>
            <a:xfrm>
              <a:off x="4884287" y="2440252"/>
              <a:ext cx="225647" cy="296532"/>
              <a:chOff x="6999166" y="2292572"/>
              <a:chExt cx="792300" cy="1041192"/>
            </a:xfrm>
          </p:grpSpPr>
          <p:cxnSp>
            <p:nvCxnSpPr>
              <p:cNvPr id="5256" name="Google Shape;5256;p7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243" name="Google Shape;5243;p7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8" name="Google Shape;5258;p73"/>
          <p:cNvGrpSpPr/>
          <p:nvPr/>
        </p:nvGrpSpPr>
        <p:grpSpPr>
          <a:xfrm>
            <a:off x="6842649" y="1185930"/>
            <a:ext cx="1581844" cy="732818"/>
            <a:chOff x="634175" y="2986275"/>
            <a:chExt cx="3147949" cy="1458344"/>
          </a:xfrm>
        </p:grpSpPr>
        <p:cxnSp>
          <p:nvCxnSpPr>
            <p:cNvPr id="5259" name="Google Shape;5259;p73"/>
            <p:cNvCxnSpPr>
              <a:stCxn id="5260" idx="4"/>
              <a:endCxn id="526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262" name="Google Shape;5262;p73"/>
            <p:cNvCxnSpPr>
              <a:stCxn id="5261" idx="0"/>
              <a:endCxn id="526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64" name="Google Shape;5264;p73"/>
            <p:cNvCxnSpPr>
              <a:stCxn id="5263" idx="4"/>
              <a:endCxn id="526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66" name="Google Shape;5266;p73"/>
            <p:cNvCxnSpPr>
              <a:stCxn id="5265" idx="0"/>
              <a:endCxn id="526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267" name="Google Shape;5267;p7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63" name="Google Shape;5263;p7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60" name="Google Shape;5260;p7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65" name="Google Shape;5265;p7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61" name="Google Shape;5261;p7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268" name="Google Shape;5268;p73"/>
          <p:cNvGrpSpPr/>
          <p:nvPr/>
        </p:nvGrpSpPr>
        <p:grpSpPr>
          <a:xfrm>
            <a:off x="3410364" y="2880240"/>
            <a:ext cx="1675128" cy="313674"/>
            <a:chOff x="998425" y="1182125"/>
            <a:chExt cx="1065400" cy="199500"/>
          </a:xfrm>
        </p:grpSpPr>
        <p:sp>
          <p:nvSpPr>
            <p:cNvPr id="5269" name="Google Shape;5269;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73"/>
          <p:cNvGrpSpPr/>
          <p:nvPr/>
        </p:nvGrpSpPr>
        <p:grpSpPr>
          <a:xfrm>
            <a:off x="3410363" y="3836206"/>
            <a:ext cx="1675129" cy="525345"/>
            <a:chOff x="5194708" y="3484366"/>
            <a:chExt cx="3148148" cy="987304"/>
          </a:xfrm>
        </p:grpSpPr>
        <p:grpSp>
          <p:nvGrpSpPr>
            <p:cNvPr id="5275" name="Google Shape;5275;p73"/>
            <p:cNvGrpSpPr/>
            <p:nvPr/>
          </p:nvGrpSpPr>
          <p:grpSpPr>
            <a:xfrm>
              <a:off x="7531521" y="3484366"/>
              <a:ext cx="811335" cy="987304"/>
              <a:chOff x="3379425" y="1617275"/>
              <a:chExt cx="1090650" cy="1327200"/>
            </a:xfrm>
          </p:grpSpPr>
          <p:sp>
            <p:nvSpPr>
              <p:cNvPr id="5276" name="Google Shape;5276;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73"/>
            <p:cNvGrpSpPr/>
            <p:nvPr/>
          </p:nvGrpSpPr>
          <p:grpSpPr>
            <a:xfrm>
              <a:off x="6752546" y="3484366"/>
              <a:ext cx="811428" cy="987304"/>
              <a:chOff x="2332275" y="1617275"/>
              <a:chExt cx="1090775" cy="1327200"/>
            </a:xfrm>
          </p:grpSpPr>
          <p:sp>
            <p:nvSpPr>
              <p:cNvPr id="5280" name="Google Shape;5280;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73"/>
            <p:cNvGrpSpPr/>
            <p:nvPr/>
          </p:nvGrpSpPr>
          <p:grpSpPr>
            <a:xfrm>
              <a:off x="5973664" y="3484366"/>
              <a:ext cx="811335" cy="987304"/>
              <a:chOff x="1285250" y="1617275"/>
              <a:chExt cx="1090650" cy="1327200"/>
            </a:xfrm>
          </p:grpSpPr>
          <p:sp>
            <p:nvSpPr>
              <p:cNvPr id="5284" name="Google Shape;5284;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73"/>
            <p:cNvGrpSpPr/>
            <p:nvPr/>
          </p:nvGrpSpPr>
          <p:grpSpPr>
            <a:xfrm>
              <a:off x="5194708" y="3484366"/>
              <a:ext cx="811409" cy="987304"/>
              <a:chOff x="238125" y="1617275"/>
              <a:chExt cx="1090750" cy="1327200"/>
            </a:xfrm>
          </p:grpSpPr>
          <p:sp>
            <p:nvSpPr>
              <p:cNvPr id="5288" name="Google Shape;5288;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1" name="Google Shape;5291;p73"/>
          <p:cNvGrpSpPr/>
          <p:nvPr/>
        </p:nvGrpSpPr>
        <p:grpSpPr>
          <a:xfrm>
            <a:off x="6844048" y="2482095"/>
            <a:ext cx="1579046" cy="522230"/>
            <a:chOff x="6853641" y="2534077"/>
            <a:chExt cx="1515545" cy="501229"/>
          </a:xfrm>
        </p:grpSpPr>
        <p:grpSp>
          <p:nvGrpSpPr>
            <p:cNvPr id="5292" name="Google Shape;5292;p73"/>
            <p:cNvGrpSpPr/>
            <p:nvPr/>
          </p:nvGrpSpPr>
          <p:grpSpPr>
            <a:xfrm>
              <a:off x="6853641" y="2618923"/>
              <a:ext cx="1515545" cy="324556"/>
              <a:chOff x="6853641" y="2618923"/>
              <a:chExt cx="1515545" cy="324556"/>
            </a:xfrm>
          </p:grpSpPr>
          <p:sp>
            <p:nvSpPr>
              <p:cNvPr id="5293" name="Google Shape;5293;p7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8" name="Google Shape;5298;p7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73"/>
          <p:cNvGrpSpPr/>
          <p:nvPr/>
        </p:nvGrpSpPr>
        <p:grpSpPr>
          <a:xfrm>
            <a:off x="3438940" y="3357136"/>
            <a:ext cx="1617976" cy="346616"/>
            <a:chOff x="1808063" y="4294338"/>
            <a:chExt cx="3370782" cy="721817"/>
          </a:xfrm>
        </p:grpSpPr>
        <p:sp>
          <p:nvSpPr>
            <p:cNvPr id="5304" name="Google Shape;5304;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3"/>
          <p:cNvGrpSpPr/>
          <p:nvPr/>
        </p:nvGrpSpPr>
        <p:grpSpPr>
          <a:xfrm>
            <a:off x="5264936" y="4023886"/>
            <a:ext cx="1417067" cy="350605"/>
            <a:chOff x="4234950" y="2101012"/>
            <a:chExt cx="4219974" cy="1044090"/>
          </a:xfrm>
        </p:grpSpPr>
        <p:sp>
          <p:nvSpPr>
            <p:cNvPr id="5315" name="Google Shape;5315;p7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73"/>
          <p:cNvGrpSpPr/>
          <p:nvPr/>
        </p:nvGrpSpPr>
        <p:grpSpPr>
          <a:xfrm>
            <a:off x="6840408" y="2014643"/>
            <a:ext cx="1586327" cy="371557"/>
            <a:chOff x="1247650" y="2075423"/>
            <a:chExt cx="6648477" cy="1557238"/>
          </a:xfrm>
        </p:grpSpPr>
        <p:sp>
          <p:nvSpPr>
            <p:cNvPr id="5332" name="Google Shape;5332;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73"/>
          <p:cNvGrpSpPr/>
          <p:nvPr/>
        </p:nvGrpSpPr>
        <p:grpSpPr>
          <a:xfrm>
            <a:off x="5271678" y="1167833"/>
            <a:ext cx="1415601" cy="1648533"/>
            <a:chOff x="1839112" y="2209163"/>
            <a:chExt cx="1918159" cy="2233784"/>
          </a:xfrm>
        </p:grpSpPr>
        <p:sp>
          <p:nvSpPr>
            <p:cNvPr id="5339" name="Google Shape;5339;p7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2" name="Google Shape;5342;p73"/>
            <p:cNvCxnSpPr>
              <a:stCxn id="5339" idx="6"/>
              <a:endCxn id="534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43" name="Google Shape;5343;p73"/>
            <p:cNvCxnSpPr>
              <a:stCxn id="5340" idx="4"/>
              <a:endCxn id="534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345" name="Google Shape;5345;p73"/>
            <p:cNvCxnSpPr>
              <a:stCxn id="5344" idx="6"/>
              <a:endCxn id="534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46" name="Google Shape;5346;p73"/>
            <p:cNvCxnSpPr>
              <a:stCxn id="5341" idx="4"/>
              <a:endCxn id="534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344" name="Google Shape;5344;p7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9" name="Google Shape;5349;p73"/>
            <p:cNvCxnSpPr>
              <a:endCxn id="534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350" name="Google Shape;5350;p73"/>
          <p:cNvGrpSpPr/>
          <p:nvPr/>
        </p:nvGrpSpPr>
        <p:grpSpPr>
          <a:xfrm>
            <a:off x="3428944" y="1185917"/>
            <a:ext cx="1637968" cy="154942"/>
            <a:chOff x="238125" y="2506075"/>
            <a:chExt cx="7115411" cy="673075"/>
          </a:xfrm>
        </p:grpSpPr>
        <p:sp>
          <p:nvSpPr>
            <p:cNvPr id="5351" name="Google Shape;5351;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73"/>
          <p:cNvGrpSpPr/>
          <p:nvPr/>
        </p:nvGrpSpPr>
        <p:grpSpPr>
          <a:xfrm>
            <a:off x="1969680" y="1500635"/>
            <a:ext cx="1262932" cy="785408"/>
            <a:chOff x="548861" y="389676"/>
            <a:chExt cx="3843371" cy="2390163"/>
          </a:xfrm>
        </p:grpSpPr>
        <p:cxnSp>
          <p:nvCxnSpPr>
            <p:cNvPr id="5357" name="Google Shape;5357;p7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58" name="Google Shape;5358;p7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59" name="Google Shape;5359;p7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60" name="Google Shape;5360;p7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361" name="Google Shape;5361;p7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362" name="Google Shape;5362;p7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3" name="Google Shape;5363;p7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364" name="Google Shape;5364;p7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73"/>
          <p:cNvGrpSpPr/>
          <p:nvPr/>
        </p:nvGrpSpPr>
        <p:grpSpPr>
          <a:xfrm>
            <a:off x="757812" y="2607512"/>
            <a:ext cx="1412054" cy="633562"/>
            <a:chOff x="1187400" y="2529299"/>
            <a:chExt cx="6769193" cy="2241903"/>
          </a:xfrm>
        </p:grpSpPr>
        <p:sp>
          <p:nvSpPr>
            <p:cNvPr id="5371" name="Google Shape;5371;p7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372" name="Google Shape;5372;p7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73" name="Google Shape;5373;p7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74" name="Google Shape;5374;p7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75" name="Google Shape;5375;p7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76" name="Google Shape;5376;p7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377" name="Google Shape;5377;p7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378" name="Google Shape;5378;p73"/>
            <p:cNvCxnSpPr>
              <a:stCxn id="5371" idx="2"/>
              <a:endCxn id="537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79" name="Google Shape;5379;p73"/>
            <p:cNvCxnSpPr>
              <a:stCxn id="5373" idx="0"/>
              <a:endCxn id="537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80" name="Google Shape;5380;p73"/>
            <p:cNvCxnSpPr>
              <a:stCxn id="5373" idx="2"/>
              <a:endCxn id="537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81" name="Google Shape;5381;p73"/>
            <p:cNvCxnSpPr>
              <a:stCxn id="5374" idx="0"/>
              <a:endCxn id="537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82" name="Google Shape;5382;p73"/>
            <p:cNvCxnSpPr>
              <a:stCxn id="5372" idx="2"/>
              <a:endCxn id="537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383" name="Google Shape;5383;p73"/>
            <p:cNvCxnSpPr>
              <a:stCxn id="5376" idx="0"/>
              <a:endCxn id="537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384" name="Google Shape;5384;p73"/>
          <p:cNvGrpSpPr/>
          <p:nvPr/>
        </p:nvGrpSpPr>
        <p:grpSpPr>
          <a:xfrm>
            <a:off x="6844058" y="3100221"/>
            <a:ext cx="1579035" cy="540873"/>
            <a:chOff x="6895650" y="3126697"/>
            <a:chExt cx="1436662" cy="492105"/>
          </a:xfrm>
        </p:grpSpPr>
        <p:sp>
          <p:nvSpPr>
            <p:cNvPr id="5385" name="Google Shape;5385;p7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0" name="Google Shape;5390;p73"/>
            <p:cNvGrpSpPr/>
            <p:nvPr/>
          </p:nvGrpSpPr>
          <p:grpSpPr>
            <a:xfrm>
              <a:off x="6995957" y="3335810"/>
              <a:ext cx="1230393" cy="71754"/>
              <a:chOff x="6995957" y="3287964"/>
              <a:chExt cx="1230393" cy="71754"/>
            </a:xfrm>
          </p:grpSpPr>
          <p:sp>
            <p:nvSpPr>
              <p:cNvPr id="5391" name="Google Shape;5391;p7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6" name="Google Shape;5396;p73"/>
          <p:cNvGrpSpPr/>
          <p:nvPr/>
        </p:nvGrpSpPr>
        <p:grpSpPr>
          <a:xfrm>
            <a:off x="6842640" y="3736984"/>
            <a:ext cx="1581862" cy="650625"/>
            <a:chOff x="6777990" y="3710194"/>
            <a:chExt cx="1646915" cy="677382"/>
          </a:xfrm>
        </p:grpSpPr>
        <p:grpSp>
          <p:nvGrpSpPr>
            <p:cNvPr id="5397" name="Google Shape;5397;p73"/>
            <p:cNvGrpSpPr/>
            <p:nvPr/>
          </p:nvGrpSpPr>
          <p:grpSpPr>
            <a:xfrm>
              <a:off x="6777990" y="3874492"/>
              <a:ext cx="411129" cy="513083"/>
              <a:chOff x="6777990" y="3874492"/>
              <a:chExt cx="411129" cy="513083"/>
            </a:xfrm>
          </p:grpSpPr>
          <p:cxnSp>
            <p:nvCxnSpPr>
              <p:cNvPr id="5398" name="Google Shape;5398;p7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399" name="Google Shape;5399;p7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73"/>
            <p:cNvGrpSpPr/>
            <p:nvPr/>
          </p:nvGrpSpPr>
          <p:grpSpPr>
            <a:xfrm>
              <a:off x="7188425" y="3710194"/>
              <a:ext cx="411123" cy="520535"/>
              <a:chOff x="7188425" y="3710194"/>
              <a:chExt cx="411123" cy="520535"/>
            </a:xfrm>
          </p:grpSpPr>
          <p:cxnSp>
            <p:nvCxnSpPr>
              <p:cNvPr id="5401" name="Google Shape;5401;p7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02" name="Google Shape;5402;p7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73"/>
            <p:cNvGrpSpPr/>
            <p:nvPr/>
          </p:nvGrpSpPr>
          <p:grpSpPr>
            <a:xfrm>
              <a:off x="7603341" y="3874492"/>
              <a:ext cx="411474" cy="513083"/>
              <a:chOff x="7603341" y="3874492"/>
              <a:chExt cx="411474" cy="513083"/>
            </a:xfrm>
          </p:grpSpPr>
          <p:cxnSp>
            <p:nvCxnSpPr>
              <p:cNvPr id="5404" name="Google Shape;5404;p7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05" name="Google Shape;5405;p7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73"/>
            <p:cNvGrpSpPr/>
            <p:nvPr/>
          </p:nvGrpSpPr>
          <p:grpSpPr>
            <a:xfrm>
              <a:off x="8013776" y="3722847"/>
              <a:ext cx="411129" cy="507881"/>
              <a:chOff x="8013776" y="3722847"/>
              <a:chExt cx="411129" cy="507881"/>
            </a:xfrm>
          </p:grpSpPr>
          <p:cxnSp>
            <p:nvCxnSpPr>
              <p:cNvPr id="5407" name="Google Shape;5407;p7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408" name="Google Shape;5408;p7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9" name="Google Shape;5409;p73"/>
          <p:cNvGrpSpPr/>
          <p:nvPr/>
        </p:nvGrpSpPr>
        <p:grpSpPr>
          <a:xfrm>
            <a:off x="5262155" y="2909824"/>
            <a:ext cx="1421889" cy="1020603"/>
            <a:chOff x="5190863" y="2824811"/>
            <a:chExt cx="1544860" cy="1108869"/>
          </a:xfrm>
        </p:grpSpPr>
        <p:grpSp>
          <p:nvGrpSpPr>
            <p:cNvPr id="5410" name="Google Shape;5410;p73"/>
            <p:cNvGrpSpPr/>
            <p:nvPr/>
          </p:nvGrpSpPr>
          <p:grpSpPr>
            <a:xfrm>
              <a:off x="5938695" y="3176919"/>
              <a:ext cx="685761" cy="404739"/>
              <a:chOff x="5938695" y="3176919"/>
              <a:chExt cx="685761" cy="404739"/>
            </a:xfrm>
          </p:grpSpPr>
          <p:grpSp>
            <p:nvGrpSpPr>
              <p:cNvPr id="5411" name="Google Shape;5411;p73"/>
              <p:cNvGrpSpPr/>
              <p:nvPr/>
            </p:nvGrpSpPr>
            <p:grpSpPr>
              <a:xfrm>
                <a:off x="5938695" y="3176919"/>
                <a:ext cx="685761" cy="404739"/>
                <a:chOff x="5938695" y="3176919"/>
                <a:chExt cx="685761" cy="404739"/>
              </a:xfrm>
            </p:grpSpPr>
            <p:sp>
              <p:nvSpPr>
                <p:cNvPr id="5412" name="Google Shape;5412;p7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4" name="Google Shape;5414;p7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73"/>
            <p:cNvGrpSpPr/>
            <p:nvPr/>
          </p:nvGrpSpPr>
          <p:grpSpPr>
            <a:xfrm>
              <a:off x="5305233" y="3176835"/>
              <a:ext cx="685971" cy="404655"/>
              <a:chOff x="5305233" y="3176835"/>
              <a:chExt cx="685971" cy="404655"/>
            </a:xfrm>
          </p:grpSpPr>
          <p:grpSp>
            <p:nvGrpSpPr>
              <p:cNvPr id="5416" name="Google Shape;5416;p73"/>
              <p:cNvGrpSpPr/>
              <p:nvPr/>
            </p:nvGrpSpPr>
            <p:grpSpPr>
              <a:xfrm>
                <a:off x="5305233" y="3176835"/>
                <a:ext cx="685971" cy="404655"/>
                <a:chOff x="5305233" y="3176835"/>
                <a:chExt cx="685971" cy="404655"/>
              </a:xfrm>
            </p:grpSpPr>
            <p:sp>
              <p:nvSpPr>
                <p:cNvPr id="5417" name="Google Shape;5417;p7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9" name="Google Shape;5419;p7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0" name="Google Shape;5420;p7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1" name="Google Shape;5421;p73"/>
            <p:cNvGrpSpPr/>
            <p:nvPr/>
          </p:nvGrpSpPr>
          <p:grpSpPr>
            <a:xfrm>
              <a:off x="5657361" y="2824811"/>
              <a:ext cx="1078361" cy="404655"/>
              <a:chOff x="5657361" y="2824811"/>
              <a:chExt cx="1078361" cy="404655"/>
            </a:xfrm>
          </p:grpSpPr>
          <p:grpSp>
            <p:nvGrpSpPr>
              <p:cNvPr id="5422" name="Google Shape;5422;p73"/>
              <p:cNvGrpSpPr/>
              <p:nvPr/>
            </p:nvGrpSpPr>
            <p:grpSpPr>
              <a:xfrm>
                <a:off x="5657361" y="2824811"/>
                <a:ext cx="1078361" cy="404655"/>
                <a:chOff x="5657361" y="2824811"/>
                <a:chExt cx="1078361" cy="404655"/>
              </a:xfrm>
            </p:grpSpPr>
            <p:grpSp>
              <p:nvGrpSpPr>
                <p:cNvPr id="5423" name="Google Shape;5423;p73"/>
                <p:cNvGrpSpPr/>
                <p:nvPr/>
              </p:nvGrpSpPr>
              <p:grpSpPr>
                <a:xfrm>
                  <a:off x="5938485" y="2824811"/>
                  <a:ext cx="797237" cy="404655"/>
                  <a:chOff x="5938485" y="2824811"/>
                  <a:chExt cx="797237" cy="404655"/>
                </a:xfrm>
              </p:grpSpPr>
              <p:sp>
                <p:nvSpPr>
                  <p:cNvPr id="5424" name="Google Shape;5424;p7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6" name="Google Shape;5426;p7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7" name="Google Shape;5427;p7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73"/>
            <p:cNvGrpSpPr/>
            <p:nvPr/>
          </p:nvGrpSpPr>
          <p:grpSpPr>
            <a:xfrm>
              <a:off x="5190863" y="3528942"/>
              <a:ext cx="1078026" cy="404739"/>
              <a:chOff x="5190863" y="3528942"/>
              <a:chExt cx="1078026" cy="404739"/>
            </a:xfrm>
          </p:grpSpPr>
          <p:sp>
            <p:nvSpPr>
              <p:cNvPr id="5429" name="Google Shape;5429;p7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0" name="Google Shape;5430;p73"/>
              <p:cNvGrpSpPr/>
              <p:nvPr/>
            </p:nvGrpSpPr>
            <p:grpSpPr>
              <a:xfrm>
                <a:off x="5190863" y="3528942"/>
                <a:ext cx="1078026" cy="404739"/>
                <a:chOff x="5190863" y="3528942"/>
                <a:chExt cx="1078026" cy="404739"/>
              </a:xfrm>
            </p:grpSpPr>
            <p:sp>
              <p:nvSpPr>
                <p:cNvPr id="5431" name="Google Shape;5431;p7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33" name="Google Shape;5433;p73"/>
          <p:cNvGrpSpPr/>
          <p:nvPr/>
        </p:nvGrpSpPr>
        <p:grpSpPr>
          <a:xfrm>
            <a:off x="728162" y="1474292"/>
            <a:ext cx="1086719" cy="879487"/>
            <a:chOff x="803162" y="1474292"/>
            <a:chExt cx="1086719" cy="879487"/>
          </a:xfrm>
        </p:grpSpPr>
        <p:grpSp>
          <p:nvGrpSpPr>
            <p:cNvPr id="5434" name="Google Shape;5434;p73"/>
            <p:cNvGrpSpPr/>
            <p:nvPr/>
          </p:nvGrpSpPr>
          <p:grpSpPr>
            <a:xfrm>
              <a:off x="803162" y="1625948"/>
              <a:ext cx="445856" cy="576579"/>
              <a:chOff x="803162" y="1625948"/>
              <a:chExt cx="445856" cy="576579"/>
            </a:xfrm>
          </p:grpSpPr>
          <p:sp>
            <p:nvSpPr>
              <p:cNvPr id="5435" name="Google Shape;5435;p7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6" name="Google Shape;5436;p73"/>
              <p:cNvGrpSpPr/>
              <p:nvPr/>
            </p:nvGrpSpPr>
            <p:grpSpPr>
              <a:xfrm>
                <a:off x="1056023" y="1625948"/>
                <a:ext cx="192995" cy="576579"/>
                <a:chOff x="1056023" y="1625948"/>
                <a:chExt cx="192995" cy="576579"/>
              </a:xfrm>
            </p:grpSpPr>
            <p:sp>
              <p:nvSpPr>
                <p:cNvPr id="5437" name="Google Shape;5437;p7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2" name="Google Shape;5442;p73"/>
            <p:cNvGrpSpPr/>
            <p:nvPr/>
          </p:nvGrpSpPr>
          <p:grpSpPr>
            <a:xfrm>
              <a:off x="1371406" y="1474292"/>
              <a:ext cx="518475" cy="879487"/>
              <a:chOff x="1398231" y="1474292"/>
              <a:chExt cx="518475" cy="879487"/>
            </a:xfrm>
          </p:grpSpPr>
          <p:grpSp>
            <p:nvGrpSpPr>
              <p:cNvPr id="5443" name="Google Shape;5443;p73"/>
              <p:cNvGrpSpPr/>
              <p:nvPr/>
            </p:nvGrpSpPr>
            <p:grpSpPr>
              <a:xfrm>
                <a:off x="1398231" y="1474292"/>
                <a:ext cx="518475" cy="341643"/>
                <a:chOff x="1398231" y="1474292"/>
                <a:chExt cx="518475" cy="341643"/>
              </a:xfrm>
            </p:grpSpPr>
            <p:sp>
              <p:nvSpPr>
                <p:cNvPr id="5444" name="Google Shape;5444;p7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5" name="Google Shape;5445;p73"/>
                <p:cNvGrpSpPr/>
                <p:nvPr/>
              </p:nvGrpSpPr>
              <p:grpSpPr>
                <a:xfrm>
                  <a:off x="1616453" y="1474292"/>
                  <a:ext cx="300253" cy="341643"/>
                  <a:chOff x="1616453" y="1475379"/>
                  <a:chExt cx="300253" cy="341643"/>
                </a:xfrm>
              </p:grpSpPr>
              <p:sp>
                <p:nvSpPr>
                  <p:cNvPr id="5446" name="Google Shape;5446;p7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3" name="Google Shape;5453;p73"/>
                  <p:cNvGrpSpPr/>
                  <p:nvPr/>
                </p:nvGrpSpPr>
                <p:grpSpPr>
                  <a:xfrm>
                    <a:off x="1839639" y="1475379"/>
                    <a:ext cx="77067" cy="341643"/>
                    <a:chOff x="1839639" y="1475379"/>
                    <a:chExt cx="77067" cy="341643"/>
                  </a:xfrm>
                </p:grpSpPr>
                <p:sp>
                  <p:nvSpPr>
                    <p:cNvPr id="5454" name="Google Shape;5454;p7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56" name="Google Shape;5456;p73"/>
              <p:cNvGrpSpPr/>
              <p:nvPr/>
            </p:nvGrpSpPr>
            <p:grpSpPr>
              <a:xfrm>
                <a:off x="1398451" y="2012951"/>
                <a:ext cx="518255" cy="340828"/>
                <a:chOff x="1398451" y="2012951"/>
                <a:chExt cx="518255" cy="340828"/>
              </a:xfrm>
            </p:grpSpPr>
            <p:sp>
              <p:nvSpPr>
                <p:cNvPr id="5457" name="Google Shape;5457;p7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73"/>
                <p:cNvGrpSpPr/>
                <p:nvPr/>
              </p:nvGrpSpPr>
              <p:grpSpPr>
                <a:xfrm>
                  <a:off x="1616453" y="2012951"/>
                  <a:ext cx="300253" cy="340828"/>
                  <a:chOff x="1616453" y="2013538"/>
                  <a:chExt cx="300253" cy="340828"/>
                </a:xfrm>
              </p:grpSpPr>
              <p:sp>
                <p:nvSpPr>
                  <p:cNvPr id="5459" name="Google Shape;5459;p7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6" name="Google Shape;5466;p73"/>
                  <p:cNvGrpSpPr/>
                  <p:nvPr/>
                </p:nvGrpSpPr>
                <p:grpSpPr>
                  <a:xfrm>
                    <a:off x="1839639" y="2013538"/>
                    <a:ext cx="77067" cy="340828"/>
                    <a:chOff x="1839639" y="2013538"/>
                    <a:chExt cx="77067" cy="340828"/>
                  </a:xfrm>
                </p:grpSpPr>
                <p:sp>
                  <p:nvSpPr>
                    <p:cNvPr id="5467" name="Google Shape;5467;p7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69" name="Google Shape;5469;p73"/>
          <p:cNvGrpSpPr/>
          <p:nvPr/>
        </p:nvGrpSpPr>
        <p:grpSpPr>
          <a:xfrm>
            <a:off x="724986" y="3605478"/>
            <a:ext cx="1368681" cy="682918"/>
            <a:chOff x="724986" y="3605478"/>
            <a:chExt cx="1368681" cy="682918"/>
          </a:xfrm>
        </p:grpSpPr>
        <p:grpSp>
          <p:nvGrpSpPr>
            <p:cNvPr id="5470" name="Google Shape;5470;p73"/>
            <p:cNvGrpSpPr/>
            <p:nvPr/>
          </p:nvGrpSpPr>
          <p:grpSpPr>
            <a:xfrm>
              <a:off x="1289102" y="3823629"/>
              <a:ext cx="240442" cy="250435"/>
              <a:chOff x="-165066" y="3843615"/>
              <a:chExt cx="221259" cy="230455"/>
            </a:xfrm>
          </p:grpSpPr>
          <p:sp>
            <p:nvSpPr>
              <p:cNvPr id="5471" name="Google Shape;5471;p7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73"/>
            <p:cNvGrpSpPr/>
            <p:nvPr/>
          </p:nvGrpSpPr>
          <p:grpSpPr>
            <a:xfrm>
              <a:off x="724986" y="3605478"/>
              <a:ext cx="1368681" cy="682918"/>
              <a:chOff x="724986" y="3605478"/>
              <a:chExt cx="1368681" cy="682918"/>
            </a:xfrm>
          </p:grpSpPr>
          <p:grpSp>
            <p:nvGrpSpPr>
              <p:cNvPr id="5492" name="Google Shape;5492;p73"/>
              <p:cNvGrpSpPr/>
              <p:nvPr/>
            </p:nvGrpSpPr>
            <p:grpSpPr>
              <a:xfrm>
                <a:off x="1498221" y="4047614"/>
                <a:ext cx="529172" cy="240783"/>
                <a:chOff x="1498221" y="4047614"/>
                <a:chExt cx="529172" cy="240783"/>
              </a:xfrm>
            </p:grpSpPr>
            <p:grpSp>
              <p:nvGrpSpPr>
                <p:cNvPr id="5493" name="Google Shape;5493;p73"/>
                <p:cNvGrpSpPr/>
                <p:nvPr/>
              </p:nvGrpSpPr>
              <p:grpSpPr>
                <a:xfrm>
                  <a:off x="1826655" y="4224370"/>
                  <a:ext cx="200738" cy="25631"/>
                  <a:chOff x="1826655" y="4224370"/>
                  <a:chExt cx="200738" cy="25631"/>
                </a:xfrm>
              </p:grpSpPr>
              <p:sp>
                <p:nvSpPr>
                  <p:cNvPr id="5494" name="Google Shape;5494;p7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73"/>
                <p:cNvGrpSpPr/>
                <p:nvPr/>
              </p:nvGrpSpPr>
              <p:grpSpPr>
                <a:xfrm>
                  <a:off x="1498221" y="4047614"/>
                  <a:ext cx="328444" cy="240783"/>
                  <a:chOff x="1498221" y="4047614"/>
                  <a:chExt cx="328444" cy="240783"/>
                </a:xfrm>
              </p:grpSpPr>
              <p:sp>
                <p:nvSpPr>
                  <p:cNvPr id="5497" name="Google Shape;5497;p7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8" name="Google Shape;5498;p73"/>
                  <p:cNvGrpSpPr/>
                  <p:nvPr/>
                </p:nvGrpSpPr>
                <p:grpSpPr>
                  <a:xfrm>
                    <a:off x="1498221" y="4047614"/>
                    <a:ext cx="150566" cy="190416"/>
                    <a:chOff x="1498221" y="4047614"/>
                    <a:chExt cx="150566" cy="190416"/>
                  </a:xfrm>
                </p:grpSpPr>
                <p:sp>
                  <p:nvSpPr>
                    <p:cNvPr id="5499" name="Google Shape;5499;p7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01" name="Google Shape;5501;p73"/>
              <p:cNvGrpSpPr/>
              <p:nvPr/>
            </p:nvGrpSpPr>
            <p:grpSpPr>
              <a:xfrm>
                <a:off x="1560718" y="3800594"/>
                <a:ext cx="532948" cy="302090"/>
                <a:chOff x="1560718" y="3800594"/>
                <a:chExt cx="532948" cy="302090"/>
              </a:xfrm>
            </p:grpSpPr>
            <p:grpSp>
              <p:nvGrpSpPr>
                <p:cNvPr id="5502" name="Google Shape;5502;p73"/>
                <p:cNvGrpSpPr/>
                <p:nvPr/>
              </p:nvGrpSpPr>
              <p:grpSpPr>
                <a:xfrm>
                  <a:off x="1912179" y="3827344"/>
                  <a:ext cx="181487" cy="25631"/>
                  <a:chOff x="1912179" y="3827344"/>
                  <a:chExt cx="181487" cy="25631"/>
                </a:xfrm>
              </p:grpSpPr>
              <p:sp>
                <p:nvSpPr>
                  <p:cNvPr id="5503" name="Google Shape;5503;p7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73"/>
                <p:cNvGrpSpPr/>
                <p:nvPr/>
              </p:nvGrpSpPr>
              <p:grpSpPr>
                <a:xfrm>
                  <a:off x="1912179" y="4044505"/>
                  <a:ext cx="181487" cy="25622"/>
                  <a:chOff x="1912179" y="4044506"/>
                  <a:chExt cx="181487" cy="25622"/>
                </a:xfrm>
              </p:grpSpPr>
              <p:sp>
                <p:nvSpPr>
                  <p:cNvPr id="5506" name="Google Shape;5506;p7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73"/>
                <p:cNvGrpSpPr/>
                <p:nvPr/>
              </p:nvGrpSpPr>
              <p:grpSpPr>
                <a:xfrm>
                  <a:off x="1560718" y="3800594"/>
                  <a:ext cx="351472" cy="302090"/>
                  <a:chOff x="1560718" y="3800594"/>
                  <a:chExt cx="351472" cy="302090"/>
                </a:xfrm>
              </p:grpSpPr>
              <p:grpSp>
                <p:nvGrpSpPr>
                  <p:cNvPr id="5509" name="Google Shape;5509;p73"/>
                  <p:cNvGrpSpPr/>
                  <p:nvPr/>
                </p:nvGrpSpPr>
                <p:grpSpPr>
                  <a:xfrm>
                    <a:off x="1560718" y="3842857"/>
                    <a:ext cx="173586" cy="217131"/>
                    <a:chOff x="1560718" y="3842857"/>
                    <a:chExt cx="173586" cy="217131"/>
                  </a:xfrm>
                </p:grpSpPr>
                <p:sp>
                  <p:nvSpPr>
                    <p:cNvPr id="5510" name="Google Shape;5510;p7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3" name="Google Shape;5513;p7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15" name="Google Shape;5515;p7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73"/>
              <p:cNvGrpSpPr/>
              <p:nvPr/>
            </p:nvGrpSpPr>
            <p:grpSpPr>
              <a:xfrm>
                <a:off x="785350" y="3605478"/>
                <a:ext cx="535311" cy="249245"/>
                <a:chOff x="785350" y="3605478"/>
                <a:chExt cx="535311" cy="249245"/>
              </a:xfrm>
            </p:grpSpPr>
            <p:grpSp>
              <p:nvGrpSpPr>
                <p:cNvPr id="5517" name="Google Shape;5517;p73"/>
                <p:cNvGrpSpPr/>
                <p:nvPr/>
              </p:nvGrpSpPr>
              <p:grpSpPr>
                <a:xfrm>
                  <a:off x="785350" y="3605478"/>
                  <a:ext cx="376191" cy="102736"/>
                  <a:chOff x="785350" y="3605478"/>
                  <a:chExt cx="376191" cy="102736"/>
                </a:xfrm>
              </p:grpSpPr>
              <p:sp>
                <p:nvSpPr>
                  <p:cNvPr id="5518" name="Google Shape;5518;p7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73"/>
                <p:cNvGrpSpPr/>
                <p:nvPr/>
              </p:nvGrpSpPr>
              <p:grpSpPr>
                <a:xfrm>
                  <a:off x="1161530" y="3655851"/>
                  <a:ext cx="159131" cy="198872"/>
                  <a:chOff x="1161530" y="3655851"/>
                  <a:chExt cx="159131" cy="198872"/>
                </a:xfrm>
              </p:grpSpPr>
              <p:sp>
                <p:nvSpPr>
                  <p:cNvPr id="5522" name="Google Shape;5522;p7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4" name="Google Shape;5524;p73"/>
              <p:cNvGrpSpPr/>
              <p:nvPr/>
            </p:nvGrpSpPr>
            <p:grpSpPr>
              <a:xfrm>
                <a:off x="785350" y="4047614"/>
                <a:ext cx="535311" cy="240783"/>
                <a:chOff x="785350" y="4047614"/>
                <a:chExt cx="535311" cy="240783"/>
              </a:xfrm>
            </p:grpSpPr>
            <p:grpSp>
              <p:nvGrpSpPr>
                <p:cNvPr id="5525" name="Google Shape;5525;p73"/>
                <p:cNvGrpSpPr/>
                <p:nvPr/>
              </p:nvGrpSpPr>
              <p:grpSpPr>
                <a:xfrm>
                  <a:off x="1161636" y="4047614"/>
                  <a:ext cx="159025" cy="190415"/>
                  <a:chOff x="1161636" y="4047614"/>
                  <a:chExt cx="159025" cy="190415"/>
                </a:xfrm>
              </p:grpSpPr>
              <p:sp>
                <p:nvSpPr>
                  <p:cNvPr id="5526" name="Google Shape;5526;p7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73"/>
                <p:cNvGrpSpPr/>
                <p:nvPr/>
              </p:nvGrpSpPr>
              <p:grpSpPr>
                <a:xfrm>
                  <a:off x="785350" y="4185661"/>
                  <a:ext cx="376191" cy="102736"/>
                  <a:chOff x="785350" y="4185661"/>
                  <a:chExt cx="376191" cy="102736"/>
                </a:xfrm>
              </p:grpSpPr>
              <p:sp>
                <p:nvSpPr>
                  <p:cNvPr id="5529" name="Google Shape;5529;p7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2" name="Google Shape;5532;p73"/>
              <p:cNvGrpSpPr/>
              <p:nvPr/>
            </p:nvGrpSpPr>
            <p:grpSpPr>
              <a:xfrm>
                <a:off x="1501054" y="3605478"/>
                <a:ext cx="526340" cy="249240"/>
                <a:chOff x="1501054" y="3605478"/>
                <a:chExt cx="526340" cy="249240"/>
              </a:xfrm>
            </p:grpSpPr>
            <p:grpSp>
              <p:nvGrpSpPr>
                <p:cNvPr id="5533" name="Google Shape;5533;p73"/>
                <p:cNvGrpSpPr/>
                <p:nvPr/>
              </p:nvGrpSpPr>
              <p:grpSpPr>
                <a:xfrm>
                  <a:off x="1834208" y="3643867"/>
                  <a:ext cx="193185" cy="25622"/>
                  <a:chOff x="1834208" y="3643867"/>
                  <a:chExt cx="193185" cy="25622"/>
                </a:xfrm>
              </p:grpSpPr>
              <p:sp>
                <p:nvSpPr>
                  <p:cNvPr id="5534" name="Google Shape;5534;p7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73"/>
                <p:cNvGrpSpPr/>
                <p:nvPr/>
              </p:nvGrpSpPr>
              <p:grpSpPr>
                <a:xfrm>
                  <a:off x="1501054" y="3605478"/>
                  <a:ext cx="333165" cy="249240"/>
                  <a:chOff x="1501054" y="3605478"/>
                  <a:chExt cx="333165" cy="249240"/>
                </a:xfrm>
              </p:grpSpPr>
              <p:sp>
                <p:nvSpPr>
                  <p:cNvPr id="5537" name="Google Shape;5537;p7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8" name="Google Shape;5538;p73"/>
                  <p:cNvGrpSpPr/>
                  <p:nvPr/>
                </p:nvGrpSpPr>
                <p:grpSpPr>
                  <a:xfrm>
                    <a:off x="1501054" y="3655851"/>
                    <a:ext cx="155286" cy="198867"/>
                    <a:chOff x="1501054" y="3655851"/>
                    <a:chExt cx="155286" cy="198867"/>
                  </a:xfrm>
                </p:grpSpPr>
                <p:sp>
                  <p:nvSpPr>
                    <p:cNvPr id="5539" name="Google Shape;5539;p7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41" name="Google Shape;5541;p73"/>
              <p:cNvGrpSpPr/>
              <p:nvPr/>
            </p:nvGrpSpPr>
            <p:grpSpPr>
              <a:xfrm>
                <a:off x="724986" y="3800594"/>
                <a:ext cx="532950" cy="302090"/>
                <a:chOff x="724986" y="3800594"/>
                <a:chExt cx="532950" cy="302090"/>
              </a:xfrm>
            </p:grpSpPr>
            <p:grpSp>
              <p:nvGrpSpPr>
                <p:cNvPr id="5542" name="Google Shape;5542;p73"/>
                <p:cNvGrpSpPr/>
                <p:nvPr/>
              </p:nvGrpSpPr>
              <p:grpSpPr>
                <a:xfrm>
                  <a:off x="724986" y="4044367"/>
                  <a:ext cx="181314" cy="25626"/>
                  <a:chOff x="724986" y="4044367"/>
                  <a:chExt cx="181314" cy="25626"/>
                </a:xfrm>
              </p:grpSpPr>
              <p:sp>
                <p:nvSpPr>
                  <p:cNvPr id="5543" name="Google Shape;5543;p7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73"/>
                <p:cNvGrpSpPr/>
                <p:nvPr/>
              </p:nvGrpSpPr>
              <p:grpSpPr>
                <a:xfrm>
                  <a:off x="906290" y="3800594"/>
                  <a:ext cx="351646" cy="302090"/>
                  <a:chOff x="906290" y="3800594"/>
                  <a:chExt cx="351646" cy="302090"/>
                </a:xfrm>
              </p:grpSpPr>
              <p:grpSp>
                <p:nvGrpSpPr>
                  <p:cNvPr id="5546" name="Google Shape;5546;p73"/>
                  <p:cNvGrpSpPr/>
                  <p:nvPr/>
                </p:nvGrpSpPr>
                <p:grpSpPr>
                  <a:xfrm>
                    <a:off x="1084172" y="3842857"/>
                    <a:ext cx="173764" cy="217131"/>
                    <a:chOff x="1084172" y="3842857"/>
                    <a:chExt cx="173764" cy="217131"/>
                  </a:xfrm>
                </p:grpSpPr>
                <p:grpSp>
                  <p:nvGrpSpPr>
                    <p:cNvPr id="5547" name="Google Shape;5547;p73"/>
                    <p:cNvGrpSpPr/>
                    <p:nvPr/>
                  </p:nvGrpSpPr>
                  <p:grpSpPr>
                    <a:xfrm>
                      <a:off x="1156862" y="3936509"/>
                      <a:ext cx="101073" cy="25622"/>
                      <a:chOff x="1156862" y="3936509"/>
                      <a:chExt cx="101073" cy="25622"/>
                    </a:xfrm>
                  </p:grpSpPr>
                  <p:sp>
                    <p:nvSpPr>
                      <p:cNvPr id="5548" name="Google Shape;5548;p7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0" name="Google Shape;5550;p7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7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73"/>
                <p:cNvGrpSpPr/>
                <p:nvPr/>
              </p:nvGrpSpPr>
              <p:grpSpPr>
                <a:xfrm>
                  <a:off x="724986" y="3830189"/>
                  <a:ext cx="189533" cy="25626"/>
                  <a:chOff x="724986" y="3830189"/>
                  <a:chExt cx="189533" cy="25626"/>
                </a:xfrm>
              </p:grpSpPr>
              <p:sp>
                <p:nvSpPr>
                  <p:cNvPr id="5554" name="Google Shape;5554;p7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556" name="Google Shape;5556;p73"/>
          <p:cNvGrpSpPr/>
          <p:nvPr/>
        </p:nvGrpSpPr>
        <p:grpSpPr>
          <a:xfrm>
            <a:off x="2253298" y="2455640"/>
            <a:ext cx="948701" cy="935378"/>
            <a:chOff x="2253298" y="2428317"/>
            <a:chExt cx="948701" cy="935378"/>
          </a:xfrm>
        </p:grpSpPr>
        <p:sp>
          <p:nvSpPr>
            <p:cNvPr id="5557" name="Google Shape;5557;p7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3" name="Shape 5593"/>
        <p:cNvGrpSpPr/>
        <p:nvPr/>
      </p:nvGrpSpPr>
      <p:grpSpPr>
        <a:xfrm>
          <a:off x="0" y="0"/>
          <a:ext cx="0" cy="0"/>
          <a:chOff x="0" y="0"/>
          <a:chExt cx="0" cy="0"/>
        </a:xfrm>
      </p:grpSpPr>
      <p:grpSp>
        <p:nvGrpSpPr>
          <p:cNvPr id="5594" name="Google Shape;5594;p74"/>
          <p:cNvGrpSpPr/>
          <p:nvPr/>
        </p:nvGrpSpPr>
        <p:grpSpPr>
          <a:xfrm>
            <a:off x="3353582" y="1145627"/>
            <a:ext cx="2363393" cy="1017867"/>
            <a:chOff x="3292400" y="1219146"/>
            <a:chExt cx="2615240" cy="1110239"/>
          </a:xfrm>
        </p:grpSpPr>
        <p:sp>
          <p:nvSpPr>
            <p:cNvPr id="5595" name="Google Shape;5595;p7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596" name="Google Shape;5596;p7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597" name="Google Shape;5597;p7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598" name="Google Shape;5598;p7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599" name="Google Shape;5599;p7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600" name="Google Shape;5600;p7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601" name="Google Shape;5601;p7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602" name="Google Shape;5602;p7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603" name="Google Shape;5603;p7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604" name="Google Shape;5604;p7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605" name="Google Shape;5605;p7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606" name="Google Shape;5606;p7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607" name="Google Shape;5607;p7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608" name="Google Shape;5608;p7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609" name="Google Shape;5609;p74"/>
            <p:cNvGrpSpPr/>
            <p:nvPr/>
          </p:nvGrpSpPr>
          <p:grpSpPr>
            <a:xfrm>
              <a:off x="3748438" y="1378608"/>
              <a:ext cx="2159202" cy="903971"/>
              <a:chOff x="1683525" y="2179850"/>
              <a:chExt cx="4519050" cy="2134525"/>
            </a:xfrm>
          </p:grpSpPr>
          <p:sp>
            <p:nvSpPr>
              <p:cNvPr id="5610" name="Google Shape;5610;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1" name="Google Shape;5611;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2" name="Google Shape;5612;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3" name="Google Shape;5613;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4" name="Google Shape;5614;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5" name="Google Shape;5615;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6" name="Google Shape;5616;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7" name="Google Shape;5617;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8" name="Google Shape;5618;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19" name="Google Shape;5619;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20" name="Google Shape;5620;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21" name="Google Shape;5621;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622" name="Google Shape;5622;p74"/>
          <p:cNvGraphicFramePr/>
          <p:nvPr/>
        </p:nvGraphicFramePr>
        <p:xfrm>
          <a:off x="5949675" y="2323100"/>
          <a:ext cx="3000000" cy="3000000"/>
        </p:xfrm>
        <a:graphic>
          <a:graphicData uri="http://schemas.openxmlformats.org/drawingml/2006/table">
            <a:tbl>
              <a:tblPr>
                <a:noFill/>
                <a:tableStyleId>{3E0F256E-1DC0-42F5-9AF2-79BDFD4329D5}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623" name="Google Shape;5623;p74"/>
          <p:cNvGrpSpPr/>
          <p:nvPr/>
        </p:nvGrpSpPr>
        <p:grpSpPr>
          <a:xfrm>
            <a:off x="5926924" y="3381697"/>
            <a:ext cx="2519825" cy="1001454"/>
            <a:chOff x="1906114" y="789980"/>
            <a:chExt cx="1487676" cy="606868"/>
          </a:xfrm>
        </p:grpSpPr>
        <p:cxnSp>
          <p:nvCxnSpPr>
            <p:cNvPr id="5624" name="Google Shape;5624;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625" name="Google Shape;5625;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626" name="Google Shape;5626;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627" name="Google Shape;5627;p7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628" name="Google Shape;5628;p7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629" name="Google Shape;5629;p7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630" name="Google Shape;5630;p7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631" name="Google Shape;5631;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638" name="Google Shape;5638;p7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639" name="Google Shape;5639;p7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640" name="Google Shape;5640;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74"/>
          <p:cNvGrpSpPr/>
          <p:nvPr/>
        </p:nvGrpSpPr>
        <p:grpSpPr>
          <a:xfrm>
            <a:off x="726399" y="1190655"/>
            <a:ext cx="2394370" cy="976502"/>
            <a:chOff x="749309" y="1112739"/>
            <a:chExt cx="2371603" cy="976502"/>
          </a:xfrm>
        </p:grpSpPr>
        <p:sp>
          <p:nvSpPr>
            <p:cNvPr id="5642" name="Google Shape;5642;p7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674" name="Google Shape;5674;p74"/>
          <p:cNvGraphicFramePr/>
          <p:nvPr/>
        </p:nvGraphicFramePr>
        <p:xfrm>
          <a:off x="5949700" y="1188950"/>
          <a:ext cx="3000000" cy="3000000"/>
        </p:xfrm>
        <a:graphic>
          <a:graphicData uri="http://schemas.openxmlformats.org/drawingml/2006/table">
            <a:tbl>
              <a:tblPr>
                <a:noFill/>
                <a:tableStyleId>{3E0F256E-1DC0-42F5-9AF2-79BDFD4329D5}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675" name="Google Shape;5675;p74"/>
          <p:cNvGraphicFramePr/>
          <p:nvPr/>
        </p:nvGraphicFramePr>
        <p:xfrm>
          <a:off x="3356413" y="2323100"/>
          <a:ext cx="3000000" cy="3000000"/>
        </p:xfrm>
        <a:graphic>
          <a:graphicData uri="http://schemas.openxmlformats.org/drawingml/2006/table">
            <a:tbl>
              <a:tblPr>
                <a:noFill/>
                <a:tableStyleId>{3E0F256E-1DC0-42F5-9AF2-79BDFD4329D5}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676" name="Google Shape;5676;p74"/>
          <p:cNvGrpSpPr/>
          <p:nvPr/>
        </p:nvGrpSpPr>
        <p:grpSpPr>
          <a:xfrm>
            <a:off x="4100342" y="2709743"/>
            <a:ext cx="1517436" cy="74460"/>
            <a:chOff x="3980086" y="2804397"/>
            <a:chExt cx="1227600" cy="66900"/>
          </a:xfrm>
        </p:grpSpPr>
        <p:sp>
          <p:nvSpPr>
            <p:cNvPr id="5677" name="Google Shape;5677;p7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74"/>
          <p:cNvGrpSpPr/>
          <p:nvPr/>
        </p:nvGrpSpPr>
        <p:grpSpPr>
          <a:xfrm>
            <a:off x="4725406" y="3002330"/>
            <a:ext cx="892956" cy="74460"/>
            <a:chOff x="3980086" y="2804397"/>
            <a:chExt cx="1227600" cy="66900"/>
          </a:xfrm>
        </p:grpSpPr>
        <p:sp>
          <p:nvSpPr>
            <p:cNvPr id="5680" name="Google Shape;5680;p7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74"/>
          <p:cNvGrpSpPr/>
          <p:nvPr/>
        </p:nvGrpSpPr>
        <p:grpSpPr>
          <a:xfrm>
            <a:off x="3358498" y="3361213"/>
            <a:ext cx="2363244" cy="1005943"/>
            <a:chOff x="3358415" y="3361302"/>
            <a:chExt cx="2363244" cy="1024695"/>
          </a:xfrm>
        </p:grpSpPr>
        <p:grpSp>
          <p:nvGrpSpPr>
            <p:cNvPr id="5683" name="Google Shape;5683;p74"/>
            <p:cNvGrpSpPr/>
            <p:nvPr/>
          </p:nvGrpSpPr>
          <p:grpSpPr>
            <a:xfrm>
              <a:off x="3358415" y="3361302"/>
              <a:ext cx="441300" cy="1024695"/>
              <a:chOff x="3358415" y="3361302"/>
              <a:chExt cx="441300" cy="1024695"/>
            </a:xfrm>
          </p:grpSpPr>
          <p:sp>
            <p:nvSpPr>
              <p:cNvPr id="5684" name="Google Shape;5684;p7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74"/>
            <p:cNvGrpSpPr/>
            <p:nvPr/>
          </p:nvGrpSpPr>
          <p:grpSpPr>
            <a:xfrm>
              <a:off x="3838901" y="3361302"/>
              <a:ext cx="441300" cy="1024695"/>
              <a:chOff x="3838901" y="3361302"/>
              <a:chExt cx="441300" cy="1024695"/>
            </a:xfrm>
          </p:grpSpPr>
          <p:sp>
            <p:nvSpPr>
              <p:cNvPr id="5691" name="Google Shape;5691;p7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74"/>
            <p:cNvGrpSpPr/>
            <p:nvPr/>
          </p:nvGrpSpPr>
          <p:grpSpPr>
            <a:xfrm>
              <a:off x="4319387" y="3361302"/>
              <a:ext cx="441300" cy="1024695"/>
              <a:chOff x="4319387" y="3361302"/>
              <a:chExt cx="441300" cy="1024695"/>
            </a:xfrm>
          </p:grpSpPr>
          <p:sp>
            <p:nvSpPr>
              <p:cNvPr id="5698" name="Google Shape;5698;p7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74"/>
            <p:cNvGrpSpPr/>
            <p:nvPr/>
          </p:nvGrpSpPr>
          <p:grpSpPr>
            <a:xfrm>
              <a:off x="4799873" y="3361302"/>
              <a:ext cx="441300" cy="1024695"/>
              <a:chOff x="4799873" y="3361302"/>
              <a:chExt cx="441300" cy="1024695"/>
            </a:xfrm>
          </p:grpSpPr>
          <p:sp>
            <p:nvSpPr>
              <p:cNvPr id="5705" name="Google Shape;5705;p7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74"/>
            <p:cNvGrpSpPr/>
            <p:nvPr/>
          </p:nvGrpSpPr>
          <p:grpSpPr>
            <a:xfrm>
              <a:off x="5280360" y="3361302"/>
              <a:ext cx="441300" cy="1024695"/>
              <a:chOff x="5280360" y="3361302"/>
              <a:chExt cx="441300" cy="1024695"/>
            </a:xfrm>
          </p:grpSpPr>
          <p:sp>
            <p:nvSpPr>
              <p:cNvPr id="5712" name="Google Shape;5712;p7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718" name="Google Shape;5718;p74"/>
          <p:cNvGraphicFramePr/>
          <p:nvPr/>
        </p:nvGraphicFramePr>
        <p:xfrm>
          <a:off x="724925" y="2323100"/>
          <a:ext cx="3000000" cy="3000000"/>
        </p:xfrm>
        <a:graphic>
          <a:graphicData uri="http://schemas.openxmlformats.org/drawingml/2006/table">
            <a:tbl>
              <a:tblPr>
                <a:noFill/>
                <a:tableStyleId>{3E0F256E-1DC0-42F5-9AF2-79BDFD4329D5}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19" name="Google Shape;5719;p74"/>
          <p:cNvGrpSpPr/>
          <p:nvPr/>
        </p:nvGrpSpPr>
        <p:grpSpPr>
          <a:xfrm>
            <a:off x="726450" y="3372825"/>
            <a:ext cx="2403614" cy="1005900"/>
            <a:chOff x="726450" y="3372825"/>
            <a:chExt cx="2403614" cy="1005900"/>
          </a:xfrm>
        </p:grpSpPr>
        <p:grpSp>
          <p:nvGrpSpPr>
            <p:cNvPr id="5720" name="Google Shape;5720;p74"/>
            <p:cNvGrpSpPr/>
            <p:nvPr/>
          </p:nvGrpSpPr>
          <p:grpSpPr>
            <a:xfrm>
              <a:off x="726450" y="3696000"/>
              <a:ext cx="2403614" cy="500898"/>
              <a:chOff x="726450" y="3696000"/>
              <a:chExt cx="2403614" cy="500898"/>
            </a:xfrm>
          </p:grpSpPr>
          <p:sp>
            <p:nvSpPr>
              <p:cNvPr id="5721" name="Google Shape;5721;p7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22" name="Google Shape;5722;p7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723" name="Google Shape;5723;p74"/>
            <p:cNvGrpSpPr/>
            <p:nvPr/>
          </p:nvGrpSpPr>
          <p:grpSpPr>
            <a:xfrm>
              <a:off x="1348050" y="3372825"/>
              <a:ext cx="1720425" cy="1005900"/>
              <a:chOff x="1348050" y="3372825"/>
              <a:chExt cx="1720425" cy="1005900"/>
            </a:xfrm>
          </p:grpSpPr>
          <p:sp>
            <p:nvSpPr>
              <p:cNvPr id="5724" name="Google Shape;5724;p7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25" name="Google Shape;5725;p7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26" name="Google Shape;5726;p7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27" name="Google Shape;5727;p7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28" name="Google Shape;5728;p7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729" name="Google Shape;5729;p74"/>
            <p:cNvGrpSpPr/>
            <p:nvPr/>
          </p:nvGrpSpPr>
          <p:grpSpPr>
            <a:xfrm>
              <a:off x="1455707" y="3731058"/>
              <a:ext cx="1491150" cy="417657"/>
              <a:chOff x="1455707" y="3731058"/>
              <a:chExt cx="1491150" cy="417657"/>
            </a:xfrm>
          </p:grpSpPr>
          <p:grpSp>
            <p:nvGrpSpPr>
              <p:cNvPr id="5730" name="Google Shape;5730;p74"/>
              <p:cNvGrpSpPr/>
              <p:nvPr/>
            </p:nvGrpSpPr>
            <p:grpSpPr>
              <a:xfrm>
                <a:off x="1472938" y="3745828"/>
                <a:ext cx="72126" cy="53788"/>
                <a:chOff x="1472938" y="3745828"/>
                <a:chExt cx="72126" cy="53788"/>
              </a:xfrm>
            </p:grpSpPr>
            <p:sp>
              <p:nvSpPr>
                <p:cNvPr id="5731" name="Google Shape;5731;p7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74"/>
              <p:cNvGrpSpPr/>
              <p:nvPr/>
            </p:nvGrpSpPr>
            <p:grpSpPr>
              <a:xfrm>
                <a:off x="1819181" y="4089633"/>
                <a:ext cx="72126" cy="53788"/>
                <a:chOff x="1819181" y="4089633"/>
                <a:chExt cx="72126" cy="53788"/>
              </a:xfrm>
            </p:grpSpPr>
            <p:sp>
              <p:nvSpPr>
                <p:cNvPr id="5734" name="Google Shape;5734;p7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4"/>
              <p:cNvGrpSpPr/>
              <p:nvPr/>
            </p:nvGrpSpPr>
            <p:grpSpPr>
              <a:xfrm>
                <a:off x="1455707" y="4084171"/>
                <a:ext cx="64321" cy="64544"/>
                <a:chOff x="1455707" y="4084171"/>
                <a:chExt cx="64321" cy="64544"/>
              </a:xfrm>
            </p:grpSpPr>
            <p:sp>
              <p:nvSpPr>
                <p:cNvPr id="5737" name="Google Shape;5737;p7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74"/>
              <p:cNvGrpSpPr/>
              <p:nvPr/>
            </p:nvGrpSpPr>
            <p:grpSpPr>
              <a:xfrm>
                <a:off x="1818610" y="3731058"/>
                <a:ext cx="64321" cy="64544"/>
                <a:chOff x="1818610" y="3731058"/>
                <a:chExt cx="64321" cy="64544"/>
              </a:xfrm>
            </p:grpSpPr>
            <p:sp>
              <p:nvSpPr>
                <p:cNvPr id="5740" name="Google Shape;5740;p7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74"/>
              <p:cNvGrpSpPr/>
              <p:nvPr/>
            </p:nvGrpSpPr>
            <p:grpSpPr>
              <a:xfrm>
                <a:off x="2172491" y="4089633"/>
                <a:ext cx="72126" cy="53788"/>
                <a:chOff x="2172491" y="4089633"/>
                <a:chExt cx="72126" cy="53788"/>
              </a:xfrm>
            </p:grpSpPr>
            <p:sp>
              <p:nvSpPr>
                <p:cNvPr id="5743" name="Google Shape;5743;p7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74"/>
              <p:cNvGrpSpPr/>
              <p:nvPr/>
            </p:nvGrpSpPr>
            <p:grpSpPr>
              <a:xfrm>
                <a:off x="2171920" y="3731058"/>
                <a:ext cx="64321" cy="64544"/>
                <a:chOff x="2171920" y="3731058"/>
                <a:chExt cx="64321" cy="64544"/>
              </a:xfrm>
            </p:grpSpPr>
            <p:sp>
              <p:nvSpPr>
                <p:cNvPr id="5746" name="Google Shape;5746;p7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74"/>
              <p:cNvGrpSpPr/>
              <p:nvPr/>
            </p:nvGrpSpPr>
            <p:grpSpPr>
              <a:xfrm>
                <a:off x="2874730" y="3745828"/>
                <a:ext cx="72126" cy="53788"/>
                <a:chOff x="2874730" y="3745828"/>
                <a:chExt cx="72126" cy="53788"/>
              </a:xfrm>
            </p:grpSpPr>
            <p:sp>
              <p:nvSpPr>
                <p:cNvPr id="5749" name="Google Shape;5749;p7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74"/>
              <p:cNvGrpSpPr/>
              <p:nvPr/>
            </p:nvGrpSpPr>
            <p:grpSpPr>
              <a:xfrm>
                <a:off x="2878589" y="4081481"/>
                <a:ext cx="64321" cy="64544"/>
                <a:chOff x="2878589" y="4081481"/>
                <a:chExt cx="64321" cy="64544"/>
              </a:xfrm>
            </p:grpSpPr>
            <p:sp>
              <p:nvSpPr>
                <p:cNvPr id="5752" name="Google Shape;5752;p7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4"/>
              <p:cNvGrpSpPr/>
              <p:nvPr/>
            </p:nvGrpSpPr>
            <p:grpSpPr>
              <a:xfrm>
                <a:off x="2525796" y="4089633"/>
                <a:ext cx="72126" cy="53788"/>
                <a:chOff x="2525796" y="4089633"/>
                <a:chExt cx="72126" cy="53788"/>
              </a:xfrm>
            </p:grpSpPr>
            <p:sp>
              <p:nvSpPr>
                <p:cNvPr id="5755" name="Google Shape;5755;p7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4"/>
              <p:cNvGrpSpPr/>
              <p:nvPr/>
            </p:nvGrpSpPr>
            <p:grpSpPr>
              <a:xfrm>
                <a:off x="2525225" y="3731058"/>
                <a:ext cx="64321" cy="64544"/>
                <a:chOff x="2525225" y="3731058"/>
                <a:chExt cx="64321" cy="64544"/>
              </a:xfrm>
            </p:grpSpPr>
            <p:sp>
              <p:nvSpPr>
                <p:cNvPr id="5758" name="Google Shape;5758;p7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3" name="Shape 5763"/>
        <p:cNvGrpSpPr/>
        <p:nvPr/>
      </p:nvGrpSpPr>
      <p:grpSpPr>
        <a:xfrm>
          <a:off x="0" y="0"/>
          <a:ext cx="0" cy="0"/>
          <a:chOff x="0" y="0"/>
          <a:chExt cx="0" cy="0"/>
        </a:xfrm>
      </p:grpSpPr>
      <p:grpSp>
        <p:nvGrpSpPr>
          <p:cNvPr id="5764" name="Google Shape;5764;p75"/>
          <p:cNvGrpSpPr/>
          <p:nvPr/>
        </p:nvGrpSpPr>
        <p:grpSpPr>
          <a:xfrm>
            <a:off x="732428" y="1171356"/>
            <a:ext cx="845921" cy="690752"/>
            <a:chOff x="732428" y="1198513"/>
            <a:chExt cx="845921" cy="690752"/>
          </a:xfrm>
        </p:grpSpPr>
        <p:grpSp>
          <p:nvGrpSpPr>
            <p:cNvPr id="5765" name="Google Shape;5765;p75"/>
            <p:cNvGrpSpPr/>
            <p:nvPr/>
          </p:nvGrpSpPr>
          <p:grpSpPr>
            <a:xfrm>
              <a:off x="823030" y="1198513"/>
              <a:ext cx="755319" cy="690752"/>
              <a:chOff x="823030" y="1198513"/>
              <a:chExt cx="755319" cy="690752"/>
            </a:xfrm>
          </p:grpSpPr>
          <p:sp>
            <p:nvSpPr>
              <p:cNvPr id="5766" name="Google Shape;5766;p7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75"/>
            <p:cNvGrpSpPr/>
            <p:nvPr/>
          </p:nvGrpSpPr>
          <p:grpSpPr>
            <a:xfrm>
              <a:off x="732428" y="1239937"/>
              <a:ext cx="739912" cy="607886"/>
              <a:chOff x="732428" y="1239937"/>
              <a:chExt cx="739912" cy="607886"/>
            </a:xfrm>
          </p:grpSpPr>
          <p:sp>
            <p:nvSpPr>
              <p:cNvPr id="5769" name="Google Shape;5769;p7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75"/>
            <p:cNvGrpSpPr/>
            <p:nvPr/>
          </p:nvGrpSpPr>
          <p:grpSpPr>
            <a:xfrm>
              <a:off x="732428" y="1277018"/>
              <a:ext cx="702832" cy="533758"/>
              <a:chOff x="732428" y="1277018"/>
              <a:chExt cx="702832" cy="533758"/>
            </a:xfrm>
          </p:grpSpPr>
          <p:sp>
            <p:nvSpPr>
              <p:cNvPr id="5772" name="Google Shape;5772;p7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75"/>
            <p:cNvGrpSpPr/>
            <p:nvPr/>
          </p:nvGrpSpPr>
          <p:grpSpPr>
            <a:xfrm>
              <a:off x="931170" y="1306653"/>
              <a:ext cx="647179" cy="474455"/>
              <a:chOff x="931170" y="1306653"/>
              <a:chExt cx="647179" cy="474455"/>
            </a:xfrm>
          </p:grpSpPr>
          <p:sp>
            <p:nvSpPr>
              <p:cNvPr id="5775" name="Google Shape;5775;p7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7" name="Google Shape;5777;p7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75"/>
          <p:cNvGrpSpPr/>
          <p:nvPr/>
        </p:nvGrpSpPr>
        <p:grpSpPr>
          <a:xfrm>
            <a:off x="3964037" y="1171363"/>
            <a:ext cx="634656" cy="699982"/>
            <a:chOff x="5985650" y="2860025"/>
            <a:chExt cx="1396075" cy="1539775"/>
          </a:xfrm>
        </p:grpSpPr>
        <p:sp>
          <p:nvSpPr>
            <p:cNvPr id="5779" name="Google Shape;5779;p7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75"/>
          <p:cNvGrpSpPr/>
          <p:nvPr/>
        </p:nvGrpSpPr>
        <p:grpSpPr>
          <a:xfrm>
            <a:off x="4719687" y="1171356"/>
            <a:ext cx="725845" cy="699975"/>
            <a:chOff x="4249973" y="1201875"/>
            <a:chExt cx="1958568" cy="1888762"/>
          </a:xfrm>
        </p:grpSpPr>
        <p:sp>
          <p:nvSpPr>
            <p:cNvPr id="5812" name="Google Shape;5812;p7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75"/>
            <p:cNvGrpSpPr/>
            <p:nvPr/>
          </p:nvGrpSpPr>
          <p:grpSpPr>
            <a:xfrm>
              <a:off x="5853086" y="1789142"/>
              <a:ext cx="355454" cy="1048099"/>
              <a:chOff x="5576108" y="2016725"/>
              <a:chExt cx="565200" cy="1666560"/>
            </a:xfrm>
          </p:grpSpPr>
          <p:sp>
            <p:nvSpPr>
              <p:cNvPr id="5814" name="Google Shape;5814;p7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15" name="Google Shape;5815;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75"/>
            <p:cNvGrpSpPr/>
            <p:nvPr/>
          </p:nvGrpSpPr>
          <p:grpSpPr>
            <a:xfrm>
              <a:off x="4869455" y="2691676"/>
              <a:ext cx="1013897" cy="398961"/>
              <a:chOff x="4012057" y="3451825"/>
              <a:chExt cx="1612175" cy="634379"/>
            </a:xfrm>
          </p:grpSpPr>
          <p:sp>
            <p:nvSpPr>
              <p:cNvPr id="5817" name="Google Shape;5817;p7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18" name="Google Shape;5818;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75"/>
            <p:cNvGrpSpPr/>
            <p:nvPr/>
          </p:nvGrpSpPr>
          <p:grpSpPr>
            <a:xfrm>
              <a:off x="4276937" y="2155961"/>
              <a:ext cx="651965" cy="891358"/>
              <a:chOff x="3069908" y="2599997"/>
              <a:chExt cx="1036675" cy="1417328"/>
            </a:xfrm>
          </p:grpSpPr>
          <p:sp>
            <p:nvSpPr>
              <p:cNvPr id="5820" name="Google Shape;5820;p7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21" name="Google Shape;5821;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75"/>
            <p:cNvGrpSpPr/>
            <p:nvPr/>
          </p:nvGrpSpPr>
          <p:grpSpPr>
            <a:xfrm>
              <a:off x="5054918" y="1201875"/>
              <a:ext cx="999548" cy="602711"/>
              <a:chOff x="4306958" y="1082925"/>
              <a:chExt cx="1589359" cy="958358"/>
            </a:xfrm>
          </p:grpSpPr>
          <p:sp>
            <p:nvSpPr>
              <p:cNvPr id="5823" name="Google Shape;5823;p7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24" name="Google Shape;5824;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75"/>
            <p:cNvGrpSpPr/>
            <p:nvPr/>
          </p:nvGrpSpPr>
          <p:grpSpPr>
            <a:xfrm>
              <a:off x="4249973" y="1303451"/>
              <a:ext cx="799317" cy="841334"/>
              <a:chOff x="3027033" y="1244439"/>
              <a:chExt cx="1270977" cy="1337786"/>
            </a:xfrm>
          </p:grpSpPr>
          <p:sp>
            <p:nvSpPr>
              <p:cNvPr id="5826" name="Google Shape;5826;p7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27" name="Google Shape;5827;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8" name="Google Shape;5828;p75"/>
          <p:cNvGrpSpPr/>
          <p:nvPr/>
        </p:nvGrpSpPr>
        <p:grpSpPr>
          <a:xfrm>
            <a:off x="4072551" y="2058137"/>
            <a:ext cx="750769" cy="683784"/>
            <a:chOff x="4204684" y="2104422"/>
            <a:chExt cx="699822" cy="637382"/>
          </a:xfrm>
        </p:grpSpPr>
        <p:grpSp>
          <p:nvGrpSpPr>
            <p:cNvPr id="5829" name="Google Shape;5829;p75"/>
            <p:cNvGrpSpPr/>
            <p:nvPr/>
          </p:nvGrpSpPr>
          <p:grpSpPr>
            <a:xfrm>
              <a:off x="4204684" y="2430067"/>
              <a:ext cx="342957" cy="311738"/>
              <a:chOff x="4204684" y="2430067"/>
              <a:chExt cx="342957" cy="311738"/>
            </a:xfrm>
          </p:grpSpPr>
          <p:sp>
            <p:nvSpPr>
              <p:cNvPr id="5830" name="Google Shape;5830;p7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75"/>
            <p:cNvGrpSpPr/>
            <p:nvPr/>
          </p:nvGrpSpPr>
          <p:grpSpPr>
            <a:xfrm>
              <a:off x="4561586" y="2430067"/>
              <a:ext cx="342920" cy="311738"/>
              <a:chOff x="4561586" y="2430067"/>
              <a:chExt cx="342920" cy="311738"/>
            </a:xfrm>
          </p:grpSpPr>
          <p:sp>
            <p:nvSpPr>
              <p:cNvPr id="5833" name="Google Shape;5833;p7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75"/>
            <p:cNvGrpSpPr/>
            <p:nvPr/>
          </p:nvGrpSpPr>
          <p:grpSpPr>
            <a:xfrm>
              <a:off x="4561586" y="2104422"/>
              <a:ext cx="342920" cy="311738"/>
              <a:chOff x="4561586" y="2104422"/>
              <a:chExt cx="342920" cy="311738"/>
            </a:xfrm>
          </p:grpSpPr>
          <p:sp>
            <p:nvSpPr>
              <p:cNvPr id="5836" name="Google Shape;5836;p7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5"/>
            <p:cNvGrpSpPr/>
            <p:nvPr/>
          </p:nvGrpSpPr>
          <p:grpSpPr>
            <a:xfrm>
              <a:off x="4204684" y="2104422"/>
              <a:ext cx="342957" cy="311664"/>
              <a:chOff x="4204684" y="2104422"/>
              <a:chExt cx="342957" cy="311664"/>
            </a:xfrm>
          </p:grpSpPr>
          <p:sp>
            <p:nvSpPr>
              <p:cNvPr id="5839" name="Google Shape;5839;p7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41" name="Google Shape;5841;p75"/>
          <p:cNvGrpSpPr/>
          <p:nvPr/>
        </p:nvGrpSpPr>
        <p:grpSpPr>
          <a:xfrm>
            <a:off x="5536984" y="1171351"/>
            <a:ext cx="660591" cy="688867"/>
            <a:chOff x="5830645" y="1267368"/>
            <a:chExt cx="530340" cy="553040"/>
          </a:xfrm>
        </p:grpSpPr>
        <p:sp>
          <p:nvSpPr>
            <p:cNvPr id="5842" name="Google Shape;5842;p7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75"/>
            <p:cNvGrpSpPr/>
            <p:nvPr/>
          </p:nvGrpSpPr>
          <p:grpSpPr>
            <a:xfrm>
              <a:off x="5830645" y="1267368"/>
              <a:ext cx="259743" cy="269909"/>
              <a:chOff x="5830645" y="1267368"/>
              <a:chExt cx="259743" cy="269909"/>
            </a:xfrm>
          </p:grpSpPr>
          <p:sp>
            <p:nvSpPr>
              <p:cNvPr id="5844" name="Google Shape;5844;p7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75"/>
            <p:cNvGrpSpPr/>
            <p:nvPr/>
          </p:nvGrpSpPr>
          <p:grpSpPr>
            <a:xfrm>
              <a:off x="6101293" y="1267368"/>
              <a:ext cx="259692" cy="269909"/>
              <a:chOff x="6101293" y="1267368"/>
              <a:chExt cx="259692" cy="269909"/>
            </a:xfrm>
          </p:grpSpPr>
          <p:sp>
            <p:nvSpPr>
              <p:cNvPr id="5847" name="Google Shape;5847;p7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75"/>
            <p:cNvGrpSpPr/>
            <p:nvPr/>
          </p:nvGrpSpPr>
          <p:grpSpPr>
            <a:xfrm>
              <a:off x="5830645" y="1550500"/>
              <a:ext cx="259692" cy="269909"/>
              <a:chOff x="5830645" y="1550500"/>
              <a:chExt cx="259692" cy="269909"/>
            </a:xfrm>
          </p:grpSpPr>
          <p:sp>
            <p:nvSpPr>
              <p:cNvPr id="5850" name="Google Shape;5850;p7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5"/>
            <p:cNvGrpSpPr/>
            <p:nvPr/>
          </p:nvGrpSpPr>
          <p:grpSpPr>
            <a:xfrm>
              <a:off x="6101293" y="1550500"/>
              <a:ext cx="259692" cy="269909"/>
              <a:chOff x="6101293" y="1550500"/>
              <a:chExt cx="259692" cy="269909"/>
            </a:xfrm>
          </p:grpSpPr>
          <p:sp>
            <p:nvSpPr>
              <p:cNvPr id="5853" name="Google Shape;5853;p7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5" name="Google Shape;5855;p75"/>
          <p:cNvGrpSpPr/>
          <p:nvPr/>
        </p:nvGrpSpPr>
        <p:grpSpPr>
          <a:xfrm>
            <a:off x="739138" y="2061810"/>
            <a:ext cx="697154" cy="679574"/>
            <a:chOff x="2679875" y="2361475"/>
            <a:chExt cx="780425" cy="760575"/>
          </a:xfrm>
        </p:grpSpPr>
        <p:sp>
          <p:nvSpPr>
            <p:cNvPr id="5856" name="Google Shape;5856;p7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75"/>
          <p:cNvGrpSpPr/>
          <p:nvPr/>
        </p:nvGrpSpPr>
        <p:grpSpPr>
          <a:xfrm>
            <a:off x="3138297" y="1171402"/>
            <a:ext cx="735829" cy="684547"/>
            <a:chOff x="3351965" y="1148808"/>
            <a:chExt cx="750770" cy="698375"/>
          </a:xfrm>
        </p:grpSpPr>
        <p:grpSp>
          <p:nvGrpSpPr>
            <p:cNvPr id="5863" name="Google Shape;5863;p75"/>
            <p:cNvGrpSpPr/>
            <p:nvPr/>
          </p:nvGrpSpPr>
          <p:grpSpPr>
            <a:xfrm>
              <a:off x="3586796" y="1148808"/>
              <a:ext cx="294857" cy="286830"/>
              <a:chOff x="3750225" y="1774000"/>
              <a:chExt cx="149575" cy="145525"/>
            </a:xfrm>
          </p:grpSpPr>
          <p:sp>
            <p:nvSpPr>
              <p:cNvPr id="5864" name="Google Shape;5864;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5"/>
            <p:cNvGrpSpPr/>
            <p:nvPr/>
          </p:nvGrpSpPr>
          <p:grpSpPr>
            <a:xfrm>
              <a:off x="3779245" y="1375768"/>
              <a:ext cx="323490" cy="286978"/>
              <a:chOff x="3847850" y="1889150"/>
              <a:chExt cx="164100" cy="145600"/>
            </a:xfrm>
          </p:grpSpPr>
          <p:sp>
            <p:nvSpPr>
              <p:cNvPr id="5867" name="Google Shape;5867;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75"/>
            <p:cNvGrpSpPr/>
            <p:nvPr/>
          </p:nvGrpSpPr>
          <p:grpSpPr>
            <a:xfrm>
              <a:off x="3351965" y="1330435"/>
              <a:ext cx="295449" cy="285401"/>
              <a:chOff x="3631100" y="1866150"/>
              <a:chExt cx="149875" cy="144800"/>
            </a:xfrm>
          </p:grpSpPr>
          <p:sp>
            <p:nvSpPr>
              <p:cNvPr id="5870" name="Google Shape;5870;p7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5"/>
            <p:cNvGrpSpPr/>
            <p:nvPr/>
          </p:nvGrpSpPr>
          <p:grpSpPr>
            <a:xfrm>
              <a:off x="3548208" y="1560352"/>
              <a:ext cx="294808" cy="286830"/>
              <a:chOff x="3730650" y="1982800"/>
              <a:chExt cx="149550" cy="145525"/>
            </a:xfrm>
          </p:grpSpPr>
          <p:sp>
            <p:nvSpPr>
              <p:cNvPr id="5873" name="Google Shape;5873;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5" name="Google Shape;5875;p75"/>
          <p:cNvGrpSpPr/>
          <p:nvPr/>
        </p:nvGrpSpPr>
        <p:grpSpPr>
          <a:xfrm>
            <a:off x="7639949" y="1171356"/>
            <a:ext cx="804565" cy="677795"/>
            <a:chOff x="7636443" y="1204988"/>
            <a:chExt cx="804565" cy="677795"/>
          </a:xfrm>
        </p:grpSpPr>
        <p:grpSp>
          <p:nvGrpSpPr>
            <p:cNvPr id="5876" name="Google Shape;5876;p75"/>
            <p:cNvGrpSpPr/>
            <p:nvPr/>
          </p:nvGrpSpPr>
          <p:grpSpPr>
            <a:xfrm>
              <a:off x="7636443" y="1509705"/>
              <a:ext cx="804565" cy="373078"/>
              <a:chOff x="7636443" y="1509705"/>
              <a:chExt cx="804565" cy="373078"/>
            </a:xfrm>
          </p:grpSpPr>
          <p:sp>
            <p:nvSpPr>
              <p:cNvPr id="5877" name="Google Shape;5877;p7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75"/>
            <p:cNvGrpSpPr/>
            <p:nvPr/>
          </p:nvGrpSpPr>
          <p:grpSpPr>
            <a:xfrm>
              <a:off x="7636443" y="1408133"/>
              <a:ext cx="804565" cy="373078"/>
              <a:chOff x="7636443" y="1408133"/>
              <a:chExt cx="804565" cy="373078"/>
            </a:xfrm>
          </p:grpSpPr>
          <p:sp>
            <p:nvSpPr>
              <p:cNvPr id="5880" name="Google Shape;5880;p7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75"/>
            <p:cNvGrpSpPr/>
            <p:nvPr/>
          </p:nvGrpSpPr>
          <p:grpSpPr>
            <a:xfrm>
              <a:off x="7636443" y="1306560"/>
              <a:ext cx="804565" cy="373078"/>
              <a:chOff x="7636443" y="1306560"/>
              <a:chExt cx="804565" cy="373078"/>
            </a:xfrm>
          </p:grpSpPr>
          <p:sp>
            <p:nvSpPr>
              <p:cNvPr id="5883" name="Google Shape;5883;p7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75"/>
            <p:cNvGrpSpPr/>
            <p:nvPr/>
          </p:nvGrpSpPr>
          <p:grpSpPr>
            <a:xfrm>
              <a:off x="7636443" y="1204988"/>
              <a:ext cx="804565" cy="373078"/>
              <a:chOff x="7636443" y="1204988"/>
              <a:chExt cx="804565" cy="373078"/>
            </a:xfrm>
          </p:grpSpPr>
          <p:sp>
            <p:nvSpPr>
              <p:cNvPr id="5886" name="Google Shape;5886;p7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8" name="Google Shape;5888;p75"/>
          <p:cNvGrpSpPr/>
          <p:nvPr/>
        </p:nvGrpSpPr>
        <p:grpSpPr>
          <a:xfrm>
            <a:off x="4978796" y="2078771"/>
            <a:ext cx="661339" cy="661188"/>
            <a:chOff x="3990000" y="975400"/>
            <a:chExt cx="3934200" cy="3933300"/>
          </a:xfrm>
        </p:grpSpPr>
        <p:sp>
          <p:nvSpPr>
            <p:cNvPr id="5889" name="Google Shape;5889;p7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5"/>
          <p:cNvGrpSpPr/>
          <p:nvPr/>
        </p:nvGrpSpPr>
        <p:grpSpPr>
          <a:xfrm>
            <a:off x="6622444" y="2057409"/>
            <a:ext cx="868881" cy="684241"/>
            <a:chOff x="6598259" y="2078634"/>
            <a:chExt cx="868881" cy="684241"/>
          </a:xfrm>
        </p:grpSpPr>
        <p:sp>
          <p:nvSpPr>
            <p:cNvPr id="5894" name="Google Shape;5894;p7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0" name="Google Shape;5900;p75"/>
            <p:cNvGrpSpPr/>
            <p:nvPr/>
          </p:nvGrpSpPr>
          <p:grpSpPr>
            <a:xfrm>
              <a:off x="6808175" y="2078634"/>
              <a:ext cx="452229" cy="684241"/>
              <a:chOff x="6808175" y="2078634"/>
              <a:chExt cx="452229" cy="684241"/>
            </a:xfrm>
          </p:grpSpPr>
          <p:sp>
            <p:nvSpPr>
              <p:cNvPr id="5901" name="Google Shape;5901;p7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7" name="Google Shape;5907;p75"/>
              <p:cNvGrpSpPr/>
              <p:nvPr/>
            </p:nvGrpSpPr>
            <p:grpSpPr>
              <a:xfrm>
                <a:off x="6821586" y="2078634"/>
                <a:ext cx="426871" cy="684241"/>
                <a:chOff x="6821586" y="2078634"/>
                <a:chExt cx="426871" cy="684241"/>
              </a:xfrm>
            </p:grpSpPr>
            <p:grpSp>
              <p:nvGrpSpPr>
                <p:cNvPr id="5908" name="Google Shape;5908;p75"/>
                <p:cNvGrpSpPr/>
                <p:nvPr/>
              </p:nvGrpSpPr>
              <p:grpSpPr>
                <a:xfrm>
                  <a:off x="6821586" y="2078634"/>
                  <a:ext cx="426871" cy="684241"/>
                  <a:chOff x="6821586" y="2078634"/>
                  <a:chExt cx="426871" cy="684241"/>
                </a:xfrm>
              </p:grpSpPr>
              <p:sp>
                <p:nvSpPr>
                  <p:cNvPr id="5909" name="Google Shape;5909;p7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8" name="Google Shape;5928;p7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34" name="Google Shape;5934;p75"/>
          <p:cNvGrpSpPr/>
          <p:nvPr/>
        </p:nvGrpSpPr>
        <p:grpSpPr>
          <a:xfrm>
            <a:off x="5795610" y="2063018"/>
            <a:ext cx="671358" cy="671358"/>
            <a:chOff x="6535625" y="760425"/>
            <a:chExt cx="1665900" cy="1665900"/>
          </a:xfrm>
        </p:grpSpPr>
        <p:sp>
          <p:nvSpPr>
            <p:cNvPr id="5935" name="Google Shape;5935;p7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75"/>
          <p:cNvGrpSpPr/>
          <p:nvPr/>
        </p:nvGrpSpPr>
        <p:grpSpPr>
          <a:xfrm>
            <a:off x="732427" y="3731418"/>
            <a:ext cx="1340789" cy="640830"/>
            <a:chOff x="238125" y="1151100"/>
            <a:chExt cx="7139450" cy="3412300"/>
          </a:xfrm>
        </p:grpSpPr>
        <p:sp>
          <p:nvSpPr>
            <p:cNvPr id="5940" name="Google Shape;5940;p7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5"/>
          <p:cNvGrpSpPr/>
          <p:nvPr/>
        </p:nvGrpSpPr>
        <p:grpSpPr>
          <a:xfrm>
            <a:off x="5599650" y="2934699"/>
            <a:ext cx="985357" cy="585764"/>
            <a:chOff x="5145061" y="2881789"/>
            <a:chExt cx="1107641" cy="658458"/>
          </a:xfrm>
        </p:grpSpPr>
        <p:grpSp>
          <p:nvGrpSpPr>
            <p:cNvPr id="5953" name="Google Shape;5953;p75"/>
            <p:cNvGrpSpPr/>
            <p:nvPr/>
          </p:nvGrpSpPr>
          <p:grpSpPr>
            <a:xfrm>
              <a:off x="5722989" y="3244587"/>
              <a:ext cx="529713" cy="295659"/>
              <a:chOff x="5722989" y="3244587"/>
              <a:chExt cx="529713" cy="295659"/>
            </a:xfrm>
          </p:grpSpPr>
          <p:sp>
            <p:nvSpPr>
              <p:cNvPr id="5954" name="Google Shape;5954;p7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55" name="Google Shape;5955;p7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56" name="Google Shape;5956;p75"/>
            <p:cNvGrpSpPr/>
            <p:nvPr/>
          </p:nvGrpSpPr>
          <p:grpSpPr>
            <a:xfrm>
              <a:off x="5145061" y="3244587"/>
              <a:ext cx="536807" cy="295659"/>
              <a:chOff x="5145061" y="3244587"/>
              <a:chExt cx="536807" cy="295659"/>
            </a:xfrm>
          </p:grpSpPr>
          <p:sp>
            <p:nvSpPr>
              <p:cNvPr id="5957" name="Google Shape;5957;p7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58" name="Google Shape;5958;p7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59" name="Google Shape;5959;p75"/>
            <p:cNvGrpSpPr/>
            <p:nvPr/>
          </p:nvGrpSpPr>
          <p:grpSpPr>
            <a:xfrm>
              <a:off x="5341327" y="2898245"/>
              <a:ext cx="532309" cy="614891"/>
              <a:chOff x="5341327" y="2898245"/>
              <a:chExt cx="532309" cy="614891"/>
            </a:xfrm>
          </p:grpSpPr>
          <p:sp>
            <p:nvSpPr>
              <p:cNvPr id="5960" name="Google Shape;5960;p7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61" name="Google Shape;5961;p7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62" name="Google Shape;5962;p75"/>
            <p:cNvGrpSpPr/>
            <p:nvPr/>
          </p:nvGrpSpPr>
          <p:grpSpPr>
            <a:xfrm>
              <a:off x="5532290" y="2881789"/>
              <a:ext cx="620516" cy="305456"/>
              <a:chOff x="5532290" y="2881789"/>
              <a:chExt cx="620516" cy="305456"/>
            </a:xfrm>
          </p:grpSpPr>
          <p:sp>
            <p:nvSpPr>
              <p:cNvPr id="5963" name="Google Shape;5963;p7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64" name="Google Shape;5964;p7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965" name="Google Shape;5965;p75"/>
          <p:cNvGrpSpPr/>
          <p:nvPr/>
        </p:nvGrpSpPr>
        <p:grpSpPr>
          <a:xfrm>
            <a:off x="8178573" y="3726757"/>
            <a:ext cx="269068" cy="645491"/>
            <a:chOff x="7026852" y="3311869"/>
            <a:chExt cx="434331" cy="1041954"/>
          </a:xfrm>
        </p:grpSpPr>
        <p:sp>
          <p:nvSpPr>
            <p:cNvPr id="5966" name="Google Shape;5966;p7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75"/>
          <p:cNvGrpSpPr/>
          <p:nvPr/>
        </p:nvGrpSpPr>
        <p:grpSpPr>
          <a:xfrm>
            <a:off x="6195154" y="3765995"/>
            <a:ext cx="293882" cy="293836"/>
            <a:chOff x="4873519" y="3311869"/>
            <a:chExt cx="499374" cy="499296"/>
          </a:xfrm>
        </p:grpSpPr>
        <p:sp>
          <p:nvSpPr>
            <p:cNvPr id="5970" name="Google Shape;5970;p7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75"/>
          <p:cNvGrpSpPr/>
          <p:nvPr/>
        </p:nvGrpSpPr>
        <p:grpSpPr>
          <a:xfrm>
            <a:off x="6195154" y="4078366"/>
            <a:ext cx="293882" cy="293882"/>
            <a:chOff x="4873519" y="3875839"/>
            <a:chExt cx="499374" cy="499374"/>
          </a:xfrm>
        </p:grpSpPr>
        <p:sp>
          <p:nvSpPr>
            <p:cNvPr id="5973" name="Google Shape;5973;p7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5"/>
          <p:cNvGrpSpPr/>
          <p:nvPr/>
        </p:nvGrpSpPr>
        <p:grpSpPr>
          <a:xfrm>
            <a:off x="2425681" y="2050319"/>
            <a:ext cx="698104" cy="698208"/>
            <a:chOff x="2565073" y="2075876"/>
            <a:chExt cx="672482" cy="672518"/>
          </a:xfrm>
        </p:grpSpPr>
        <p:sp>
          <p:nvSpPr>
            <p:cNvPr id="5976" name="Google Shape;5976;p7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5"/>
          <p:cNvGrpSpPr/>
          <p:nvPr/>
        </p:nvGrpSpPr>
        <p:grpSpPr>
          <a:xfrm>
            <a:off x="5649092" y="3734919"/>
            <a:ext cx="438354" cy="637329"/>
            <a:chOff x="1697726" y="3244179"/>
            <a:chExt cx="788124" cy="1146069"/>
          </a:xfrm>
        </p:grpSpPr>
        <p:sp>
          <p:nvSpPr>
            <p:cNvPr id="5983" name="Google Shape;5983;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5" name="Google Shape;5985;p7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6" name="Google Shape;5986;p75"/>
          <p:cNvGrpSpPr/>
          <p:nvPr/>
        </p:nvGrpSpPr>
        <p:grpSpPr>
          <a:xfrm>
            <a:off x="7650306" y="2063282"/>
            <a:ext cx="799565" cy="670282"/>
            <a:chOff x="7617850" y="2063282"/>
            <a:chExt cx="799565" cy="670282"/>
          </a:xfrm>
        </p:grpSpPr>
        <p:cxnSp>
          <p:nvCxnSpPr>
            <p:cNvPr id="5987" name="Google Shape;5987;p7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88" name="Google Shape;5988;p7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89" name="Google Shape;5989;p7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90" name="Google Shape;5990;p7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991" name="Google Shape;5991;p7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992" name="Google Shape;5992;p7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993" name="Google Shape;5993;p75"/>
            <p:cNvGrpSpPr/>
            <p:nvPr/>
          </p:nvGrpSpPr>
          <p:grpSpPr>
            <a:xfrm>
              <a:off x="7734309" y="2063282"/>
              <a:ext cx="570957" cy="620095"/>
              <a:chOff x="7734309" y="2063282"/>
              <a:chExt cx="570957" cy="620095"/>
            </a:xfrm>
          </p:grpSpPr>
          <p:grpSp>
            <p:nvGrpSpPr>
              <p:cNvPr id="5994" name="Google Shape;5994;p75"/>
              <p:cNvGrpSpPr/>
              <p:nvPr/>
            </p:nvGrpSpPr>
            <p:grpSpPr>
              <a:xfrm>
                <a:off x="8031573" y="2063282"/>
                <a:ext cx="273693" cy="620095"/>
                <a:chOff x="8031573" y="2063282"/>
                <a:chExt cx="273693" cy="620095"/>
              </a:xfrm>
            </p:grpSpPr>
            <p:sp>
              <p:nvSpPr>
                <p:cNvPr id="5995" name="Google Shape;5995;p7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75"/>
              <p:cNvGrpSpPr/>
              <p:nvPr/>
            </p:nvGrpSpPr>
            <p:grpSpPr>
              <a:xfrm flipH="1">
                <a:off x="7734309" y="2063282"/>
                <a:ext cx="273693" cy="620095"/>
                <a:chOff x="8031573" y="2063282"/>
                <a:chExt cx="273693" cy="620095"/>
              </a:xfrm>
            </p:grpSpPr>
            <p:sp>
              <p:nvSpPr>
                <p:cNvPr id="6000" name="Google Shape;6000;p7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004" name="Google Shape;6004;p75"/>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5"/>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6" name="Google Shape;6006;p75"/>
          <p:cNvGrpSpPr/>
          <p:nvPr/>
        </p:nvGrpSpPr>
        <p:grpSpPr>
          <a:xfrm>
            <a:off x="7836913" y="2916765"/>
            <a:ext cx="602567" cy="601884"/>
            <a:chOff x="1186975" y="238125"/>
            <a:chExt cx="5244275" cy="5238325"/>
          </a:xfrm>
        </p:grpSpPr>
        <p:sp>
          <p:nvSpPr>
            <p:cNvPr id="6007" name="Google Shape;6007;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75"/>
          <p:cNvGrpSpPr/>
          <p:nvPr/>
        </p:nvGrpSpPr>
        <p:grpSpPr>
          <a:xfrm>
            <a:off x="3279650" y="2056249"/>
            <a:ext cx="651848" cy="687338"/>
            <a:chOff x="3400515" y="2056248"/>
            <a:chExt cx="698134" cy="735987"/>
          </a:xfrm>
        </p:grpSpPr>
        <p:grpSp>
          <p:nvGrpSpPr>
            <p:cNvPr id="6012" name="Google Shape;6012;p75"/>
            <p:cNvGrpSpPr/>
            <p:nvPr/>
          </p:nvGrpSpPr>
          <p:grpSpPr>
            <a:xfrm>
              <a:off x="3400515" y="2283913"/>
              <a:ext cx="312919" cy="219900"/>
              <a:chOff x="3400515" y="2283913"/>
              <a:chExt cx="312919" cy="219900"/>
            </a:xfrm>
          </p:grpSpPr>
          <p:sp>
            <p:nvSpPr>
              <p:cNvPr id="6013" name="Google Shape;6013;p7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14" name="Google Shape;6014;p7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015" name="Google Shape;6015;p75"/>
            <p:cNvGrpSpPr/>
            <p:nvPr/>
          </p:nvGrpSpPr>
          <p:grpSpPr>
            <a:xfrm>
              <a:off x="3547823" y="2461089"/>
              <a:ext cx="219900" cy="331146"/>
              <a:chOff x="3547823" y="2461089"/>
              <a:chExt cx="219900" cy="331146"/>
            </a:xfrm>
          </p:grpSpPr>
          <p:sp>
            <p:nvSpPr>
              <p:cNvPr id="6016" name="Google Shape;6016;p7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17" name="Google Shape;6017;p7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018" name="Google Shape;6018;p75"/>
            <p:cNvGrpSpPr/>
            <p:nvPr/>
          </p:nvGrpSpPr>
          <p:grpSpPr>
            <a:xfrm>
              <a:off x="3734138" y="2461089"/>
              <a:ext cx="219900" cy="331146"/>
              <a:chOff x="3734138" y="2461089"/>
              <a:chExt cx="219900" cy="331146"/>
            </a:xfrm>
          </p:grpSpPr>
          <p:sp>
            <p:nvSpPr>
              <p:cNvPr id="6019" name="Google Shape;6019;p7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20" name="Google Shape;6020;p7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021" name="Google Shape;6021;p75"/>
            <p:cNvGrpSpPr/>
            <p:nvPr/>
          </p:nvGrpSpPr>
          <p:grpSpPr>
            <a:xfrm>
              <a:off x="3787560" y="2281742"/>
              <a:ext cx="311089" cy="219900"/>
              <a:chOff x="3787560" y="2281742"/>
              <a:chExt cx="311089" cy="219900"/>
            </a:xfrm>
          </p:grpSpPr>
          <p:sp>
            <p:nvSpPr>
              <p:cNvPr id="6022" name="Google Shape;6022;p7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23" name="Google Shape;6023;p7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024" name="Google Shape;6024;p75"/>
            <p:cNvGrpSpPr/>
            <p:nvPr/>
          </p:nvGrpSpPr>
          <p:grpSpPr>
            <a:xfrm>
              <a:off x="3637290" y="2056248"/>
              <a:ext cx="219900" cy="330736"/>
              <a:chOff x="3637290" y="2056248"/>
              <a:chExt cx="219900" cy="330736"/>
            </a:xfrm>
          </p:grpSpPr>
          <p:sp>
            <p:nvSpPr>
              <p:cNvPr id="6025" name="Google Shape;6025;p7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026" name="Google Shape;6026;p7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027" name="Google Shape;6027;p75"/>
          <p:cNvGrpSpPr/>
          <p:nvPr/>
        </p:nvGrpSpPr>
        <p:grpSpPr>
          <a:xfrm>
            <a:off x="2571356" y="2926255"/>
            <a:ext cx="1268144" cy="592394"/>
            <a:chOff x="238125" y="1188750"/>
            <a:chExt cx="7140450" cy="3335550"/>
          </a:xfrm>
        </p:grpSpPr>
        <p:sp>
          <p:nvSpPr>
            <p:cNvPr id="6028" name="Google Shape;6028;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75"/>
          <p:cNvGrpSpPr/>
          <p:nvPr/>
        </p:nvGrpSpPr>
        <p:grpSpPr>
          <a:xfrm>
            <a:off x="6679257" y="2928410"/>
            <a:ext cx="1053944" cy="590147"/>
            <a:chOff x="238125" y="1335475"/>
            <a:chExt cx="5418735" cy="3034175"/>
          </a:xfrm>
        </p:grpSpPr>
        <p:sp>
          <p:nvSpPr>
            <p:cNvPr id="6034" name="Google Shape;6034;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75"/>
          <p:cNvGrpSpPr/>
          <p:nvPr/>
        </p:nvGrpSpPr>
        <p:grpSpPr>
          <a:xfrm>
            <a:off x="4110066" y="3733309"/>
            <a:ext cx="1268207" cy="638939"/>
            <a:chOff x="3967651" y="3645904"/>
            <a:chExt cx="1479304" cy="745292"/>
          </a:xfrm>
        </p:grpSpPr>
        <p:grpSp>
          <p:nvGrpSpPr>
            <p:cNvPr id="6038" name="Google Shape;6038;p75"/>
            <p:cNvGrpSpPr/>
            <p:nvPr/>
          </p:nvGrpSpPr>
          <p:grpSpPr>
            <a:xfrm>
              <a:off x="3967651" y="4009026"/>
              <a:ext cx="1479304" cy="382170"/>
              <a:chOff x="3967651" y="4009026"/>
              <a:chExt cx="1479304" cy="382170"/>
            </a:xfrm>
          </p:grpSpPr>
          <p:grpSp>
            <p:nvGrpSpPr>
              <p:cNvPr id="6039" name="Google Shape;6039;p75"/>
              <p:cNvGrpSpPr/>
              <p:nvPr/>
            </p:nvGrpSpPr>
            <p:grpSpPr>
              <a:xfrm>
                <a:off x="4892216" y="4195630"/>
                <a:ext cx="554739" cy="195566"/>
                <a:chOff x="3604375" y="4892160"/>
                <a:chExt cx="1651500" cy="582215"/>
              </a:xfrm>
            </p:grpSpPr>
            <p:sp>
              <p:nvSpPr>
                <p:cNvPr id="6040" name="Google Shape;6040;p7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75"/>
              <p:cNvGrpSpPr/>
              <p:nvPr/>
            </p:nvGrpSpPr>
            <p:grpSpPr>
              <a:xfrm>
                <a:off x="3967651" y="4146303"/>
                <a:ext cx="579402" cy="244893"/>
                <a:chOff x="851875" y="4745310"/>
                <a:chExt cx="1724925" cy="729065"/>
              </a:xfrm>
            </p:grpSpPr>
            <p:sp>
              <p:nvSpPr>
                <p:cNvPr id="6043" name="Google Shape;6043;p7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75"/>
              <p:cNvGrpSpPr/>
              <p:nvPr/>
            </p:nvGrpSpPr>
            <p:grpSpPr>
              <a:xfrm>
                <a:off x="4460753" y="4009026"/>
                <a:ext cx="493110" cy="382170"/>
                <a:chOff x="2319875" y="4336625"/>
                <a:chExt cx="1468025" cy="1137750"/>
              </a:xfrm>
            </p:grpSpPr>
            <p:sp>
              <p:nvSpPr>
                <p:cNvPr id="6046" name="Google Shape;6046;p7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8" name="Google Shape;6048;p75"/>
            <p:cNvGrpSpPr/>
            <p:nvPr/>
          </p:nvGrpSpPr>
          <p:grpSpPr>
            <a:xfrm>
              <a:off x="4479443" y="3645904"/>
              <a:ext cx="455965" cy="388789"/>
              <a:chOff x="2957425" y="238100"/>
              <a:chExt cx="1910200" cy="1628775"/>
            </a:xfrm>
          </p:grpSpPr>
          <p:sp>
            <p:nvSpPr>
              <p:cNvPr id="6049" name="Google Shape;6049;p7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9" name="Google Shape;6059;p75"/>
          <p:cNvGrpSpPr/>
          <p:nvPr/>
        </p:nvGrpSpPr>
        <p:grpSpPr>
          <a:xfrm>
            <a:off x="2496179" y="3734510"/>
            <a:ext cx="1243128" cy="637739"/>
            <a:chOff x="2496310" y="3693351"/>
            <a:chExt cx="1342906" cy="688926"/>
          </a:xfrm>
        </p:grpSpPr>
        <p:grpSp>
          <p:nvGrpSpPr>
            <p:cNvPr id="6060" name="Google Shape;6060;p75"/>
            <p:cNvGrpSpPr/>
            <p:nvPr/>
          </p:nvGrpSpPr>
          <p:grpSpPr>
            <a:xfrm>
              <a:off x="2496310" y="3693351"/>
              <a:ext cx="1342906" cy="688875"/>
              <a:chOff x="2496310" y="3693351"/>
              <a:chExt cx="1342906" cy="688875"/>
            </a:xfrm>
          </p:grpSpPr>
          <p:sp>
            <p:nvSpPr>
              <p:cNvPr id="6061" name="Google Shape;6061;p7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7" name="Google Shape;6067;p75"/>
              <p:cNvCxnSpPr>
                <a:stCxn id="606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068" name="Google Shape;6068;p75"/>
              <p:cNvCxnSpPr>
                <a:stCxn id="606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069" name="Google Shape;6069;p75"/>
              <p:cNvCxnSpPr>
                <a:stCxn id="606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70" name="Google Shape;6070;p75"/>
              <p:cNvCxnSpPr>
                <a:stCxn id="606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71" name="Google Shape;6071;p75"/>
              <p:cNvCxnSpPr>
                <a:stCxn id="606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072" name="Google Shape;6072;p75"/>
            <p:cNvGrpSpPr/>
            <p:nvPr/>
          </p:nvGrpSpPr>
          <p:grpSpPr>
            <a:xfrm>
              <a:off x="2675275" y="3930557"/>
              <a:ext cx="1003306" cy="451719"/>
              <a:chOff x="2675275" y="4174282"/>
              <a:chExt cx="1003306" cy="451719"/>
            </a:xfrm>
          </p:grpSpPr>
          <p:sp>
            <p:nvSpPr>
              <p:cNvPr id="6073" name="Google Shape;6073;p7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6" name="Google Shape;6076;p75"/>
          <p:cNvGrpSpPr/>
          <p:nvPr/>
        </p:nvGrpSpPr>
        <p:grpSpPr>
          <a:xfrm>
            <a:off x="1669850" y="1171356"/>
            <a:ext cx="574511" cy="874709"/>
            <a:chOff x="1715404" y="1112080"/>
            <a:chExt cx="642270" cy="977984"/>
          </a:xfrm>
        </p:grpSpPr>
        <p:grpSp>
          <p:nvGrpSpPr>
            <p:cNvPr id="6077" name="Google Shape;6077;p75"/>
            <p:cNvGrpSpPr/>
            <p:nvPr/>
          </p:nvGrpSpPr>
          <p:grpSpPr>
            <a:xfrm>
              <a:off x="1715404" y="1112080"/>
              <a:ext cx="642270" cy="977984"/>
              <a:chOff x="1715404" y="1112080"/>
              <a:chExt cx="642270" cy="977984"/>
            </a:xfrm>
          </p:grpSpPr>
          <p:sp>
            <p:nvSpPr>
              <p:cNvPr id="6078" name="Google Shape;6078;p7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75"/>
            <p:cNvGrpSpPr/>
            <p:nvPr/>
          </p:nvGrpSpPr>
          <p:grpSpPr>
            <a:xfrm>
              <a:off x="1768927" y="1165603"/>
              <a:ext cx="535225" cy="851367"/>
              <a:chOff x="1768927" y="1165603"/>
              <a:chExt cx="535225" cy="851367"/>
            </a:xfrm>
          </p:grpSpPr>
          <p:sp>
            <p:nvSpPr>
              <p:cNvPr id="6081" name="Google Shape;6081;p7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75"/>
            <p:cNvGrpSpPr/>
            <p:nvPr/>
          </p:nvGrpSpPr>
          <p:grpSpPr>
            <a:xfrm>
              <a:off x="1822449" y="1219125"/>
              <a:ext cx="428180" cy="718859"/>
              <a:chOff x="1822449" y="1219125"/>
              <a:chExt cx="428180" cy="718859"/>
            </a:xfrm>
          </p:grpSpPr>
          <p:sp>
            <p:nvSpPr>
              <p:cNvPr id="6084" name="Google Shape;6084;p7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75"/>
            <p:cNvGrpSpPr/>
            <p:nvPr/>
          </p:nvGrpSpPr>
          <p:grpSpPr>
            <a:xfrm>
              <a:off x="1875972" y="1272648"/>
              <a:ext cx="321135" cy="586939"/>
              <a:chOff x="1875972" y="1272648"/>
              <a:chExt cx="321135" cy="586939"/>
            </a:xfrm>
          </p:grpSpPr>
          <p:sp>
            <p:nvSpPr>
              <p:cNvPr id="6087" name="Google Shape;6087;p7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9" name="Google Shape;6089;p75"/>
          <p:cNvGrpSpPr/>
          <p:nvPr/>
        </p:nvGrpSpPr>
        <p:grpSpPr>
          <a:xfrm>
            <a:off x="7777011" y="3728078"/>
            <a:ext cx="293855" cy="644170"/>
            <a:chOff x="241025" y="3151575"/>
            <a:chExt cx="293855" cy="644170"/>
          </a:xfrm>
        </p:grpSpPr>
        <p:sp>
          <p:nvSpPr>
            <p:cNvPr id="6090" name="Google Shape;6090;p7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5"/>
          <p:cNvGrpSpPr/>
          <p:nvPr/>
        </p:nvGrpSpPr>
        <p:grpSpPr>
          <a:xfrm>
            <a:off x="724994" y="2928078"/>
            <a:ext cx="1779649" cy="591620"/>
            <a:chOff x="246070" y="1983375"/>
            <a:chExt cx="1855347" cy="616849"/>
          </a:xfrm>
        </p:grpSpPr>
        <p:sp>
          <p:nvSpPr>
            <p:cNvPr id="6093" name="Google Shape;6093;p7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75"/>
          <p:cNvGrpSpPr/>
          <p:nvPr/>
        </p:nvGrpSpPr>
        <p:grpSpPr>
          <a:xfrm>
            <a:off x="2335861" y="1171356"/>
            <a:ext cx="711055" cy="745993"/>
            <a:chOff x="2496269" y="1171698"/>
            <a:chExt cx="761953" cy="799392"/>
          </a:xfrm>
        </p:grpSpPr>
        <p:grpSp>
          <p:nvGrpSpPr>
            <p:cNvPr id="6103" name="Google Shape;6103;p75"/>
            <p:cNvGrpSpPr/>
            <p:nvPr/>
          </p:nvGrpSpPr>
          <p:grpSpPr>
            <a:xfrm>
              <a:off x="2496269" y="1171698"/>
              <a:ext cx="761953" cy="723022"/>
              <a:chOff x="2496269" y="1171698"/>
              <a:chExt cx="761953" cy="723022"/>
            </a:xfrm>
          </p:grpSpPr>
          <p:sp>
            <p:nvSpPr>
              <p:cNvPr id="6104" name="Google Shape;6104;p7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6" name="Google Shape;6106;p75"/>
              <p:cNvGrpSpPr/>
              <p:nvPr/>
            </p:nvGrpSpPr>
            <p:grpSpPr>
              <a:xfrm>
                <a:off x="2496269" y="1171698"/>
                <a:ext cx="761953" cy="723022"/>
                <a:chOff x="2496269" y="1120652"/>
                <a:chExt cx="761953" cy="723022"/>
              </a:xfrm>
            </p:grpSpPr>
            <p:grpSp>
              <p:nvGrpSpPr>
                <p:cNvPr id="6107" name="Google Shape;6107;p75"/>
                <p:cNvGrpSpPr/>
                <p:nvPr/>
              </p:nvGrpSpPr>
              <p:grpSpPr>
                <a:xfrm>
                  <a:off x="2496269" y="1120652"/>
                  <a:ext cx="761953" cy="723022"/>
                  <a:chOff x="2496269" y="1120652"/>
                  <a:chExt cx="761953" cy="723022"/>
                </a:xfrm>
              </p:grpSpPr>
              <p:grpSp>
                <p:nvGrpSpPr>
                  <p:cNvPr id="6108" name="Google Shape;6108;p75"/>
                  <p:cNvGrpSpPr/>
                  <p:nvPr/>
                </p:nvGrpSpPr>
                <p:grpSpPr>
                  <a:xfrm>
                    <a:off x="2496269" y="1304589"/>
                    <a:ext cx="407089" cy="305057"/>
                    <a:chOff x="2496269" y="1304589"/>
                    <a:chExt cx="407089" cy="305057"/>
                  </a:xfrm>
                </p:grpSpPr>
                <p:sp>
                  <p:nvSpPr>
                    <p:cNvPr id="6109" name="Google Shape;6109;p7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5"/>
                  <p:cNvGrpSpPr/>
                  <p:nvPr/>
                </p:nvGrpSpPr>
                <p:grpSpPr>
                  <a:xfrm>
                    <a:off x="2586468" y="1493376"/>
                    <a:ext cx="358850" cy="349656"/>
                    <a:chOff x="2586468" y="1493376"/>
                    <a:chExt cx="358850" cy="349656"/>
                  </a:xfrm>
                </p:grpSpPr>
                <p:sp>
                  <p:nvSpPr>
                    <p:cNvPr id="6112" name="Google Shape;6112;p7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75"/>
                  <p:cNvGrpSpPr/>
                  <p:nvPr/>
                </p:nvGrpSpPr>
                <p:grpSpPr>
                  <a:xfrm>
                    <a:off x="2807939" y="1494024"/>
                    <a:ext cx="358857" cy="349650"/>
                    <a:chOff x="2807939" y="1494024"/>
                    <a:chExt cx="358857" cy="349650"/>
                  </a:xfrm>
                </p:grpSpPr>
                <p:sp>
                  <p:nvSpPr>
                    <p:cNvPr id="6115" name="Google Shape;6115;p7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75"/>
                  <p:cNvGrpSpPr/>
                  <p:nvPr/>
                </p:nvGrpSpPr>
                <p:grpSpPr>
                  <a:xfrm>
                    <a:off x="2851133" y="1305635"/>
                    <a:ext cx="407089" cy="305057"/>
                    <a:chOff x="2851133" y="1305635"/>
                    <a:chExt cx="407089" cy="305057"/>
                  </a:xfrm>
                </p:grpSpPr>
                <p:sp>
                  <p:nvSpPr>
                    <p:cNvPr id="6118" name="Google Shape;6118;p7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75"/>
                  <p:cNvGrpSpPr/>
                  <p:nvPr/>
                </p:nvGrpSpPr>
                <p:grpSpPr>
                  <a:xfrm>
                    <a:off x="2727495" y="1120652"/>
                    <a:ext cx="300271" cy="396358"/>
                    <a:chOff x="2727495" y="1120652"/>
                    <a:chExt cx="300271" cy="396358"/>
                  </a:xfrm>
                </p:grpSpPr>
                <p:sp>
                  <p:nvSpPr>
                    <p:cNvPr id="6121" name="Google Shape;6121;p7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23" name="Google Shape;6123;p75"/>
                <p:cNvGrpSpPr/>
                <p:nvPr/>
              </p:nvGrpSpPr>
              <p:grpSpPr>
                <a:xfrm>
                  <a:off x="2722305" y="1350460"/>
                  <a:ext cx="308357" cy="308344"/>
                  <a:chOff x="2722305" y="1350460"/>
                  <a:chExt cx="308357" cy="308344"/>
                </a:xfrm>
              </p:grpSpPr>
              <p:sp>
                <p:nvSpPr>
                  <p:cNvPr id="6124" name="Google Shape;6124;p7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5" name="Google Shape;6125;p75"/>
                  <p:cNvGrpSpPr/>
                  <p:nvPr/>
                </p:nvGrpSpPr>
                <p:grpSpPr>
                  <a:xfrm>
                    <a:off x="2725064" y="1364529"/>
                    <a:ext cx="297954" cy="280182"/>
                    <a:chOff x="2725064" y="1364529"/>
                    <a:chExt cx="297954" cy="280182"/>
                  </a:xfrm>
                </p:grpSpPr>
                <p:sp>
                  <p:nvSpPr>
                    <p:cNvPr id="6126" name="Google Shape;6126;p7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131" name="Google Shape;6131;p7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5"/>
          <p:cNvGrpSpPr/>
          <p:nvPr/>
        </p:nvGrpSpPr>
        <p:grpSpPr>
          <a:xfrm>
            <a:off x="3924561" y="2927462"/>
            <a:ext cx="1569144" cy="591015"/>
            <a:chOff x="3820100" y="3023049"/>
            <a:chExt cx="1303926" cy="491162"/>
          </a:xfrm>
        </p:grpSpPr>
        <p:grpSp>
          <p:nvGrpSpPr>
            <p:cNvPr id="6137" name="Google Shape;6137;p75"/>
            <p:cNvGrpSpPr/>
            <p:nvPr/>
          </p:nvGrpSpPr>
          <p:grpSpPr>
            <a:xfrm>
              <a:off x="3820100" y="3023072"/>
              <a:ext cx="1303926" cy="491139"/>
              <a:chOff x="3820100" y="3023072"/>
              <a:chExt cx="1303926" cy="491139"/>
            </a:xfrm>
          </p:grpSpPr>
          <p:sp>
            <p:nvSpPr>
              <p:cNvPr id="6138" name="Google Shape;6138;p7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5"/>
            <p:cNvGrpSpPr/>
            <p:nvPr/>
          </p:nvGrpSpPr>
          <p:grpSpPr>
            <a:xfrm>
              <a:off x="4132439" y="3023645"/>
              <a:ext cx="393633" cy="177096"/>
              <a:chOff x="4132439" y="3023645"/>
              <a:chExt cx="393633" cy="177096"/>
            </a:xfrm>
          </p:grpSpPr>
          <p:sp>
            <p:nvSpPr>
              <p:cNvPr id="6141" name="Google Shape;6141;p7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75"/>
            <p:cNvGrpSpPr/>
            <p:nvPr/>
          </p:nvGrpSpPr>
          <p:grpSpPr>
            <a:xfrm>
              <a:off x="3921811" y="3023049"/>
              <a:ext cx="1002397" cy="388943"/>
              <a:chOff x="3921811" y="3023049"/>
              <a:chExt cx="1002397" cy="388943"/>
            </a:xfrm>
          </p:grpSpPr>
          <p:sp>
            <p:nvSpPr>
              <p:cNvPr id="6144" name="Google Shape;6144;p7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5"/>
            <p:cNvGrpSpPr/>
            <p:nvPr/>
          </p:nvGrpSpPr>
          <p:grpSpPr>
            <a:xfrm>
              <a:off x="4023645" y="3023049"/>
              <a:ext cx="683032" cy="286722"/>
              <a:chOff x="4023645" y="3023049"/>
              <a:chExt cx="683032" cy="286722"/>
            </a:xfrm>
          </p:grpSpPr>
          <p:sp>
            <p:nvSpPr>
              <p:cNvPr id="6147" name="Google Shape;6147;p7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49" name="Google Shape;6149;p75"/>
          <p:cNvGrpSpPr/>
          <p:nvPr/>
        </p:nvGrpSpPr>
        <p:grpSpPr>
          <a:xfrm>
            <a:off x="1556683" y="2054307"/>
            <a:ext cx="713522" cy="688025"/>
            <a:chOff x="1706078" y="2092648"/>
            <a:chExt cx="660913" cy="637296"/>
          </a:xfrm>
        </p:grpSpPr>
        <p:sp>
          <p:nvSpPr>
            <p:cNvPr id="6150" name="Google Shape;6150;p7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1" name="Google Shape;6151;p75"/>
            <p:cNvGrpSpPr/>
            <p:nvPr/>
          </p:nvGrpSpPr>
          <p:grpSpPr>
            <a:xfrm>
              <a:off x="1706078" y="2092648"/>
              <a:ext cx="660913" cy="575241"/>
              <a:chOff x="1706078" y="2092648"/>
              <a:chExt cx="660913" cy="575241"/>
            </a:xfrm>
          </p:grpSpPr>
          <p:sp>
            <p:nvSpPr>
              <p:cNvPr id="6152" name="Google Shape;6152;p7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5" name="Google Shape;6155;p75"/>
          <p:cNvGrpSpPr/>
          <p:nvPr/>
        </p:nvGrpSpPr>
        <p:grpSpPr>
          <a:xfrm>
            <a:off x="6318542" y="1171856"/>
            <a:ext cx="1317459" cy="684168"/>
            <a:chOff x="238125" y="999450"/>
            <a:chExt cx="7140700" cy="3708225"/>
          </a:xfrm>
        </p:grpSpPr>
        <p:sp>
          <p:nvSpPr>
            <p:cNvPr id="6156" name="Google Shape;6156;p7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8" name="Shape 6168"/>
        <p:cNvGrpSpPr/>
        <p:nvPr/>
      </p:nvGrpSpPr>
      <p:grpSpPr>
        <a:xfrm>
          <a:off x="0" y="0"/>
          <a:ext cx="0" cy="0"/>
          <a:chOff x="0" y="0"/>
          <a:chExt cx="0" cy="0"/>
        </a:xfrm>
      </p:grpSpPr>
      <p:grpSp>
        <p:nvGrpSpPr>
          <p:cNvPr id="6169" name="Google Shape;6169;p76"/>
          <p:cNvGrpSpPr/>
          <p:nvPr/>
        </p:nvGrpSpPr>
        <p:grpSpPr>
          <a:xfrm>
            <a:off x="729238" y="1179665"/>
            <a:ext cx="1636117" cy="1526144"/>
            <a:chOff x="729238" y="1179665"/>
            <a:chExt cx="1636117" cy="1526144"/>
          </a:xfrm>
        </p:grpSpPr>
        <p:grpSp>
          <p:nvGrpSpPr>
            <p:cNvPr id="6170" name="Google Shape;6170;p76"/>
            <p:cNvGrpSpPr/>
            <p:nvPr/>
          </p:nvGrpSpPr>
          <p:grpSpPr>
            <a:xfrm>
              <a:off x="729238" y="1179665"/>
              <a:ext cx="80700" cy="1526144"/>
              <a:chOff x="729238" y="1179665"/>
              <a:chExt cx="80700" cy="1526144"/>
            </a:xfrm>
          </p:grpSpPr>
          <p:sp>
            <p:nvSpPr>
              <p:cNvPr id="6171" name="Google Shape;6171;p7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76"/>
            <p:cNvGrpSpPr/>
            <p:nvPr/>
          </p:nvGrpSpPr>
          <p:grpSpPr>
            <a:xfrm>
              <a:off x="903098" y="1179665"/>
              <a:ext cx="80700" cy="1526144"/>
              <a:chOff x="903098" y="1179665"/>
              <a:chExt cx="80700" cy="1526144"/>
            </a:xfrm>
          </p:grpSpPr>
          <p:sp>
            <p:nvSpPr>
              <p:cNvPr id="6182" name="Google Shape;6182;p7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76"/>
            <p:cNvGrpSpPr/>
            <p:nvPr/>
          </p:nvGrpSpPr>
          <p:grpSpPr>
            <a:xfrm>
              <a:off x="1076958" y="1179665"/>
              <a:ext cx="80700" cy="1526144"/>
              <a:chOff x="1076958" y="1179665"/>
              <a:chExt cx="80700" cy="1526144"/>
            </a:xfrm>
          </p:grpSpPr>
          <p:sp>
            <p:nvSpPr>
              <p:cNvPr id="6193" name="Google Shape;6193;p7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76"/>
            <p:cNvGrpSpPr/>
            <p:nvPr/>
          </p:nvGrpSpPr>
          <p:grpSpPr>
            <a:xfrm>
              <a:off x="1247707" y="1179665"/>
              <a:ext cx="80700" cy="1526144"/>
              <a:chOff x="1247707" y="1179665"/>
              <a:chExt cx="80700" cy="1526144"/>
            </a:xfrm>
          </p:grpSpPr>
          <p:sp>
            <p:nvSpPr>
              <p:cNvPr id="6204" name="Google Shape;6204;p7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6"/>
            <p:cNvGrpSpPr/>
            <p:nvPr/>
          </p:nvGrpSpPr>
          <p:grpSpPr>
            <a:xfrm>
              <a:off x="1421567" y="1179665"/>
              <a:ext cx="80700" cy="1526144"/>
              <a:chOff x="1421567" y="1179665"/>
              <a:chExt cx="80700" cy="1526144"/>
            </a:xfrm>
          </p:grpSpPr>
          <p:sp>
            <p:nvSpPr>
              <p:cNvPr id="6215" name="Google Shape;6215;p7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76"/>
            <p:cNvGrpSpPr/>
            <p:nvPr/>
          </p:nvGrpSpPr>
          <p:grpSpPr>
            <a:xfrm>
              <a:off x="1592327" y="1179665"/>
              <a:ext cx="80700" cy="1526144"/>
              <a:chOff x="1592327" y="1179665"/>
              <a:chExt cx="80700" cy="1526144"/>
            </a:xfrm>
          </p:grpSpPr>
          <p:sp>
            <p:nvSpPr>
              <p:cNvPr id="6226" name="Google Shape;6226;p7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76"/>
            <p:cNvGrpSpPr/>
            <p:nvPr/>
          </p:nvGrpSpPr>
          <p:grpSpPr>
            <a:xfrm>
              <a:off x="1766187" y="1179665"/>
              <a:ext cx="80700" cy="1526144"/>
              <a:chOff x="1766187" y="1179665"/>
              <a:chExt cx="80700" cy="1526144"/>
            </a:xfrm>
          </p:grpSpPr>
          <p:sp>
            <p:nvSpPr>
              <p:cNvPr id="6237" name="Google Shape;6237;p7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6"/>
            <p:cNvGrpSpPr/>
            <p:nvPr/>
          </p:nvGrpSpPr>
          <p:grpSpPr>
            <a:xfrm>
              <a:off x="1936935" y="1179665"/>
              <a:ext cx="80700" cy="1526144"/>
              <a:chOff x="1936935" y="1179665"/>
              <a:chExt cx="80700" cy="1526144"/>
            </a:xfrm>
          </p:grpSpPr>
          <p:sp>
            <p:nvSpPr>
              <p:cNvPr id="6248" name="Google Shape;6248;p7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76"/>
            <p:cNvGrpSpPr/>
            <p:nvPr/>
          </p:nvGrpSpPr>
          <p:grpSpPr>
            <a:xfrm>
              <a:off x="2110795" y="1179665"/>
              <a:ext cx="80700" cy="1526144"/>
              <a:chOff x="2110795" y="1179665"/>
              <a:chExt cx="80700" cy="1526144"/>
            </a:xfrm>
          </p:grpSpPr>
          <p:sp>
            <p:nvSpPr>
              <p:cNvPr id="6259" name="Google Shape;6259;p7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76"/>
            <p:cNvGrpSpPr/>
            <p:nvPr/>
          </p:nvGrpSpPr>
          <p:grpSpPr>
            <a:xfrm>
              <a:off x="2284655" y="1179665"/>
              <a:ext cx="80700" cy="1526144"/>
              <a:chOff x="2284655" y="1179665"/>
              <a:chExt cx="80700" cy="1526144"/>
            </a:xfrm>
          </p:grpSpPr>
          <p:sp>
            <p:nvSpPr>
              <p:cNvPr id="6270" name="Google Shape;6270;p7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80" name="Google Shape;6280;p76"/>
          <p:cNvGrpSpPr/>
          <p:nvPr/>
        </p:nvGrpSpPr>
        <p:grpSpPr>
          <a:xfrm>
            <a:off x="2623904" y="1198803"/>
            <a:ext cx="1364248" cy="1102133"/>
            <a:chOff x="2623904" y="1198803"/>
            <a:chExt cx="1364248" cy="1102133"/>
          </a:xfrm>
        </p:grpSpPr>
        <p:grpSp>
          <p:nvGrpSpPr>
            <p:cNvPr id="6281" name="Google Shape;6281;p76"/>
            <p:cNvGrpSpPr/>
            <p:nvPr/>
          </p:nvGrpSpPr>
          <p:grpSpPr>
            <a:xfrm>
              <a:off x="2623907" y="1198803"/>
              <a:ext cx="1364245" cy="273000"/>
              <a:chOff x="2623907" y="1198803"/>
              <a:chExt cx="1364245" cy="273000"/>
            </a:xfrm>
          </p:grpSpPr>
          <p:sp>
            <p:nvSpPr>
              <p:cNvPr id="6282" name="Google Shape;6282;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6"/>
            <p:cNvGrpSpPr/>
            <p:nvPr/>
          </p:nvGrpSpPr>
          <p:grpSpPr>
            <a:xfrm>
              <a:off x="2623904" y="1476964"/>
              <a:ext cx="1364245" cy="273000"/>
              <a:chOff x="2623904" y="1476964"/>
              <a:chExt cx="1364245" cy="273000"/>
            </a:xfrm>
          </p:grpSpPr>
          <p:sp>
            <p:nvSpPr>
              <p:cNvPr id="6288" name="Google Shape;6288;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6"/>
            <p:cNvGrpSpPr/>
            <p:nvPr/>
          </p:nvGrpSpPr>
          <p:grpSpPr>
            <a:xfrm>
              <a:off x="2623907" y="1749775"/>
              <a:ext cx="1364245" cy="273000"/>
              <a:chOff x="2623907" y="1749775"/>
              <a:chExt cx="1364245" cy="273000"/>
            </a:xfrm>
          </p:grpSpPr>
          <p:sp>
            <p:nvSpPr>
              <p:cNvPr id="6294" name="Google Shape;6294;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76"/>
            <p:cNvGrpSpPr/>
            <p:nvPr/>
          </p:nvGrpSpPr>
          <p:grpSpPr>
            <a:xfrm>
              <a:off x="2623904" y="2027936"/>
              <a:ext cx="1364245" cy="273000"/>
              <a:chOff x="2623904" y="2027936"/>
              <a:chExt cx="1364245" cy="273000"/>
            </a:xfrm>
          </p:grpSpPr>
          <p:sp>
            <p:nvSpPr>
              <p:cNvPr id="6300" name="Google Shape;6300;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5" name="Google Shape;6305;p76"/>
          <p:cNvGrpSpPr/>
          <p:nvPr/>
        </p:nvGrpSpPr>
        <p:grpSpPr>
          <a:xfrm>
            <a:off x="2613365" y="2657876"/>
            <a:ext cx="1387541" cy="159124"/>
            <a:chOff x="3200660" y="2180272"/>
            <a:chExt cx="2563824" cy="378237"/>
          </a:xfrm>
        </p:grpSpPr>
        <p:sp>
          <p:nvSpPr>
            <p:cNvPr id="6306" name="Google Shape;6306;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76"/>
          <p:cNvGrpSpPr/>
          <p:nvPr/>
        </p:nvGrpSpPr>
        <p:grpSpPr>
          <a:xfrm>
            <a:off x="2609890" y="2935640"/>
            <a:ext cx="1390502" cy="159625"/>
            <a:chOff x="3530150" y="2790075"/>
            <a:chExt cx="1962600" cy="225300"/>
          </a:xfrm>
        </p:grpSpPr>
        <p:sp>
          <p:nvSpPr>
            <p:cNvPr id="6325" name="Google Shape;6325;p7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6"/>
          <p:cNvGrpSpPr/>
          <p:nvPr/>
        </p:nvGrpSpPr>
        <p:grpSpPr>
          <a:xfrm>
            <a:off x="2609948" y="3213905"/>
            <a:ext cx="1411629" cy="154175"/>
            <a:chOff x="3558802" y="4011244"/>
            <a:chExt cx="1866000" cy="111600"/>
          </a:xfrm>
        </p:grpSpPr>
        <p:sp>
          <p:nvSpPr>
            <p:cNvPr id="6328" name="Google Shape;6328;p7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76"/>
          <p:cNvGrpSpPr/>
          <p:nvPr/>
        </p:nvGrpSpPr>
        <p:grpSpPr>
          <a:xfrm>
            <a:off x="2610235" y="2419475"/>
            <a:ext cx="1383503" cy="119761"/>
            <a:chOff x="3465975" y="2270258"/>
            <a:chExt cx="1986364" cy="171947"/>
          </a:xfrm>
        </p:grpSpPr>
        <p:sp>
          <p:nvSpPr>
            <p:cNvPr id="6331" name="Google Shape;6331;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6"/>
          <p:cNvGrpSpPr/>
          <p:nvPr/>
        </p:nvGrpSpPr>
        <p:grpSpPr>
          <a:xfrm>
            <a:off x="2621243" y="3783248"/>
            <a:ext cx="1369531" cy="195460"/>
            <a:chOff x="723300" y="4253549"/>
            <a:chExt cx="2276482" cy="324900"/>
          </a:xfrm>
        </p:grpSpPr>
        <p:sp>
          <p:nvSpPr>
            <p:cNvPr id="6340" name="Google Shape;6340;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76"/>
          <p:cNvGrpSpPr/>
          <p:nvPr/>
        </p:nvGrpSpPr>
        <p:grpSpPr>
          <a:xfrm>
            <a:off x="2610803" y="3484489"/>
            <a:ext cx="1389066" cy="180119"/>
            <a:chOff x="705948" y="3788465"/>
            <a:chExt cx="2308953" cy="299400"/>
          </a:xfrm>
        </p:grpSpPr>
        <p:sp>
          <p:nvSpPr>
            <p:cNvPr id="6346" name="Google Shape;6346;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6"/>
          <p:cNvGrpSpPr/>
          <p:nvPr/>
        </p:nvGrpSpPr>
        <p:grpSpPr>
          <a:xfrm>
            <a:off x="4207794" y="2088443"/>
            <a:ext cx="1433821" cy="191501"/>
            <a:chOff x="4273350" y="2088443"/>
            <a:chExt cx="1433821" cy="191501"/>
          </a:xfrm>
        </p:grpSpPr>
        <p:grpSp>
          <p:nvGrpSpPr>
            <p:cNvPr id="6352" name="Google Shape;6352;p76"/>
            <p:cNvGrpSpPr/>
            <p:nvPr/>
          </p:nvGrpSpPr>
          <p:grpSpPr>
            <a:xfrm>
              <a:off x="4273350" y="2088443"/>
              <a:ext cx="1433821" cy="0"/>
              <a:chOff x="5224975" y="2962250"/>
              <a:chExt cx="1544400" cy="0"/>
            </a:xfrm>
          </p:grpSpPr>
          <p:cxnSp>
            <p:nvCxnSpPr>
              <p:cNvPr id="6353" name="Google Shape;6353;p7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54" name="Google Shape;6354;p7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355" name="Google Shape;6355;p76"/>
            <p:cNvGrpSpPr/>
            <p:nvPr/>
          </p:nvGrpSpPr>
          <p:grpSpPr>
            <a:xfrm>
              <a:off x="4273350" y="2279944"/>
              <a:ext cx="1433821" cy="0"/>
              <a:chOff x="5224975" y="2962250"/>
              <a:chExt cx="1544400" cy="0"/>
            </a:xfrm>
          </p:grpSpPr>
          <p:cxnSp>
            <p:nvCxnSpPr>
              <p:cNvPr id="6356" name="Google Shape;6356;p7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57" name="Google Shape;6357;p7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358" name="Google Shape;6358;p76"/>
          <p:cNvGrpSpPr/>
          <p:nvPr/>
        </p:nvGrpSpPr>
        <p:grpSpPr>
          <a:xfrm>
            <a:off x="2658741" y="4097347"/>
            <a:ext cx="1304609" cy="294074"/>
            <a:chOff x="2658741" y="4097347"/>
            <a:chExt cx="1304609" cy="294074"/>
          </a:xfrm>
        </p:grpSpPr>
        <p:grpSp>
          <p:nvGrpSpPr>
            <p:cNvPr id="6359" name="Google Shape;6359;p76"/>
            <p:cNvGrpSpPr/>
            <p:nvPr/>
          </p:nvGrpSpPr>
          <p:grpSpPr>
            <a:xfrm>
              <a:off x="2658741" y="4097347"/>
              <a:ext cx="118572" cy="294074"/>
              <a:chOff x="3343310" y="4475555"/>
              <a:chExt cx="127717" cy="316753"/>
            </a:xfrm>
          </p:grpSpPr>
          <p:sp>
            <p:nvSpPr>
              <p:cNvPr id="6360" name="Google Shape;6360;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76"/>
            <p:cNvGrpSpPr/>
            <p:nvPr/>
          </p:nvGrpSpPr>
          <p:grpSpPr>
            <a:xfrm>
              <a:off x="3815519" y="4098388"/>
              <a:ext cx="147831" cy="291991"/>
              <a:chOff x="3527539" y="4476677"/>
              <a:chExt cx="159232" cy="314510"/>
            </a:xfrm>
          </p:grpSpPr>
          <p:sp>
            <p:nvSpPr>
              <p:cNvPr id="6363" name="Google Shape;6363;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6"/>
            <p:cNvGrpSpPr/>
            <p:nvPr/>
          </p:nvGrpSpPr>
          <p:grpSpPr>
            <a:xfrm>
              <a:off x="3511696" y="4098388"/>
              <a:ext cx="147831" cy="291991"/>
              <a:chOff x="3527539" y="4476677"/>
              <a:chExt cx="159232" cy="314510"/>
            </a:xfrm>
          </p:grpSpPr>
          <p:sp>
            <p:nvSpPr>
              <p:cNvPr id="6366" name="Google Shape;6366;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76"/>
            <p:cNvGrpSpPr/>
            <p:nvPr/>
          </p:nvGrpSpPr>
          <p:grpSpPr>
            <a:xfrm>
              <a:off x="3207874" y="4098388"/>
              <a:ext cx="147831" cy="291991"/>
              <a:chOff x="3527539" y="4476677"/>
              <a:chExt cx="159232" cy="314510"/>
            </a:xfrm>
          </p:grpSpPr>
          <p:sp>
            <p:nvSpPr>
              <p:cNvPr id="6369" name="Google Shape;6369;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76"/>
            <p:cNvGrpSpPr/>
            <p:nvPr/>
          </p:nvGrpSpPr>
          <p:grpSpPr>
            <a:xfrm>
              <a:off x="2933305" y="4097347"/>
              <a:ext cx="118572" cy="294074"/>
              <a:chOff x="3343310" y="4475555"/>
              <a:chExt cx="127717" cy="316753"/>
            </a:xfrm>
          </p:grpSpPr>
          <p:sp>
            <p:nvSpPr>
              <p:cNvPr id="6372" name="Google Shape;6372;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4" name="Google Shape;6374;p76"/>
          <p:cNvGrpSpPr/>
          <p:nvPr/>
        </p:nvGrpSpPr>
        <p:grpSpPr>
          <a:xfrm>
            <a:off x="4209349" y="1176041"/>
            <a:ext cx="1430711" cy="751237"/>
            <a:chOff x="5159450" y="1919950"/>
            <a:chExt cx="1541050" cy="862500"/>
          </a:xfrm>
        </p:grpSpPr>
        <p:sp>
          <p:nvSpPr>
            <p:cNvPr id="6375" name="Google Shape;6375;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376" name="Google Shape;6376;p76"/>
            <p:cNvGrpSpPr/>
            <p:nvPr/>
          </p:nvGrpSpPr>
          <p:grpSpPr>
            <a:xfrm>
              <a:off x="5159450" y="1919950"/>
              <a:ext cx="1541050" cy="862500"/>
              <a:chOff x="5159450" y="1919950"/>
              <a:chExt cx="1541050" cy="862500"/>
            </a:xfrm>
          </p:grpSpPr>
          <p:cxnSp>
            <p:nvCxnSpPr>
              <p:cNvPr id="6377" name="Google Shape;6377;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378" name="Google Shape;6378;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379" name="Google Shape;6379;p76"/>
          <p:cNvGrpSpPr/>
          <p:nvPr/>
        </p:nvGrpSpPr>
        <p:grpSpPr>
          <a:xfrm>
            <a:off x="4257486" y="2439811"/>
            <a:ext cx="1334436" cy="967914"/>
            <a:chOff x="4294923" y="2439811"/>
            <a:chExt cx="1334436" cy="967914"/>
          </a:xfrm>
        </p:grpSpPr>
        <p:grpSp>
          <p:nvGrpSpPr>
            <p:cNvPr id="6380" name="Google Shape;6380;p76"/>
            <p:cNvGrpSpPr/>
            <p:nvPr/>
          </p:nvGrpSpPr>
          <p:grpSpPr>
            <a:xfrm>
              <a:off x="4960455" y="2469658"/>
              <a:ext cx="668904" cy="885524"/>
              <a:chOff x="4960455" y="2469658"/>
              <a:chExt cx="668904" cy="885524"/>
            </a:xfrm>
          </p:grpSpPr>
          <p:sp>
            <p:nvSpPr>
              <p:cNvPr id="6381" name="Google Shape;6381;p7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76"/>
            <p:cNvGrpSpPr/>
            <p:nvPr/>
          </p:nvGrpSpPr>
          <p:grpSpPr>
            <a:xfrm>
              <a:off x="4294923" y="2469658"/>
              <a:ext cx="668951" cy="885524"/>
              <a:chOff x="4294923" y="2469658"/>
              <a:chExt cx="668951" cy="885524"/>
            </a:xfrm>
          </p:grpSpPr>
          <p:sp>
            <p:nvSpPr>
              <p:cNvPr id="6388" name="Google Shape;6388;p7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7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76"/>
          <p:cNvGrpSpPr/>
          <p:nvPr/>
        </p:nvGrpSpPr>
        <p:grpSpPr>
          <a:xfrm>
            <a:off x="4243690" y="3494256"/>
            <a:ext cx="1430949" cy="897289"/>
            <a:chOff x="4351371" y="3547942"/>
            <a:chExt cx="1345130" cy="843475"/>
          </a:xfrm>
        </p:grpSpPr>
        <p:grpSp>
          <p:nvGrpSpPr>
            <p:cNvPr id="6396" name="Google Shape;6396;p76"/>
            <p:cNvGrpSpPr/>
            <p:nvPr/>
          </p:nvGrpSpPr>
          <p:grpSpPr>
            <a:xfrm>
              <a:off x="4351371" y="4209917"/>
              <a:ext cx="1345130" cy="181500"/>
              <a:chOff x="4351371" y="4209917"/>
              <a:chExt cx="1345130" cy="181500"/>
            </a:xfrm>
          </p:grpSpPr>
          <p:sp>
            <p:nvSpPr>
              <p:cNvPr id="6397" name="Google Shape;6397;p7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8" name="Google Shape;6398;p7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399" name="Google Shape;6399;p76"/>
            <p:cNvGrpSpPr/>
            <p:nvPr/>
          </p:nvGrpSpPr>
          <p:grpSpPr>
            <a:xfrm>
              <a:off x="4403010" y="3985221"/>
              <a:ext cx="1109518" cy="181500"/>
              <a:chOff x="4403010" y="3985221"/>
              <a:chExt cx="1109518" cy="181500"/>
            </a:xfrm>
          </p:grpSpPr>
          <p:sp>
            <p:nvSpPr>
              <p:cNvPr id="6400" name="Google Shape;6400;p7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1" name="Google Shape;6401;p7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402" name="Google Shape;6402;p76"/>
            <p:cNvGrpSpPr/>
            <p:nvPr/>
          </p:nvGrpSpPr>
          <p:grpSpPr>
            <a:xfrm>
              <a:off x="4618704" y="3766582"/>
              <a:ext cx="807858" cy="181500"/>
              <a:chOff x="4618704" y="3766582"/>
              <a:chExt cx="807858" cy="181500"/>
            </a:xfrm>
          </p:grpSpPr>
          <p:sp>
            <p:nvSpPr>
              <p:cNvPr id="6403" name="Google Shape;6403;p7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4" name="Google Shape;6404;p7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405" name="Google Shape;6405;p76"/>
            <p:cNvGrpSpPr/>
            <p:nvPr/>
          </p:nvGrpSpPr>
          <p:grpSpPr>
            <a:xfrm>
              <a:off x="4735238" y="3547942"/>
              <a:ext cx="462839" cy="181500"/>
              <a:chOff x="4735238" y="3547942"/>
              <a:chExt cx="462839" cy="181500"/>
            </a:xfrm>
          </p:grpSpPr>
          <p:sp>
            <p:nvSpPr>
              <p:cNvPr id="6406" name="Google Shape;6406;p7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7" name="Google Shape;6407;p7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408" name="Google Shape;6408;p76"/>
          <p:cNvGrpSpPr/>
          <p:nvPr/>
        </p:nvGrpSpPr>
        <p:grpSpPr>
          <a:xfrm>
            <a:off x="7420047" y="2429580"/>
            <a:ext cx="1020955" cy="928853"/>
            <a:chOff x="926675" y="238125"/>
            <a:chExt cx="5755100" cy="5232975"/>
          </a:xfrm>
        </p:grpSpPr>
        <p:sp>
          <p:nvSpPr>
            <p:cNvPr id="6409" name="Google Shape;6409;p7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76"/>
          <p:cNvGrpSpPr/>
          <p:nvPr/>
        </p:nvGrpSpPr>
        <p:grpSpPr>
          <a:xfrm>
            <a:off x="727421" y="2828315"/>
            <a:ext cx="1695374" cy="1560837"/>
            <a:chOff x="727421" y="2828315"/>
            <a:chExt cx="1695374" cy="1560837"/>
          </a:xfrm>
        </p:grpSpPr>
        <p:grpSp>
          <p:nvGrpSpPr>
            <p:cNvPr id="6414" name="Google Shape;6414;p76"/>
            <p:cNvGrpSpPr/>
            <p:nvPr/>
          </p:nvGrpSpPr>
          <p:grpSpPr>
            <a:xfrm>
              <a:off x="727421" y="2828315"/>
              <a:ext cx="1695374" cy="1560837"/>
              <a:chOff x="734799" y="2782450"/>
              <a:chExt cx="1571100" cy="1577400"/>
            </a:xfrm>
          </p:grpSpPr>
          <p:cxnSp>
            <p:nvCxnSpPr>
              <p:cNvPr id="6415" name="Google Shape;6415;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416" name="Google Shape;6416;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417" name="Google Shape;6417;p76"/>
            <p:cNvGrpSpPr/>
            <p:nvPr/>
          </p:nvGrpSpPr>
          <p:grpSpPr>
            <a:xfrm>
              <a:off x="819108" y="2882501"/>
              <a:ext cx="1556791" cy="1426186"/>
              <a:chOff x="819108" y="2882501"/>
              <a:chExt cx="1556791" cy="1426186"/>
            </a:xfrm>
          </p:grpSpPr>
          <p:grpSp>
            <p:nvGrpSpPr>
              <p:cNvPr id="6418" name="Google Shape;6418;p76"/>
              <p:cNvGrpSpPr/>
              <p:nvPr/>
            </p:nvGrpSpPr>
            <p:grpSpPr>
              <a:xfrm>
                <a:off x="819108" y="2882501"/>
                <a:ext cx="103104" cy="1426186"/>
                <a:chOff x="4674013" y="3100904"/>
                <a:chExt cx="122758" cy="1698043"/>
              </a:xfrm>
            </p:grpSpPr>
            <p:sp>
              <p:nvSpPr>
                <p:cNvPr id="6419" name="Google Shape;6419;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76"/>
              <p:cNvGrpSpPr/>
              <p:nvPr/>
            </p:nvGrpSpPr>
            <p:grpSpPr>
              <a:xfrm>
                <a:off x="1062475" y="2882501"/>
                <a:ext cx="103104" cy="1426186"/>
                <a:chOff x="4940438" y="3100904"/>
                <a:chExt cx="122758" cy="1698043"/>
              </a:xfrm>
            </p:grpSpPr>
            <p:sp>
              <p:nvSpPr>
                <p:cNvPr id="6427" name="Google Shape;6427;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76"/>
              <p:cNvGrpSpPr/>
              <p:nvPr/>
            </p:nvGrpSpPr>
            <p:grpSpPr>
              <a:xfrm>
                <a:off x="1299324" y="2882501"/>
                <a:ext cx="103104" cy="1426186"/>
                <a:chOff x="5206863" y="3100904"/>
                <a:chExt cx="122758" cy="1698043"/>
              </a:xfrm>
            </p:grpSpPr>
            <p:sp>
              <p:nvSpPr>
                <p:cNvPr id="6435" name="Google Shape;6435;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76"/>
              <p:cNvGrpSpPr/>
              <p:nvPr/>
            </p:nvGrpSpPr>
            <p:grpSpPr>
              <a:xfrm>
                <a:off x="1786057" y="2882501"/>
                <a:ext cx="103104" cy="1426186"/>
                <a:chOff x="6006138" y="3143629"/>
                <a:chExt cx="122758" cy="1698043"/>
              </a:xfrm>
            </p:grpSpPr>
            <p:sp>
              <p:nvSpPr>
                <p:cNvPr id="6443" name="Google Shape;6443;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76"/>
              <p:cNvGrpSpPr/>
              <p:nvPr/>
            </p:nvGrpSpPr>
            <p:grpSpPr>
              <a:xfrm>
                <a:off x="2029422" y="2882501"/>
                <a:ext cx="103104" cy="1426186"/>
                <a:chOff x="6805413" y="3100904"/>
                <a:chExt cx="122758" cy="1698043"/>
              </a:xfrm>
            </p:grpSpPr>
            <p:sp>
              <p:nvSpPr>
                <p:cNvPr id="6451" name="Google Shape;6451;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76"/>
              <p:cNvGrpSpPr/>
              <p:nvPr/>
            </p:nvGrpSpPr>
            <p:grpSpPr>
              <a:xfrm>
                <a:off x="2272795" y="2882501"/>
                <a:ext cx="103104" cy="1426186"/>
                <a:chOff x="5206863" y="3100904"/>
                <a:chExt cx="122758" cy="1698043"/>
              </a:xfrm>
            </p:grpSpPr>
            <p:sp>
              <p:nvSpPr>
                <p:cNvPr id="6459" name="Google Shape;6459;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76"/>
              <p:cNvGrpSpPr/>
              <p:nvPr/>
            </p:nvGrpSpPr>
            <p:grpSpPr>
              <a:xfrm>
                <a:off x="1542694" y="2882501"/>
                <a:ext cx="103104" cy="1426186"/>
                <a:chOff x="6006138" y="3143629"/>
                <a:chExt cx="122758" cy="1698043"/>
              </a:xfrm>
            </p:grpSpPr>
            <p:sp>
              <p:nvSpPr>
                <p:cNvPr id="6467" name="Google Shape;6467;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74" name="Google Shape;6474;p76"/>
          <p:cNvGrpSpPr/>
          <p:nvPr/>
        </p:nvGrpSpPr>
        <p:grpSpPr>
          <a:xfrm>
            <a:off x="5683472" y="3518037"/>
            <a:ext cx="2749952" cy="870677"/>
            <a:chOff x="238125" y="1725700"/>
            <a:chExt cx="7139025" cy="2260325"/>
          </a:xfrm>
        </p:grpSpPr>
        <p:sp>
          <p:nvSpPr>
            <p:cNvPr id="6475" name="Google Shape;6475;p7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6"/>
          <p:cNvGrpSpPr/>
          <p:nvPr/>
        </p:nvGrpSpPr>
        <p:grpSpPr>
          <a:xfrm>
            <a:off x="5953636" y="2459783"/>
            <a:ext cx="1105452" cy="916747"/>
            <a:chOff x="5249100" y="1210600"/>
            <a:chExt cx="3502700" cy="2904775"/>
          </a:xfrm>
        </p:grpSpPr>
        <p:sp>
          <p:nvSpPr>
            <p:cNvPr id="6486" name="Google Shape;6486;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0" name="Google Shape;6490;p7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491" name="Google Shape;6491;p7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492" name="Google Shape;6492;p7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493" name="Google Shape;6493;p7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494" name="Google Shape;6494;p7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76"/>
          <p:cNvGrpSpPr/>
          <p:nvPr/>
        </p:nvGrpSpPr>
        <p:grpSpPr>
          <a:xfrm>
            <a:off x="7136183" y="1179201"/>
            <a:ext cx="1304650" cy="1124856"/>
            <a:chOff x="7287122" y="1165658"/>
            <a:chExt cx="1219413" cy="1051365"/>
          </a:xfrm>
        </p:grpSpPr>
        <p:grpSp>
          <p:nvGrpSpPr>
            <p:cNvPr id="6496" name="Google Shape;6496;p76"/>
            <p:cNvGrpSpPr/>
            <p:nvPr/>
          </p:nvGrpSpPr>
          <p:grpSpPr>
            <a:xfrm>
              <a:off x="7287122" y="1969723"/>
              <a:ext cx="1219413" cy="247300"/>
              <a:chOff x="7287122" y="1969723"/>
              <a:chExt cx="1219413" cy="247300"/>
            </a:xfrm>
          </p:grpSpPr>
          <p:sp>
            <p:nvSpPr>
              <p:cNvPr id="6497" name="Google Shape;6497;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8" name="Google Shape;6498;p76"/>
              <p:cNvGrpSpPr/>
              <p:nvPr/>
            </p:nvGrpSpPr>
            <p:grpSpPr>
              <a:xfrm>
                <a:off x="7287122" y="2063892"/>
                <a:ext cx="1151753" cy="73428"/>
                <a:chOff x="7287122" y="2063892"/>
                <a:chExt cx="1151753" cy="73428"/>
              </a:xfrm>
            </p:grpSpPr>
            <p:sp>
              <p:nvSpPr>
                <p:cNvPr id="6499" name="Google Shape;6499;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0" name="Google Shape;6500;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501" name="Google Shape;6501;p76"/>
            <p:cNvGrpSpPr/>
            <p:nvPr/>
          </p:nvGrpSpPr>
          <p:grpSpPr>
            <a:xfrm>
              <a:off x="7287122" y="1712201"/>
              <a:ext cx="1219403" cy="246767"/>
              <a:chOff x="7287122" y="1712201"/>
              <a:chExt cx="1219403" cy="246767"/>
            </a:xfrm>
          </p:grpSpPr>
          <p:sp>
            <p:nvSpPr>
              <p:cNvPr id="6502" name="Google Shape;6502;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3" name="Google Shape;6503;p76"/>
              <p:cNvGrpSpPr/>
              <p:nvPr/>
            </p:nvGrpSpPr>
            <p:grpSpPr>
              <a:xfrm>
                <a:off x="7287122" y="1842861"/>
                <a:ext cx="1005303" cy="73419"/>
                <a:chOff x="7287122" y="1842861"/>
                <a:chExt cx="1005303" cy="73419"/>
              </a:xfrm>
            </p:grpSpPr>
            <p:sp>
              <p:nvSpPr>
                <p:cNvPr id="6504" name="Google Shape;6504;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5" name="Google Shape;6505;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506" name="Google Shape;6506;p76"/>
            <p:cNvGrpSpPr/>
            <p:nvPr/>
          </p:nvGrpSpPr>
          <p:grpSpPr>
            <a:xfrm>
              <a:off x="7287122" y="1447520"/>
              <a:ext cx="1219403" cy="286667"/>
              <a:chOff x="7287122" y="1447520"/>
              <a:chExt cx="1219403" cy="286667"/>
            </a:xfrm>
          </p:grpSpPr>
          <p:sp>
            <p:nvSpPr>
              <p:cNvPr id="6507" name="Google Shape;6507;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8" name="Google Shape;6508;p76"/>
              <p:cNvGrpSpPr/>
              <p:nvPr/>
            </p:nvGrpSpPr>
            <p:grpSpPr>
              <a:xfrm>
                <a:off x="7287122" y="1581977"/>
                <a:ext cx="852803" cy="73428"/>
                <a:chOff x="7287122" y="1581977"/>
                <a:chExt cx="852803" cy="73428"/>
              </a:xfrm>
            </p:grpSpPr>
            <p:sp>
              <p:nvSpPr>
                <p:cNvPr id="6509" name="Google Shape;6509;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0" name="Google Shape;6510;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511" name="Google Shape;6511;p76"/>
            <p:cNvGrpSpPr/>
            <p:nvPr/>
          </p:nvGrpSpPr>
          <p:grpSpPr>
            <a:xfrm>
              <a:off x="7287122" y="1165658"/>
              <a:ext cx="1219403" cy="344253"/>
              <a:chOff x="7287122" y="1165658"/>
              <a:chExt cx="1219403" cy="344253"/>
            </a:xfrm>
          </p:grpSpPr>
          <p:sp>
            <p:nvSpPr>
              <p:cNvPr id="6512" name="Google Shape;6512;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3" name="Google Shape;6513;p76"/>
              <p:cNvGrpSpPr/>
              <p:nvPr/>
            </p:nvGrpSpPr>
            <p:grpSpPr>
              <a:xfrm>
                <a:off x="7287122" y="1341025"/>
                <a:ext cx="695703" cy="73419"/>
                <a:chOff x="7287122" y="1341025"/>
                <a:chExt cx="695703" cy="73419"/>
              </a:xfrm>
            </p:grpSpPr>
            <p:sp>
              <p:nvSpPr>
                <p:cNvPr id="6514" name="Google Shape;6514;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5" name="Google Shape;6515;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516" name="Google Shape;6516;p76"/>
          <p:cNvGrpSpPr/>
          <p:nvPr/>
        </p:nvGrpSpPr>
        <p:grpSpPr>
          <a:xfrm>
            <a:off x="5802676" y="1185224"/>
            <a:ext cx="1397729" cy="1098540"/>
            <a:chOff x="5900602" y="1193063"/>
            <a:chExt cx="1299851" cy="1021707"/>
          </a:xfrm>
        </p:grpSpPr>
        <p:grpSp>
          <p:nvGrpSpPr>
            <p:cNvPr id="6517" name="Google Shape;6517;p76"/>
            <p:cNvGrpSpPr/>
            <p:nvPr/>
          </p:nvGrpSpPr>
          <p:grpSpPr>
            <a:xfrm>
              <a:off x="6520337" y="1193063"/>
              <a:ext cx="341815" cy="799959"/>
              <a:chOff x="6520337" y="1193063"/>
              <a:chExt cx="341815" cy="799959"/>
            </a:xfrm>
          </p:grpSpPr>
          <p:grpSp>
            <p:nvGrpSpPr>
              <p:cNvPr id="6518" name="Google Shape;6518;p76"/>
              <p:cNvGrpSpPr/>
              <p:nvPr/>
            </p:nvGrpSpPr>
            <p:grpSpPr>
              <a:xfrm>
                <a:off x="6520337" y="1589527"/>
                <a:ext cx="213950" cy="403494"/>
                <a:chOff x="6520337" y="1589527"/>
                <a:chExt cx="213950" cy="403494"/>
              </a:xfrm>
            </p:grpSpPr>
            <p:sp>
              <p:nvSpPr>
                <p:cNvPr id="6519" name="Google Shape;6519;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76"/>
              <p:cNvGrpSpPr/>
              <p:nvPr/>
            </p:nvGrpSpPr>
            <p:grpSpPr>
              <a:xfrm>
                <a:off x="6577204" y="1193063"/>
                <a:ext cx="284947" cy="464512"/>
                <a:chOff x="6577204" y="1193063"/>
                <a:chExt cx="284947" cy="464512"/>
              </a:xfrm>
            </p:grpSpPr>
            <p:sp>
              <p:nvSpPr>
                <p:cNvPr id="6522" name="Google Shape;6522;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23" name="Google Shape;6523;p7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524" name="Google Shape;6524;p76"/>
            <p:cNvGrpSpPr/>
            <p:nvPr/>
          </p:nvGrpSpPr>
          <p:grpSpPr>
            <a:xfrm>
              <a:off x="6238903" y="1193063"/>
              <a:ext cx="300475" cy="900152"/>
              <a:chOff x="6238903" y="1193063"/>
              <a:chExt cx="300475" cy="900152"/>
            </a:xfrm>
          </p:grpSpPr>
          <p:grpSp>
            <p:nvGrpSpPr>
              <p:cNvPr id="6525" name="Google Shape;6525;p76"/>
              <p:cNvGrpSpPr/>
              <p:nvPr/>
            </p:nvGrpSpPr>
            <p:grpSpPr>
              <a:xfrm>
                <a:off x="6290865" y="1489315"/>
                <a:ext cx="248514" cy="603900"/>
                <a:chOff x="6290865" y="1489315"/>
                <a:chExt cx="248514" cy="603900"/>
              </a:xfrm>
            </p:grpSpPr>
            <p:sp>
              <p:nvSpPr>
                <p:cNvPr id="6526" name="Google Shape;6526;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6"/>
              <p:cNvGrpSpPr/>
              <p:nvPr/>
            </p:nvGrpSpPr>
            <p:grpSpPr>
              <a:xfrm>
                <a:off x="6238903" y="1193063"/>
                <a:ext cx="284947" cy="333087"/>
                <a:chOff x="6238903" y="1193063"/>
                <a:chExt cx="284947" cy="333087"/>
              </a:xfrm>
            </p:grpSpPr>
            <p:sp>
              <p:nvSpPr>
                <p:cNvPr id="6529" name="Google Shape;6529;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0" name="Google Shape;6530;p7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531" name="Google Shape;6531;p76"/>
            <p:cNvGrpSpPr/>
            <p:nvPr/>
          </p:nvGrpSpPr>
          <p:grpSpPr>
            <a:xfrm>
              <a:off x="5900602" y="1193063"/>
              <a:ext cx="444345" cy="1021707"/>
              <a:chOff x="5900602" y="1193063"/>
              <a:chExt cx="444345" cy="1021707"/>
            </a:xfrm>
          </p:grpSpPr>
          <p:grpSp>
            <p:nvGrpSpPr>
              <p:cNvPr id="6532" name="Google Shape;6532;p76"/>
              <p:cNvGrpSpPr/>
              <p:nvPr/>
            </p:nvGrpSpPr>
            <p:grpSpPr>
              <a:xfrm>
                <a:off x="6046501" y="1367785"/>
                <a:ext cx="298446" cy="846986"/>
                <a:chOff x="6046501" y="1367785"/>
                <a:chExt cx="298446" cy="846986"/>
              </a:xfrm>
            </p:grpSpPr>
            <p:sp>
              <p:nvSpPr>
                <p:cNvPr id="6533" name="Google Shape;6533;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76"/>
              <p:cNvGrpSpPr/>
              <p:nvPr/>
            </p:nvGrpSpPr>
            <p:grpSpPr>
              <a:xfrm>
                <a:off x="5900602" y="1193063"/>
                <a:ext cx="284947" cy="182312"/>
                <a:chOff x="5900602" y="1193063"/>
                <a:chExt cx="284947" cy="182312"/>
              </a:xfrm>
            </p:grpSpPr>
            <p:sp>
              <p:nvSpPr>
                <p:cNvPr id="6536" name="Google Shape;6536;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7" name="Google Shape;6537;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538" name="Google Shape;6538;p76"/>
            <p:cNvGrpSpPr/>
            <p:nvPr/>
          </p:nvGrpSpPr>
          <p:grpSpPr>
            <a:xfrm>
              <a:off x="6738300" y="1193063"/>
              <a:ext cx="462153" cy="707634"/>
              <a:chOff x="6738300" y="1193063"/>
              <a:chExt cx="462153" cy="707634"/>
            </a:xfrm>
          </p:grpSpPr>
          <p:grpSp>
            <p:nvGrpSpPr>
              <p:cNvPr id="6539" name="Google Shape;6539;p76"/>
              <p:cNvGrpSpPr/>
              <p:nvPr/>
            </p:nvGrpSpPr>
            <p:grpSpPr>
              <a:xfrm>
                <a:off x="6915505" y="1193063"/>
                <a:ext cx="284947" cy="597387"/>
                <a:chOff x="6915505" y="1193063"/>
                <a:chExt cx="284947" cy="597387"/>
              </a:xfrm>
            </p:grpSpPr>
            <p:sp>
              <p:nvSpPr>
                <p:cNvPr id="6540" name="Google Shape;6540;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41" name="Google Shape;6541;p7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542" name="Google Shape;6542;p76"/>
              <p:cNvGrpSpPr/>
              <p:nvPr/>
            </p:nvGrpSpPr>
            <p:grpSpPr>
              <a:xfrm>
                <a:off x="6738300" y="1684725"/>
                <a:ext cx="230066" cy="215971"/>
                <a:chOff x="6738300" y="1684725"/>
                <a:chExt cx="230066" cy="215971"/>
              </a:xfrm>
            </p:grpSpPr>
            <p:sp>
              <p:nvSpPr>
                <p:cNvPr id="6543" name="Google Shape;6543;p7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48" name="Shape 6548"/>
        <p:cNvGrpSpPr/>
        <p:nvPr/>
      </p:nvGrpSpPr>
      <p:grpSpPr>
        <a:xfrm>
          <a:off x="0" y="0"/>
          <a:ext cx="0" cy="0"/>
          <a:chOff x="0" y="0"/>
          <a:chExt cx="0" cy="0"/>
        </a:xfrm>
      </p:grpSpPr>
      <p:sp>
        <p:nvSpPr>
          <p:cNvPr id="6549" name="Google Shape;6549;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550" name="Google Shape;6550;p7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551" name="Google Shape;6551;p77"/>
          <p:cNvGrpSpPr/>
          <p:nvPr/>
        </p:nvGrpSpPr>
        <p:grpSpPr>
          <a:xfrm>
            <a:off x="839307" y="2318098"/>
            <a:ext cx="387992" cy="329326"/>
            <a:chOff x="839307" y="2318098"/>
            <a:chExt cx="387992" cy="329326"/>
          </a:xfrm>
        </p:grpSpPr>
        <p:sp>
          <p:nvSpPr>
            <p:cNvPr id="6552" name="Google Shape;6552;p7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1414990" y="2289671"/>
            <a:ext cx="387073" cy="385996"/>
            <a:chOff x="1414990" y="2289671"/>
            <a:chExt cx="387073" cy="385996"/>
          </a:xfrm>
        </p:grpSpPr>
        <p:sp>
          <p:nvSpPr>
            <p:cNvPr id="6563" name="Google Shape;6563;p7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7"/>
          <p:cNvGrpSpPr/>
          <p:nvPr/>
        </p:nvGrpSpPr>
        <p:grpSpPr>
          <a:xfrm>
            <a:off x="1989911" y="2306065"/>
            <a:ext cx="387099" cy="353207"/>
            <a:chOff x="1989911" y="2306065"/>
            <a:chExt cx="387099" cy="353207"/>
          </a:xfrm>
        </p:grpSpPr>
        <p:sp>
          <p:nvSpPr>
            <p:cNvPr id="6582" name="Google Shape;6582;p7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77"/>
          <p:cNvGrpSpPr/>
          <p:nvPr/>
        </p:nvGrpSpPr>
        <p:grpSpPr>
          <a:xfrm>
            <a:off x="2593102" y="2288778"/>
            <a:ext cx="204663" cy="363007"/>
            <a:chOff x="2593102" y="2288778"/>
            <a:chExt cx="204663" cy="363007"/>
          </a:xfrm>
        </p:grpSpPr>
        <p:sp>
          <p:nvSpPr>
            <p:cNvPr id="6590" name="Google Shape;6590;p7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77"/>
          <p:cNvGrpSpPr/>
          <p:nvPr/>
        </p:nvGrpSpPr>
        <p:grpSpPr>
          <a:xfrm>
            <a:off x="2970874" y="2329763"/>
            <a:ext cx="403651" cy="305996"/>
            <a:chOff x="2970874" y="2329763"/>
            <a:chExt cx="403651" cy="305996"/>
          </a:xfrm>
        </p:grpSpPr>
        <p:sp>
          <p:nvSpPr>
            <p:cNvPr id="6600" name="Google Shape;6600;p7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77"/>
          <p:cNvGrpSpPr/>
          <p:nvPr/>
        </p:nvGrpSpPr>
        <p:grpSpPr>
          <a:xfrm>
            <a:off x="3545795" y="2318755"/>
            <a:ext cx="387835" cy="327933"/>
            <a:chOff x="3545795" y="2318755"/>
            <a:chExt cx="387835" cy="327933"/>
          </a:xfrm>
        </p:grpSpPr>
        <p:sp>
          <p:nvSpPr>
            <p:cNvPr id="6610" name="Google Shape;6610;p7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3" name="Google Shape;6613;p77"/>
            <p:cNvGrpSpPr/>
            <p:nvPr/>
          </p:nvGrpSpPr>
          <p:grpSpPr>
            <a:xfrm>
              <a:off x="3545795" y="2322301"/>
              <a:ext cx="387835" cy="324387"/>
              <a:chOff x="3545795" y="2322301"/>
              <a:chExt cx="387835" cy="324387"/>
            </a:xfrm>
          </p:grpSpPr>
          <p:sp>
            <p:nvSpPr>
              <p:cNvPr id="6614" name="Google Shape;6614;p7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21" name="Google Shape;6621;p77"/>
          <p:cNvGrpSpPr/>
          <p:nvPr/>
        </p:nvGrpSpPr>
        <p:grpSpPr>
          <a:xfrm>
            <a:off x="4718468" y="2306984"/>
            <a:ext cx="364294" cy="351552"/>
            <a:chOff x="4718468" y="2306984"/>
            <a:chExt cx="364294" cy="351552"/>
          </a:xfrm>
        </p:grpSpPr>
        <p:sp>
          <p:nvSpPr>
            <p:cNvPr id="6622" name="Google Shape;6622;p7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77"/>
          <p:cNvGrpSpPr/>
          <p:nvPr/>
        </p:nvGrpSpPr>
        <p:grpSpPr>
          <a:xfrm>
            <a:off x="4147908" y="2303017"/>
            <a:ext cx="361194" cy="359355"/>
            <a:chOff x="4147908" y="2303017"/>
            <a:chExt cx="361194" cy="359355"/>
          </a:xfrm>
        </p:grpSpPr>
        <p:sp>
          <p:nvSpPr>
            <p:cNvPr id="6633" name="Google Shape;6633;p7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77"/>
          <p:cNvGrpSpPr/>
          <p:nvPr/>
        </p:nvGrpSpPr>
        <p:grpSpPr>
          <a:xfrm>
            <a:off x="5292128" y="2299891"/>
            <a:ext cx="367027" cy="365214"/>
            <a:chOff x="5292128" y="2299891"/>
            <a:chExt cx="367027" cy="365214"/>
          </a:xfrm>
        </p:grpSpPr>
        <p:sp>
          <p:nvSpPr>
            <p:cNvPr id="6648" name="Google Shape;6648;p7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77"/>
          <p:cNvGrpSpPr/>
          <p:nvPr/>
        </p:nvGrpSpPr>
        <p:grpSpPr>
          <a:xfrm>
            <a:off x="5873617" y="2309901"/>
            <a:ext cx="345720" cy="345720"/>
            <a:chOff x="5873617" y="2309901"/>
            <a:chExt cx="345720" cy="345720"/>
          </a:xfrm>
        </p:grpSpPr>
        <p:sp>
          <p:nvSpPr>
            <p:cNvPr id="6655" name="Google Shape;6655;p7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77"/>
          <p:cNvGrpSpPr/>
          <p:nvPr/>
        </p:nvGrpSpPr>
        <p:grpSpPr>
          <a:xfrm>
            <a:off x="6863329" y="2297710"/>
            <a:ext cx="391460" cy="370127"/>
            <a:chOff x="6863329" y="2297710"/>
            <a:chExt cx="391460" cy="370127"/>
          </a:xfrm>
        </p:grpSpPr>
        <p:sp>
          <p:nvSpPr>
            <p:cNvPr id="6675" name="Google Shape;6675;p7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77"/>
          <p:cNvGrpSpPr/>
          <p:nvPr/>
        </p:nvGrpSpPr>
        <p:grpSpPr>
          <a:xfrm>
            <a:off x="7421488" y="2318518"/>
            <a:ext cx="342620" cy="328459"/>
            <a:chOff x="7421488" y="2318518"/>
            <a:chExt cx="342620" cy="328459"/>
          </a:xfrm>
        </p:grpSpPr>
        <p:sp>
          <p:nvSpPr>
            <p:cNvPr id="6685" name="Google Shape;6685;p7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7"/>
          <p:cNvGrpSpPr/>
          <p:nvPr/>
        </p:nvGrpSpPr>
        <p:grpSpPr>
          <a:xfrm>
            <a:off x="2508373" y="2779889"/>
            <a:ext cx="337523" cy="337680"/>
            <a:chOff x="2508373" y="2779889"/>
            <a:chExt cx="337523" cy="337680"/>
          </a:xfrm>
        </p:grpSpPr>
        <p:sp>
          <p:nvSpPr>
            <p:cNvPr id="6693" name="Google Shape;6693;p7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77"/>
          <p:cNvGrpSpPr/>
          <p:nvPr/>
        </p:nvGrpSpPr>
        <p:grpSpPr>
          <a:xfrm>
            <a:off x="1884401" y="4141593"/>
            <a:ext cx="410613" cy="372229"/>
            <a:chOff x="1884401" y="4141593"/>
            <a:chExt cx="410613" cy="372229"/>
          </a:xfrm>
        </p:grpSpPr>
        <p:sp>
          <p:nvSpPr>
            <p:cNvPr id="6700" name="Google Shape;6700;p7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77"/>
          <p:cNvGrpSpPr/>
          <p:nvPr/>
        </p:nvGrpSpPr>
        <p:grpSpPr>
          <a:xfrm>
            <a:off x="1430832" y="2773689"/>
            <a:ext cx="294515" cy="349897"/>
            <a:chOff x="1430832" y="2773689"/>
            <a:chExt cx="294515" cy="349897"/>
          </a:xfrm>
        </p:grpSpPr>
        <p:sp>
          <p:nvSpPr>
            <p:cNvPr id="6708" name="Google Shape;6708;p7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77"/>
          <p:cNvGrpSpPr/>
          <p:nvPr/>
        </p:nvGrpSpPr>
        <p:grpSpPr>
          <a:xfrm>
            <a:off x="3082217" y="2788586"/>
            <a:ext cx="288866" cy="320236"/>
            <a:chOff x="3082217" y="2788586"/>
            <a:chExt cx="288866" cy="320236"/>
          </a:xfrm>
        </p:grpSpPr>
        <p:sp>
          <p:nvSpPr>
            <p:cNvPr id="6722" name="Google Shape;6722;p7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7"/>
          <p:cNvGrpSpPr/>
          <p:nvPr/>
        </p:nvGrpSpPr>
        <p:grpSpPr>
          <a:xfrm>
            <a:off x="3610557" y="2780704"/>
            <a:ext cx="325017" cy="336052"/>
            <a:chOff x="3610557" y="2780704"/>
            <a:chExt cx="325017" cy="336052"/>
          </a:xfrm>
        </p:grpSpPr>
        <p:sp>
          <p:nvSpPr>
            <p:cNvPr id="6730" name="Google Shape;6730;p7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77"/>
          <p:cNvGrpSpPr/>
          <p:nvPr/>
        </p:nvGrpSpPr>
        <p:grpSpPr>
          <a:xfrm>
            <a:off x="4179067" y="2811495"/>
            <a:ext cx="286475" cy="274390"/>
            <a:chOff x="4179067" y="2811495"/>
            <a:chExt cx="286475" cy="274390"/>
          </a:xfrm>
        </p:grpSpPr>
        <p:sp>
          <p:nvSpPr>
            <p:cNvPr id="6734" name="Google Shape;6734;p7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77"/>
          <p:cNvGrpSpPr/>
          <p:nvPr/>
        </p:nvGrpSpPr>
        <p:grpSpPr>
          <a:xfrm>
            <a:off x="4686757" y="2762156"/>
            <a:ext cx="371047" cy="374199"/>
            <a:chOff x="4686757" y="2762156"/>
            <a:chExt cx="371047" cy="374199"/>
          </a:xfrm>
        </p:grpSpPr>
        <p:sp>
          <p:nvSpPr>
            <p:cNvPr id="6744" name="Google Shape;6744;p7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77"/>
          <p:cNvGrpSpPr/>
          <p:nvPr/>
        </p:nvGrpSpPr>
        <p:grpSpPr>
          <a:xfrm>
            <a:off x="5221613" y="2784802"/>
            <a:ext cx="406567" cy="327855"/>
            <a:chOff x="5221613" y="2784802"/>
            <a:chExt cx="406567" cy="327855"/>
          </a:xfrm>
        </p:grpSpPr>
        <p:sp>
          <p:nvSpPr>
            <p:cNvPr id="6752" name="Google Shape;6752;p7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77"/>
          <p:cNvGrpSpPr/>
          <p:nvPr/>
        </p:nvGrpSpPr>
        <p:grpSpPr>
          <a:xfrm>
            <a:off x="5812586" y="2760921"/>
            <a:ext cx="303605" cy="375434"/>
            <a:chOff x="5812586" y="2760921"/>
            <a:chExt cx="303605" cy="375434"/>
          </a:xfrm>
        </p:grpSpPr>
        <p:sp>
          <p:nvSpPr>
            <p:cNvPr id="6783" name="Google Shape;6783;p7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77"/>
          <p:cNvGrpSpPr/>
          <p:nvPr/>
        </p:nvGrpSpPr>
        <p:grpSpPr>
          <a:xfrm>
            <a:off x="6334673" y="2759633"/>
            <a:ext cx="378508" cy="378166"/>
            <a:chOff x="6334673" y="2759633"/>
            <a:chExt cx="378508" cy="378166"/>
          </a:xfrm>
        </p:grpSpPr>
        <p:sp>
          <p:nvSpPr>
            <p:cNvPr id="6795" name="Google Shape;6795;p7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77"/>
          <p:cNvGrpSpPr/>
          <p:nvPr/>
        </p:nvGrpSpPr>
        <p:grpSpPr>
          <a:xfrm>
            <a:off x="8012645" y="2806477"/>
            <a:ext cx="319763" cy="284505"/>
            <a:chOff x="8012645" y="2806477"/>
            <a:chExt cx="319763" cy="284505"/>
          </a:xfrm>
        </p:grpSpPr>
        <p:sp>
          <p:nvSpPr>
            <p:cNvPr id="6800" name="Google Shape;6800;p7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7"/>
          <p:cNvGrpSpPr/>
          <p:nvPr/>
        </p:nvGrpSpPr>
        <p:grpSpPr>
          <a:xfrm>
            <a:off x="2454435" y="4162138"/>
            <a:ext cx="385339" cy="388071"/>
            <a:chOff x="2454435" y="4162138"/>
            <a:chExt cx="385339" cy="388071"/>
          </a:xfrm>
        </p:grpSpPr>
        <p:sp>
          <p:nvSpPr>
            <p:cNvPr id="6811" name="Google Shape;6811;p7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77"/>
          <p:cNvGrpSpPr/>
          <p:nvPr/>
        </p:nvGrpSpPr>
        <p:grpSpPr>
          <a:xfrm>
            <a:off x="3601939" y="4161192"/>
            <a:ext cx="275178" cy="388912"/>
            <a:chOff x="3601939" y="4161192"/>
            <a:chExt cx="275178" cy="388912"/>
          </a:xfrm>
        </p:grpSpPr>
        <p:sp>
          <p:nvSpPr>
            <p:cNvPr id="6823" name="Google Shape;6823;p7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77"/>
          <p:cNvGrpSpPr/>
          <p:nvPr/>
        </p:nvGrpSpPr>
        <p:grpSpPr>
          <a:xfrm>
            <a:off x="836023" y="3215146"/>
            <a:ext cx="375802" cy="371677"/>
            <a:chOff x="836023" y="3215146"/>
            <a:chExt cx="375802" cy="371677"/>
          </a:xfrm>
        </p:grpSpPr>
        <p:sp>
          <p:nvSpPr>
            <p:cNvPr id="6834" name="Google Shape;6834;p7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7"/>
          <p:cNvGrpSpPr/>
          <p:nvPr/>
        </p:nvGrpSpPr>
        <p:grpSpPr>
          <a:xfrm>
            <a:off x="1356297" y="3210890"/>
            <a:ext cx="431368" cy="380189"/>
            <a:chOff x="1356297" y="3210890"/>
            <a:chExt cx="431368" cy="380189"/>
          </a:xfrm>
        </p:grpSpPr>
        <p:sp>
          <p:nvSpPr>
            <p:cNvPr id="6851" name="Google Shape;6851;p7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77"/>
          <p:cNvGrpSpPr/>
          <p:nvPr/>
        </p:nvGrpSpPr>
        <p:grpSpPr>
          <a:xfrm>
            <a:off x="1903737" y="3215540"/>
            <a:ext cx="411874" cy="370731"/>
            <a:chOff x="1903737" y="3215540"/>
            <a:chExt cx="411874" cy="370731"/>
          </a:xfrm>
        </p:grpSpPr>
        <p:sp>
          <p:nvSpPr>
            <p:cNvPr id="6865" name="Google Shape;6865;p7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77"/>
          <p:cNvGrpSpPr/>
          <p:nvPr/>
        </p:nvGrpSpPr>
        <p:grpSpPr>
          <a:xfrm>
            <a:off x="2468465" y="3248854"/>
            <a:ext cx="397818" cy="304078"/>
            <a:chOff x="2468465" y="3248854"/>
            <a:chExt cx="397818" cy="304078"/>
          </a:xfrm>
        </p:grpSpPr>
        <p:sp>
          <p:nvSpPr>
            <p:cNvPr id="6875" name="Google Shape;6875;p7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77"/>
          <p:cNvGrpSpPr/>
          <p:nvPr/>
        </p:nvGrpSpPr>
        <p:grpSpPr>
          <a:xfrm>
            <a:off x="3017166" y="3216013"/>
            <a:ext cx="394376" cy="369812"/>
            <a:chOff x="3017166" y="3216013"/>
            <a:chExt cx="394376" cy="369812"/>
          </a:xfrm>
        </p:grpSpPr>
        <p:sp>
          <p:nvSpPr>
            <p:cNvPr id="6882" name="Google Shape;6882;p7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7"/>
          <p:cNvGrpSpPr/>
          <p:nvPr/>
        </p:nvGrpSpPr>
        <p:grpSpPr>
          <a:xfrm>
            <a:off x="4210043" y="3213228"/>
            <a:ext cx="199014" cy="375408"/>
            <a:chOff x="4210043" y="3213228"/>
            <a:chExt cx="199014" cy="375408"/>
          </a:xfrm>
        </p:grpSpPr>
        <p:sp>
          <p:nvSpPr>
            <p:cNvPr id="6885" name="Google Shape;6885;p7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77"/>
          <p:cNvGrpSpPr/>
          <p:nvPr/>
        </p:nvGrpSpPr>
        <p:grpSpPr>
          <a:xfrm>
            <a:off x="4818146" y="3203323"/>
            <a:ext cx="77845" cy="395165"/>
            <a:chOff x="4818146" y="3203323"/>
            <a:chExt cx="77845" cy="395165"/>
          </a:xfrm>
        </p:grpSpPr>
        <p:sp>
          <p:nvSpPr>
            <p:cNvPr id="6896" name="Google Shape;6896;p7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77"/>
          <p:cNvGrpSpPr/>
          <p:nvPr/>
        </p:nvGrpSpPr>
        <p:grpSpPr>
          <a:xfrm>
            <a:off x="5228890" y="3235428"/>
            <a:ext cx="344091" cy="332767"/>
            <a:chOff x="5228890" y="3235428"/>
            <a:chExt cx="344091" cy="332767"/>
          </a:xfrm>
        </p:grpSpPr>
        <p:sp>
          <p:nvSpPr>
            <p:cNvPr id="6905" name="Google Shape;6905;p7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77"/>
          <p:cNvGrpSpPr/>
          <p:nvPr/>
        </p:nvGrpSpPr>
        <p:grpSpPr>
          <a:xfrm>
            <a:off x="5757913" y="3227047"/>
            <a:ext cx="388544" cy="347927"/>
            <a:chOff x="5757913" y="3227047"/>
            <a:chExt cx="388544" cy="347927"/>
          </a:xfrm>
        </p:grpSpPr>
        <p:sp>
          <p:nvSpPr>
            <p:cNvPr id="6911" name="Google Shape;6911;p7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3" name="Google Shape;6913;p7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9" name="Google Shape;6929;p77"/>
          <p:cNvGrpSpPr/>
          <p:nvPr/>
        </p:nvGrpSpPr>
        <p:grpSpPr>
          <a:xfrm>
            <a:off x="7414946" y="3220873"/>
            <a:ext cx="360091" cy="360117"/>
            <a:chOff x="7414946" y="3220873"/>
            <a:chExt cx="360091" cy="360117"/>
          </a:xfrm>
        </p:grpSpPr>
        <p:sp>
          <p:nvSpPr>
            <p:cNvPr id="6930" name="Google Shape;6930;p7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77"/>
          <p:cNvGrpSpPr/>
          <p:nvPr/>
        </p:nvGrpSpPr>
        <p:grpSpPr>
          <a:xfrm>
            <a:off x="8027227" y="3215041"/>
            <a:ext cx="231829" cy="371782"/>
            <a:chOff x="8027227" y="3215041"/>
            <a:chExt cx="231829" cy="371782"/>
          </a:xfrm>
        </p:grpSpPr>
        <p:sp>
          <p:nvSpPr>
            <p:cNvPr id="6942" name="Google Shape;6942;p7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77"/>
          <p:cNvGrpSpPr/>
          <p:nvPr/>
        </p:nvGrpSpPr>
        <p:grpSpPr>
          <a:xfrm>
            <a:off x="4093603" y="4146138"/>
            <a:ext cx="395638" cy="420544"/>
            <a:chOff x="4093603" y="4146138"/>
            <a:chExt cx="395638" cy="420544"/>
          </a:xfrm>
        </p:grpSpPr>
        <p:sp>
          <p:nvSpPr>
            <p:cNvPr id="6953" name="Google Shape;6953;p7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77"/>
          <p:cNvGrpSpPr/>
          <p:nvPr/>
        </p:nvGrpSpPr>
        <p:grpSpPr>
          <a:xfrm>
            <a:off x="4644406" y="4162322"/>
            <a:ext cx="392065" cy="387887"/>
            <a:chOff x="4644406" y="4162322"/>
            <a:chExt cx="392065" cy="387887"/>
          </a:xfrm>
        </p:grpSpPr>
        <p:sp>
          <p:nvSpPr>
            <p:cNvPr id="6971" name="Google Shape;6971;p7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77"/>
          <p:cNvGrpSpPr/>
          <p:nvPr/>
        </p:nvGrpSpPr>
        <p:grpSpPr>
          <a:xfrm>
            <a:off x="5728383" y="4221698"/>
            <a:ext cx="417128" cy="269162"/>
            <a:chOff x="5728383" y="4221698"/>
            <a:chExt cx="417128" cy="269162"/>
          </a:xfrm>
        </p:grpSpPr>
        <p:sp>
          <p:nvSpPr>
            <p:cNvPr id="6978" name="Google Shape;6978;p7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7"/>
          <p:cNvGrpSpPr/>
          <p:nvPr/>
        </p:nvGrpSpPr>
        <p:grpSpPr>
          <a:xfrm>
            <a:off x="834210" y="3696905"/>
            <a:ext cx="371782" cy="342751"/>
            <a:chOff x="834210" y="3696905"/>
            <a:chExt cx="371782" cy="342751"/>
          </a:xfrm>
        </p:grpSpPr>
        <p:sp>
          <p:nvSpPr>
            <p:cNvPr id="6991" name="Google Shape;6991;p7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77"/>
          <p:cNvGrpSpPr/>
          <p:nvPr/>
        </p:nvGrpSpPr>
        <p:grpSpPr>
          <a:xfrm>
            <a:off x="1359398" y="3682271"/>
            <a:ext cx="395296" cy="371966"/>
            <a:chOff x="1359398" y="3682271"/>
            <a:chExt cx="395296" cy="371966"/>
          </a:xfrm>
        </p:grpSpPr>
        <p:sp>
          <p:nvSpPr>
            <p:cNvPr id="7004" name="Google Shape;7004;p7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7"/>
          <p:cNvGrpSpPr/>
          <p:nvPr/>
        </p:nvGrpSpPr>
        <p:grpSpPr>
          <a:xfrm>
            <a:off x="1908099" y="3682271"/>
            <a:ext cx="395296" cy="371966"/>
            <a:chOff x="1908099" y="3682271"/>
            <a:chExt cx="395296" cy="371966"/>
          </a:xfrm>
        </p:grpSpPr>
        <p:sp>
          <p:nvSpPr>
            <p:cNvPr id="7012" name="Google Shape;7012;p7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77"/>
          <p:cNvGrpSpPr/>
          <p:nvPr/>
        </p:nvGrpSpPr>
        <p:grpSpPr>
          <a:xfrm>
            <a:off x="2456800" y="3682271"/>
            <a:ext cx="395270" cy="371966"/>
            <a:chOff x="2456800" y="3682271"/>
            <a:chExt cx="395270" cy="371966"/>
          </a:xfrm>
        </p:grpSpPr>
        <p:sp>
          <p:nvSpPr>
            <p:cNvPr id="7020" name="Google Shape;7020;p7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7"/>
          <p:cNvGrpSpPr/>
          <p:nvPr/>
        </p:nvGrpSpPr>
        <p:grpSpPr>
          <a:xfrm>
            <a:off x="3014250" y="3682271"/>
            <a:ext cx="391092" cy="371940"/>
            <a:chOff x="3014250" y="3682271"/>
            <a:chExt cx="391092" cy="371940"/>
          </a:xfrm>
        </p:grpSpPr>
        <p:sp>
          <p:nvSpPr>
            <p:cNvPr id="7030" name="Google Shape;7030;p7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77"/>
          <p:cNvGrpSpPr/>
          <p:nvPr/>
        </p:nvGrpSpPr>
        <p:grpSpPr>
          <a:xfrm>
            <a:off x="3569125" y="3702947"/>
            <a:ext cx="388728" cy="330692"/>
            <a:chOff x="3569125" y="3702947"/>
            <a:chExt cx="388728" cy="330692"/>
          </a:xfrm>
        </p:grpSpPr>
        <p:sp>
          <p:nvSpPr>
            <p:cNvPr id="7034" name="Google Shape;7034;p7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77"/>
          <p:cNvGrpSpPr/>
          <p:nvPr/>
        </p:nvGrpSpPr>
        <p:grpSpPr>
          <a:xfrm>
            <a:off x="4111994" y="3682455"/>
            <a:ext cx="387992" cy="371625"/>
            <a:chOff x="4111994" y="3682455"/>
            <a:chExt cx="387992" cy="371625"/>
          </a:xfrm>
        </p:grpSpPr>
        <p:sp>
          <p:nvSpPr>
            <p:cNvPr id="7039" name="Google Shape;7039;p7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77"/>
          <p:cNvGrpSpPr/>
          <p:nvPr/>
        </p:nvGrpSpPr>
        <p:grpSpPr>
          <a:xfrm>
            <a:off x="4674908" y="3682271"/>
            <a:ext cx="371966" cy="371966"/>
            <a:chOff x="4674908" y="3682271"/>
            <a:chExt cx="371966" cy="371966"/>
          </a:xfrm>
        </p:grpSpPr>
        <p:sp>
          <p:nvSpPr>
            <p:cNvPr id="7042" name="Google Shape;7042;p7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77"/>
          <p:cNvGrpSpPr/>
          <p:nvPr/>
        </p:nvGrpSpPr>
        <p:grpSpPr>
          <a:xfrm>
            <a:off x="5223609" y="3731112"/>
            <a:ext cx="371782" cy="274285"/>
            <a:chOff x="5223609" y="3731112"/>
            <a:chExt cx="371782" cy="274285"/>
          </a:xfrm>
        </p:grpSpPr>
        <p:sp>
          <p:nvSpPr>
            <p:cNvPr id="7047" name="Google Shape;7047;p7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9" name="Google Shape;7049;p7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0" name="Google Shape;7050;p77"/>
          <p:cNvGrpSpPr/>
          <p:nvPr/>
        </p:nvGrpSpPr>
        <p:grpSpPr>
          <a:xfrm>
            <a:off x="6319908" y="3696721"/>
            <a:ext cx="373963" cy="343119"/>
            <a:chOff x="6319908" y="3696721"/>
            <a:chExt cx="373963" cy="343119"/>
          </a:xfrm>
        </p:grpSpPr>
        <p:sp>
          <p:nvSpPr>
            <p:cNvPr id="7051" name="Google Shape;7051;p7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77"/>
          <p:cNvGrpSpPr/>
          <p:nvPr/>
        </p:nvGrpSpPr>
        <p:grpSpPr>
          <a:xfrm>
            <a:off x="6871342" y="3740044"/>
            <a:ext cx="371966" cy="256420"/>
            <a:chOff x="6871342" y="3740044"/>
            <a:chExt cx="371966" cy="256420"/>
          </a:xfrm>
        </p:grpSpPr>
        <p:sp>
          <p:nvSpPr>
            <p:cNvPr id="7061" name="Google Shape;7061;p7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77"/>
          <p:cNvGrpSpPr/>
          <p:nvPr/>
        </p:nvGrpSpPr>
        <p:grpSpPr>
          <a:xfrm>
            <a:off x="7402362" y="3681535"/>
            <a:ext cx="402757" cy="372728"/>
            <a:chOff x="7402362" y="3681535"/>
            <a:chExt cx="402757" cy="372728"/>
          </a:xfrm>
        </p:grpSpPr>
        <p:sp>
          <p:nvSpPr>
            <p:cNvPr id="7074" name="Google Shape;7074;p7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7"/>
            <p:cNvSpPr/>
            <p:nvPr/>
          </p:nvSpPr>
          <p:spPr>
            <a:xfrm>
              <a:off x="7511524" y="3731295"/>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77"/>
          <p:cNvGrpSpPr/>
          <p:nvPr/>
        </p:nvGrpSpPr>
        <p:grpSpPr>
          <a:xfrm>
            <a:off x="7960705" y="3736235"/>
            <a:ext cx="378902" cy="264065"/>
            <a:chOff x="7960705" y="3736235"/>
            <a:chExt cx="378902" cy="264065"/>
          </a:xfrm>
        </p:grpSpPr>
        <p:sp>
          <p:nvSpPr>
            <p:cNvPr id="7091" name="Google Shape;7091;p7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77"/>
          <p:cNvGrpSpPr/>
          <p:nvPr/>
        </p:nvGrpSpPr>
        <p:grpSpPr>
          <a:xfrm>
            <a:off x="6400828" y="4162270"/>
            <a:ext cx="166200" cy="388019"/>
            <a:chOff x="6400828" y="4162270"/>
            <a:chExt cx="166200" cy="388019"/>
          </a:xfrm>
        </p:grpSpPr>
        <p:sp>
          <p:nvSpPr>
            <p:cNvPr id="7106" name="Google Shape;7106;p7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77"/>
          <p:cNvGrpSpPr/>
          <p:nvPr/>
        </p:nvGrpSpPr>
        <p:grpSpPr>
          <a:xfrm>
            <a:off x="6919815" y="4162270"/>
            <a:ext cx="225260" cy="388019"/>
            <a:chOff x="6919815" y="4162270"/>
            <a:chExt cx="225260" cy="388019"/>
          </a:xfrm>
        </p:grpSpPr>
        <p:sp>
          <p:nvSpPr>
            <p:cNvPr id="7114" name="Google Shape;7114;p7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77"/>
          <p:cNvGrpSpPr/>
          <p:nvPr/>
        </p:nvGrpSpPr>
        <p:grpSpPr>
          <a:xfrm>
            <a:off x="7385600" y="4177035"/>
            <a:ext cx="388728" cy="358383"/>
            <a:chOff x="7385600" y="4177035"/>
            <a:chExt cx="388728" cy="358383"/>
          </a:xfrm>
        </p:grpSpPr>
        <p:sp>
          <p:nvSpPr>
            <p:cNvPr id="7123" name="Google Shape;7123;p7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77"/>
          <p:cNvGrpSpPr/>
          <p:nvPr/>
        </p:nvGrpSpPr>
        <p:grpSpPr>
          <a:xfrm>
            <a:off x="3625085" y="3259862"/>
            <a:ext cx="369207" cy="258259"/>
            <a:chOff x="3625085" y="3259862"/>
            <a:chExt cx="369207" cy="258259"/>
          </a:xfrm>
        </p:grpSpPr>
        <p:sp>
          <p:nvSpPr>
            <p:cNvPr id="7131" name="Google Shape;7131;p7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7"/>
          <p:cNvGrpSpPr/>
          <p:nvPr/>
        </p:nvGrpSpPr>
        <p:grpSpPr>
          <a:xfrm>
            <a:off x="6317360" y="3276808"/>
            <a:ext cx="363217" cy="248590"/>
            <a:chOff x="6317360" y="3276808"/>
            <a:chExt cx="363217" cy="248590"/>
          </a:xfrm>
        </p:grpSpPr>
        <p:sp>
          <p:nvSpPr>
            <p:cNvPr id="7145" name="Google Shape;7145;p7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77"/>
          <p:cNvGrpSpPr/>
          <p:nvPr/>
        </p:nvGrpSpPr>
        <p:grpSpPr>
          <a:xfrm>
            <a:off x="5084391" y="4183682"/>
            <a:ext cx="504064" cy="325595"/>
            <a:chOff x="5084391" y="4183682"/>
            <a:chExt cx="504064" cy="325595"/>
          </a:xfrm>
        </p:grpSpPr>
        <p:sp>
          <p:nvSpPr>
            <p:cNvPr id="7173" name="Google Shape;7173;p7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77"/>
          <p:cNvGrpSpPr/>
          <p:nvPr/>
        </p:nvGrpSpPr>
        <p:grpSpPr>
          <a:xfrm>
            <a:off x="7947595" y="2347996"/>
            <a:ext cx="379795" cy="267165"/>
            <a:chOff x="7947595" y="2347996"/>
            <a:chExt cx="379795" cy="267165"/>
          </a:xfrm>
        </p:grpSpPr>
        <p:sp>
          <p:nvSpPr>
            <p:cNvPr id="7190" name="Google Shape;7190;p7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7"/>
          <p:cNvGrpSpPr/>
          <p:nvPr/>
        </p:nvGrpSpPr>
        <p:grpSpPr>
          <a:xfrm>
            <a:off x="6400644" y="2310269"/>
            <a:ext cx="275362" cy="338784"/>
            <a:chOff x="6400644" y="2310269"/>
            <a:chExt cx="275362" cy="338784"/>
          </a:xfrm>
        </p:grpSpPr>
        <p:sp>
          <p:nvSpPr>
            <p:cNvPr id="7200" name="Google Shape;7200;p7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7"/>
          <p:cNvGrpSpPr/>
          <p:nvPr/>
        </p:nvGrpSpPr>
        <p:grpSpPr>
          <a:xfrm>
            <a:off x="1342268" y="4161009"/>
            <a:ext cx="359565" cy="358094"/>
            <a:chOff x="1342268" y="4161009"/>
            <a:chExt cx="359565" cy="358094"/>
          </a:xfrm>
        </p:grpSpPr>
        <p:sp>
          <p:nvSpPr>
            <p:cNvPr id="7214" name="Google Shape;7214;p7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7"/>
          <p:cNvGrpSpPr/>
          <p:nvPr/>
        </p:nvGrpSpPr>
        <p:grpSpPr>
          <a:xfrm>
            <a:off x="1913012" y="2764940"/>
            <a:ext cx="417523" cy="374252"/>
            <a:chOff x="1913012" y="2764940"/>
            <a:chExt cx="417523" cy="374252"/>
          </a:xfrm>
        </p:grpSpPr>
        <p:sp>
          <p:nvSpPr>
            <p:cNvPr id="7224" name="Google Shape;7224;p7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77"/>
          <p:cNvGrpSpPr/>
          <p:nvPr/>
        </p:nvGrpSpPr>
        <p:grpSpPr>
          <a:xfrm>
            <a:off x="830742" y="2763601"/>
            <a:ext cx="384734" cy="381556"/>
            <a:chOff x="830742" y="2763601"/>
            <a:chExt cx="384734" cy="381556"/>
          </a:xfrm>
        </p:grpSpPr>
        <p:sp>
          <p:nvSpPr>
            <p:cNvPr id="7237" name="Google Shape;7237;p7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7"/>
          <p:cNvGrpSpPr/>
          <p:nvPr/>
        </p:nvGrpSpPr>
        <p:grpSpPr>
          <a:xfrm>
            <a:off x="3007498" y="4183419"/>
            <a:ext cx="375434" cy="329667"/>
            <a:chOff x="3007498" y="4183419"/>
            <a:chExt cx="375434" cy="329667"/>
          </a:xfrm>
        </p:grpSpPr>
        <p:sp>
          <p:nvSpPr>
            <p:cNvPr id="7259" name="Google Shape;7259;p7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77"/>
          <p:cNvGrpSpPr/>
          <p:nvPr/>
        </p:nvGrpSpPr>
        <p:grpSpPr>
          <a:xfrm>
            <a:off x="6919276" y="2766990"/>
            <a:ext cx="274550" cy="354728"/>
            <a:chOff x="7606826" y="2419290"/>
            <a:chExt cx="274550" cy="354728"/>
          </a:xfrm>
        </p:grpSpPr>
        <p:sp>
          <p:nvSpPr>
            <p:cNvPr id="7280" name="Google Shape;7280;p7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7"/>
          <p:cNvGrpSpPr/>
          <p:nvPr/>
        </p:nvGrpSpPr>
        <p:grpSpPr>
          <a:xfrm>
            <a:off x="7550168" y="2777003"/>
            <a:ext cx="263316" cy="354728"/>
            <a:chOff x="8062968" y="2419290"/>
            <a:chExt cx="263316" cy="354728"/>
          </a:xfrm>
        </p:grpSpPr>
        <p:sp>
          <p:nvSpPr>
            <p:cNvPr id="7296" name="Google Shape;7296;p7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6" name="Shape 7316"/>
        <p:cNvGrpSpPr/>
        <p:nvPr/>
      </p:nvGrpSpPr>
      <p:grpSpPr>
        <a:xfrm>
          <a:off x="0" y="0"/>
          <a:ext cx="0" cy="0"/>
          <a:chOff x="0" y="0"/>
          <a:chExt cx="0" cy="0"/>
        </a:xfrm>
      </p:grpSpPr>
      <p:sp>
        <p:nvSpPr>
          <p:cNvPr id="7317" name="Google Shape;7317;p7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318" name="Google Shape;7318;p7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a:t>
            </a:r>
            <a:r>
              <a:rPr lang="en">
                <a:latin typeface="Arial"/>
                <a:ea typeface="Arial"/>
                <a:cs typeface="Arial"/>
                <a:sym typeface="Arial"/>
              </a:rPr>
              <a:t>Icons</a:t>
            </a:r>
            <a:endParaRPr>
              <a:solidFill>
                <a:srgbClr val="FFFFFF"/>
              </a:solidFill>
              <a:latin typeface="Arial"/>
              <a:ea typeface="Arial"/>
              <a:cs typeface="Arial"/>
              <a:sym typeface="Arial"/>
            </a:endParaRPr>
          </a:p>
        </p:txBody>
      </p:sp>
      <p:grpSp>
        <p:nvGrpSpPr>
          <p:cNvPr id="7319" name="Google Shape;7319;p78"/>
          <p:cNvGrpSpPr/>
          <p:nvPr/>
        </p:nvGrpSpPr>
        <p:grpSpPr>
          <a:xfrm>
            <a:off x="7075663" y="2444129"/>
            <a:ext cx="362163" cy="347098"/>
            <a:chOff x="7075663" y="2444129"/>
            <a:chExt cx="362163" cy="347098"/>
          </a:xfrm>
        </p:grpSpPr>
        <p:sp>
          <p:nvSpPr>
            <p:cNvPr id="7320" name="Google Shape;7320;p78"/>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8"/>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8"/>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8"/>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8"/>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8"/>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8"/>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8"/>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8"/>
          <p:cNvGrpSpPr/>
          <p:nvPr/>
        </p:nvGrpSpPr>
        <p:grpSpPr>
          <a:xfrm>
            <a:off x="6638175" y="2436584"/>
            <a:ext cx="372197" cy="362163"/>
            <a:chOff x="6638175" y="2436584"/>
            <a:chExt cx="372197" cy="362163"/>
          </a:xfrm>
        </p:grpSpPr>
        <p:sp>
          <p:nvSpPr>
            <p:cNvPr id="7329" name="Google Shape;7329;p78"/>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8"/>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8"/>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8"/>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8"/>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8"/>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8"/>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8"/>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8"/>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8"/>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8"/>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8"/>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8"/>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78"/>
          <p:cNvGrpSpPr/>
          <p:nvPr/>
        </p:nvGrpSpPr>
        <p:grpSpPr>
          <a:xfrm>
            <a:off x="6192906" y="2439440"/>
            <a:ext cx="371699" cy="356084"/>
            <a:chOff x="6192906" y="2439440"/>
            <a:chExt cx="371699" cy="356084"/>
          </a:xfrm>
        </p:grpSpPr>
        <p:sp>
          <p:nvSpPr>
            <p:cNvPr id="7343" name="Google Shape;7343;p78"/>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8"/>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8"/>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8"/>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8"/>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8"/>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8"/>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8"/>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8"/>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8"/>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8"/>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8"/>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8"/>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78"/>
          <p:cNvGrpSpPr/>
          <p:nvPr/>
        </p:nvGrpSpPr>
        <p:grpSpPr>
          <a:xfrm>
            <a:off x="5762467" y="2436584"/>
            <a:ext cx="362163" cy="362163"/>
            <a:chOff x="5762467" y="2436584"/>
            <a:chExt cx="362163" cy="362163"/>
          </a:xfrm>
        </p:grpSpPr>
        <p:sp>
          <p:nvSpPr>
            <p:cNvPr id="7357" name="Google Shape;7357;p78"/>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8"/>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8"/>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8"/>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8"/>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8"/>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8"/>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8"/>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8"/>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8"/>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8"/>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8"/>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8"/>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8"/>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8"/>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8"/>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8"/>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8"/>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8"/>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8"/>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8"/>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8"/>
          <p:cNvGrpSpPr/>
          <p:nvPr/>
        </p:nvGrpSpPr>
        <p:grpSpPr>
          <a:xfrm>
            <a:off x="5323721" y="2437029"/>
            <a:ext cx="362922" cy="361219"/>
            <a:chOff x="5323721" y="2437029"/>
            <a:chExt cx="362922" cy="361219"/>
          </a:xfrm>
        </p:grpSpPr>
        <p:sp>
          <p:nvSpPr>
            <p:cNvPr id="7383" name="Google Shape;7383;p78"/>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8"/>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8"/>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8"/>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8"/>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8"/>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8"/>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8"/>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8"/>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8"/>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8"/>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8"/>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8"/>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8"/>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8"/>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8"/>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8"/>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8"/>
          <p:cNvGrpSpPr/>
          <p:nvPr/>
        </p:nvGrpSpPr>
        <p:grpSpPr>
          <a:xfrm>
            <a:off x="4875937" y="2468731"/>
            <a:ext cx="407122" cy="315448"/>
            <a:chOff x="4875937" y="2468731"/>
            <a:chExt cx="407122" cy="315448"/>
          </a:xfrm>
        </p:grpSpPr>
        <p:sp>
          <p:nvSpPr>
            <p:cNvPr id="7401" name="Google Shape;7401;p78"/>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8"/>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8"/>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8"/>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8"/>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8"/>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8"/>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8"/>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8"/>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8"/>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8"/>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8"/>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8"/>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8"/>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8"/>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8"/>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8"/>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8"/>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8"/>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8"/>
          <p:cNvGrpSpPr/>
          <p:nvPr/>
        </p:nvGrpSpPr>
        <p:grpSpPr>
          <a:xfrm>
            <a:off x="4893282" y="3804774"/>
            <a:ext cx="242114" cy="362163"/>
            <a:chOff x="4893282" y="3804774"/>
            <a:chExt cx="242114" cy="362163"/>
          </a:xfrm>
        </p:grpSpPr>
        <p:sp>
          <p:nvSpPr>
            <p:cNvPr id="7421" name="Google Shape;7421;p78"/>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8"/>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8"/>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8"/>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8"/>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8"/>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8"/>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8"/>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8"/>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8"/>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8"/>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8"/>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8"/>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8"/>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8"/>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8"/>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8"/>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8"/>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8"/>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8"/>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8"/>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8"/>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8"/>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8"/>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8"/>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8"/>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78"/>
          <p:cNvGrpSpPr/>
          <p:nvPr/>
        </p:nvGrpSpPr>
        <p:grpSpPr>
          <a:xfrm>
            <a:off x="6248162" y="3804774"/>
            <a:ext cx="231058" cy="362425"/>
            <a:chOff x="6248162" y="3804774"/>
            <a:chExt cx="231058" cy="362425"/>
          </a:xfrm>
        </p:grpSpPr>
        <p:sp>
          <p:nvSpPr>
            <p:cNvPr id="7448" name="Google Shape;7448;p78"/>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8"/>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8"/>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8"/>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78"/>
          <p:cNvGrpSpPr/>
          <p:nvPr/>
        </p:nvGrpSpPr>
        <p:grpSpPr>
          <a:xfrm>
            <a:off x="5346568" y="3804774"/>
            <a:ext cx="233337" cy="362163"/>
            <a:chOff x="5346568" y="3804774"/>
            <a:chExt cx="233337" cy="362163"/>
          </a:xfrm>
        </p:grpSpPr>
        <p:sp>
          <p:nvSpPr>
            <p:cNvPr id="7453" name="Google Shape;7453;p78"/>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8"/>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8"/>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8"/>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8"/>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8"/>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8"/>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8"/>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8"/>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8"/>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8"/>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8"/>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8"/>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8"/>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8"/>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8"/>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8"/>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8"/>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8"/>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8"/>
          <p:cNvGrpSpPr/>
          <p:nvPr/>
        </p:nvGrpSpPr>
        <p:grpSpPr>
          <a:xfrm>
            <a:off x="6704985" y="3805141"/>
            <a:ext cx="209967" cy="361639"/>
            <a:chOff x="6704985" y="3805141"/>
            <a:chExt cx="209967" cy="361639"/>
          </a:xfrm>
        </p:grpSpPr>
        <p:sp>
          <p:nvSpPr>
            <p:cNvPr id="7473" name="Google Shape;7473;p78"/>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8"/>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8"/>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8"/>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8"/>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8"/>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8"/>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8"/>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8"/>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8"/>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8"/>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8"/>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78"/>
          <p:cNvGrpSpPr/>
          <p:nvPr/>
        </p:nvGrpSpPr>
        <p:grpSpPr>
          <a:xfrm>
            <a:off x="7513884" y="2448269"/>
            <a:ext cx="363184" cy="338792"/>
            <a:chOff x="7513884" y="2448269"/>
            <a:chExt cx="363184" cy="338792"/>
          </a:xfrm>
        </p:grpSpPr>
        <p:sp>
          <p:nvSpPr>
            <p:cNvPr id="7486" name="Google Shape;7486;p78"/>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8"/>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8"/>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8"/>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8"/>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8"/>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78"/>
          <p:cNvGrpSpPr/>
          <p:nvPr/>
        </p:nvGrpSpPr>
        <p:grpSpPr>
          <a:xfrm>
            <a:off x="5777767" y="3804826"/>
            <a:ext cx="258699" cy="362136"/>
            <a:chOff x="5777767" y="3804826"/>
            <a:chExt cx="258699" cy="362136"/>
          </a:xfrm>
        </p:grpSpPr>
        <p:sp>
          <p:nvSpPr>
            <p:cNvPr id="7493" name="Google Shape;7493;p78"/>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8"/>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8"/>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78"/>
          <p:cNvGrpSpPr/>
          <p:nvPr/>
        </p:nvGrpSpPr>
        <p:grpSpPr>
          <a:xfrm>
            <a:off x="7953101" y="2436584"/>
            <a:ext cx="361691" cy="362163"/>
            <a:chOff x="7953101" y="2436584"/>
            <a:chExt cx="361691" cy="362163"/>
          </a:xfrm>
        </p:grpSpPr>
        <p:sp>
          <p:nvSpPr>
            <p:cNvPr id="7497" name="Google Shape;7497;p78"/>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8"/>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8"/>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8"/>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8"/>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8"/>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8"/>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8"/>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8"/>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78"/>
          <p:cNvGrpSpPr/>
          <p:nvPr/>
        </p:nvGrpSpPr>
        <p:grpSpPr>
          <a:xfrm>
            <a:off x="4859353" y="3355130"/>
            <a:ext cx="373481" cy="362267"/>
            <a:chOff x="4859353" y="3355130"/>
            <a:chExt cx="373481" cy="362267"/>
          </a:xfrm>
        </p:grpSpPr>
        <p:sp>
          <p:nvSpPr>
            <p:cNvPr id="7507" name="Google Shape;7507;p78"/>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8"/>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8"/>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8"/>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8"/>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8"/>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8"/>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8"/>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8"/>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8"/>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8"/>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8"/>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8"/>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8"/>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78"/>
          <p:cNvGrpSpPr/>
          <p:nvPr/>
        </p:nvGrpSpPr>
        <p:grpSpPr>
          <a:xfrm>
            <a:off x="6637678" y="1500982"/>
            <a:ext cx="378721" cy="362005"/>
            <a:chOff x="6637678" y="1500982"/>
            <a:chExt cx="378721" cy="362005"/>
          </a:xfrm>
        </p:grpSpPr>
        <p:sp>
          <p:nvSpPr>
            <p:cNvPr id="7522" name="Google Shape;7522;p78"/>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8"/>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8"/>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8"/>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8"/>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8"/>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8"/>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8"/>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8"/>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8"/>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8"/>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8"/>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8"/>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8"/>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8"/>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8"/>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78"/>
          <p:cNvGrpSpPr/>
          <p:nvPr/>
        </p:nvGrpSpPr>
        <p:grpSpPr>
          <a:xfrm>
            <a:off x="5827993" y="3355496"/>
            <a:ext cx="223041" cy="362163"/>
            <a:chOff x="5827993" y="3355496"/>
            <a:chExt cx="223041" cy="362163"/>
          </a:xfrm>
        </p:grpSpPr>
        <p:sp>
          <p:nvSpPr>
            <p:cNvPr id="7539" name="Google Shape;7539;p78"/>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8"/>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8"/>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8"/>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8"/>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8"/>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8"/>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8"/>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8"/>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8"/>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8"/>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8"/>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8"/>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78"/>
          <p:cNvGrpSpPr/>
          <p:nvPr/>
        </p:nvGrpSpPr>
        <p:grpSpPr>
          <a:xfrm>
            <a:off x="7528713" y="1500641"/>
            <a:ext cx="370520" cy="361586"/>
            <a:chOff x="7528713" y="1500641"/>
            <a:chExt cx="370520" cy="361586"/>
          </a:xfrm>
        </p:grpSpPr>
        <p:sp>
          <p:nvSpPr>
            <p:cNvPr id="7555" name="Google Shape;7555;p78"/>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8"/>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8"/>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8"/>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8"/>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78"/>
          <p:cNvGrpSpPr/>
          <p:nvPr/>
        </p:nvGrpSpPr>
        <p:grpSpPr>
          <a:xfrm>
            <a:off x="5317198" y="3355496"/>
            <a:ext cx="367429" cy="362163"/>
            <a:chOff x="5317198" y="3355496"/>
            <a:chExt cx="367429" cy="362163"/>
          </a:xfrm>
        </p:grpSpPr>
        <p:sp>
          <p:nvSpPr>
            <p:cNvPr id="7563" name="Google Shape;7563;p78"/>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8"/>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8"/>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8"/>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8"/>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8"/>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8"/>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8"/>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8"/>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8"/>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8"/>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8"/>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8"/>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8"/>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8"/>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8"/>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8"/>
          <p:cNvGrpSpPr/>
          <p:nvPr/>
        </p:nvGrpSpPr>
        <p:grpSpPr>
          <a:xfrm>
            <a:off x="5302971" y="1500563"/>
            <a:ext cx="383175" cy="362241"/>
            <a:chOff x="5302971" y="1500563"/>
            <a:chExt cx="383175" cy="362241"/>
          </a:xfrm>
        </p:grpSpPr>
        <p:sp>
          <p:nvSpPr>
            <p:cNvPr id="7580" name="Google Shape;7580;p78"/>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8"/>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78"/>
          <p:cNvGrpSpPr/>
          <p:nvPr/>
        </p:nvGrpSpPr>
        <p:grpSpPr>
          <a:xfrm>
            <a:off x="6202705" y="1525453"/>
            <a:ext cx="364180" cy="312461"/>
            <a:chOff x="6202705" y="1525453"/>
            <a:chExt cx="364180" cy="312461"/>
          </a:xfrm>
        </p:grpSpPr>
        <p:sp>
          <p:nvSpPr>
            <p:cNvPr id="7583" name="Google Shape;7583;p78"/>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8"/>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8"/>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8"/>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8"/>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8"/>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8"/>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78"/>
          <p:cNvGrpSpPr/>
          <p:nvPr/>
        </p:nvGrpSpPr>
        <p:grpSpPr>
          <a:xfrm>
            <a:off x="7087217" y="1503602"/>
            <a:ext cx="362398" cy="356163"/>
            <a:chOff x="7087217" y="1503602"/>
            <a:chExt cx="362398" cy="356163"/>
          </a:xfrm>
        </p:grpSpPr>
        <p:sp>
          <p:nvSpPr>
            <p:cNvPr id="7591" name="Google Shape;7591;p78"/>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8"/>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8"/>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8"/>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8"/>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8"/>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8"/>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8"/>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8"/>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8"/>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8"/>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8"/>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8"/>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8"/>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8"/>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8"/>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8"/>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8"/>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8"/>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8"/>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8"/>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78"/>
          <p:cNvGrpSpPr/>
          <p:nvPr/>
        </p:nvGrpSpPr>
        <p:grpSpPr>
          <a:xfrm>
            <a:off x="7968952" y="1500877"/>
            <a:ext cx="378747" cy="361455"/>
            <a:chOff x="7968952" y="1500877"/>
            <a:chExt cx="378747" cy="361455"/>
          </a:xfrm>
        </p:grpSpPr>
        <p:sp>
          <p:nvSpPr>
            <p:cNvPr id="7613" name="Google Shape;7613;p78"/>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8"/>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8"/>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8"/>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8"/>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8"/>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8"/>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8"/>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8"/>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8"/>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8"/>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8"/>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8"/>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8"/>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8"/>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78"/>
          <p:cNvGrpSpPr/>
          <p:nvPr/>
        </p:nvGrpSpPr>
        <p:grpSpPr>
          <a:xfrm>
            <a:off x="5761445" y="1541723"/>
            <a:ext cx="362163" cy="279737"/>
            <a:chOff x="5761445" y="1541723"/>
            <a:chExt cx="362163" cy="279737"/>
          </a:xfrm>
        </p:grpSpPr>
        <p:sp>
          <p:nvSpPr>
            <p:cNvPr id="7629" name="Google Shape;7629;p78"/>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8"/>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8"/>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8"/>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8"/>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8"/>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78"/>
          <p:cNvGrpSpPr/>
          <p:nvPr/>
        </p:nvGrpSpPr>
        <p:grpSpPr>
          <a:xfrm>
            <a:off x="6204958" y="3355575"/>
            <a:ext cx="358390" cy="362320"/>
            <a:chOff x="6204958" y="3355575"/>
            <a:chExt cx="358390" cy="362320"/>
          </a:xfrm>
        </p:grpSpPr>
        <p:sp>
          <p:nvSpPr>
            <p:cNvPr id="7636" name="Google Shape;7636;p78"/>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8"/>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8"/>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8"/>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8"/>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8"/>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8"/>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8"/>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8"/>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8"/>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8"/>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8"/>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8"/>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8"/>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8"/>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8"/>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78"/>
          <p:cNvGrpSpPr/>
          <p:nvPr/>
        </p:nvGrpSpPr>
        <p:grpSpPr>
          <a:xfrm>
            <a:off x="4939970" y="1499855"/>
            <a:ext cx="242979" cy="362660"/>
            <a:chOff x="4939970" y="1499855"/>
            <a:chExt cx="242979" cy="362660"/>
          </a:xfrm>
        </p:grpSpPr>
        <p:sp>
          <p:nvSpPr>
            <p:cNvPr id="7653" name="Google Shape;7653;p78"/>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8"/>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8"/>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8"/>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8"/>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8"/>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78"/>
          <p:cNvGrpSpPr/>
          <p:nvPr/>
        </p:nvGrpSpPr>
        <p:grpSpPr>
          <a:xfrm>
            <a:off x="8023448" y="3355496"/>
            <a:ext cx="284322" cy="362163"/>
            <a:chOff x="8023448" y="3355496"/>
            <a:chExt cx="284322" cy="362163"/>
          </a:xfrm>
        </p:grpSpPr>
        <p:sp>
          <p:nvSpPr>
            <p:cNvPr id="7660" name="Google Shape;7660;p78"/>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8"/>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8"/>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8"/>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8"/>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8"/>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8"/>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8"/>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8"/>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78"/>
          <p:cNvGrpSpPr/>
          <p:nvPr/>
        </p:nvGrpSpPr>
        <p:grpSpPr>
          <a:xfrm>
            <a:off x="6644201" y="3355496"/>
            <a:ext cx="366695" cy="361979"/>
            <a:chOff x="6644201" y="3355496"/>
            <a:chExt cx="366695" cy="361979"/>
          </a:xfrm>
        </p:grpSpPr>
        <p:sp>
          <p:nvSpPr>
            <p:cNvPr id="7670" name="Google Shape;7670;p78"/>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8"/>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8"/>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8"/>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8"/>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8"/>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8"/>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8"/>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8"/>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8"/>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8"/>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8"/>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8"/>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8"/>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8"/>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8"/>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8"/>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8"/>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8"/>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8"/>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8"/>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8"/>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78"/>
          <p:cNvGrpSpPr/>
          <p:nvPr/>
        </p:nvGrpSpPr>
        <p:grpSpPr>
          <a:xfrm>
            <a:off x="7955145" y="2019192"/>
            <a:ext cx="365176" cy="271013"/>
            <a:chOff x="7955145" y="2019192"/>
            <a:chExt cx="365176" cy="271013"/>
          </a:xfrm>
        </p:grpSpPr>
        <p:sp>
          <p:nvSpPr>
            <p:cNvPr id="7693" name="Google Shape;7693;p78"/>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8"/>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8"/>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8"/>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8"/>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8"/>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8"/>
          <p:cNvGrpSpPr/>
          <p:nvPr/>
        </p:nvGrpSpPr>
        <p:grpSpPr>
          <a:xfrm>
            <a:off x="7518155" y="2009471"/>
            <a:ext cx="361927" cy="290270"/>
            <a:chOff x="7518155" y="2009471"/>
            <a:chExt cx="361927" cy="290270"/>
          </a:xfrm>
        </p:grpSpPr>
        <p:sp>
          <p:nvSpPr>
            <p:cNvPr id="7700" name="Google Shape;7700;p78"/>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8"/>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8"/>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8"/>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8"/>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8"/>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8"/>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8"/>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8"/>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8"/>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8"/>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8"/>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8"/>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8"/>
          <p:cNvGrpSpPr/>
          <p:nvPr/>
        </p:nvGrpSpPr>
        <p:grpSpPr>
          <a:xfrm>
            <a:off x="7079672" y="1991053"/>
            <a:ext cx="362163" cy="327264"/>
            <a:chOff x="7079672" y="1991053"/>
            <a:chExt cx="362163" cy="327264"/>
          </a:xfrm>
        </p:grpSpPr>
        <p:sp>
          <p:nvSpPr>
            <p:cNvPr id="7714" name="Google Shape;7714;p78"/>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8"/>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8"/>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8"/>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8"/>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8"/>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8"/>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8"/>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8"/>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8"/>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8"/>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8"/>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8"/>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8"/>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8"/>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8"/>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78"/>
          <p:cNvGrpSpPr/>
          <p:nvPr/>
        </p:nvGrpSpPr>
        <p:grpSpPr>
          <a:xfrm>
            <a:off x="6641188" y="2035514"/>
            <a:ext cx="361901" cy="238132"/>
            <a:chOff x="6641188" y="2035514"/>
            <a:chExt cx="361901" cy="238132"/>
          </a:xfrm>
        </p:grpSpPr>
        <p:sp>
          <p:nvSpPr>
            <p:cNvPr id="7731" name="Google Shape;7731;p78"/>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8"/>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8"/>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8"/>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8"/>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8"/>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8"/>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8"/>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8"/>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8"/>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8"/>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8"/>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8"/>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8"/>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8"/>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8"/>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8"/>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8"/>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8"/>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78"/>
          <p:cNvGrpSpPr/>
          <p:nvPr/>
        </p:nvGrpSpPr>
        <p:grpSpPr>
          <a:xfrm>
            <a:off x="6202443" y="1986677"/>
            <a:ext cx="362425" cy="335884"/>
            <a:chOff x="6202443" y="1986677"/>
            <a:chExt cx="362425" cy="335884"/>
          </a:xfrm>
        </p:grpSpPr>
        <p:sp>
          <p:nvSpPr>
            <p:cNvPr id="7751" name="Google Shape;7751;p78"/>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8"/>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8"/>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8"/>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8"/>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8"/>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8"/>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8"/>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8"/>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8"/>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8"/>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8"/>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8"/>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8"/>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8"/>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8"/>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8"/>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8"/>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8"/>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8"/>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78"/>
          <p:cNvGrpSpPr/>
          <p:nvPr/>
        </p:nvGrpSpPr>
        <p:grpSpPr>
          <a:xfrm>
            <a:off x="5764222" y="2016598"/>
            <a:ext cx="374293" cy="276069"/>
            <a:chOff x="5764222" y="2016598"/>
            <a:chExt cx="374293" cy="276069"/>
          </a:xfrm>
        </p:grpSpPr>
        <p:sp>
          <p:nvSpPr>
            <p:cNvPr id="7772" name="Google Shape;7772;p78"/>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8"/>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8"/>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8"/>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8"/>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8"/>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8"/>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8"/>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8"/>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8"/>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8"/>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78"/>
          <p:cNvGrpSpPr/>
          <p:nvPr/>
        </p:nvGrpSpPr>
        <p:grpSpPr>
          <a:xfrm>
            <a:off x="5325477" y="2016441"/>
            <a:ext cx="361927" cy="276515"/>
            <a:chOff x="5325477" y="2016441"/>
            <a:chExt cx="361927" cy="276515"/>
          </a:xfrm>
        </p:grpSpPr>
        <p:sp>
          <p:nvSpPr>
            <p:cNvPr id="7784" name="Google Shape;7784;p78"/>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8"/>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8"/>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8"/>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8"/>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8"/>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8"/>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8"/>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8"/>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8"/>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8"/>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8"/>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8"/>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8"/>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8"/>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8"/>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8"/>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8"/>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8"/>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8"/>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78"/>
          <p:cNvGrpSpPr/>
          <p:nvPr/>
        </p:nvGrpSpPr>
        <p:grpSpPr>
          <a:xfrm>
            <a:off x="4870671" y="2017200"/>
            <a:ext cx="364180" cy="274812"/>
            <a:chOff x="4870671" y="2017200"/>
            <a:chExt cx="364180" cy="274812"/>
          </a:xfrm>
        </p:grpSpPr>
        <p:sp>
          <p:nvSpPr>
            <p:cNvPr id="7805" name="Google Shape;7805;p78"/>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8"/>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8"/>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8"/>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8"/>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8"/>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8"/>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8"/>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8"/>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8"/>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8"/>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8"/>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8"/>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78"/>
          <p:cNvGrpSpPr/>
          <p:nvPr/>
        </p:nvGrpSpPr>
        <p:grpSpPr>
          <a:xfrm>
            <a:off x="7144726" y="3355496"/>
            <a:ext cx="260690" cy="362032"/>
            <a:chOff x="7144726" y="3355496"/>
            <a:chExt cx="260690" cy="362032"/>
          </a:xfrm>
        </p:grpSpPr>
        <p:sp>
          <p:nvSpPr>
            <p:cNvPr id="7819" name="Google Shape;7819;p78"/>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8"/>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8"/>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8"/>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8"/>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8"/>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78"/>
          <p:cNvGrpSpPr/>
          <p:nvPr/>
        </p:nvGrpSpPr>
        <p:grpSpPr>
          <a:xfrm>
            <a:off x="6705719" y="4278051"/>
            <a:ext cx="261712" cy="361770"/>
            <a:chOff x="6705719" y="4278051"/>
            <a:chExt cx="261712" cy="361770"/>
          </a:xfrm>
        </p:grpSpPr>
        <p:sp>
          <p:nvSpPr>
            <p:cNvPr id="7826" name="Google Shape;7826;p78"/>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8"/>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8"/>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8"/>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8"/>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8"/>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8"/>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8"/>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8"/>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8"/>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8"/>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8"/>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8"/>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8"/>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8"/>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8"/>
          <p:cNvGrpSpPr/>
          <p:nvPr/>
        </p:nvGrpSpPr>
        <p:grpSpPr>
          <a:xfrm>
            <a:off x="5750650" y="2891652"/>
            <a:ext cx="320216" cy="361403"/>
            <a:chOff x="5750650" y="2891652"/>
            <a:chExt cx="320216" cy="361403"/>
          </a:xfrm>
        </p:grpSpPr>
        <p:sp>
          <p:nvSpPr>
            <p:cNvPr id="7842" name="Google Shape;7842;p78"/>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8"/>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8"/>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8"/>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8"/>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8"/>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8"/>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8"/>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8"/>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8"/>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8"/>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8"/>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8"/>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8"/>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8"/>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78"/>
          <p:cNvGrpSpPr/>
          <p:nvPr/>
        </p:nvGrpSpPr>
        <p:grpSpPr>
          <a:xfrm>
            <a:off x="6658009" y="2891390"/>
            <a:ext cx="315972" cy="361927"/>
            <a:chOff x="6658009" y="2891390"/>
            <a:chExt cx="315972" cy="361927"/>
          </a:xfrm>
        </p:grpSpPr>
        <p:sp>
          <p:nvSpPr>
            <p:cNvPr id="7858" name="Google Shape;7858;p78"/>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8"/>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8"/>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8"/>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8"/>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8"/>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8"/>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78"/>
          <p:cNvGrpSpPr/>
          <p:nvPr/>
        </p:nvGrpSpPr>
        <p:grpSpPr>
          <a:xfrm>
            <a:off x="6203465" y="2891206"/>
            <a:ext cx="320478" cy="362110"/>
            <a:chOff x="6203465" y="2891206"/>
            <a:chExt cx="320478" cy="362110"/>
          </a:xfrm>
        </p:grpSpPr>
        <p:sp>
          <p:nvSpPr>
            <p:cNvPr id="7866" name="Google Shape;7866;p78"/>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8"/>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8"/>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8"/>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8"/>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8"/>
          <p:cNvGrpSpPr/>
          <p:nvPr/>
        </p:nvGrpSpPr>
        <p:grpSpPr>
          <a:xfrm>
            <a:off x="7567280" y="2891259"/>
            <a:ext cx="307116" cy="362294"/>
            <a:chOff x="7567280" y="2891259"/>
            <a:chExt cx="307116" cy="362294"/>
          </a:xfrm>
        </p:grpSpPr>
        <p:sp>
          <p:nvSpPr>
            <p:cNvPr id="7872" name="Google Shape;7872;p78"/>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8"/>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8"/>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8"/>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8"/>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8"/>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8"/>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8"/>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8"/>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8"/>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8"/>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8"/>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78"/>
          <p:cNvGrpSpPr/>
          <p:nvPr/>
        </p:nvGrpSpPr>
        <p:grpSpPr>
          <a:xfrm>
            <a:off x="7112579" y="2891521"/>
            <a:ext cx="338556" cy="361534"/>
            <a:chOff x="7112579" y="2891521"/>
            <a:chExt cx="338556" cy="361534"/>
          </a:xfrm>
        </p:grpSpPr>
        <p:sp>
          <p:nvSpPr>
            <p:cNvPr id="7885" name="Google Shape;7885;p78"/>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8"/>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78"/>
          <p:cNvGrpSpPr/>
          <p:nvPr/>
        </p:nvGrpSpPr>
        <p:grpSpPr>
          <a:xfrm>
            <a:off x="7155259" y="3805036"/>
            <a:ext cx="207478" cy="361272"/>
            <a:chOff x="7155259" y="3805036"/>
            <a:chExt cx="207478" cy="361272"/>
          </a:xfrm>
        </p:grpSpPr>
        <p:sp>
          <p:nvSpPr>
            <p:cNvPr id="7888" name="Google Shape;7888;p78"/>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8"/>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8"/>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8"/>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8"/>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8"/>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8"/>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8"/>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8"/>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8"/>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8"/>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8"/>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78"/>
          <p:cNvGrpSpPr/>
          <p:nvPr/>
        </p:nvGrpSpPr>
        <p:grpSpPr>
          <a:xfrm>
            <a:off x="4915368" y="2891390"/>
            <a:ext cx="182850" cy="361927"/>
            <a:chOff x="4915368" y="2891390"/>
            <a:chExt cx="182850" cy="361927"/>
          </a:xfrm>
        </p:grpSpPr>
        <p:sp>
          <p:nvSpPr>
            <p:cNvPr id="7901" name="Google Shape;7901;p78"/>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8"/>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8"/>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8"/>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8"/>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8"/>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8"/>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8"/>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8"/>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8"/>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8"/>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8"/>
          <p:cNvGrpSpPr/>
          <p:nvPr/>
        </p:nvGrpSpPr>
        <p:grpSpPr>
          <a:xfrm>
            <a:off x="8028714" y="2891652"/>
            <a:ext cx="289589" cy="361403"/>
            <a:chOff x="8028714" y="2891652"/>
            <a:chExt cx="289589" cy="361403"/>
          </a:xfrm>
        </p:grpSpPr>
        <p:sp>
          <p:nvSpPr>
            <p:cNvPr id="7913" name="Google Shape;7913;p78"/>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8"/>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8"/>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8"/>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8"/>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8"/>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8"/>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8"/>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8"/>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8"/>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8"/>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8"/>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8"/>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8"/>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8"/>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8"/>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8"/>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8"/>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8"/>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8"/>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78"/>
          <p:cNvGrpSpPr/>
          <p:nvPr/>
        </p:nvGrpSpPr>
        <p:grpSpPr>
          <a:xfrm>
            <a:off x="7551822" y="3804774"/>
            <a:ext cx="293335" cy="361927"/>
            <a:chOff x="7551822" y="3804774"/>
            <a:chExt cx="293335" cy="361927"/>
          </a:xfrm>
        </p:grpSpPr>
        <p:sp>
          <p:nvSpPr>
            <p:cNvPr id="7934" name="Google Shape;7934;p78"/>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8"/>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8"/>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8"/>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8"/>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8"/>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8"/>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8"/>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8"/>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8"/>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8"/>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78"/>
          <p:cNvGrpSpPr/>
          <p:nvPr/>
        </p:nvGrpSpPr>
        <p:grpSpPr>
          <a:xfrm>
            <a:off x="6263725" y="4277658"/>
            <a:ext cx="210491" cy="362163"/>
            <a:chOff x="6263725" y="4277658"/>
            <a:chExt cx="210491" cy="362163"/>
          </a:xfrm>
        </p:grpSpPr>
        <p:sp>
          <p:nvSpPr>
            <p:cNvPr id="7946" name="Google Shape;7946;p78"/>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8"/>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8"/>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8"/>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8"/>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8"/>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8"/>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8"/>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8"/>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8"/>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8"/>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8"/>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8"/>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8"/>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8"/>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78"/>
          <p:cNvGrpSpPr/>
          <p:nvPr/>
        </p:nvGrpSpPr>
        <p:grpSpPr>
          <a:xfrm>
            <a:off x="7987790" y="3804695"/>
            <a:ext cx="336303" cy="362005"/>
            <a:chOff x="7987790" y="3804695"/>
            <a:chExt cx="336303" cy="362005"/>
          </a:xfrm>
        </p:grpSpPr>
        <p:sp>
          <p:nvSpPr>
            <p:cNvPr id="7962" name="Google Shape;7962;p78"/>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8"/>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8"/>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8"/>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8"/>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8"/>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8"/>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8"/>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8"/>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8"/>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78"/>
          <p:cNvGrpSpPr/>
          <p:nvPr/>
        </p:nvGrpSpPr>
        <p:grpSpPr>
          <a:xfrm>
            <a:off x="5273444" y="2891285"/>
            <a:ext cx="371123" cy="362267"/>
            <a:chOff x="5273444" y="2891285"/>
            <a:chExt cx="371123" cy="362267"/>
          </a:xfrm>
        </p:grpSpPr>
        <p:sp>
          <p:nvSpPr>
            <p:cNvPr id="7973" name="Google Shape;7973;p78"/>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8"/>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8"/>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8"/>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8"/>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8"/>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8"/>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8"/>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8"/>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8"/>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8"/>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8"/>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8"/>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8"/>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78"/>
          <p:cNvGrpSpPr/>
          <p:nvPr/>
        </p:nvGrpSpPr>
        <p:grpSpPr>
          <a:xfrm>
            <a:off x="7630397" y="3358399"/>
            <a:ext cx="214759" cy="357030"/>
            <a:chOff x="2235125" y="238075"/>
            <a:chExt cx="3144350" cy="5227375"/>
          </a:xfrm>
        </p:grpSpPr>
        <p:sp>
          <p:nvSpPr>
            <p:cNvPr id="7988" name="Google Shape;7988;p78"/>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8"/>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8"/>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8"/>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8"/>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8"/>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8"/>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8"/>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8"/>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78"/>
          <p:cNvGrpSpPr/>
          <p:nvPr/>
        </p:nvGrpSpPr>
        <p:grpSpPr>
          <a:xfrm>
            <a:off x="2810729" y="4267107"/>
            <a:ext cx="342496" cy="351944"/>
            <a:chOff x="2810729" y="4267107"/>
            <a:chExt cx="342496" cy="351944"/>
          </a:xfrm>
        </p:grpSpPr>
        <p:sp>
          <p:nvSpPr>
            <p:cNvPr id="7998" name="Google Shape;7998;p78"/>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8"/>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8"/>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8"/>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8"/>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8"/>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8"/>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8"/>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8"/>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8"/>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8"/>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8"/>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8"/>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8"/>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8"/>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8"/>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8"/>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8"/>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8"/>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8"/>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8"/>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8"/>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8"/>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8"/>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8"/>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8"/>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8"/>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8"/>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8"/>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8"/>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78"/>
          <p:cNvGrpSpPr/>
          <p:nvPr/>
        </p:nvGrpSpPr>
        <p:grpSpPr>
          <a:xfrm>
            <a:off x="1779168" y="3805625"/>
            <a:ext cx="282381" cy="343454"/>
            <a:chOff x="1779168" y="3805625"/>
            <a:chExt cx="282381" cy="343454"/>
          </a:xfrm>
        </p:grpSpPr>
        <p:sp>
          <p:nvSpPr>
            <p:cNvPr id="8029" name="Google Shape;8029;p78"/>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8"/>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8"/>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8"/>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8"/>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8"/>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8"/>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8"/>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8"/>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8"/>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8"/>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8"/>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8"/>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8"/>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8"/>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8"/>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8"/>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8"/>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8"/>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8"/>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8"/>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8"/>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8"/>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8"/>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8"/>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8"/>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8"/>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8"/>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78"/>
          <p:cNvGrpSpPr/>
          <p:nvPr/>
        </p:nvGrpSpPr>
        <p:grpSpPr>
          <a:xfrm>
            <a:off x="2593522" y="2407029"/>
            <a:ext cx="391606" cy="364535"/>
            <a:chOff x="2593522" y="2407029"/>
            <a:chExt cx="391606" cy="364535"/>
          </a:xfrm>
        </p:grpSpPr>
        <p:sp>
          <p:nvSpPr>
            <p:cNvPr id="8058" name="Google Shape;8058;p78"/>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8"/>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8"/>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8"/>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8"/>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8"/>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8"/>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8"/>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8"/>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8"/>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8"/>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8"/>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8"/>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8"/>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8"/>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8"/>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8"/>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8"/>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8"/>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8"/>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8"/>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8"/>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8"/>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8"/>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8"/>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8"/>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8"/>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8"/>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8"/>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8"/>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8"/>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8"/>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8"/>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8"/>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8"/>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8"/>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8"/>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8"/>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8"/>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78"/>
          <p:cNvGrpSpPr/>
          <p:nvPr/>
        </p:nvGrpSpPr>
        <p:grpSpPr>
          <a:xfrm>
            <a:off x="3955047" y="2432242"/>
            <a:ext cx="322912" cy="334396"/>
            <a:chOff x="3955047" y="2432242"/>
            <a:chExt cx="322912" cy="334396"/>
          </a:xfrm>
        </p:grpSpPr>
        <p:sp>
          <p:nvSpPr>
            <p:cNvPr id="8098" name="Google Shape;8098;p78"/>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8"/>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8"/>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78"/>
          <p:cNvGrpSpPr/>
          <p:nvPr/>
        </p:nvGrpSpPr>
        <p:grpSpPr>
          <a:xfrm>
            <a:off x="1802465" y="1962854"/>
            <a:ext cx="265373" cy="351944"/>
            <a:chOff x="1802465" y="1962854"/>
            <a:chExt cx="265373" cy="351944"/>
          </a:xfrm>
        </p:grpSpPr>
        <p:sp>
          <p:nvSpPr>
            <p:cNvPr id="8102" name="Google Shape;8102;p7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78"/>
          <p:cNvGrpSpPr/>
          <p:nvPr/>
        </p:nvGrpSpPr>
        <p:grpSpPr>
          <a:xfrm>
            <a:off x="3512070" y="1956222"/>
            <a:ext cx="373983" cy="363622"/>
            <a:chOff x="3512070" y="1956222"/>
            <a:chExt cx="373983" cy="363622"/>
          </a:xfrm>
        </p:grpSpPr>
        <p:sp>
          <p:nvSpPr>
            <p:cNvPr id="8110" name="Google Shape;8110;p78"/>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8"/>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8"/>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8"/>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8"/>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8"/>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8"/>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8"/>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8"/>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8"/>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8"/>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8"/>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8"/>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8"/>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8"/>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8"/>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8"/>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78"/>
          <p:cNvGrpSpPr/>
          <p:nvPr/>
        </p:nvGrpSpPr>
        <p:grpSpPr>
          <a:xfrm>
            <a:off x="842683" y="2394751"/>
            <a:ext cx="345640" cy="356660"/>
            <a:chOff x="842683" y="2394751"/>
            <a:chExt cx="345640" cy="356660"/>
          </a:xfrm>
        </p:grpSpPr>
        <p:sp>
          <p:nvSpPr>
            <p:cNvPr id="8128" name="Google Shape;8128;p78"/>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8"/>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8"/>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8"/>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8"/>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8"/>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8"/>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8"/>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8"/>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8"/>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8"/>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8"/>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8"/>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8"/>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8"/>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8"/>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78"/>
          <p:cNvGrpSpPr/>
          <p:nvPr/>
        </p:nvGrpSpPr>
        <p:grpSpPr>
          <a:xfrm>
            <a:off x="1290615" y="2399467"/>
            <a:ext cx="336836" cy="342511"/>
            <a:chOff x="1290615" y="2399467"/>
            <a:chExt cx="336836" cy="342511"/>
          </a:xfrm>
        </p:grpSpPr>
        <p:sp>
          <p:nvSpPr>
            <p:cNvPr id="8145" name="Google Shape;8145;p78"/>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8"/>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8"/>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8"/>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8"/>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8"/>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8"/>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8"/>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8"/>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8"/>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8"/>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8"/>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8"/>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8"/>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8"/>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8"/>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8"/>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8"/>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8"/>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8"/>
          <p:cNvGrpSpPr/>
          <p:nvPr/>
        </p:nvGrpSpPr>
        <p:grpSpPr>
          <a:xfrm>
            <a:off x="1748310" y="2408601"/>
            <a:ext cx="308508" cy="333378"/>
            <a:chOff x="1748310" y="2408601"/>
            <a:chExt cx="308508" cy="333378"/>
          </a:xfrm>
        </p:grpSpPr>
        <p:sp>
          <p:nvSpPr>
            <p:cNvPr id="8165" name="Google Shape;8165;p78"/>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8"/>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8"/>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8"/>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8"/>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8"/>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8"/>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8"/>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78"/>
          <p:cNvGrpSpPr/>
          <p:nvPr/>
        </p:nvGrpSpPr>
        <p:grpSpPr>
          <a:xfrm>
            <a:off x="3044614" y="2418033"/>
            <a:ext cx="376184" cy="315141"/>
            <a:chOff x="3044614" y="2418033"/>
            <a:chExt cx="376184" cy="315141"/>
          </a:xfrm>
        </p:grpSpPr>
        <p:sp>
          <p:nvSpPr>
            <p:cNvPr id="8174" name="Google Shape;8174;p78"/>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8"/>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8"/>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8"/>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8"/>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8"/>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8"/>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8"/>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8"/>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78"/>
          <p:cNvGrpSpPr/>
          <p:nvPr/>
        </p:nvGrpSpPr>
        <p:grpSpPr>
          <a:xfrm>
            <a:off x="3943638" y="3815072"/>
            <a:ext cx="357933" cy="342676"/>
            <a:chOff x="3943638" y="3815072"/>
            <a:chExt cx="357933" cy="342676"/>
          </a:xfrm>
        </p:grpSpPr>
        <p:sp>
          <p:nvSpPr>
            <p:cNvPr id="8184" name="Google Shape;8184;p7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78"/>
          <p:cNvGrpSpPr/>
          <p:nvPr/>
        </p:nvGrpSpPr>
        <p:grpSpPr>
          <a:xfrm>
            <a:off x="3508282" y="3810341"/>
            <a:ext cx="351644" cy="351959"/>
            <a:chOff x="3508282" y="3810341"/>
            <a:chExt cx="351644" cy="351959"/>
          </a:xfrm>
        </p:grpSpPr>
        <p:sp>
          <p:nvSpPr>
            <p:cNvPr id="8194" name="Google Shape;8194;p7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78"/>
          <p:cNvGrpSpPr/>
          <p:nvPr/>
        </p:nvGrpSpPr>
        <p:grpSpPr>
          <a:xfrm>
            <a:off x="2224585" y="1962854"/>
            <a:ext cx="303163" cy="351809"/>
            <a:chOff x="2224585" y="1962854"/>
            <a:chExt cx="303163" cy="351809"/>
          </a:xfrm>
        </p:grpSpPr>
        <p:sp>
          <p:nvSpPr>
            <p:cNvPr id="8208" name="Google Shape;8208;p78"/>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8"/>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8"/>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8"/>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8"/>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8"/>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8"/>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8"/>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78"/>
          <p:cNvGrpSpPr/>
          <p:nvPr/>
        </p:nvGrpSpPr>
        <p:grpSpPr>
          <a:xfrm>
            <a:off x="2622794" y="1990868"/>
            <a:ext cx="389090" cy="296231"/>
            <a:chOff x="2622794" y="1990868"/>
            <a:chExt cx="389090" cy="296231"/>
          </a:xfrm>
        </p:grpSpPr>
        <p:sp>
          <p:nvSpPr>
            <p:cNvPr id="8217" name="Google Shape;8217;p78"/>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8"/>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8"/>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8"/>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8"/>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8"/>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8"/>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8"/>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8"/>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78"/>
          <p:cNvGrpSpPr/>
          <p:nvPr/>
        </p:nvGrpSpPr>
        <p:grpSpPr>
          <a:xfrm>
            <a:off x="3977326" y="1952149"/>
            <a:ext cx="327074" cy="375241"/>
            <a:chOff x="3977326" y="1952149"/>
            <a:chExt cx="327074" cy="375241"/>
          </a:xfrm>
        </p:grpSpPr>
        <p:sp>
          <p:nvSpPr>
            <p:cNvPr id="8227" name="Google Shape;8227;p7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78"/>
          <p:cNvGrpSpPr/>
          <p:nvPr/>
        </p:nvGrpSpPr>
        <p:grpSpPr>
          <a:xfrm>
            <a:off x="1341612" y="3340055"/>
            <a:ext cx="259399" cy="370524"/>
            <a:chOff x="1341612" y="3340055"/>
            <a:chExt cx="259399" cy="370524"/>
          </a:xfrm>
        </p:grpSpPr>
        <p:sp>
          <p:nvSpPr>
            <p:cNvPr id="8245" name="Google Shape;8245;p78"/>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8"/>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8"/>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8"/>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8"/>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8"/>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8"/>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8"/>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8"/>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8"/>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8"/>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8"/>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8"/>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8"/>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8"/>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8"/>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8"/>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8"/>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78"/>
          <p:cNvGrpSpPr/>
          <p:nvPr/>
        </p:nvGrpSpPr>
        <p:grpSpPr>
          <a:xfrm>
            <a:off x="2179892" y="3844972"/>
            <a:ext cx="351629" cy="282381"/>
            <a:chOff x="2179892" y="3844972"/>
            <a:chExt cx="351629" cy="282381"/>
          </a:xfrm>
        </p:grpSpPr>
        <p:sp>
          <p:nvSpPr>
            <p:cNvPr id="8264" name="Google Shape;8264;p78"/>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8"/>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8"/>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8"/>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8"/>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8"/>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8"/>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8"/>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8"/>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8"/>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8"/>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8"/>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8"/>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8"/>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8"/>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8"/>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8"/>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8"/>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8"/>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8"/>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78"/>
          <p:cNvGrpSpPr/>
          <p:nvPr/>
        </p:nvGrpSpPr>
        <p:grpSpPr>
          <a:xfrm>
            <a:off x="3131170" y="3816884"/>
            <a:ext cx="220051" cy="338169"/>
            <a:chOff x="3131170" y="3816884"/>
            <a:chExt cx="220051" cy="338169"/>
          </a:xfrm>
        </p:grpSpPr>
        <p:sp>
          <p:nvSpPr>
            <p:cNvPr id="8285" name="Google Shape;8285;p78"/>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8"/>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8"/>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8"/>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8"/>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8"/>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8"/>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8"/>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8"/>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78"/>
          <p:cNvGrpSpPr/>
          <p:nvPr/>
        </p:nvGrpSpPr>
        <p:grpSpPr>
          <a:xfrm>
            <a:off x="903502" y="3359564"/>
            <a:ext cx="247990" cy="333393"/>
            <a:chOff x="903502" y="3359564"/>
            <a:chExt cx="247990" cy="333393"/>
          </a:xfrm>
        </p:grpSpPr>
        <p:sp>
          <p:nvSpPr>
            <p:cNvPr id="8295" name="Google Shape;8295;p7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8"/>
          <p:cNvGrpSpPr/>
          <p:nvPr/>
        </p:nvGrpSpPr>
        <p:grpSpPr>
          <a:xfrm>
            <a:off x="2616191" y="2890461"/>
            <a:ext cx="365793" cy="361152"/>
            <a:chOff x="2616191" y="2890461"/>
            <a:chExt cx="365793" cy="361152"/>
          </a:xfrm>
        </p:grpSpPr>
        <p:sp>
          <p:nvSpPr>
            <p:cNvPr id="8318" name="Google Shape;8318;p78"/>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8"/>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8"/>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8"/>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8"/>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8"/>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8"/>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8"/>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8"/>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78"/>
          <p:cNvGrpSpPr/>
          <p:nvPr/>
        </p:nvGrpSpPr>
        <p:grpSpPr>
          <a:xfrm>
            <a:off x="3049959" y="1945861"/>
            <a:ext cx="402940" cy="388536"/>
            <a:chOff x="3049959" y="1945861"/>
            <a:chExt cx="402940" cy="388536"/>
          </a:xfrm>
        </p:grpSpPr>
        <p:sp>
          <p:nvSpPr>
            <p:cNvPr id="8330" name="Google Shape;8330;p78"/>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8"/>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8"/>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8"/>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8"/>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8"/>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78"/>
          <p:cNvGrpSpPr/>
          <p:nvPr/>
        </p:nvGrpSpPr>
        <p:grpSpPr>
          <a:xfrm>
            <a:off x="2483025" y="4268679"/>
            <a:ext cx="202428" cy="349114"/>
            <a:chOff x="2483025" y="4268679"/>
            <a:chExt cx="202428" cy="349114"/>
          </a:xfrm>
        </p:grpSpPr>
        <p:sp>
          <p:nvSpPr>
            <p:cNvPr id="8337" name="Google Shape;8337;p78"/>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8"/>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8"/>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8"/>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8"/>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8"/>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78"/>
          <p:cNvGrpSpPr/>
          <p:nvPr/>
        </p:nvGrpSpPr>
        <p:grpSpPr>
          <a:xfrm>
            <a:off x="862507" y="2885984"/>
            <a:ext cx="329590" cy="365000"/>
            <a:chOff x="862507" y="2885984"/>
            <a:chExt cx="329590" cy="365000"/>
          </a:xfrm>
        </p:grpSpPr>
        <p:sp>
          <p:nvSpPr>
            <p:cNvPr id="8344" name="Google Shape;8344;p78"/>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8"/>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8"/>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8"/>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8"/>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8"/>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8"/>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78"/>
          <p:cNvGrpSpPr/>
          <p:nvPr/>
        </p:nvGrpSpPr>
        <p:grpSpPr>
          <a:xfrm>
            <a:off x="3082075" y="2871805"/>
            <a:ext cx="318884" cy="379807"/>
            <a:chOff x="3082075" y="2871805"/>
            <a:chExt cx="318884" cy="379807"/>
          </a:xfrm>
        </p:grpSpPr>
        <p:sp>
          <p:nvSpPr>
            <p:cNvPr id="8352" name="Google Shape;8352;p78"/>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8"/>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8"/>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8"/>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8"/>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8"/>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8"/>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8"/>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8"/>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8"/>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8"/>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8"/>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8"/>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8"/>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8"/>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8"/>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8"/>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8"/>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8"/>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8"/>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78"/>
          <p:cNvGrpSpPr/>
          <p:nvPr/>
        </p:nvGrpSpPr>
        <p:grpSpPr>
          <a:xfrm>
            <a:off x="2594780" y="1516494"/>
            <a:ext cx="410187" cy="324244"/>
            <a:chOff x="2594780" y="1516494"/>
            <a:chExt cx="410187" cy="324244"/>
          </a:xfrm>
        </p:grpSpPr>
        <p:sp>
          <p:nvSpPr>
            <p:cNvPr id="8373" name="Google Shape;8373;p78"/>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8"/>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8"/>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8"/>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8"/>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8"/>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8"/>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8"/>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8"/>
          <p:cNvGrpSpPr/>
          <p:nvPr/>
        </p:nvGrpSpPr>
        <p:grpSpPr>
          <a:xfrm>
            <a:off x="1742965" y="1502959"/>
            <a:ext cx="333692" cy="333363"/>
            <a:chOff x="1742965" y="1502959"/>
            <a:chExt cx="333692" cy="333363"/>
          </a:xfrm>
        </p:grpSpPr>
        <p:sp>
          <p:nvSpPr>
            <p:cNvPr id="8382" name="Google Shape;8382;p78"/>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8"/>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8"/>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8"/>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78"/>
          <p:cNvGrpSpPr/>
          <p:nvPr/>
        </p:nvGrpSpPr>
        <p:grpSpPr>
          <a:xfrm>
            <a:off x="3051531" y="1516809"/>
            <a:ext cx="390034" cy="296545"/>
            <a:chOff x="3051531" y="1516809"/>
            <a:chExt cx="390034" cy="296545"/>
          </a:xfrm>
        </p:grpSpPr>
        <p:sp>
          <p:nvSpPr>
            <p:cNvPr id="8387" name="Google Shape;8387;p78"/>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8"/>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8"/>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8"/>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8"/>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8"/>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8"/>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8"/>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8"/>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8"/>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8"/>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8"/>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8"/>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8"/>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8"/>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8"/>
          <p:cNvGrpSpPr/>
          <p:nvPr/>
        </p:nvGrpSpPr>
        <p:grpSpPr>
          <a:xfrm>
            <a:off x="3514900" y="1489020"/>
            <a:ext cx="354145" cy="351869"/>
            <a:chOff x="3514900" y="1489020"/>
            <a:chExt cx="354145" cy="351869"/>
          </a:xfrm>
        </p:grpSpPr>
        <p:sp>
          <p:nvSpPr>
            <p:cNvPr id="8403" name="Google Shape;8403;p78"/>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8"/>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8"/>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8"/>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8"/>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8"/>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8"/>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8"/>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8"/>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8"/>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8"/>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8"/>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8"/>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8"/>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8"/>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8"/>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8"/>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8"/>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8"/>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8"/>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8"/>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8"/>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78"/>
          <p:cNvGrpSpPr/>
          <p:nvPr/>
        </p:nvGrpSpPr>
        <p:grpSpPr>
          <a:xfrm>
            <a:off x="3066324" y="3350446"/>
            <a:ext cx="346598" cy="333183"/>
            <a:chOff x="3066324" y="3350446"/>
            <a:chExt cx="346598" cy="333183"/>
          </a:xfrm>
        </p:grpSpPr>
        <p:sp>
          <p:nvSpPr>
            <p:cNvPr id="8426" name="Google Shape;8426;p78"/>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8"/>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8"/>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8"/>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8"/>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8"/>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8"/>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8"/>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8"/>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8"/>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78"/>
          <p:cNvGrpSpPr/>
          <p:nvPr/>
        </p:nvGrpSpPr>
        <p:grpSpPr>
          <a:xfrm>
            <a:off x="1282755" y="1952089"/>
            <a:ext cx="363278" cy="363338"/>
            <a:chOff x="1282755" y="1952089"/>
            <a:chExt cx="363278" cy="363338"/>
          </a:xfrm>
        </p:grpSpPr>
        <p:sp>
          <p:nvSpPr>
            <p:cNvPr id="8437" name="Google Shape;8437;p78"/>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8"/>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8"/>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8"/>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8"/>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8"/>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8"/>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8"/>
          <p:cNvGrpSpPr/>
          <p:nvPr/>
        </p:nvGrpSpPr>
        <p:grpSpPr>
          <a:xfrm>
            <a:off x="3510094" y="2909281"/>
            <a:ext cx="355133" cy="343574"/>
            <a:chOff x="3510094" y="2909281"/>
            <a:chExt cx="355133" cy="343574"/>
          </a:xfrm>
        </p:grpSpPr>
        <p:sp>
          <p:nvSpPr>
            <p:cNvPr id="8445" name="Google Shape;8445;p78"/>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8"/>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8"/>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8"/>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8"/>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8"/>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8"/>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8"/>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8"/>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8"/>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8"/>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8"/>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8"/>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8" name="Google Shape;8458;p78"/>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9" name="Google Shape;8459;p78"/>
          <p:cNvGrpSpPr/>
          <p:nvPr/>
        </p:nvGrpSpPr>
        <p:grpSpPr>
          <a:xfrm>
            <a:off x="2163842" y="1506972"/>
            <a:ext cx="382787" cy="331566"/>
            <a:chOff x="2163842" y="1506972"/>
            <a:chExt cx="382787" cy="331566"/>
          </a:xfrm>
        </p:grpSpPr>
        <p:sp>
          <p:nvSpPr>
            <p:cNvPr id="8460" name="Google Shape;8460;p78"/>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8"/>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8"/>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8"/>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8"/>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8"/>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8"/>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8"/>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78"/>
          <p:cNvGrpSpPr/>
          <p:nvPr/>
        </p:nvGrpSpPr>
        <p:grpSpPr>
          <a:xfrm>
            <a:off x="1738877" y="3349652"/>
            <a:ext cx="357918" cy="350536"/>
            <a:chOff x="1738877" y="3349652"/>
            <a:chExt cx="357918" cy="350536"/>
          </a:xfrm>
        </p:grpSpPr>
        <p:sp>
          <p:nvSpPr>
            <p:cNvPr id="8469" name="Google Shape;8469;p78"/>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8"/>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8"/>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8"/>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8"/>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8"/>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8"/>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8"/>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8"/>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8"/>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8"/>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8"/>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8"/>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8"/>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8"/>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8"/>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8"/>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8"/>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78"/>
          <p:cNvGrpSpPr/>
          <p:nvPr/>
        </p:nvGrpSpPr>
        <p:grpSpPr>
          <a:xfrm>
            <a:off x="1971819" y="4276854"/>
            <a:ext cx="383281" cy="333947"/>
            <a:chOff x="1971819" y="4276854"/>
            <a:chExt cx="383281" cy="333947"/>
          </a:xfrm>
        </p:grpSpPr>
        <p:sp>
          <p:nvSpPr>
            <p:cNvPr id="8488" name="Google Shape;8488;p7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78"/>
          <p:cNvGrpSpPr/>
          <p:nvPr/>
        </p:nvGrpSpPr>
        <p:grpSpPr>
          <a:xfrm>
            <a:off x="1825119" y="2885819"/>
            <a:ext cx="175987" cy="361391"/>
            <a:chOff x="1825119" y="2885819"/>
            <a:chExt cx="175987" cy="361391"/>
          </a:xfrm>
        </p:grpSpPr>
        <p:sp>
          <p:nvSpPr>
            <p:cNvPr id="8499" name="Google Shape;8499;p7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78"/>
          <p:cNvGrpSpPr/>
          <p:nvPr/>
        </p:nvGrpSpPr>
        <p:grpSpPr>
          <a:xfrm>
            <a:off x="3504824" y="3405844"/>
            <a:ext cx="369896" cy="226339"/>
            <a:chOff x="3504824" y="3405844"/>
            <a:chExt cx="369896" cy="226339"/>
          </a:xfrm>
        </p:grpSpPr>
        <p:sp>
          <p:nvSpPr>
            <p:cNvPr id="8510" name="Google Shape;8510;p78"/>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8"/>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8"/>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8"/>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8"/>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8"/>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8"/>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8"/>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8"/>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8"/>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8"/>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8"/>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8"/>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8"/>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8"/>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8"/>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78"/>
          <p:cNvGrpSpPr/>
          <p:nvPr/>
        </p:nvGrpSpPr>
        <p:grpSpPr>
          <a:xfrm>
            <a:off x="1295661" y="3819594"/>
            <a:ext cx="345640" cy="342900"/>
            <a:chOff x="1295661" y="3819594"/>
            <a:chExt cx="345640" cy="342900"/>
          </a:xfrm>
        </p:grpSpPr>
        <p:sp>
          <p:nvSpPr>
            <p:cNvPr id="8527" name="Google Shape;8527;p78"/>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8"/>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8"/>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8"/>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8"/>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8"/>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8"/>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8"/>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8"/>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8"/>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8"/>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8"/>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8"/>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8"/>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8"/>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8"/>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8"/>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78"/>
          <p:cNvGrpSpPr/>
          <p:nvPr/>
        </p:nvGrpSpPr>
        <p:grpSpPr>
          <a:xfrm>
            <a:off x="3486572" y="2433470"/>
            <a:ext cx="379328" cy="281738"/>
            <a:chOff x="3486572" y="2433470"/>
            <a:chExt cx="379328" cy="281738"/>
          </a:xfrm>
        </p:grpSpPr>
        <p:sp>
          <p:nvSpPr>
            <p:cNvPr id="8545" name="Google Shape;8545;p78"/>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8"/>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8"/>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8"/>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8"/>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8"/>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8"/>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2" name="Google Shape;8552;p78"/>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3" name="Google Shape;8553;p78"/>
          <p:cNvGrpSpPr/>
          <p:nvPr/>
        </p:nvGrpSpPr>
        <p:grpSpPr>
          <a:xfrm>
            <a:off x="3997149" y="3329634"/>
            <a:ext cx="270733" cy="355762"/>
            <a:chOff x="3997149" y="3329634"/>
            <a:chExt cx="270733" cy="355762"/>
          </a:xfrm>
        </p:grpSpPr>
        <p:sp>
          <p:nvSpPr>
            <p:cNvPr id="8554" name="Google Shape;8554;p78"/>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8"/>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8"/>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8"/>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8"/>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8"/>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8"/>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8"/>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8"/>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8"/>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8"/>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8"/>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8"/>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8"/>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8"/>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8"/>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8"/>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8"/>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8"/>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8"/>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8"/>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78"/>
          <p:cNvGrpSpPr/>
          <p:nvPr/>
        </p:nvGrpSpPr>
        <p:grpSpPr>
          <a:xfrm>
            <a:off x="3954343" y="2899354"/>
            <a:ext cx="345655" cy="343529"/>
            <a:chOff x="3954343" y="2899354"/>
            <a:chExt cx="345655" cy="343529"/>
          </a:xfrm>
        </p:grpSpPr>
        <p:sp>
          <p:nvSpPr>
            <p:cNvPr id="8576" name="Google Shape;8576;p78"/>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8"/>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8"/>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8"/>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8"/>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8"/>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8"/>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8"/>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8"/>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8"/>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8"/>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8"/>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78"/>
          <p:cNvGrpSpPr/>
          <p:nvPr/>
        </p:nvGrpSpPr>
        <p:grpSpPr>
          <a:xfrm>
            <a:off x="2166043" y="3351344"/>
            <a:ext cx="369566" cy="349803"/>
            <a:chOff x="2166043" y="3351344"/>
            <a:chExt cx="369566" cy="349803"/>
          </a:xfrm>
        </p:grpSpPr>
        <p:sp>
          <p:nvSpPr>
            <p:cNvPr id="8589" name="Google Shape;8589;p78"/>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8"/>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8"/>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8"/>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8"/>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8"/>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8"/>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8"/>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8"/>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78"/>
          <p:cNvGrpSpPr/>
          <p:nvPr/>
        </p:nvGrpSpPr>
        <p:grpSpPr>
          <a:xfrm>
            <a:off x="2619649" y="3352332"/>
            <a:ext cx="365793" cy="329275"/>
            <a:chOff x="2619649" y="3352332"/>
            <a:chExt cx="365793" cy="329275"/>
          </a:xfrm>
        </p:grpSpPr>
        <p:sp>
          <p:nvSpPr>
            <p:cNvPr id="8599" name="Google Shape;8599;p78"/>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8"/>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8"/>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8"/>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8"/>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8"/>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8"/>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8"/>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8"/>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8"/>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8"/>
          <p:cNvGrpSpPr/>
          <p:nvPr/>
        </p:nvGrpSpPr>
        <p:grpSpPr>
          <a:xfrm>
            <a:off x="1293760" y="1498228"/>
            <a:ext cx="340624" cy="351944"/>
            <a:chOff x="1293760" y="1498228"/>
            <a:chExt cx="340624" cy="351944"/>
          </a:xfrm>
        </p:grpSpPr>
        <p:sp>
          <p:nvSpPr>
            <p:cNvPr id="8610" name="Google Shape;8610;p78"/>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8"/>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8"/>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8"/>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8"/>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8"/>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8"/>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8"/>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8"/>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8"/>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8"/>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8"/>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8"/>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8"/>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8"/>
          <p:cNvGrpSpPr/>
          <p:nvPr/>
        </p:nvGrpSpPr>
        <p:grpSpPr>
          <a:xfrm>
            <a:off x="849601" y="1952074"/>
            <a:ext cx="406713" cy="383745"/>
            <a:chOff x="849601" y="1952074"/>
            <a:chExt cx="406713" cy="383745"/>
          </a:xfrm>
        </p:grpSpPr>
        <p:sp>
          <p:nvSpPr>
            <p:cNvPr id="8625" name="Google Shape;8625;p78"/>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8"/>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8"/>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8"/>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8"/>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8"/>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8"/>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8"/>
          <p:cNvGrpSpPr/>
          <p:nvPr/>
        </p:nvGrpSpPr>
        <p:grpSpPr>
          <a:xfrm>
            <a:off x="2253871" y="2893365"/>
            <a:ext cx="203985" cy="355417"/>
            <a:chOff x="2253871" y="2893365"/>
            <a:chExt cx="203985" cy="355417"/>
          </a:xfrm>
        </p:grpSpPr>
        <p:sp>
          <p:nvSpPr>
            <p:cNvPr id="8633" name="Google Shape;8633;p78"/>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8"/>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8"/>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8"/>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8"/>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8"/>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8"/>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8"/>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8"/>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8"/>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8"/>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8"/>
          <p:cNvGrpSpPr/>
          <p:nvPr/>
        </p:nvGrpSpPr>
        <p:grpSpPr>
          <a:xfrm>
            <a:off x="2191541" y="2408601"/>
            <a:ext cx="308823" cy="342571"/>
            <a:chOff x="2191541" y="2408601"/>
            <a:chExt cx="308823" cy="342571"/>
          </a:xfrm>
        </p:grpSpPr>
        <p:sp>
          <p:nvSpPr>
            <p:cNvPr id="8645" name="Google Shape;8645;p7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8"/>
          <p:cNvGrpSpPr/>
          <p:nvPr/>
        </p:nvGrpSpPr>
        <p:grpSpPr>
          <a:xfrm>
            <a:off x="847400" y="1503588"/>
            <a:ext cx="342496" cy="341553"/>
            <a:chOff x="847400" y="1503588"/>
            <a:chExt cx="342496" cy="341553"/>
          </a:xfrm>
        </p:grpSpPr>
        <p:sp>
          <p:nvSpPr>
            <p:cNvPr id="8659" name="Google Shape;8659;p78"/>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8"/>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8"/>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8"/>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8"/>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8"/>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8"/>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8"/>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8"/>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8"/>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8"/>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8"/>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8"/>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8"/>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8"/>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8"/>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8"/>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8"/>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8"/>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8"/>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78"/>
          <p:cNvGrpSpPr/>
          <p:nvPr/>
        </p:nvGrpSpPr>
        <p:grpSpPr>
          <a:xfrm>
            <a:off x="1329963" y="2899669"/>
            <a:ext cx="280495" cy="361077"/>
            <a:chOff x="1329963" y="2899669"/>
            <a:chExt cx="280495" cy="361077"/>
          </a:xfrm>
        </p:grpSpPr>
        <p:sp>
          <p:nvSpPr>
            <p:cNvPr id="8680" name="Google Shape;8680;p78"/>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8"/>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8"/>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8"/>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8"/>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78"/>
          <p:cNvGrpSpPr/>
          <p:nvPr/>
        </p:nvGrpSpPr>
        <p:grpSpPr>
          <a:xfrm>
            <a:off x="937429" y="3800908"/>
            <a:ext cx="195496" cy="343439"/>
            <a:chOff x="937429" y="3800908"/>
            <a:chExt cx="195496" cy="343439"/>
          </a:xfrm>
        </p:grpSpPr>
        <p:sp>
          <p:nvSpPr>
            <p:cNvPr id="8688" name="Google Shape;8688;p78"/>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8"/>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8"/>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8"/>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8"/>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8"/>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8"/>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8"/>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8"/>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8"/>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8"/>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8"/>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8"/>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78"/>
          <p:cNvGrpSpPr/>
          <p:nvPr/>
        </p:nvGrpSpPr>
        <p:grpSpPr>
          <a:xfrm>
            <a:off x="2687659" y="3810655"/>
            <a:ext cx="365164" cy="342511"/>
            <a:chOff x="2611459" y="3810655"/>
            <a:chExt cx="365164" cy="342511"/>
          </a:xfrm>
        </p:grpSpPr>
        <p:sp>
          <p:nvSpPr>
            <p:cNvPr id="8702" name="Google Shape;8702;p78"/>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8"/>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8"/>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8"/>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8"/>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8"/>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8"/>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8"/>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8"/>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8"/>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8"/>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78"/>
          <p:cNvGrpSpPr/>
          <p:nvPr/>
        </p:nvGrpSpPr>
        <p:grpSpPr>
          <a:xfrm>
            <a:off x="3952456" y="1524280"/>
            <a:ext cx="370195" cy="300154"/>
            <a:chOff x="3952456" y="1524280"/>
            <a:chExt cx="370195" cy="300154"/>
          </a:xfrm>
        </p:grpSpPr>
        <p:sp>
          <p:nvSpPr>
            <p:cNvPr id="8714" name="Google Shape;8714;p78"/>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8"/>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8"/>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8"/>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8"/>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8"/>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23" name="Shape 8723"/>
        <p:cNvGrpSpPr/>
        <p:nvPr/>
      </p:nvGrpSpPr>
      <p:grpSpPr>
        <a:xfrm>
          <a:off x="0" y="0"/>
          <a:ext cx="0" cy="0"/>
          <a:chOff x="0" y="0"/>
          <a:chExt cx="0" cy="0"/>
        </a:xfrm>
      </p:grpSpPr>
      <p:sp>
        <p:nvSpPr>
          <p:cNvPr id="8724" name="Google Shape;8724;p7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a:t>
            </a:r>
            <a:r>
              <a:rPr lang="en">
                <a:solidFill>
                  <a:srgbClr val="FFFFFF"/>
                </a:solidFill>
                <a:latin typeface="Arial"/>
                <a:ea typeface="Arial"/>
                <a:cs typeface="Arial"/>
                <a:sym typeface="Arial"/>
              </a:rPr>
              <a:t>s</a:t>
            </a:r>
            <a:endParaRPr>
              <a:solidFill>
                <a:srgbClr val="FFFFFF"/>
              </a:solidFill>
              <a:latin typeface="Arial"/>
              <a:ea typeface="Arial"/>
              <a:cs typeface="Arial"/>
              <a:sym typeface="Arial"/>
            </a:endParaRPr>
          </a:p>
        </p:txBody>
      </p:sp>
      <p:sp>
        <p:nvSpPr>
          <p:cNvPr id="8725" name="Google Shape;8725;p7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726" name="Google Shape;8726;p79"/>
          <p:cNvGrpSpPr/>
          <p:nvPr/>
        </p:nvGrpSpPr>
        <p:grpSpPr>
          <a:xfrm>
            <a:off x="908482" y="1502585"/>
            <a:ext cx="257112" cy="362808"/>
            <a:chOff x="908482" y="1502585"/>
            <a:chExt cx="257112" cy="362808"/>
          </a:xfrm>
        </p:grpSpPr>
        <p:sp>
          <p:nvSpPr>
            <p:cNvPr id="8727" name="Google Shape;8727;p79"/>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9"/>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9"/>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9"/>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9"/>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9"/>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9"/>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9"/>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9"/>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9"/>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9"/>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9"/>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9"/>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9"/>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9"/>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9"/>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9"/>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9"/>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9"/>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9"/>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9"/>
          <p:cNvGrpSpPr/>
          <p:nvPr/>
        </p:nvGrpSpPr>
        <p:grpSpPr>
          <a:xfrm>
            <a:off x="1303537" y="1502716"/>
            <a:ext cx="362939" cy="362677"/>
            <a:chOff x="1303537" y="1502716"/>
            <a:chExt cx="362939" cy="362677"/>
          </a:xfrm>
        </p:grpSpPr>
        <p:sp>
          <p:nvSpPr>
            <p:cNvPr id="8748" name="Google Shape;8748;p79"/>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9"/>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9"/>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9"/>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9"/>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9"/>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9"/>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9"/>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9"/>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9"/>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9"/>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79"/>
          <p:cNvGrpSpPr/>
          <p:nvPr/>
        </p:nvGrpSpPr>
        <p:grpSpPr>
          <a:xfrm>
            <a:off x="1751901" y="1502716"/>
            <a:ext cx="362677" cy="362677"/>
            <a:chOff x="1751901" y="1502716"/>
            <a:chExt cx="362677" cy="362677"/>
          </a:xfrm>
        </p:grpSpPr>
        <p:sp>
          <p:nvSpPr>
            <p:cNvPr id="8760" name="Google Shape;8760;p79"/>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9"/>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9"/>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9"/>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9"/>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9"/>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9"/>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9"/>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9"/>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9"/>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9"/>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9"/>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9"/>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9"/>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9"/>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9"/>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9"/>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9"/>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9"/>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9"/>
          <p:cNvGrpSpPr/>
          <p:nvPr/>
        </p:nvGrpSpPr>
        <p:grpSpPr>
          <a:xfrm>
            <a:off x="3095178" y="1502716"/>
            <a:ext cx="334290" cy="362677"/>
            <a:chOff x="3095178" y="1502716"/>
            <a:chExt cx="334290" cy="362677"/>
          </a:xfrm>
        </p:grpSpPr>
        <p:sp>
          <p:nvSpPr>
            <p:cNvPr id="8780" name="Google Shape;8780;p79"/>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9"/>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9"/>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9"/>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9"/>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9"/>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9"/>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9"/>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9"/>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9"/>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9"/>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9"/>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9"/>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9"/>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9"/>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9"/>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9"/>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79"/>
          <p:cNvGrpSpPr/>
          <p:nvPr/>
        </p:nvGrpSpPr>
        <p:grpSpPr>
          <a:xfrm>
            <a:off x="3542281" y="1505605"/>
            <a:ext cx="366196" cy="357005"/>
            <a:chOff x="3542281" y="1505605"/>
            <a:chExt cx="366196" cy="357005"/>
          </a:xfrm>
        </p:grpSpPr>
        <p:sp>
          <p:nvSpPr>
            <p:cNvPr id="8798" name="Google Shape;8798;p79"/>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9"/>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9"/>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9"/>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9"/>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9"/>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9"/>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9"/>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9"/>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9"/>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9"/>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9"/>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9"/>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9"/>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9"/>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9"/>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9"/>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9"/>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9"/>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9"/>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9"/>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9"/>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9"/>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9"/>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9"/>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79"/>
          <p:cNvGrpSpPr/>
          <p:nvPr/>
        </p:nvGrpSpPr>
        <p:grpSpPr>
          <a:xfrm>
            <a:off x="1748382" y="3384797"/>
            <a:ext cx="364673" cy="340067"/>
            <a:chOff x="1748382" y="3384797"/>
            <a:chExt cx="364673" cy="340067"/>
          </a:xfrm>
        </p:grpSpPr>
        <p:sp>
          <p:nvSpPr>
            <p:cNvPr id="8824" name="Google Shape;8824;p79"/>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9"/>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9"/>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9"/>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9"/>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9"/>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9"/>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9"/>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9"/>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9"/>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9"/>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9"/>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9"/>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9"/>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9"/>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79"/>
          <p:cNvGrpSpPr/>
          <p:nvPr/>
        </p:nvGrpSpPr>
        <p:grpSpPr>
          <a:xfrm>
            <a:off x="6221064" y="3811049"/>
            <a:ext cx="364673" cy="339804"/>
            <a:chOff x="6221064" y="3811049"/>
            <a:chExt cx="364673" cy="339804"/>
          </a:xfrm>
        </p:grpSpPr>
        <p:sp>
          <p:nvSpPr>
            <p:cNvPr id="8840" name="Google Shape;8840;p79"/>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9"/>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9"/>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9"/>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9"/>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9"/>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9"/>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9"/>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9"/>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9"/>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9"/>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9"/>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9"/>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9"/>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9"/>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79"/>
          <p:cNvGrpSpPr/>
          <p:nvPr/>
        </p:nvGrpSpPr>
        <p:grpSpPr>
          <a:xfrm>
            <a:off x="2182643" y="3386320"/>
            <a:ext cx="382030" cy="320451"/>
            <a:chOff x="2182643" y="3386320"/>
            <a:chExt cx="382030" cy="320451"/>
          </a:xfrm>
        </p:grpSpPr>
        <p:sp>
          <p:nvSpPr>
            <p:cNvPr id="8856" name="Google Shape;8856;p79"/>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9"/>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9"/>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9"/>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9"/>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9"/>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9"/>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9"/>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9"/>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9"/>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9"/>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9"/>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9"/>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9"/>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9"/>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79"/>
          <p:cNvGrpSpPr/>
          <p:nvPr/>
        </p:nvGrpSpPr>
        <p:grpSpPr>
          <a:xfrm>
            <a:off x="3084386" y="3389340"/>
            <a:ext cx="353880" cy="330745"/>
            <a:chOff x="3084386" y="3389340"/>
            <a:chExt cx="353880" cy="330745"/>
          </a:xfrm>
        </p:grpSpPr>
        <p:sp>
          <p:nvSpPr>
            <p:cNvPr id="8872" name="Google Shape;8872;p79"/>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9"/>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9"/>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9"/>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9"/>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9"/>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9"/>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9"/>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9"/>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9"/>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9"/>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9"/>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79"/>
          <p:cNvGrpSpPr/>
          <p:nvPr/>
        </p:nvGrpSpPr>
        <p:grpSpPr>
          <a:xfrm>
            <a:off x="863499" y="1970906"/>
            <a:ext cx="347078" cy="364016"/>
            <a:chOff x="863499" y="1970906"/>
            <a:chExt cx="347078" cy="364016"/>
          </a:xfrm>
        </p:grpSpPr>
        <p:sp>
          <p:nvSpPr>
            <p:cNvPr id="8885" name="Google Shape;8885;p79"/>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9"/>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9"/>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9"/>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9"/>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9"/>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9"/>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9"/>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9"/>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9"/>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9"/>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9"/>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9"/>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9"/>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79"/>
          <p:cNvGrpSpPr/>
          <p:nvPr/>
        </p:nvGrpSpPr>
        <p:grpSpPr>
          <a:xfrm>
            <a:off x="1749879" y="1970906"/>
            <a:ext cx="364436" cy="364174"/>
            <a:chOff x="1749879" y="1970906"/>
            <a:chExt cx="364436" cy="364174"/>
          </a:xfrm>
        </p:grpSpPr>
        <p:sp>
          <p:nvSpPr>
            <p:cNvPr id="8900" name="Google Shape;8900;p79"/>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9"/>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9"/>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9"/>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9"/>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9"/>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9"/>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9"/>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9"/>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9"/>
            <p:cNvSpPr/>
            <p:nvPr/>
          </p:nvSpPr>
          <p:spPr>
            <a:xfrm>
              <a:off x="1932097" y="2076707"/>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9"/>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9"/>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9"/>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9"/>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79"/>
          <p:cNvGrpSpPr/>
          <p:nvPr/>
        </p:nvGrpSpPr>
        <p:grpSpPr>
          <a:xfrm>
            <a:off x="2186425" y="1976158"/>
            <a:ext cx="396106" cy="353985"/>
            <a:chOff x="2186425" y="1976158"/>
            <a:chExt cx="396106" cy="353985"/>
          </a:xfrm>
        </p:grpSpPr>
        <p:sp>
          <p:nvSpPr>
            <p:cNvPr id="8915" name="Google Shape;8915;p79"/>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9"/>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9"/>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9"/>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9"/>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9"/>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9"/>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9"/>
          <p:cNvGrpSpPr/>
          <p:nvPr/>
        </p:nvGrpSpPr>
        <p:grpSpPr>
          <a:xfrm>
            <a:off x="2659157" y="2017412"/>
            <a:ext cx="319190" cy="271240"/>
            <a:chOff x="2659157" y="2017412"/>
            <a:chExt cx="319190" cy="271240"/>
          </a:xfrm>
        </p:grpSpPr>
        <p:sp>
          <p:nvSpPr>
            <p:cNvPr id="8923" name="Google Shape;8923;p79"/>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9"/>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9"/>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9"/>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9"/>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9"/>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9"/>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9"/>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9"/>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9"/>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9"/>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9"/>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9"/>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9"/>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9"/>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9"/>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9"/>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9"/>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9"/>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9"/>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9"/>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9"/>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9"/>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9"/>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9"/>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9"/>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9"/>
          <p:cNvGrpSpPr/>
          <p:nvPr/>
        </p:nvGrpSpPr>
        <p:grpSpPr>
          <a:xfrm>
            <a:off x="3111775" y="1993516"/>
            <a:ext cx="318928" cy="319217"/>
            <a:chOff x="3111775" y="1993516"/>
            <a:chExt cx="318928" cy="319217"/>
          </a:xfrm>
        </p:grpSpPr>
        <p:sp>
          <p:nvSpPr>
            <p:cNvPr id="8950" name="Google Shape;8950;p79"/>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9"/>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9"/>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9"/>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9"/>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9"/>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9"/>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9"/>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9"/>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9"/>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9"/>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9"/>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9"/>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9"/>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9"/>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9"/>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9"/>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9"/>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9"/>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9"/>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9"/>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9"/>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9"/>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9"/>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9"/>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9"/>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9"/>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9"/>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9"/>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9"/>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79"/>
          <p:cNvGrpSpPr/>
          <p:nvPr/>
        </p:nvGrpSpPr>
        <p:grpSpPr>
          <a:xfrm>
            <a:off x="4023785" y="1970407"/>
            <a:ext cx="288807" cy="355377"/>
            <a:chOff x="4023785" y="1970407"/>
            <a:chExt cx="288807" cy="355377"/>
          </a:xfrm>
        </p:grpSpPr>
        <p:sp>
          <p:nvSpPr>
            <p:cNvPr id="8981" name="Google Shape;8981;p79"/>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9"/>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9"/>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9"/>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9"/>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9"/>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9"/>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9"/>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9"/>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9"/>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9"/>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9"/>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9"/>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9"/>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9"/>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9"/>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9"/>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9"/>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9"/>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9"/>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79"/>
          <p:cNvGrpSpPr/>
          <p:nvPr/>
        </p:nvGrpSpPr>
        <p:grpSpPr>
          <a:xfrm>
            <a:off x="3544540" y="3380963"/>
            <a:ext cx="320188" cy="319269"/>
            <a:chOff x="3544540" y="3380963"/>
            <a:chExt cx="320188" cy="319269"/>
          </a:xfrm>
        </p:grpSpPr>
        <p:sp>
          <p:nvSpPr>
            <p:cNvPr id="9002" name="Google Shape;9002;p79"/>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9"/>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9"/>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9"/>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9"/>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9"/>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9"/>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9"/>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9"/>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9"/>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9"/>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9"/>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9"/>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9"/>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9"/>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9"/>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79"/>
          <p:cNvGrpSpPr/>
          <p:nvPr/>
        </p:nvGrpSpPr>
        <p:grpSpPr>
          <a:xfrm>
            <a:off x="3944637" y="3354834"/>
            <a:ext cx="415696" cy="371605"/>
            <a:chOff x="3944637" y="3354834"/>
            <a:chExt cx="415696" cy="371605"/>
          </a:xfrm>
        </p:grpSpPr>
        <p:sp>
          <p:nvSpPr>
            <p:cNvPr id="9019" name="Google Shape;9019;p79"/>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9"/>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9"/>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9"/>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9"/>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9"/>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9"/>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9"/>
            <p:cNvSpPr/>
            <p:nvPr/>
          </p:nvSpPr>
          <p:spPr>
            <a:xfrm>
              <a:off x="4187647" y="3375265"/>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9"/>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9"/>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9"/>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9"/>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9"/>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9"/>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9"/>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9"/>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9"/>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9"/>
          <p:cNvGrpSpPr/>
          <p:nvPr/>
        </p:nvGrpSpPr>
        <p:grpSpPr>
          <a:xfrm>
            <a:off x="1314619" y="3821527"/>
            <a:ext cx="346317" cy="332136"/>
            <a:chOff x="1314619" y="3821527"/>
            <a:chExt cx="346317" cy="332136"/>
          </a:xfrm>
        </p:grpSpPr>
        <p:sp>
          <p:nvSpPr>
            <p:cNvPr id="9037" name="Google Shape;9037;p79"/>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9"/>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9"/>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9"/>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9"/>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9"/>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9"/>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9"/>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79"/>
          <p:cNvGrpSpPr/>
          <p:nvPr/>
        </p:nvGrpSpPr>
        <p:grpSpPr>
          <a:xfrm>
            <a:off x="1751139" y="3790934"/>
            <a:ext cx="386258" cy="380507"/>
            <a:chOff x="1751139" y="3790934"/>
            <a:chExt cx="386258" cy="380507"/>
          </a:xfrm>
        </p:grpSpPr>
        <p:sp>
          <p:nvSpPr>
            <p:cNvPr id="9046" name="Google Shape;9046;p79"/>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9"/>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9"/>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9"/>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9"/>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9"/>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9"/>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9"/>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9"/>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9"/>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9"/>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9"/>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9"/>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9"/>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9"/>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9"/>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9"/>
          <p:cNvGrpSpPr/>
          <p:nvPr/>
        </p:nvGrpSpPr>
        <p:grpSpPr>
          <a:xfrm>
            <a:off x="2189681" y="3821606"/>
            <a:ext cx="395607" cy="318928"/>
            <a:chOff x="2189681" y="3821606"/>
            <a:chExt cx="395607" cy="318928"/>
          </a:xfrm>
        </p:grpSpPr>
        <p:sp>
          <p:nvSpPr>
            <p:cNvPr id="9065" name="Google Shape;9065;p79"/>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9"/>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9"/>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9"/>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9"/>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9"/>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9"/>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9"/>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9"/>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9"/>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9"/>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9"/>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9"/>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9"/>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9"/>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9"/>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9"/>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9"/>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9"/>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9"/>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9"/>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9"/>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9"/>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9"/>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9"/>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9"/>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9"/>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9"/>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9"/>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9"/>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5" name="Google Shape;9095;p79"/>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6" name="Google Shape;9096;p79"/>
          <p:cNvGrpSpPr/>
          <p:nvPr/>
        </p:nvGrpSpPr>
        <p:grpSpPr>
          <a:xfrm>
            <a:off x="1277409" y="1961347"/>
            <a:ext cx="420475" cy="383055"/>
            <a:chOff x="1277409" y="1961347"/>
            <a:chExt cx="420475" cy="383055"/>
          </a:xfrm>
        </p:grpSpPr>
        <p:sp>
          <p:nvSpPr>
            <p:cNvPr id="9097" name="Google Shape;9097;p79"/>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9"/>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9"/>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9"/>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9"/>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9"/>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9"/>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9"/>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9"/>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9"/>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9"/>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9"/>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9"/>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9"/>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9"/>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9"/>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9"/>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9"/>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9"/>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9"/>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9"/>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9"/>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9"/>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9"/>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9"/>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9"/>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9"/>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79"/>
          <p:cNvGrpSpPr/>
          <p:nvPr/>
        </p:nvGrpSpPr>
        <p:grpSpPr>
          <a:xfrm>
            <a:off x="2215075" y="2432819"/>
            <a:ext cx="380008" cy="351648"/>
            <a:chOff x="2215075" y="2432819"/>
            <a:chExt cx="380008" cy="351648"/>
          </a:xfrm>
        </p:grpSpPr>
        <p:sp>
          <p:nvSpPr>
            <p:cNvPr id="9125" name="Google Shape;9125;p79"/>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9"/>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9"/>
            <p:cNvSpPr/>
            <p:nvPr/>
          </p:nvSpPr>
          <p:spPr>
            <a:xfrm>
              <a:off x="2471162" y="2720077"/>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9"/>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9"/>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9"/>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9"/>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9"/>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9"/>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9"/>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9"/>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9"/>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9"/>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9"/>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9"/>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9"/>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9"/>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9"/>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9"/>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9"/>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9"/>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9"/>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9"/>
            <p:cNvSpPr/>
            <p:nvPr/>
          </p:nvSpPr>
          <p:spPr>
            <a:xfrm>
              <a:off x="2215075" y="2720077"/>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9"/>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9"/>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9"/>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9"/>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9"/>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9"/>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9"/>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9"/>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9"/>
          <p:cNvGrpSpPr/>
          <p:nvPr/>
        </p:nvGrpSpPr>
        <p:grpSpPr>
          <a:xfrm>
            <a:off x="2661416" y="2422342"/>
            <a:ext cx="344059" cy="340671"/>
            <a:chOff x="2661416" y="2422342"/>
            <a:chExt cx="344059" cy="340671"/>
          </a:xfrm>
        </p:grpSpPr>
        <p:sp>
          <p:nvSpPr>
            <p:cNvPr id="9157" name="Google Shape;9157;p79"/>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9"/>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9"/>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9"/>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9"/>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9"/>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9"/>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9"/>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9"/>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9"/>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9"/>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9"/>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9"/>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79"/>
          <p:cNvGrpSpPr/>
          <p:nvPr/>
        </p:nvGrpSpPr>
        <p:grpSpPr>
          <a:xfrm>
            <a:off x="4066510" y="2422342"/>
            <a:ext cx="206876" cy="348470"/>
            <a:chOff x="4066510" y="2422342"/>
            <a:chExt cx="206876" cy="348470"/>
          </a:xfrm>
        </p:grpSpPr>
        <p:sp>
          <p:nvSpPr>
            <p:cNvPr id="9171" name="Google Shape;9171;p79"/>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9"/>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9"/>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9"/>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9"/>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9"/>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9"/>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9"/>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9"/>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9"/>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9"/>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9"/>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3" name="Google Shape;9183;p79"/>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4" name="Google Shape;9184;p79"/>
          <p:cNvGrpSpPr/>
          <p:nvPr/>
        </p:nvGrpSpPr>
        <p:grpSpPr>
          <a:xfrm>
            <a:off x="2617693" y="3817325"/>
            <a:ext cx="420475" cy="326491"/>
            <a:chOff x="2617693" y="3817325"/>
            <a:chExt cx="420475" cy="326491"/>
          </a:xfrm>
        </p:grpSpPr>
        <p:sp>
          <p:nvSpPr>
            <p:cNvPr id="9185" name="Google Shape;9185;p79"/>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9"/>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9"/>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9"/>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9"/>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9"/>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9"/>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9"/>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9"/>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9"/>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9"/>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9"/>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9"/>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9"/>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9"/>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9"/>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9"/>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79"/>
          <p:cNvGrpSpPr/>
          <p:nvPr/>
        </p:nvGrpSpPr>
        <p:grpSpPr>
          <a:xfrm>
            <a:off x="3545301" y="2423523"/>
            <a:ext cx="358134" cy="356637"/>
            <a:chOff x="3545301" y="2423523"/>
            <a:chExt cx="358134" cy="356637"/>
          </a:xfrm>
        </p:grpSpPr>
        <p:sp>
          <p:nvSpPr>
            <p:cNvPr id="9203" name="Google Shape;9203;p79"/>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9"/>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9"/>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9"/>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9"/>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9"/>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9"/>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9"/>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9"/>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79"/>
          <p:cNvGrpSpPr/>
          <p:nvPr/>
        </p:nvGrpSpPr>
        <p:grpSpPr>
          <a:xfrm>
            <a:off x="5766424" y="4275195"/>
            <a:ext cx="358160" cy="356926"/>
            <a:chOff x="5766424" y="4275195"/>
            <a:chExt cx="358160" cy="356926"/>
          </a:xfrm>
        </p:grpSpPr>
        <p:sp>
          <p:nvSpPr>
            <p:cNvPr id="9213" name="Google Shape;9213;p79"/>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9"/>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9"/>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9"/>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9"/>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9"/>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9"/>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9"/>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9"/>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79"/>
          <p:cNvGrpSpPr/>
          <p:nvPr/>
        </p:nvGrpSpPr>
        <p:grpSpPr>
          <a:xfrm>
            <a:off x="3531462" y="3824599"/>
            <a:ext cx="377251" cy="324232"/>
            <a:chOff x="3531462" y="3824599"/>
            <a:chExt cx="377251" cy="324232"/>
          </a:xfrm>
        </p:grpSpPr>
        <p:sp>
          <p:nvSpPr>
            <p:cNvPr id="9223" name="Google Shape;9223;p79"/>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9"/>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9"/>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9"/>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9"/>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9"/>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9"/>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9"/>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9"/>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9"/>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9"/>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79"/>
          <p:cNvGrpSpPr/>
          <p:nvPr/>
        </p:nvGrpSpPr>
        <p:grpSpPr>
          <a:xfrm>
            <a:off x="4030586" y="3805246"/>
            <a:ext cx="286523" cy="340566"/>
            <a:chOff x="4030586" y="3805246"/>
            <a:chExt cx="286523" cy="340566"/>
          </a:xfrm>
        </p:grpSpPr>
        <p:sp>
          <p:nvSpPr>
            <p:cNvPr id="9235" name="Google Shape;9235;p79"/>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9"/>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9"/>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9"/>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9"/>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9"/>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9"/>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9"/>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9"/>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9"/>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9"/>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9"/>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9"/>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9"/>
          <p:cNvGrpSpPr/>
          <p:nvPr/>
        </p:nvGrpSpPr>
        <p:grpSpPr>
          <a:xfrm>
            <a:off x="2180884" y="2888719"/>
            <a:ext cx="376752" cy="374468"/>
            <a:chOff x="2180884" y="2888719"/>
            <a:chExt cx="376752" cy="374468"/>
          </a:xfrm>
        </p:grpSpPr>
        <p:sp>
          <p:nvSpPr>
            <p:cNvPr id="9249" name="Google Shape;9249;p79"/>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9"/>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9"/>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9"/>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9"/>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9"/>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9"/>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9"/>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9"/>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9"/>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9"/>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9"/>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9"/>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9"/>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79"/>
          <p:cNvGrpSpPr/>
          <p:nvPr/>
        </p:nvGrpSpPr>
        <p:grpSpPr>
          <a:xfrm>
            <a:off x="3954432" y="2942999"/>
            <a:ext cx="378249" cy="265909"/>
            <a:chOff x="3954432" y="2942999"/>
            <a:chExt cx="378249" cy="265909"/>
          </a:xfrm>
        </p:grpSpPr>
        <p:sp>
          <p:nvSpPr>
            <p:cNvPr id="9264" name="Google Shape;9264;p79"/>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9"/>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9"/>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9"/>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9"/>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9"/>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9"/>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9"/>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9"/>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79"/>
          <p:cNvGrpSpPr/>
          <p:nvPr/>
        </p:nvGrpSpPr>
        <p:grpSpPr>
          <a:xfrm>
            <a:off x="1752137" y="4266608"/>
            <a:ext cx="378512" cy="374756"/>
            <a:chOff x="1752137" y="4266608"/>
            <a:chExt cx="378512" cy="374756"/>
          </a:xfrm>
        </p:grpSpPr>
        <p:sp>
          <p:nvSpPr>
            <p:cNvPr id="9274" name="Google Shape;9274;p79"/>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9"/>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9"/>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9"/>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9"/>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9"/>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9"/>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9"/>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9"/>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9"/>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9"/>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9"/>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9"/>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9"/>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9"/>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9"/>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9"/>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9"/>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79"/>
          <p:cNvGrpSpPr/>
          <p:nvPr/>
        </p:nvGrpSpPr>
        <p:grpSpPr>
          <a:xfrm>
            <a:off x="3117788" y="3812546"/>
            <a:ext cx="341065" cy="341065"/>
            <a:chOff x="3117788" y="3812546"/>
            <a:chExt cx="341065" cy="341065"/>
          </a:xfrm>
        </p:grpSpPr>
        <p:sp>
          <p:nvSpPr>
            <p:cNvPr id="9296" name="Google Shape;9296;p79"/>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9"/>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9"/>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9"/>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9"/>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79"/>
          <p:cNvGrpSpPr/>
          <p:nvPr/>
        </p:nvGrpSpPr>
        <p:grpSpPr>
          <a:xfrm>
            <a:off x="3994400" y="4299932"/>
            <a:ext cx="338281" cy="322657"/>
            <a:chOff x="3994400" y="4299932"/>
            <a:chExt cx="338281" cy="322657"/>
          </a:xfrm>
        </p:grpSpPr>
        <p:sp>
          <p:nvSpPr>
            <p:cNvPr id="9303" name="Google Shape;9303;p79"/>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9"/>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9"/>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9"/>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9"/>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9"/>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9"/>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1" name="Google Shape;9311;p79"/>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9"/>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3" name="Google Shape;9313;p79"/>
          <p:cNvGrpSpPr/>
          <p:nvPr/>
        </p:nvGrpSpPr>
        <p:grpSpPr>
          <a:xfrm>
            <a:off x="3573426" y="1965628"/>
            <a:ext cx="302358" cy="374993"/>
            <a:chOff x="3573426" y="1965628"/>
            <a:chExt cx="302358" cy="374993"/>
          </a:xfrm>
        </p:grpSpPr>
        <p:sp>
          <p:nvSpPr>
            <p:cNvPr id="9314" name="Google Shape;9314;p79"/>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9"/>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9"/>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9"/>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9"/>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9"/>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9"/>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9"/>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9"/>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9"/>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9"/>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9"/>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9"/>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9"/>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9"/>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9"/>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9"/>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9"/>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9"/>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9"/>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9"/>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9"/>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9"/>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9"/>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9"/>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9"/>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9"/>
            <p:cNvSpPr/>
            <p:nvPr/>
          </p:nvSpPr>
          <p:spPr>
            <a:xfrm>
              <a:off x="3791068" y="2293352"/>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9"/>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9"/>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9"/>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9"/>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9"/>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9"/>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9"/>
            <p:cNvSpPr/>
            <p:nvPr/>
          </p:nvSpPr>
          <p:spPr>
            <a:xfrm>
              <a:off x="3682247" y="2293352"/>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9"/>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9"/>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9"/>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9"/>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9"/>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9"/>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9"/>
            <p:cNvSpPr/>
            <p:nvPr/>
          </p:nvSpPr>
          <p:spPr>
            <a:xfrm>
              <a:off x="3573426" y="2293352"/>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9"/>
            <p:cNvSpPr/>
            <p:nvPr/>
          </p:nvSpPr>
          <p:spPr>
            <a:xfrm>
              <a:off x="3640047" y="2293352"/>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9"/>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9"/>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9"/>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9"/>
          <p:cNvGrpSpPr/>
          <p:nvPr/>
        </p:nvGrpSpPr>
        <p:grpSpPr>
          <a:xfrm>
            <a:off x="3513632" y="2908572"/>
            <a:ext cx="355876" cy="331007"/>
            <a:chOff x="3513632" y="2908572"/>
            <a:chExt cx="355876" cy="331007"/>
          </a:xfrm>
        </p:grpSpPr>
        <p:sp>
          <p:nvSpPr>
            <p:cNvPr id="9362" name="Google Shape;9362;p79"/>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9"/>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9"/>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9"/>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9"/>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9"/>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9"/>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9"/>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9"/>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9"/>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9"/>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9"/>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79"/>
          <p:cNvGrpSpPr/>
          <p:nvPr/>
        </p:nvGrpSpPr>
        <p:grpSpPr>
          <a:xfrm>
            <a:off x="2694083" y="2888430"/>
            <a:ext cx="235762" cy="374756"/>
            <a:chOff x="2694083" y="2888430"/>
            <a:chExt cx="235762" cy="374756"/>
          </a:xfrm>
        </p:grpSpPr>
        <p:sp>
          <p:nvSpPr>
            <p:cNvPr id="9379" name="Google Shape;9379;p79"/>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9"/>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9"/>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9"/>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9"/>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9"/>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9"/>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9"/>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9"/>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79"/>
          <p:cNvGrpSpPr/>
          <p:nvPr/>
        </p:nvGrpSpPr>
        <p:grpSpPr>
          <a:xfrm>
            <a:off x="871534" y="4300588"/>
            <a:ext cx="357661" cy="311155"/>
            <a:chOff x="871534" y="4300588"/>
            <a:chExt cx="357661" cy="311155"/>
          </a:xfrm>
        </p:grpSpPr>
        <p:sp>
          <p:nvSpPr>
            <p:cNvPr id="9389" name="Google Shape;9389;p79"/>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9"/>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9"/>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9"/>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9"/>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9"/>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9"/>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9"/>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9"/>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9"/>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9"/>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9"/>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9"/>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9"/>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9"/>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9"/>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9"/>
          <p:cNvGrpSpPr/>
          <p:nvPr/>
        </p:nvGrpSpPr>
        <p:grpSpPr>
          <a:xfrm>
            <a:off x="916019" y="3821606"/>
            <a:ext cx="250100" cy="336785"/>
            <a:chOff x="916019" y="3821606"/>
            <a:chExt cx="250100" cy="336785"/>
          </a:xfrm>
        </p:grpSpPr>
        <p:sp>
          <p:nvSpPr>
            <p:cNvPr id="9411" name="Google Shape;9411;p79"/>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9"/>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9"/>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9"/>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9"/>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9"/>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9"/>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9"/>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9"/>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9"/>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9"/>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9"/>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9"/>
          <p:cNvGrpSpPr/>
          <p:nvPr/>
        </p:nvGrpSpPr>
        <p:grpSpPr>
          <a:xfrm>
            <a:off x="849686" y="2909570"/>
            <a:ext cx="374730" cy="332504"/>
            <a:chOff x="849686" y="2909570"/>
            <a:chExt cx="374730" cy="332504"/>
          </a:xfrm>
        </p:grpSpPr>
        <p:sp>
          <p:nvSpPr>
            <p:cNvPr id="9425" name="Google Shape;9425;p79"/>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9"/>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9"/>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9"/>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9"/>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9"/>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9"/>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9"/>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79"/>
          <p:cNvGrpSpPr/>
          <p:nvPr/>
        </p:nvGrpSpPr>
        <p:grpSpPr>
          <a:xfrm>
            <a:off x="1735567" y="2420241"/>
            <a:ext cx="417718" cy="372866"/>
            <a:chOff x="1735567" y="2420241"/>
            <a:chExt cx="417718" cy="372866"/>
          </a:xfrm>
        </p:grpSpPr>
        <p:sp>
          <p:nvSpPr>
            <p:cNvPr id="9437" name="Google Shape;9437;p79"/>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9"/>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9"/>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9"/>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9"/>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9"/>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9"/>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9"/>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9"/>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9"/>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9"/>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9"/>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9"/>
          <p:cNvGrpSpPr/>
          <p:nvPr/>
        </p:nvGrpSpPr>
        <p:grpSpPr>
          <a:xfrm>
            <a:off x="3599318" y="4299590"/>
            <a:ext cx="251098" cy="309028"/>
            <a:chOff x="3599318" y="4299590"/>
            <a:chExt cx="251098" cy="309028"/>
          </a:xfrm>
        </p:grpSpPr>
        <p:sp>
          <p:nvSpPr>
            <p:cNvPr id="9450" name="Google Shape;9450;p79"/>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9"/>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9"/>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9"/>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9"/>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9"/>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79"/>
          <p:cNvGrpSpPr/>
          <p:nvPr/>
        </p:nvGrpSpPr>
        <p:grpSpPr>
          <a:xfrm>
            <a:off x="3105998" y="2433240"/>
            <a:ext cx="345818" cy="345056"/>
            <a:chOff x="3105998" y="2433240"/>
            <a:chExt cx="345818" cy="345056"/>
          </a:xfrm>
        </p:grpSpPr>
        <p:sp>
          <p:nvSpPr>
            <p:cNvPr id="9457" name="Google Shape;9457;p79"/>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9"/>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9"/>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9"/>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9"/>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9"/>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9"/>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9"/>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9"/>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9"/>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9"/>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9"/>
          <p:cNvGrpSpPr/>
          <p:nvPr/>
        </p:nvGrpSpPr>
        <p:grpSpPr>
          <a:xfrm>
            <a:off x="1737326" y="2900773"/>
            <a:ext cx="374730" cy="350361"/>
            <a:chOff x="1737326" y="2900773"/>
            <a:chExt cx="374730" cy="350361"/>
          </a:xfrm>
        </p:grpSpPr>
        <p:sp>
          <p:nvSpPr>
            <p:cNvPr id="9469" name="Google Shape;9469;p79"/>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9"/>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9"/>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9"/>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9"/>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9"/>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9"/>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9"/>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9"/>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9"/>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79"/>
          <p:cNvGrpSpPr/>
          <p:nvPr/>
        </p:nvGrpSpPr>
        <p:grpSpPr>
          <a:xfrm>
            <a:off x="4000676" y="1579396"/>
            <a:ext cx="327226" cy="211603"/>
            <a:chOff x="4000676" y="1579396"/>
            <a:chExt cx="327226" cy="211603"/>
          </a:xfrm>
        </p:grpSpPr>
        <p:sp>
          <p:nvSpPr>
            <p:cNvPr id="9487" name="Google Shape;9487;p79"/>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9"/>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9"/>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9"/>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9"/>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9"/>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79"/>
          <p:cNvGrpSpPr/>
          <p:nvPr/>
        </p:nvGrpSpPr>
        <p:grpSpPr>
          <a:xfrm>
            <a:off x="2635523" y="1515584"/>
            <a:ext cx="371054" cy="336469"/>
            <a:chOff x="2635523" y="1515584"/>
            <a:chExt cx="371054" cy="336469"/>
          </a:xfrm>
        </p:grpSpPr>
        <p:sp>
          <p:nvSpPr>
            <p:cNvPr id="9504" name="Google Shape;9504;p79"/>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9"/>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79"/>
          <p:cNvGrpSpPr/>
          <p:nvPr/>
        </p:nvGrpSpPr>
        <p:grpSpPr>
          <a:xfrm>
            <a:off x="2231907" y="1520731"/>
            <a:ext cx="311627" cy="326569"/>
            <a:chOff x="2231907" y="1520731"/>
            <a:chExt cx="311627" cy="326569"/>
          </a:xfrm>
        </p:grpSpPr>
        <p:sp>
          <p:nvSpPr>
            <p:cNvPr id="9512" name="Google Shape;9512;p79"/>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9"/>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9"/>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9"/>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9"/>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9"/>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9"/>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79"/>
          <p:cNvGrpSpPr/>
          <p:nvPr/>
        </p:nvGrpSpPr>
        <p:grpSpPr>
          <a:xfrm>
            <a:off x="1340249" y="4301533"/>
            <a:ext cx="311890" cy="304695"/>
            <a:chOff x="1340249" y="4301533"/>
            <a:chExt cx="311890" cy="304695"/>
          </a:xfrm>
        </p:grpSpPr>
        <p:sp>
          <p:nvSpPr>
            <p:cNvPr id="9523" name="Google Shape;9523;p79"/>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9"/>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9"/>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9"/>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9"/>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9"/>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9"/>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9"/>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9"/>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9"/>
          <p:cNvGrpSpPr/>
          <p:nvPr/>
        </p:nvGrpSpPr>
        <p:grpSpPr>
          <a:xfrm>
            <a:off x="1330690" y="3377024"/>
            <a:ext cx="306874" cy="332268"/>
            <a:chOff x="1330690" y="3377024"/>
            <a:chExt cx="306874" cy="332268"/>
          </a:xfrm>
        </p:grpSpPr>
        <p:sp>
          <p:nvSpPr>
            <p:cNvPr id="9538" name="Google Shape;9538;p79"/>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9"/>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9"/>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9"/>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9"/>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9"/>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79"/>
          <p:cNvGrpSpPr/>
          <p:nvPr/>
        </p:nvGrpSpPr>
        <p:grpSpPr>
          <a:xfrm>
            <a:off x="2650597" y="3381777"/>
            <a:ext cx="341511" cy="324994"/>
            <a:chOff x="2650597" y="3381777"/>
            <a:chExt cx="341511" cy="324994"/>
          </a:xfrm>
        </p:grpSpPr>
        <p:sp>
          <p:nvSpPr>
            <p:cNvPr id="9558" name="Google Shape;9558;p79"/>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9"/>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9"/>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9"/>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9"/>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9"/>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9"/>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9"/>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9"/>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9"/>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9"/>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9"/>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9"/>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9"/>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9"/>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9"/>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9"/>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9"/>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9"/>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9"/>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79"/>
          <p:cNvGrpSpPr/>
          <p:nvPr/>
        </p:nvGrpSpPr>
        <p:grpSpPr>
          <a:xfrm>
            <a:off x="1295502" y="2437362"/>
            <a:ext cx="402645" cy="323917"/>
            <a:chOff x="1295502" y="2437362"/>
            <a:chExt cx="402645" cy="323917"/>
          </a:xfrm>
        </p:grpSpPr>
        <p:sp>
          <p:nvSpPr>
            <p:cNvPr id="9594" name="Google Shape;9594;p79"/>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9"/>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9"/>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9"/>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9"/>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9"/>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9"/>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9"/>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9"/>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9"/>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9"/>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9"/>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9"/>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9"/>
          <p:cNvGrpSpPr/>
          <p:nvPr/>
        </p:nvGrpSpPr>
        <p:grpSpPr>
          <a:xfrm>
            <a:off x="882590" y="2438360"/>
            <a:ext cx="337310" cy="337047"/>
            <a:chOff x="882590" y="2438360"/>
            <a:chExt cx="337310" cy="337047"/>
          </a:xfrm>
        </p:grpSpPr>
        <p:sp>
          <p:nvSpPr>
            <p:cNvPr id="9611" name="Google Shape;9611;p79"/>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9"/>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9"/>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9"/>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9"/>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9"/>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9"/>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9"/>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9"/>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9"/>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9"/>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9"/>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9"/>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9"/>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9"/>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9"/>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9"/>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9"/>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9"/>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9"/>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9"/>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79"/>
          <p:cNvGrpSpPr/>
          <p:nvPr/>
        </p:nvGrpSpPr>
        <p:grpSpPr>
          <a:xfrm>
            <a:off x="4885060" y="1518788"/>
            <a:ext cx="385786" cy="342588"/>
            <a:chOff x="4885060" y="1518788"/>
            <a:chExt cx="385786" cy="342588"/>
          </a:xfrm>
        </p:grpSpPr>
        <p:sp>
          <p:nvSpPr>
            <p:cNvPr id="9636" name="Google Shape;9636;p79"/>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9"/>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9"/>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9"/>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9"/>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9"/>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9"/>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9"/>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9"/>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9"/>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9"/>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9"/>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9"/>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9"/>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9"/>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9"/>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9"/>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9"/>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79"/>
          <p:cNvGrpSpPr/>
          <p:nvPr/>
        </p:nvGrpSpPr>
        <p:grpSpPr>
          <a:xfrm>
            <a:off x="5394478" y="1514533"/>
            <a:ext cx="249076" cy="351096"/>
            <a:chOff x="5394478" y="1514533"/>
            <a:chExt cx="249076" cy="351096"/>
          </a:xfrm>
        </p:grpSpPr>
        <p:sp>
          <p:nvSpPr>
            <p:cNvPr id="9656" name="Google Shape;9656;p79"/>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9"/>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9"/>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9"/>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9"/>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9"/>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9"/>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9"/>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9"/>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9"/>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9"/>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9"/>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9"/>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9"/>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9"/>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9"/>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9"/>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9"/>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9"/>
          <p:cNvGrpSpPr/>
          <p:nvPr/>
        </p:nvGrpSpPr>
        <p:grpSpPr>
          <a:xfrm>
            <a:off x="5782259" y="1512012"/>
            <a:ext cx="356138" cy="356138"/>
            <a:chOff x="5782259" y="1512012"/>
            <a:chExt cx="356138" cy="356138"/>
          </a:xfrm>
        </p:grpSpPr>
        <p:sp>
          <p:nvSpPr>
            <p:cNvPr id="9677" name="Google Shape;9677;p79"/>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9"/>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9"/>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9"/>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9"/>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9"/>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9"/>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9"/>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9"/>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9"/>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79"/>
          <p:cNvGrpSpPr/>
          <p:nvPr/>
        </p:nvGrpSpPr>
        <p:grpSpPr>
          <a:xfrm>
            <a:off x="6229598" y="1518052"/>
            <a:ext cx="343560" cy="343822"/>
            <a:chOff x="6229598" y="1518052"/>
            <a:chExt cx="343560" cy="343822"/>
          </a:xfrm>
        </p:grpSpPr>
        <p:sp>
          <p:nvSpPr>
            <p:cNvPr id="9689" name="Google Shape;9689;p79"/>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9"/>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9"/>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9"/>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9"/>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9"/>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9"/>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9"/>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9"/>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9"/>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9"/>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9"/>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9"/>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9"/>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9"/>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79"/>
          <p:cNvGrpSpPr/>
          <p:nvPr/>
        </p:nvGrpSpPr>
        <p:grpSpPr>
          <a:xfrm>
            <a:off x="870773" y="3357985"/>
            <a:ext cx="342824" cy="351228"/>
            <a:chOff x="870773" y="3357985"/>
            <a:chExt cx="342824" cy="351228"/>
          </a:xfrm>
        </p:grpSpPr>
        <p:sp>
          <p:nvSpPr>
            <p:cNvPr id="9709" name="Google Shape;9709;p79"/>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9"/>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9"/>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9"/>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9"/>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9"/>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9"/>
          <p:cNvGrpSpPr/>
          <p:nvPr/>
        </p:nvGrpSpPr>
        <p:grpSpPr>
          <a:xfrm>
            <a:off x="2743084" y="4299590"/>
            <a:ext cx="159372" cy="308896"/>
            <a:chOff x="2743084" y="4299590"/>
            <a:chExt cx="159372" cy="308896"/>
          </a:xfrm>
        </p:grpSpPr>
        <p:sp>
          <p:nvSpPr>
            <p:cNvPr id="9718" name="Google Shape;9718;p79"/>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9"/>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9"/>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9"/>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9"/>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9"/>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9"/>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9"/>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9"/>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79"/>
          <p:cNvGrpSpPr/>
          <p:nvPr/>
        </p:nvGrpSpPr>
        <p:grpSpPr>
          <a:xfrm>
            <a:off x="1293506" y="2939716"/>
            <a:ext cx="374730" cy="272211"/>
            <a:chOff x="1293506" y="2939716"/>
            <a:chExt cx="374730" cy="272211"/>
          </a:xfrm>
        </p:grpSpPr>
        <p:sp>
          <p:nvSpPr>
            <p:cNvPr id="9734" name="Google Shape;9734;p79"/>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9"/>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9"/>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9"/>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9"/>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9"/>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9"/>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9"/>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9"/>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9"/>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9"/>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9"/>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9"/>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9"/>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9"/>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9"/>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9"/>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9"/>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9"/>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9"/>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9"/>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9"/>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9"/>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9"/>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9"/>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9"/>
          <p:cNvGrpSpPr/>
          <p:nvPr/>
        </p:nvGrpSpPr>
        <p:grpSpPr>
          <a:xfrm>
            <a:off x="6669900" y="1505474"/>
            <a:ext cx="345083" cy="369216"/>
            <a:chOff x="6669900" y="1505474"/>
            <a:chExt cx="345083" cy="369216"/>
          </a:xfrm>
        </p:grpSpPr>
        <p:sp>
          <p:nvSpPr>
            <p:cNvPr id="9765" name="Google Shape;9765;p79"/>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9"/>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9"/>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9"/>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9"/>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9"/>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9"/>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9"/>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9"/>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9"/>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9"/>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9"/>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9"/>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9"/>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9"/>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9"/>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9"/>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9"/>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79"/>
          <p:cNvGrpSpPr/>
          <p:nvPr/>
        </p:nvGrpSpPr>
        <p:grpSpPr>
          <a:xfrm>
            <a:off x="7117003" y="1518000"/>
            <a:ext cx="333003" cy="344085"/>
            <a:chOff x="7117003" y="1518000"/>
            <a:chExt cx="333003" cy="344085"/>
          </a:xfrm>
        </p:grpSpPr>
        <p:sp>
          <p:nvSpPr>
            <p:cNvPr id="9788" name="Google Shape;9788;p79"/>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9"/>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9"/>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9"/>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9"/>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9"/>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9"/>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9"/>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9"/>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9"/>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9"/>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9"/>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9"/>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9"/>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9"/>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9"/>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9"/>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9"/>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9"/>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9"/>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9"/>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9"/>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9"/>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9"/>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9"/>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9"/>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9"/>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9"/>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9"/>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9"/>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9"/>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9"/>
          <p:cNvGrpSpPr/>
          <p:nvPr/>
        </p:nvGrpSpPr>
        <p:grpSpPr>
          <a:xfrm>
            <a:off x="2200238" y="4289165"/>
            <a:ext cx="374756" cy="329300"/>
            <a:chOff x="2200238" y="4289165"/>
            <a:chExt cx="374756" cy="329300"/>
          </a:xfrm>
        </p:grpSpPr>
        <p:sp>
          <p:nvSpPr>
            <p:cNvPr id="9827" name="Google Shape;9827;p79"/>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9"/>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9"/>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9"/>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9"/>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9"/>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9"/>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9"/>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9"/>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9"/>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9"/>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9"/>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9"/>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9"/>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9"/>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9"/>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9"/>
          <p:cNvGrpSpPr/>
          <p:nvPr/>
        </p:nvGrpSpPr>
        <p:grpSpPr>
          <a:xfrm>
            <a:off x="7556043" y="1499959"/>
            <a:ext cx="337283" cy="380192"/>
            <a:chOff x="7556043" y="1499959"/>
            <a:chExt cx="337283" cy="380192"/>
          </a:xfrm>
        </p:grpSpPr>
        <p:sp>
          <p:nvSpPr>
            <p:cNvPr id="9850" name="Google Shape;9850;p79"/>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9"/>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9"/>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9"/>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9"/>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9"/>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9"/>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9"/>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9"/>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79"/>
          <p:cNvGrpSpPr/>
          <p:nvPr/>
        </p:nvGrpSpPr>
        <p:grpSpPr>
          <a:xfrm>
            <a:off x="7992826" y="1517790"/>
            <a:ext cx="317431" cy="344584"/>
            <a:chOff x="7992826" y="1517790"/>
            <a:chExt cx="317431" cy="344584"/>
          </a:xfrm>
        </p:grpSpPr>
        <p:sp>
          <p:nvSpPr>
            <p:cNvPr id="9865" name="Google Shape;9865;p79"/>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9"/>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9"/>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9"/>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9"/>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9"/>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9"/>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9"/>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9"/>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9"/>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9"/>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9"/>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9"/>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9"/>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9"/>
          <p:cNvGrpSpPr/>
          <p:nvPr/>
        </p:nvGrpSpPr>
        <p:grpSpPr>
          <a:xfrm>
            <a:off x="4864446" y="3340207"/>
            <a:ext cx="395607" cy="387414"/>
            <a:chOff x="4864446" y="3340207"/>
            <a:chExt cx="395607" cy="387414"/>
          </a:xfrm>
        </p:grpSpPr>
        <p:sp>
          <p:nvSpPr>
            <p:cNvPr id="9883" name="Google Shape;9883;p79"/>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9"/>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9"/>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9"/>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9"/>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9"/>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9"/>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9"/>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9"/>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9"/>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9"/>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9"/>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9"/>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9"/>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9"/>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9"/>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9"/>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9"/>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9"/>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9"/>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9"/>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9"/>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79"/>
          <p:cNvGrpSpPr/>
          <p:nvPr/>
        </p:nvGrpSpPr>
        <p:grpSpPr>
          <a:xfrm>
            <a:off x="3130367" y="4324485"/>
            <a:ext cx="297342" cy="258871"/>
            <a:chOff x="3130367" y="4324485"/>
            <a:chExt cx="297342" cy="258871"/>
          </a:xfrm>
        </p:grpSpPr>
        <p:sp>
          <p:nvSpPr>
            <p:cNvPr id="9909" name="Google Shape;9909;p79"/>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9"/>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9"/>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9"/>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9"/>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9"/>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9"/>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9"/>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9"/>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9"/>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9"/>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9"/>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9"/>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9"/>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9"/>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9"/>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9"/>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9"/>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9"/>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9"/>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9"/>
          <p:cNvGrpSpPr/>
          <p:nvPr/>
        </p:nvGrpSpPr>
        <p:grpSpPr>
          <a:xfrm>
            <a:off x="5302988" y="3389839"/>
            <a:ext cx="394609" cy="286523"/>
            <a:chOff x="5302988" y="3389839"/>
            <a:chExt cx="394609" cy="286523"/>
          </a:xfrm>
        </p:grpSpPr>
        <p:sp>
          <p:nvSpPr>
            <p:cNvPr id="9933" name="Google Shape;9933;p79"/>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9"/>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9"/>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9"/>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9"/>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9"/>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9"/>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9"/>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9"/>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9"/>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9"/>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9"/>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9"/>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9"/>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9"/>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9"/>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9"/>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9"/>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9"/>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9"/>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9"/>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9"/>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9"/>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9"/>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9"/>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9"/>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9"/>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9"/>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9"/>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6" name="Google Shape;9966;p79"/>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7" name="Google Shape;9967;p79"/>
          <p:cNvGrpSpPr/>
          <p:nvPr/>
        </p:nvGrpSpPr>
        <p:grpSpPr>
          <a:xfrm>
            <a:off x="3060752" y="2903609"/>
            <a:ext cx="390565" cy="359578"/>
            <a:chOff x="3060752" y="2903609"/>
            <a:chExt cx="390565" cy="359578"/>
          </a:xfrm>
        </p:grpSpPr>
        <p:sp>
          <p:nvSpPr>
            <p:cNvPr id="9968" name="Google Shape;9968;p7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9"/>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9"/>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9"/>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9"/>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9"/>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9"/>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9"/>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9"/>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9"/>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9"/>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9"/>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9"/>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9"/>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9"/>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9"/>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9"/>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9"/>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9"/>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9"/>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9"/>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9"/>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9"/>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9"/>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9"/>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9"/>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9"/>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9"/>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9"/>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9"/>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9"/>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79"/>
          <p:cNvGrpSpPr/>
          <p:nvPr/>
        </p:nvGrpSpPr>
        <p:grpSpPr>
          <a:xfrm>
            <a:off x="5741031" y="3386057"/>
            <a:ext cx="394609" cy="294585"/>
            <a:chOff x="5741031" y="3386057"/>
            <a:chExt cx="394609" cy="294585"/>
          </a:xfrm>
        </p:grpSpPr>
        <p:sp>
          <p:nvSpPr>
            <p:cNvPr id="10003" name="Google Shape;10003;p79"/>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9"/>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9"/>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9"/>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9"/>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9"/>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9"/>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9"/>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9"/>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9"/>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9"/>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9"/>
            <p:cNvSpPr/>
            <p:nvPr/>
          </p:nvSpPr>
          <p:spPr>
            <a:xfrm>
              <a:off x="5772202" y="3492122"/>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9"/>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9"/>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9"/>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9"/>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9"/>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9"/>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9"/>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9"/>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9"/>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9"/>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9"/>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9"/>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9"/>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9"/>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9"/>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9"/>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9"/>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9"/>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3" name="Google Shape;10033;p79"/>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79"/>
          <p:cNvGrpSpPr/>
          <p:nvPr/>
        </p:nvGrpSpPr>
        <p:grpSpPr>
          <a:xfrm>
            <a:off x="6179074" y="3368726"/>
            <a:ext cx="394609" cy="328749"/>
            <a:chOff x="6179074" y="3368726"/>
            <a:chExt cx="394609" cy="328749"/>
          </a:xfrm>
        </p:grpSpPr>
        <p:sp>
          <p:nvSpPr>
            <p:cNvPr id="10035" name="Google Shape;10035;p79"/>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9"/>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9"/>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9"/>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9"/>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9"/>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9"/>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9"/>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9"/>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9"/>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9"/>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9"/>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9"/>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9"/>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9"/>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9"/>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9"/>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9"/>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9"/>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9"/>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9"/>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9"/>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9"/>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9"/>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9"/>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9"/>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9"/>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9"/>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9"/>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9"/>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9"/>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9"/>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9"/>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9"/>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9"/>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9"/>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9"/>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9"/>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9"/>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9"/>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9"/>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9"/>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9"/>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9"/>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9"/>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9"/>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9"/>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9"/>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9"/>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9"/>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9"/>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9"/>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9"/>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9"/>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9"/>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9"/>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9"/>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9"/>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9"/>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9"/>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9"/>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9"/>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9"/>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9"/>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9"/>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9"/>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9"/>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9"/>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9"/>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9"/>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9"/>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9"/>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9"/>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9"/>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9"/>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9"/>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9"/>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9"/>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9"/>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9"/>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9"/>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9"/>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9"/>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9"/>
          <p:cNvGrpSpPr/>
          <p:nvPr/>
        </p:nvGrpSpPr>
        <p:grpSpPr>
          <a:xfrm>
            <a:off x="7054924" y="3367728"/>
            <a:ext cx="394583" cy="331007"/>
            <a:chOff x="7054924" y="3367728"/>
            <a:chExt cx="394583" cy="331007"/>
          </a:xfrm>
        </p:grpSpPr>
        <p:sp>
          <p:nvSpPr>
            <p:cNvPr id="10119" name="Google Shape;10119;p79"/>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9"/>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9"/>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9"/>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9"/>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9"/>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9"/>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9"/>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9"/>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9"/>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9"/>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9"/>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9"/>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9"/>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9"/>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9"/>
          <p:cNvGrpSpPr/>
          <p:nvPr/>
        </p:nvGrpSpPr>
        <p:grpSpPr>
          <a:xfrm>
            <a:off x="7492967" y="3361425"/>
            <a:ext cx="394583" cy="343586"/>
            <a:chOff x="7492967" y="3361425"/>
            <a:chExt cx="394583" cy="343586"/>
          </a:xfrm>
        </p:grpSpPr>
        <p:sp>
          <p:nvSpPr>
            <p:cNvPr id="10135" name="Google Shape;10135;p79"/>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9"/>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9"/>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9"/>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9"/>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9"/>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9"/>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9"/>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9"/>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9"/>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9"/>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9"/>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9"/>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9"/>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9"/>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9"/>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9"/>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9"/>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9"/>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9"/>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9"/>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9"/>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9"/>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79"/>
          <p:cNvGrpSpPr/>
          <p:nvPr/>
        </p:nvGrpSpPr>
        <p:grpSpPr>
          <a:xfrm>
            <a:off x="7935527" y="3353154"/>
            <a:ext cx="385287" cy="360156"/>
            <a:chOff x="7935527" y="3353154"/>
            <a:chExt cx="385287" cy="360156"/>
          </a:xfrm>
        </p:grpSpPr>
        <p:sp>
          <p:nvSpPr>
            <p:cNvPr id="10159" name="Google Shape;10159;p79"/>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9"/>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9"/>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9"/>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9"/>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9"/>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9"/>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9"/>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9"/>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9"/>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9"/>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9"/>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79"/>
          <p:cNvGrpSpPr/>
          <p:nvPr/>
        </p:nvGrpSpPr>
        <p:grpSpPr>
          <a:xfrm>
            <a:off x="5319821" y="1986242"/>
            <a:ext cx="348103" cy="348103"/>
            <a:chOff x="5319821" y="1986242"/>
            <a:chExt cx="348103" cy="348103"/>
          </a:xfrm>
        </p:grpSpPr>
        <p:sp>
          <p:nvSpPr>
            <p:cNvPr id="10172" name="Google Shape;10172;p79"/>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9"/>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9"/>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9"/>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9"/>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9"/>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9"/>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9"/>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9"/>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9"/>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9"/>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9"/>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9"/>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9"/>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9"/>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9"/>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9"/>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9"/>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9"/>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9"/>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9"/>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9"/>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9"/>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9"/>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9"/>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9"/>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9"/>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9"/>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9"/>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9"/>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9"/>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9"/>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9"/>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9"/>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9"/>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9"/>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9"/>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79"/>
          <p:cNvGrpSpPr/>
          <p:nvPr/>
        </p:nvGrpSpPr>
        <p:grpSpPr>
          <a:xfrm>
            <a:off x="5765926" y="1976683"/>
            <a:ext cx="348339" cy="348103"/>
            <a:chOff x="5765926" y="1976683"/>
            <a:chExt cx="348339" cy="348103"/>
          </a:xfrm>
        </p:grpSpPr>
        <p:sp>
          <p:nvSpPr>
            <p:cNvPr id="10210" name="Google Shape;10210;p79"/>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9"/>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9"/>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9"/>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9"/>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9"/>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9"/>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9"/>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9"/>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9"/>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9"/>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9"/>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9"/>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9"/>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79"/>
          <p:cNvGrpSpPr/>
          <p:nvPr/>
        </p:nvGrpSpPr>
        <p:grpSpPr>
          <a:xfrm>
            <a:off x="6191390" y="1981489"/>
            <a:ext cx="389068" cy="347787"/>
            <a:chOff x="6191390" y="1981489"/>
            <a:chExt cx="389068" cy="347787"/>
          </a:xfrm>
        </p:grpSpPr>
        <p:sp>
          <p:nvSpPr>
            <p:cNvPr id="10225" name="Google Shape;10225;p79"/>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9"/>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9"/>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9"/>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9"/>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9"/>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9"/>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79"/>
          <p:cNvGrpSpPr/>
          <p:nvPr/>
        </p:nvGrpSpPr>
        <p:grpSpPr>
          <a:xfrm>
            <a:off x="6657846" y="2007591"/>
            <a:ext cx="348103" cy="295714"/>
            <a:chOff x="6657846" y="2007591"/>
            <a:chExt cx="348103" cy="295714"/>
          </a:xfrm>
        </p:grpSpPr>
        <p:sp>
          <p:nvSpPr>
            <p:cNvPr id="10233" name="Google Shape;10233;p79"/>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9"/>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9"/>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9"/>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9"/>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9"/>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9"/>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9"/>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9"/>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9"/>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9"/>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9"/>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9"/>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9"/>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9"/>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9"/>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9"/>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9"/>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9"/>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9"/>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9"/>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9"/>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9"/>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9"/>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9"/>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9"/>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79"/>
          <p:cNvGrpSpPr/>
          <p:nvPr/>
        </p:nvGrpSpPr>
        <p:grpSpPr>
          <a:xfrm>
            <a:off x="7104188" y="1971904"/>
            <a:ext cx="347341" cy="348103"/>
            <a:chOff x="7104188" y="1971904"/>
            <a:chExt cx="347341" cy="348103"/>
          </a:xfrm>
        </p:grpSpPr>
        <p:sp>
          <p:nvSpPr>
            <p:cNvPr id="10260" name="Google Shape;10260;p79"/>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9"/>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9"/>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9"/>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9"/>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9"/>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9"/>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9"/>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9"/>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9"/>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9"/>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9"/>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9"/>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9"/>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9"/>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9"/>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9"/>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9"/>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9"/>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9"/>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9"/>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9"/>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9"/>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9"/>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9"/>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9"/>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9"/>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9"/>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9"/>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9"/>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79"/>
          <p:cNvGrpSpPr/>
          <p:nvPr/>
        </p:nvGrpSpPr>
        <p:grpSpPr>
          <a:xfrm>
            <a:off x="7551264" y="1971904"/>
            <a:ext cx="344321" cy="348155"/>
            <a:chOff x="7551264" y="1971904"/>
            <a:chExt cx="344321" cy="348155"/>
          </a:xfrm>
        </p:grpSpPr>
        <p:sp>
          <p:nvSpPr>
            <p:cNvPr id="10291" name="Google Shape;10291;p79"/>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9"/>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9"/>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9"/>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9"/>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9"/>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9"/>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9"/>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9"/>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9"/>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9"/>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9"/>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9"/>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9"/>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9"/>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9"/>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9"/>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9"/>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9"/>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9"/>
          <p:cNvGrpSpPr/>
          <p:nvPr/>
        </p:nvGrpSpPr>
        <p:grpSpPr>
          <a:xfrm>
            <a:off x="7992065" y="1971904"/>
            <a:ext cx="351621" cy="348103"/>
            <a:chOff x="7992065" y="1971904"/>
            <a:chExt cx="351621" cy="348103"/>
          </a:xfrm>
        </p:grpSpPr>
        <p:sp>
          <p:nvSpPr>
            <p:cNvPr id="10311" name="Google Shape;10311;p79"/>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9"/>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9"/>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9"/>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9"/>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9"/>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9"/>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9"/>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9"/>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9"/>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9"/>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9"/>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9"/>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9"/>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9"/>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79"/>
          <p:cNvGrpSpPr/>
          <p:nvPr/>
        </p:nvGrpSpPr>
        <p:grpSpPr>
          <a:xfrm>
            <a:off x="4911189" y="3793455"/>
            <a:ext cx="296580" cy="364935"/>
            <a:chOff x="4911189" y="3793455"/>
            <a:chExt cx="296580" cy="364935"/>
          </a:xfrm>
        </p:grpSpPr>
        <p:sp>
          <p:nvSpPr>
            <p:cNvPr id="10327" name="Google Shape;10327;p79"/>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9"/>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9"/>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9"/>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9"/>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9"/>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9"/>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9"/>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9"/>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9"/>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9"/>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9"/>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9"/>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9"/>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9"/>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9"/>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9"/>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9"/>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9"/>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9"/>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9"/>
          <p:cNvGrpSpPr/>
          <p:nvPr/>
        </p:nvGrpSpPr>
        <p:grpSpPr>
          <a:xfrm>
            <a:off x="5341433" y="3793271"/>
            <a:ext cx="330272" cy="329117"/>
            <a:chOff x="5341433" y="3793271"/>
            <a:chExt cx="330272" cy="329117"/>
          </a:xfrm>
        </p:grpSpPr>
        <p:sp>
          <p:nvSpPr>
            <p:cNvPr id="10348" name="Google Shape;10348;p79"/>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9"/>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9"/>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9"/>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9"/>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9"/>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9"/>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9"/>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9"/>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9"/>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9"/>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9"/>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9"/>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9"/>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9"/>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9"/>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79"/>
          <p:cNvGrpSpPr/>
          <p:nvPr/>
        </p:nvGrpSpPr>
        <p:grpSpPr>
          <a:xfrm>
            <a:off x="5744051" y="3766250"/>
            <a:ext cx="428511" cy="383186"/>
            <a:chOff x="5744051" y="3766250"/>
            <a:chExt cx="428511" cy="383186"/>
          </a:xfrm>
        </p:grpSpPr>
        <p:sp>
          <p:nvSpPr>
            <p:cNvPr id="10365" name="Google Shape;10365;p79"/>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9"/>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9"/>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9"/>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9"/>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9"/>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9"/>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9"/>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9"/>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9"/>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9"/>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9"/>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9"/>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9"/>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9"/>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9"/>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9"/>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9"/>
          <p:cNvGrpSpPr/>
          <p:nvPr/>
        </p:nvGrpSpPr>
        <p:grpSpPr>
          <a:xfrm>
            <a:off x="6678697" y="3793324"/>
            <a:ext cx="342824" cy="328985"/>
            <a:chOff x="6678697" y="3793324"/>
            <a:chExt cx="342824" cy="328985"/>
          </a:xfrm>
        </p:grpSpPr>
        <p:sp>
          <p:nvSpPr>
            <p:cNvPr id="10383" name="Google Shape;10383;p79"/>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9"/>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9"/>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9"/>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9"/>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9"/>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9"/>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9"/>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79"/>
          <p:cNvGrpSpPr/>
          <p:nvPr/>
        </p:nvGrpSpPr>
        <p:grpSpPr>
          <a:xfrm>
            <a:off x="7101903" y="3762022"/>
            <a:ext cx="398627" cy="392088"/>
            <a:chOff x="7101903" y="3762022"/>
            <a:chExt cx="398627" cy="392088"/>
          </a:xfrm>
        </p:grpSpPr>
        <p:sp>
          <p:nvSpPr>
            <p:cNvPr id="10392" name="Google Shape;10392;p79"/>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9"/>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9"/>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9"/>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9"/>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9"/>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9"/>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9"/>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9"/>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9"/>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9"/>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9"/>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9"/>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9"/>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9"/>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9"/>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79"/>
          <p:cNvGrpSpPr/>
          <p:nvPr/>
        </p:nvGrpSpPr>
        <p:grpSpPr>
          <a:xfrm>
            <a:off x="7541469" y="3793455"/>
            <a:ext cx="407897" cy="328985"/>
            <a:chOff x="7541469" y="3793455"/>
            <a:chExt cx="407897" cy="328985"/>
          </a:xfrm>
        </p:grpSpPr>
        <p:sp>
          <p:nvSpPr>
            <p:cNvPr id="10411" name="Google Shape;10411;p79"/>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9"/>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9"/>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9"/>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9"/>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9"/>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9"/>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9"/>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9"/>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9"/>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9"/>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9"/>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9"/>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9"/>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9"/>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9"/>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9"/>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9"/>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9"/>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9"/>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9"/>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9"/>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9"/>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9"/>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9"/>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9"/>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9"/>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9"/>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9"/>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9"/>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79"/>
          <p:cNvGrpSpPr/>
          <p:nvPr/>
        </p:nvGrpSpPr>
        <p:grpSpPr>
          <a:xfrm>
            <a:off x="5310288" y="2956312"/>
            <a:ext cx="432292" cy="264412"/>
            <a:chOff x="5310288" y="2956312"/>
            <a:chExt cx="432292" cy="264412"/>
          </a:xfrm>
        </p:grpSpPr>
        <p:sp>
          <p:nvSpPr>
            <p:cNvPr id="10442" name="Google Shape;10442;p79"/>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9"/>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9"/>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9"/>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9"/>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9"/>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9"/>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9"/>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9"/>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9"/>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9"/>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9"/>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9"/>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9"/>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9"/>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9"/>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9"/>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9"/>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9"/>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9"/>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9"/>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9"/>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9"/>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9"/>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9"/>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9"/>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9"/>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79"/>
          <p:cNvGrpSpPr/>
          <p:nvPr/>
        </p:nvGrpSpPr>
        <p:grpSpPr>
          <a:xfrm>
            <a:off x="4879047" y="2432320"/>
            <a:ext cx="398075" cy="340303"/>
            <a:chOff x="4879047" y="2432320"/>
            <a:chExt cx="398075" cy="340303"/>
          </a:xfrm>
        </p:grpSpPr>
        <p:sp>
          <p:nvSpPr>
            <p:cNvPr id="10470" name="Google Shape;10470;p79"/>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9"/>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9"/>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9"/>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9"/>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9"/>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9"/>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9"/>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9"/>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9"/>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9"/>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9"/>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9"/>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9"/>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9"/>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9"/>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9"/>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9"/>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9"/>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9"/>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9"/>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9"/>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9"/>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9"/>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9"/>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9"/>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79"/>
          <p:cNvGrpSpPr/>
          <p:nvPr/>
        </p:nvGrpSpPr>
        <p:grpSpPr>
          <a:xfrm>
            <a:off x="5388701" y="2393823"/>
            <a:ext cx="280982" cy="395896"/>
            <a:chOff x="5388701" y="2393823"/>
            <a:chExt cx="280982" cy="395896"/>
          </a:xfrm>
        </p:grpSpPr>
        <p:sp>
          <p:nvSpPr>
            <p:cNvPr id="10497" name="Google Shape;10497;p79"/>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9"/>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9"/>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9"/>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9"/>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9"/>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9"/>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9"/>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9"/>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9"/>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9"/>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9"/>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9"/>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9"/>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9"/>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9"/>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9"/>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9"/>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9"/>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9"/>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9"/>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9"/>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9"/>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9"/>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9"/>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9"/>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9"/>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9"/>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9"/>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9"/>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79"/>
          <p:cNvGrpSpPr/>
          <p:nvPr/>
        </p:nvGrpSpPr>
        <p:grpSpPr>
          <a:xfrm>
            <a:off x="5743289" y="2439122"/>
            <a:ext cx="444871" cy="316407"/>
            <a:chOff x="5743289" y="2439122"/>
            <a:chExt cx="444871" cy="316407"/>
          </a:xfrm>
        </p:grpSpPr>
        <p:sp>
          <p:nvSpPr>
            <p:cNvPr id="10528" name="Google Shape;10528;p79"/>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9"/>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9"/>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9"/>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9"/>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9"/>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9"/>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9"/>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9"/>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9"/>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9"/>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9"/>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9"/>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9"/>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9"/>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9"/>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9"/>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9"/>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9"/>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9"/>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9"/>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9"/>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9"/>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9"/>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9"/>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9"/>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9"/>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9"/>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9"/>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79"/>
          <p:cNvGrpSpPr/>
          <p:nvPr/>
        </p:nvGrpSpPr>
        <p:grpSpPr>
          <a:xfrm>
            <a:off x="6230360" y="2432583"/>
            <a:ext cx="351359" cy="363412"/>
            <a:chOff x="6230360" y="2432583"/>
            <a:chExt cx="351359" cy="363412"/>
          </a:xfrm>
        </p:grpSpPr>
        <p:sp>
          <p:nvSpPr>
            <p:cNvPr id="10558" name="Google Shape;10558;p79"/>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9"/>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9"/>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9"/>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9"/>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9"/>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9"/>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9"/>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9"/>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9"/>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9"/>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9"/>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9"/>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9"/>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9"/>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9"/>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9"/>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9"/>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9"/>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9"/>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9"/>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9"/>
          <p:cNvGrpSpPr/>
          <p:nvPr/>
        </p:nvGrpSpPr>
        <p:grpSpPr>
          <a:xfrm>
            <a:off x="6633976" y="2459552"/>
            <a:ext cx="387781" cy="286680"/>
            <a:chOff x="6633976" y="2459552"/>
            <a:chExt cx="387781" cy="286680"/>
          </a:xfrm>
        </p:grpSpPr>
        <p:sp>
          <p:nvSpPr>
            <p:cNvPr id="10580" name="Google Shape;10580;p79"/>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9"/>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9"/>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9"/>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9"/>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9"/>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9"/>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79"/>
          <p:cNvGrpSpPr/>
          <p:nvPr/>
        </p:nvGrpSpPr>
        <p:grpSpPr>
          <a:xfrm>
            <a:off x="7091110" y="2428565"/>
            <a:ext cx="376989" cy="348864"/>
            <a:chOff x="7091110" y="2428565"/>
            <a:chExt cx="376989" cy="348864"/>
          </a:xfrm>
        </p:grpSpPr>
        <p:sp>
          <p:nvSpPr>
            <p:cNvPr id="10588" name="Google Shape;10588;p79"/>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9"/>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9"/>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9"/>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9"/>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9"/>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9"/>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9"/>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9"/>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9"/>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9"/>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9"/>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9"/>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9"/>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9"/>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9"/>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9"/>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9"/>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9"/>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9"/>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9"/>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9"/>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9"/>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9"/>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9"/>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9"/>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9"/>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9"/>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9"/>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9"/>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9"/>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79"/>
          <p:cNvGrpSpPr/>
          <p:nvPr/>
        </p:nvGrpSpPr>
        <p:grpSpPr>
          <a:xfrm>
            <a:off x="7536427" y="2415225"/>
            <a:ext cx="369715" cy="375492"/>
            <a:chOff x="7536427" y="2415225"/>
            <a:chExt cx="369715" cy="375492"/>
          </a:xfrm>
        </p:grpSpPr>
        <p:sp>
          <p:nvSpPr>
            <p:cNvPr id="10620" name="Google Shape;10620;p79"/>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9"/>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9"/>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9"/>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9"/>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9"/>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9"/>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9"/>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9"/>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9"/>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9"/>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9"/>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9"/>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9"/>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9"/>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9"/>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9"/>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9"/>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9"/>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9"/>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9"/>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9"/>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9"/>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9"/>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9"/>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9"/>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9"/>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9"/>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9"/>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9"/>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9"/>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9"/>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9"/>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9"/>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9"/>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9"/>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9"/>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9"/>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9"/>
          <p:cNvGrpSpPr/>
          <p:nvPr/>
        </p:nvGrpSpPr>
        <p:grpSpPr>
          <a:xfrm>
            <a:off x="7980773" y="2428802"/>
            <a:ext cx="353381" cy="358160"/>
            <a:chOff x="7980773" y="2428802"/>
            <a:chExt cx="353381" cy="358160"/>
          </a:xfrm>
        </p:grpSpPr>
        <p:sp>
          <p:nvSpPr>
            <p:cNvPr id="10659" name="Google Shape;10659;p79"/>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9"/>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9"/>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9"/>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9"/>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9"/>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9"/>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9"/>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9"/>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9"/>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9"/>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9"/>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9"/>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9"/>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9"/>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9"/>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9"/>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9"/>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9"/>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9"/>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9"/>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9"/>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9"/>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9"/>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9"/>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9"/>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9"/>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9"/>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9"/>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9"/>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79"/>
          <p:cNvGrpSpPr/>
          <p:nvPr/>
        </p:nvGrpSpPr>
        <p:grpSpPr>
          <a:xfrm>
            <a:off x="4886058" y="4291240"/>
            <a:ext cx="346343" cy="343953"/>
            <a:chOff x="4886058" y="4291240"/>
            <a:chExt cx="346343" cy="343953"/>
          </a:xfrm>
        </p:grpSpPr>
        <p:sp>
          <p:nvSpPr>
            <p:cNvPr id="10690" name="Google Shape;10690;p79"/>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9"/>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9"/>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9"/>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9"/>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9"/>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9"/>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9"/>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9"/>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9"/>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9"/>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9"/>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9"/>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9"/>
          <p:cNvGrpSpPr/>
          <p:nvPr/>
        </p:nvGrpSpPr>
        <p:grpSpPr>
          <a:xfrm>
            <a:off x="5344216" y="4291056"/>
            <a:ext cx="304616" cy="343560"/>
            <a:chOff x="5344216" y="4291056"/>
            <a:chExt cx="304616" cy="343560"/>
          </a:xfrm>
        </p:grpSpPr>
        <p:sp>
          <p:nvSpPr>
            <p:cNvPr id="10704" name="Google Shape;10704;p79"/>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9"/>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9"/>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9"/>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9"/>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9"/>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9"/>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9"/>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9"/>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9"/>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9"/>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79"/>
          <p:cNvGrpSpPr/>
          <p:nvPr/>
        </p:nvGrpSpPr>
        <p:grpSpPr>
          <a:xfrm>
            <a:off x="6279999" y="4264422"/>
            <a:ext cx="204093" cy="343743"/>
            <a:chOff x="6271562" y="4290872"/>
            <a:chExt cx="204093" cy="343743"/>
          </a:xfrm>
        </p:grpSpPr>
        <p:sp>
          <p:nvSpPr>
            <p:cNvPr id="10716" name="Google Shape;10716;p79"/>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9"/>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9"/>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9"/>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9"/>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9"/>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9"/>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9"/>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9"/>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9"/>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9"/>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9"/>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9"/>
          <p:cNvGrpSpPr/>
          <p:nvPr/>
        </p:nvGrpSpPr>
        <p:grpSpPr>
          <a:xfrm>
            <a:off x="6639491" y="4329238"/>
            <a:ext cx="344085" cy="267195"/>
            <a:chOff x="6639491" y="4329238"/>
            <a:chExt cx="344085" cy="267195"/>
          </a:xfrm>
        </p:grpSpPr>
        <p:sp>
          <p:nvSpPr>
            <p:cNvPr id="10729" name="Google Shape;10729;p79"/>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9"/>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9"/>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9"/>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9"/>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9"/>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9"/>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9"/>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9"/>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9"/>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9"/>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9"/>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9"/>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9"/>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9"/>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9"/>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9"/>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9"/>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79"/>
          <p:cNvGrpSpPr/>
          <p:nvPr/>
        </p:nvGrpSpPr>
        <p:grpSpPr>
          <a:xfrm>
            <a:off x="7133336" y="4291056"/>
            <a:ext cx="232979" cy="343560"/>
            <a:chOff x="7133336" y="4291056"/>
            <a:chExt cx="232979" cy="343560"/>
          </a:xfrm>
        </p:grpSpPr>
        <p:sp>
          <p:nvSpPr>
            <p:cNvPr id="10748" name="Google Shape;10748;p79"/>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9"/>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9"/>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9"/>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9"/>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9"/>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9"/>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9"/>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9"/>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9"/>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9"/>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9"/>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9"/>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9"/>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9"/>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9"/>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9"/>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79"/>
          <p:cNvGrpSpPr/>
          <p:nvPr/>
        </p:nvGrpSpPr>
        <p:grpSpPr>
          <a:xfrm>
            <a:off x="7571379" y="4291056"/>
            <a:ext cx="232979" cy="343560"/>
            <a:chOff x="7571379" y="4291056"/>
            <a:chExt cx="232979" cy="343560"/>
          </a:xfrm>
        </p:grpSpPr>
        <p:sp>
          <p:nvSpPr>
            <p:cNvPr id="10766" name="Google Shape;10766;p79"/>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9"/>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9"/>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9"/>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9"/>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9"/>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9"/>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9"/>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9"/>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9"/>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9"/>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9"/>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9"/>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9"/>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9"/>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9"/>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79"/>
          <p:cNvGrpSpPr/>
          <p:nvPr/>
        </p:nvGrpSpPr>
        <p:grpSpPr>
          <a:xfrm>
            <a:off x="6666381" y="3347875"/>
            <a:ext cx="295819" cy="370712"/>
            <a:chOff x="6666381" y="3347875"/>
            <a:chExt cx="295819" cy="370712"/>
          </a:xfrm>
        </p:grpSpPr>
        <p:sp>
          <p:nvSpPr>
            <p:cNvPr id="10783" name="Google Shape;10783;p79"/>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9"/>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9"/>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9"/>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9"/>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9"/>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9"/>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9"/>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9"/>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9"/>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9"/>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9"/>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9"/>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9"/>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9"/>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9"/>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9"/>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9"/>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9"/>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9"/>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9"/>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9"/>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9"/>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9"/>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9"/>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9"/>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9"/>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9"/>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9"/>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9"/>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9"/>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9"/>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9"/>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9"/>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9"/>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9"/>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9"/>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9"/>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9"/>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9"/>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79"/>
          <p:cNvGrpSpPr/>
          <p:nvPr/>
        </p:nvGrpSpPr>
        <p:grpSpPr>
          <a:xfrm>
            <a:off x="4877760" y="2887459"/>
            <a:ext cx="389567" cy="390329"/>
            <a:chOff x="4877760" y="2887459"/>
            <a:chExt cx="389567" cy="390329"/>
          </a:xfrm>
        </p:grpSpPr>
        <p:sp>
          <p:nvSpPr>
            <p:cNvPr id="10824" name="Google Shape;10824;p79"/>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9"/>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9"/>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9"/>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9"/>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9"/>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9"/>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9"/>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9"/>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9"/>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9"/>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9"/>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9"/>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9"/>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9"/>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9"/>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9"/>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9"/>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9"/>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9"/>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9"/>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9"/>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9"/>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9"/>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9"/>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9"/>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9"/>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9"/>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9"/>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9"/>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9"/>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9"/>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9"/>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9"/>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9"/>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9"/>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9"/>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9"/>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9"/>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9"/>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9"/>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9"/>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9"/>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9"/>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8" name="Google Shape;10868;p79"/>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9"/>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9"/>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9"/>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9"/>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79"/>
          <p:cNvGrpSpPr/>
          <p:nvPr/>
        </p:nvGrpSpPr>
        <p:grpSpPr>
          <a:xfrm>
            <a:off x="5779239" y="2887695"/>
            <a:ext cx="314411" cy="389830"/>
            <a:chOff x="5779239" y="2887695"/>
            <a:chExt cx="314411" cy="389830"/>
          </a:xfrm>
        </p:grpSpPr>
        <p:sp>
          <p:nvSpPr>
            <p:cNvPr id="10874" name="Google Shape;10874;p79"/>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9"/>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9"/>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9"/>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9"/>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9"/>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9"/>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9"/>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9"/>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9"/>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9"/>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9"/>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9"/>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9"/>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9"/>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9"/>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9"/>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9"/>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9"/>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9"/>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9"/>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9"/>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9"/>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9"/>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9"/>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9"/>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9"/>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9"/>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9"/>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9"/>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9"/>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9"/>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9"/>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9"/>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9"/>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9"/>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9"/>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9"/>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9"/>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9"/>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9"/>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9"/>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9"/>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9"/>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79"/>
          <p:cNvGrpSpPr/>
          <p:nvPr/>
        </p:nvGrpSpPr>
        <p:grpSpPr>
          <a:xfrm>
            <a:off x="6190130" y="2940977"/>
            <a:ext cx="389830" cy="283004"/>
            <a:chOff x="6190130" y="2940977"/>
            <a:chExt cx="389830" cy="283004"/>
          </a:xfrm>
        </p:grpSpPr>
        <p:sp>
          <p:nvSpPr>
            <p:cNvPr id="10919" name="Google Shape;10919;p79"/>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9"/>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9"/>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9"/>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9"/>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9"/>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9"/>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9"/>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9"/>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9"/>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9"/>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9"/>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9"/>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9"/>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9"/>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9"/>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9"/>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9"/>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9"/>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9"/>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9"/>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9"/>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9"/>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9"/>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9"/>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9"/>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9"/>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9"/>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9"/>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9"/>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9"/>
          <p:cNvGrpSpPr/>
          <p:nvPr/>
        </p:nvGrpSpPr>
        <p:grpSpPr>
          <a:xfrm>
            <a:off x="6633976" y="2900274"/>
            <a:ext cx="389803" cy="364673"/>
            <a:chOff x="6633976" y="2900274"/>
            <a:chExt cx="389803" cy="364673"/>
          </a:xfrm>
        </p:grpSpPr>
        <p:sp>
          <p:nvSpPr>
            <p:cNvPr id="10950" name="Google Shape;10950;p79"/>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9"/>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9"/>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9"/>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9"/>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9"/>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9"/>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9"/>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9"/>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9"/>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9"/>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9"/>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9"/>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9"/>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9"/>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9"/>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9"/>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79"/>
          <p:cNvGrpSpPr/>
          <p:nvPr/>
        </p:nvGrpSpPr>
        <p:grpSpPr>
          <a:xfrm>
            <a:off x="7517835" y="2885437"/>
            <a:ext cx="364935" cy="382529"/>
            <a:chOff x="7517835" y="2885437"/>
            <a:chExt cx="364935" cy="382529"/>
          </a:xfrm>
        </p:grpSpPr>
        <p:sp>
          <p:nvSpPr>
            <p:cNvPr id="10968" name="Google Shape;10968;p79"/>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9"/>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9"/>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9"/>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9"/>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9"/>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9"/>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9"/>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9"/>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9"/>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9"/>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9"/>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9"/>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9"/>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9"/>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9"/>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9"/>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9"/>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9"/>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9"/>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9"/>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9"/>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9"/>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9"/>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9"/>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9"/>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9"/>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9"/>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9"/>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9"/>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9"/>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9"/>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9"/>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9"/>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9"/>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9"/>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9"/>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79"/>
          <p:cNvGrpSpPr/>
          <p:nvPr/>
        </p:nvGrpSpPr>
        <p:grpSpPr>
          <a:xfrm>
            <a:off x="7087591" y="2887144"/>
            <a:ext cx="358160" cy="385602"/>
            <a:chOff x="7087591" y="2887144"/>
            <a:chExt cx="358160" cy="385602"/>
          </a:xfrm>
        </p:grpSpPr>
        <p:sp>
          <p:nvSpPr>
            <p:cNvPr id="11006" name="Google Shape;11006;p79"/>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9"/>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9"/>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9"/>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9"/>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9"/>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9"/>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9"/>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9"/>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9"/>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9"/>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9"/>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9"/>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9"/>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9"/>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9"/>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9"/>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9"/>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9"/>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79"/>
          <p:cNvGrpSpPr/>
          <p:nvPr/>
        </p:nvGrpSpPr>
        <p:grpSpPr>
          <a:xfrm>
            <a:off x="7951362" y="2885437"/>
            <a:ext cx="382529" cy="382529"/>
            <a:chOff x="7951362" y="2885437"/>
            <a:chExt cx="382529" cy="382529"/>
          </a:xfrm>
        </p:grpSpPr>
        <p:sp>
          <p:nvSpPr>
            <p:cNvPr id="11026" name="Google Shape;11026;p79"/>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9"/>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9"/>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9"/>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9"/>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9"/>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9"/>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9"/>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9"/>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9"/>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9"/>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9"/>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9"/>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9"/>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9"/>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9"/>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9"/>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9"/>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9"/>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9"/>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9"/>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9"/>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9"/>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9"/>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9"/>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9"/>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9"/>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9"/>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9"/>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9"/>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9"/>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9"/>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9"/>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9"/>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9"/>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9"/>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9"/>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9"/>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9"/>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9"/>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9"/>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9"/>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9"/>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9"/>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9"/>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9"/>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9"/>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9"/>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9"/>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79"/>
          <p:cNvGrpSpPr/>
          <p:nvPr/>
        </p:nvGrpSpPr>
        <p:grpSpPr>
          <a:xfrm>
            <a:off x="8054406" y="3814489"/>
            <a:ext cx="276964" cy="336601"/>
            <a:chOff x="8054406" y="3814489"/>
            <a:chExt cx="276964" cy="336601"/>
          </a:xfrm>
        </p:grpSpPr>
        <p:sp>
          <p:nvSpPr>
            <p:cNvPr id="11076" name="Google Shape;11076;p79"/>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9"/>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9"/>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9"/>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9"/>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9"/>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9"/>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9"/>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9"/>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79"/>
          <p:cNvGrpSpPr/>
          <p:nvPr/>
        </p:nvGrpSpPr>
        <p:grpSpPr>
          <a:xfrm>
            <a:off x="7936787" y="4295074"/>
            <a:ext cx="378249" cy="335524"/>
            <a:chOff x="7936787" y="4295074"/>
            <a:chExt cx="378249" cy="335524"/>
          </a:xfrm>
        </p:grpSpPr>
        <p:sp>
          <p:nvSpPr>
            <p:cNvPr id="11086" name="Google Shape;11086;p79"/>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9"/>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9"/>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9"/>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9"/>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9"/>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9"/>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9"/>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9"/>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9"/>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9"/>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9"/>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9"/>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9"/>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9"/>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9"/>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9"/>
          <p:cNvGrpSpPr/>
          <p:nvPr/>
        </p:nvGrpSpPr>
        <p:grpSpPr>
          <a:xfrm>
            <a:off x="4886058" y="1965890"/>
            <a:ext cx="388569" cy="388307"/>
            <a:chOff x="4886058" y="1965890"/>
            <a:chExt cx="388569" cy="388307"/>
          </a:xfrm>
        </p:grpSpPr>
        <p:sp>
          <p:nvSpPr>
            <p:cNvPr id="11103" name="Google Shape;11103;p79"/>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9"/>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9"/>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9"/>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9"/>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9"/>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9"/>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9"/>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9"/>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9"/>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9"/>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17" name="Shape 11117"/>
        <p:cNvGrpSpPr/>
        <p:nvPr/>
      </p:nvGrpSpPr>
      <p:grpSpPr>
        <a:xfrm>
          <a:off x="0" y="0"/>
          <a:ext cx="0" cy="0"/>
          <a:chOff x="0" y="0"/>
          <a:chExt cx="0" cy="0"/>
        </a:xfrm>
      </p:grpSpPr>
      <p:sp>
        <p:nvSpPr>
          <p:cNvPr id="11118" name="Google Shape;11118;p8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19" name="Google Shape;11119;p8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a:t>
            </a:r>
            <a:r>
              <a:rPr lang="en">
                <a:latin typeface="Arial"/>
                <a:ea typeface="Arial"/>
                <a:cs typeface="Arial"/>
                <a:sym typeface="Arial"/>
              </a:rPr>
              <a:t> Icons</a:t>
            </a:r>
            <a:endParaRPr>
              <a:solidFill>
                <a:srgbClr val="FFFFFF"/>
              </a:solidFill>
              <a:latin typeface="Arial"/>
              <a:ea typeface="Arial"/>
              <a:cs typeface="Arial"/>
              <a:sym typeface="Arial"/>
            </a:endParaRPr>
          </a:p>
        </p:txBody>
      </p:sp>
      <p:grpSp>
        <p:nvGrpSpPr>
          <p:cNvPr id="11120" name="Google Shape;11120;p80"/>
          <p:cNvGrpSpPr/>
          <p:nvPr/>
        </p:nvGrpSpPr>
        <p:grpSpPr>
          <a:xfrm>
            <a:off x="1765162" y="3346789"/>
            <a:ext cx="292801" cy="359258"/>
            <a:chOff x="1765162" y="3346789"/>
            <a:chExt cx="292801" cy="359258"/>
          </a:xfrm>
        </p:grpSpPr>
        <p:sp>
          <p:nvSpPr>
            <p:cNvPr id="11121" name="Google Shape;11121;p80"/>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0"/>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0"/>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0"/>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0"/>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0"/>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0"/>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0"/>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0"/>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80"/>
          <p:cNvGrpSpPr/>
          <p:nvPr/>
        </p:nvGrpSpPr>
        <p:grpSpPr>
          <a:xfrm>
            <a:off x="3077632" y="2445004"/>
            <a:ext cx="358996" cy="296309"/>
            <a:chOff x="3077632" y="2445004"/>
            <a:chExt cx="358996" cy="296309"/>
          </a:xfrm>
        </p:grpSpPr>
        <p:sp>
          <p:nvSpPr>
            <p:cNvPr id="11137" name="Google Shape;11137;p80"/>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0"/>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0"/>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0"/>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0"/>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0"/>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0"/>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0"/>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0"/>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0"/>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0"/>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0"/>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0"/>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0"/>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0"/>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0"/>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0"/>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0"/>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0"/>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0"/>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0"/>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0"/>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0"/>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0"/>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0"/>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0"/>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80"/>
          <p:cNvGrpSpPr/>
          <p:nvPr/>
        </p:nvGrpSpPr>
        <p:grpSpPr>
          <a:xfrm>
            <a:off x="2635237" y="2431780"/>
            <a:ext cx="359232" cy="323018"/>
            <a:chOff x="2635237" y="2431780"/>
            <a:chExt cx="359232" cy="323018"/>
          </a:xfrm>
        </p:grpSpPr>
        <p:sp>
          <p:nvSpPr>
            <p:cNvPr id="11164" name="Google Shape;11164;p80"/>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0"/>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0"/>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0"/>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0"/>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0"/>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0"/>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0"/>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0"/>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0"/>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0"/>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0"/>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0"/>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0"/>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0"/>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80"/>
          <p:cNvGrpSpPr/>
          <p:nvPr/>
        </p:nvGrpSpPr>
        <p:grpSpPr>
          <a:xfrm>
            <a:off x="4011651" y="3768132"/>
            <a:ext cx="373189" cy="358944"/>
            <a:chOff x="4011651" y="3768132"/>
            <a:chExt cx="373189" cy="358944"/>
          </a:xfrm>
        </p:grpSpPr>
        <p:sp>
          <p:nvSpPr>
            <p:cNvPr id="11180" name="Google Shape;11180;p80"/>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0"/>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0"/>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0"/>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0"/>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0"/>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0"/>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0"/>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0"/>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0"/>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80"/>
          <p:cNvGrpSpPr/>
          <p:nvPr/>
        </p:nvGrpSpPr>
        <p:grpSpPr>
          <a:xfrm>
            <a:off x="2189568" y="1961603"/>
            <a:ext cx="364993" cy="359049"/>
            <a:chOff x="2189568" y="1961603"/>
            <a:chExt cx="364993" cy="359049"/>
          </a:xfrm>
        </p:grpSpPr>
        <p:sp>
          <p:nvSpPr>
            <p:cNvPr id="11191" name="Google Shape;11191;p80"/>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0"/>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0"/>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0"/>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0"/>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0"/>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0"/>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0"/>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0"/>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0"/>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0"/>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0"/>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0"/>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0"/>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0"/>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0"/>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80"/>
          <p:cNvGrpSpPr/>
          <p:nvPr/>
        </p:nvGrpSpPr>
        <p:grpSpPr>
          <a:xfrm>
            <a:off x="2193077" y="2419971"/>
            <a:ext cx="378426" cy="346323"/>
            <a:chOff x="2193077" y="2419971"/>
            <a:chExt cx="378426" cy="346323"/>
          </a:xfrm>
        </p:grpSpPr>
        <p:sp>
          <p:nvSpPr>
            <p:cNvPr id="11208" name="Google Shape;11208;p80"/>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0"/>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0"/>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0"/>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0"/>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0"/>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0"/>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0"/>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0"/>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0"/>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0"/>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0"/>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0"/>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0"/>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0"/>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0"/>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0"/>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0"/>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0"/>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0"/>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0"/>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80"/>
          <p:cNvGrpSpPr/>
          <p:nvPr/>
        </p:nvGrpSpPr>
        <p:grpSpPr>
          <a:xfrm>
            <a:off x="861622" y="2881770"/>
            <a:ext cx="276802" cy="367140"/>
            <a:chOff x="861622" y="2881770"/>
            <a:chExt cx="276802" cy="367140"/>
          </a:xfrm>
        </p:grpSpPr>
        <p:sp>
          <p:nvSpPr>
            <p:cNvPr id="11230" name="Google Shape;11230;p80"/>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0"/>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0"/>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0"/>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0"/>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0"/>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0"/>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0"/>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0"/>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0"/>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0"/>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0"/>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0"/>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0"/>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0"/>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0"/>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0"/>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0"/>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0"/>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0"/>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0"/>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0"/>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80"/>
          <p:cNvGrpSpPr/>
          <p:nvPr/>
        </p:nvGrpSpPr>
        <p:grpSpPr>
          <a:xfrm>
            <a:off x="3968184" y="2881691"/>
            <a:ext cx="369444" cy="367140"/>
            <a:chOff x="3968184" y="2881691"/>
            <a:chExt cx="369444" cy="367140"/>
          </a:xfrm>
        </p:grpSpPr>
        <p:sp>
          <p:nvSpPr>
            <p:cNvPr id="11253" name="Google Shape;11253;p80"/>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0"/>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0"/>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0"/>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0"/>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0"/>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0"/>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0"/>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0"/>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0"/>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0"/>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0"/>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0"/>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0"/>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0"/>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0"/>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0"/>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0"/>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0"/>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0"/>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0"/>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0"/>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0"/>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0"/>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0"/>
          <p:cNvGrpSpPr/>
          <p:nvPr/>
        </p:nvGrpSpPr>
        <p:grpSpPr>
          <a:xfrm>
            <a:off x="3513796" y="2882084"/>
            <a:ext cx="371487" cy="366826"/>
            <a:chOff x="3513796" y="2882084"/>
            <a:chExt cx="371487" cy="366826"/>
          </a:xfrm>
        </p:grpSpPr>
        <p:sp>
          <p:nvSpPr>
            <p:cNvPr id="11278" name="Google Shape;11278;p80"/>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0"/>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0"/>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0"/>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0"/>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0"/>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0"/>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0"/>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0"/>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0"/>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0"/>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0"/>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0"/>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0"/>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0"/>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0"/>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0"/>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0"/>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0"/>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0"/>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0"/>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0"/>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0"/>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0"/>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0"/>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0"/>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0"/>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0"/>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0"/>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0"/>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0"/>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0"/>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0"/>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0"/>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0"/>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0"/>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0"/>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0"/>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0"/>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0"/>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0"/>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0"/>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0"/>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0"/>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0"/>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0"/>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0"/>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0"/>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0"/>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80"/>
          <p:cNvGrpSpPr/>
          <p:nvPr/>
        </p:nvGrpSpPr>
        <p:grpSpPr>
          <a:xfrm>
            <a:off x="873615" y="1500275"/>
            <a:ext cx="335011" cy="359232"/>
            <a:chOff x="873615" y="1500275"/>
            <a:chExt cx="335011" cy="359232"/>
          </a:xfrm>
        </p:grpSpPr>
        <p:sp>
          <p:nvSpPr>
            <p:cNvPr id="11328" name="Google Shape;11328;p80"/>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0"/>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0"/>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0"/>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0"/>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0"/>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0"/>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0"/>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0"/>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0"/>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0"/>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80"/>
          <p:cNvGrpSpPr/>
          <p:nvPr/>
        </p:nvGrpSpPr>
        <p:grpSpPr>
          <a:xfrm>
            <a:off x="2202058" y="3346737"/>
            <a:ext cx="337158" cy="359311"/>
            <a:chOff x="2202058" y="3346737"/>
            <a:chExt cx="337158" cy="359311"/>
          </a:xfrm>
        </p:grpSpPr>
        <p:sp>
          <p:nvSpPr>
            <p:cNvPr id="11340" name="Google Shape;11340;p80"/>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0"/>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0"/>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0"/>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0"/>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0"/>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0"/>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0"/>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0"/>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80"/>
          <p:cNvGrpSpPr/>
          <p:nvPr/>
        </p:nvGrpSpPr>
        <p:grpSpPr>
          <a:xfrm>
            <a:off x="2223059" y="3818172"/>
            <a:ext cx="359232" cy="306050"/>
            <a:chOff x="2223059" y="3818172"/>
            <a:chExt cx="359232" cy="306050"/>
          </a:xfrm>
        </p:grpSpPr>
        <p:sp>
          <p:nvSpPr>
            <p:cNvPr id="11350" name="Google Shape;11350;p80"/>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0"/>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0"/>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0"/>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0"/>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0"/>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0"/>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0"/>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0"/>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80"/>
          <p:cNvGrpSpPr/>
          <p:nvPr/>
        </p:nvGrpSpPr>
        <p:grpSpPr>
          <a:xfrm>
            <a:off x="1725989" y="1991820"/>
            <a:ext cx="378426" cy="298509"/>
            <a:chOff x="1725989" y="1991820"/>
            <a:chExt cx="378426" cy="298509"/>
          </a:xfrm>
        </p:grpSpPr>
        <p:sp>
          <p:nvSpPr>
            <p:cNvPr id="11360" name="Google Shape;11360;p80"/>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0"/>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0"/>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0"/>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0"/>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0"/>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0"/>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0"/>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0"/>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0"/>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0"/>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0"/>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80"/>
          <p:cNvGrpSpPr/>
          <p:nvPr/>
        </p:nvGrpSpPr>
        <p:grpSpPr>
          <a:xfrm>
            <a:off x="1768409" y="3791751"/>
            <a:ext cx="367978" cy="359075"/>
            <a:chOff x="1768409" y="3791751"/>
            <a:chExt cx="367978" cy="359075"/>
          </a:xfrm>
        </p:grpSpPr>
        <p:sp>
          <p:nvSpPr>
            <p:cNvPr id="11373" name="Google Shape;11373;p80"/>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0"/>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0"/>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0"/>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0"/>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0"/>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0"/>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0"/>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80"/>
          <p:cNvGrpSpPr/>
          <p:nvPr/>
        </p:nvGrpSpPr>
        <p:grpSpPr>
          <a:xfrm>
            <a:off x="2668963" y="3791306"/>
            <a:ext cx="358735" cy="359311"/>
            <a:chOff x="2668963" y="3791306"/>
            <a:chExt cx="358735" cy="359311"/>
          </a:xfrm>
        </p:grpSpPr>
        <p:sp>
          <p:nvSpPr>
            <p:cNvPr id="11387" name="Google Shape;11387;p80"/>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0"/>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0"/>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0"/>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0"/>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0"/>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0"/>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0"/>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0"/>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0"/>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0"/>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80"/>
          <p:cNvGrpSpPr/>
          <p:nvPr/>
        </p:nvGrpSpPr>
        <p:grpSpPr>
          <a:xfrm>
            <a:off x="849682" y="1995198"/>
            <a:ext cx="363893" cy="291727"/>
            <a:chOff x="849682" y="1995198"/>
            <a:chExt cx="363893" cy="291727"/>
          </a:xfrm>
        </p:grpSpPr>
        <p:sp>
          <p:nvSpPr>
            <p:cNvPr id="11404" name="Google Shape;11404;p80"/>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0"/>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0"/>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0"/>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0"/>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0"/>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0"/>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0"/>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0"/>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0"/>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0"/>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0"/>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80"/>
          <p:cNvGrpSpPr/>
          <p:nvPr/>
        </p:nvGrpSpPr>
        <p:grpSpPr>
          <a:xfrm>
            <a:off x="3065430" y="1990066"/>
            <a:ext cx="378190" cy="302044"/>
            <a:chOff x="3065430" y="1990066"/>
            <a:chExt cx="378190" cy="302044"/>
          </a:xfrm>
        </p:grpSpPr>
        <p:sp>
          <p:nvSpPr>
            <p:cNvPr id="11423" name="Google Shape;11423;p80"/>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0"/>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0"/>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0"/>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0"/>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0"/>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0"/>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0"/>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0"/>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80"/>
          <p:cNvGrpSpPr/>
          <p:nvPr/>
        </p:nvGrpSpPr>
        <p:grpSpPr>
          <a:xfrm>
            <a:off x="3568234" y="3791410"/>
            <a:ext cx="347501" cy="359284"/>
            <a:chOff x="3568234" y="3791410"/>
            <a:chExt cx="347501" cy="359284"/>
          </a:xfrm>
        </p:grpSpPr>
        <p:sp>
          <p:nvSpPr>
            <p:cNvPr id="11435" name="Google Shape;11435;p80"/>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0"/>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0"/>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0"/>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0"/>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0"/>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0"/>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0"/>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0"/>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0"/>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0"/>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80"/>
          <p:cNvGrpSpPr/>
          <p:nvPr/>
        </p:nvGrpSpPr>
        <p:grpSpPr>
          <a:xfrm>
            <a:off x="1759925" y="1501087"/>
            <a:ext cx="347004" cy="358420"/>
            <a:chOff x="1759925" y="1501087"/>
            <a:chExt cx="347004" cy="358420"/>
          </a:xfrm>
        </p:grpSpPr>
        <p:sp>
          <p:nvSpPr>
            <p:cNvPr id="11447" name="Google Shape;11447;p80"/>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0"/>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0"/>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0"/>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0"/>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0"/>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0"/>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0"/>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0"/>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0"/>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0"/>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0"/>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0"/>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0"/>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0"/>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0"/>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0"/>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0"/>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0"/>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0"/>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0"/>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0"/>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0"/>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0"/>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80"/>
          <p:cNvGrpSpPr/>
          <p:nvPr/>
        </p:nvGrpSpPr>
        <p:grpSpPr>
          <a:xfrm>
            <a:off x="3519295" y="2413660"/>
            <a:ext cx="360227" cy="359311"/>
            <a:chOff x="3519295" y="2413660"/>
            <a:chExt cx="360227" cy="359311"/>
          </a:xfrm>
        </p:grpSpPr>
        <p:sp>
          <p:nvSpPr>
            <p:cNvPr id="11475" name="Google Shape;11475;p80"/>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0"/>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0"/>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0"/>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0"/>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0"/>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0"/>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0"/>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0"/>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0"/>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0"/>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0"/>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0"/>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0"/>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0"/>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0"/>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0"/>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0"/>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0"/>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0"/>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0"/>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0"/>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80"/>
          <p:cNvGrpSpPr/>
          <p:nvPr/>
        </p:nvGrpSpPr>
        <p:grpSpPr>
          <a:xfrm>
            <a:off x="1330255" y="3845718"/>
            <a:ext cx="358996" cy="250774"/>
            <a:chOff x="1330255" y="3845718"/>
            <a:chExt cx="358996" cy="250774"/>
          </a:xfrm>
        </p:grpSpPr>
        <p:sp>
          <p:nvSpPr>
            <p:cNvPr id="11511" name="Google Shape;11511;p80"/>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0"/>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0"/>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0"/>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0"/>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0"/>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0"/>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0"/>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80"/>
          <p:cNvGrpSpPr/>
          <p:nvPr/>
        </p:nvGrpSpPr>
        <p:grpSpPr>
          <a:xfrm>
            <a:off x="3115103" y="3791384"/>
            <a:ext cx="373424" cy="359311"/>
            <a:chOff x="3115103" y="3791384"/>
            <a:chExt cx="373424" cy="359311"/>
          </a:xfrm>
        </p:grpSpPr>
        <p:sp>
          <p:nvSpPr>
            <p:cNvPr id="11522" name="Google Shape;11522;p80"/>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0"/>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0"/>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0"/>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0"/>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0"/>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0"/>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0"/>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0"/>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0"/>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0"/>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80"/>
          <p:cNvGrpSpPr/>
          <p:nvPr/>
        </p:nvGrpSpPr>
        <p:grpSpPr>
          <a:xfrm>
            <a:off x="883853" y="3792641"/>
            <a:ext cx="378190" cy="357059"/>
            <a:chOff x="883853" y="3792641"/>
            <a:chExt cx="378190" cy="357059"/>
          </a:xfrm>
        </p:grpSpPr>
        <p:sp>
          <p:nvSpPr>
            <p:cNvPr id="11537" name="Google Shape;11537;p80"/>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0"/>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0"/>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0"/>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0"/>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0"/>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0"/>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0"/>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0"/>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0"/>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0"/>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0"/>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0"/>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0"/>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0"/>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0"/>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0"/>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0"/>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0"/>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0"/>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0"/>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0"/>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0"/>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0"/>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80"/>
          <p:cNvGrpSpPr/>
          <p:nvPr/>
        </p:nvGrpSpPr>
        <p:grpSpPr>
          <a:xfrm>
            <a:off x="3934196" y="2484805"/>
            <a:ext cx="401207" cy="214036"/>
            <a:chOff x="3934196" y="2484805"/>
            <a:chExt cx="401207" cy="214036"/>
          </a:xfrm>
        </p:grpSpPr>
        <p:sp>
          <p:nvSpPr>
            <p:cNvPr id="11564" name="Google Shape;11564;p80"/>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0"/>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0"/>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0"/>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0"/>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0"/>
          <p:cNvGrpSpPr/>
          <p:nvPr/>
        </p:nvGrpSpPr>
        <p:grpSpPr>
          <a:xfrm>
            <a:off x="3999894" y="1500197"/>
            <a:ext cx="342474" cy="359232"/>
            <a:chOff x="3999894" y="1500197"/>
            <a:chExt cx="342474" cy="359232"/>
          </a:xfrm>
        </p:grpSpPr>
        <p:sp>
          <p:nvSpPr>
            <p:cNvPr id="11570" name="Google Shape;11570;p80"/>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0"/>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0"/>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0"/>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0"/>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0"/>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0"/>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0"/>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80"/>
          <p:cNvGrpSpPr/>
          <p:nvPr/>
        </p:nvGrpSpPr>
        <p:grpSpPr>
          <a:xfrm>
            <a:off x="2233795" y="2882162"/>
            <a:ext cx="232601" cy="366747"/>
            <a:chOff x="2233795" y="2882162"/>
            <a:chExt cx="232601" cy="366747"/>
          </a:xfrm>
        </p:grpSpPr>
        <p:sp>
          <p:nvSpPr>
            <p:cNvPr id="11581" name="Google Shape;11581;p80"/>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0"/>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0"/>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0"/>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0"/>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0"/>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0"/>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0"/>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0"/>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0"/>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0"/>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0"/>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80"/>
          <p:cNvGrpSpPr/>
          <p:nvPr/>
        </p:nvGrpSpPr>
        <p:grpSpPr>
          <a:xfrm>
            <a:off x="3523772" y="3404422"/>
            <a:ext cx="362008" cy="244175"/>
            <a:chOff x="3523772" y="3404422"/>
            <a:chExt cx="362008" cy="244175"/>
          </a:xfrm>
        </p:grpSpPr>
        <p:sp>
          <p:nvSpPr>
            <p:cNvPr id="11600" name="Google Shape;11600;p80"/>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0"/>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0"/>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0"/>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0"/>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0"/>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0"/>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0"/>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0"/>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0"/>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0"/>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0"/>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0"/>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0"/>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80"/>
          <p:cNvGrpSpPr/>
          <p:nvPr/>
        </p:nvGrpSpPr>
        <p:grpSpPr>
          <a:xfrm>
            <a:off x="3531026" y="1977314"/>
            <a:ext cx="359232" cy="327836"/>
            <a:chOff x="3531026" y="1977314"/>
            <a:chExt cx="359232" cy="327836"/>
          </a:xfrm>
        </p:grpSpPr>
        <p:sp>
          <p:nvSpPr>
            <p:cNvPr id="11616" name="Google Shape;11616;p80"/>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0"/>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0"/>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0"/>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0"/>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0"/>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0"/>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0"/>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0"/>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0"/>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80"/>
          <p:cNvGrpSpPr/>
          <p:nvPr/>
        </p:nvGrpSpPr>
        <p:grpSpPr>
          <a:xfrm>
            <a:off x="3123351" y="1500275"/>
            <a:ext cx="296781" cy="359232"/>
            <a:chOff x="3123351" y="1500275"/>
            <a:chExt cx="296781" cy="359232"/>
          </a:xfrm>
        </p:grpSpPr>
        <p:sp>
          <p:nvSpPr>
            <p:cNvPr id="11627" name="Google Shape;11627;p80"/>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0"/>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0"/>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0"/>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0"/>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0"/>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0"/>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0"/>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0"/>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0"/>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0"/>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80"/>
          <p:cNvGrpSpPr/>
          <p:nvPr/>
        </p:nvGrpSpPr>
        <p:grpSpPr>
          <a:xfrm>
            <a:off x="2659458" y="1500275"/>
            <a:ext cx="332261" cy="359232"/>
            <a:chOff x="2659458" y="1500275"/>
            <a:chExt cx="332261" cy="359232"/>
          </a:xfrm>
        </p:grpSpPr>
        <p:sp>
          <p:nvSpPr>
            <p:cNvPr id="11639" name="Google Shape;11639;p80"/>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0"/>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0"/>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0"/>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0"/>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0"/>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0"/>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0"/>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0"/>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0"/>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0"/>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80"/>
          <p:cNvGrpSpPr/>
          <p:nvPr/>
        </p:nvGrpSpPr>
        <p:grpSpPr>
          <a:xfrm>
            <a:off x="1750184" y="2413530"/>
            <a:ext cx="359730" cy="359441"/>
            <a:chOff x="1750184" y="2413530"/>
            <a:chExt cx="359730" cy="359441"/>
          </a:xfrm>
        </p:grpSpPr>
        <p:sp>
          <p:nvSpPr>
            <p:cNvPr id="11660" name="Google Shape;11660;p80"/>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0"/>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0"/>
          <p:cNvGrpSpPr/>
          <p:nvPr/>
        </p:nvGrpSpPr>
        <p:grpSpPr>
          <a:xfrm>
            <a:off x="2230050" y="1500223"/>
            <a:ext cx="316524" cy="359284"/>
            <a:chOff x="2230050" y="1500223"/>
            <a:chExt cx="316524" cy="359284"/>
          </a:xfrm>
        </p:grpSpPr>
        <p:sp>
          <p:nvSpPr>
            <p:cNvPr id="11672" name="Google Shape;11672;p80"/>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0"/>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0"/>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0"/>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0"/>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80"/>
          <p:cNvGrpSpPr/>
          <p:nvPr/>
        </p:nvGrpSpPr>
        <p:grpSpPr>
          <a:xfrm>
            <a:off x="2690042" y="4262767"/>
            <a:ext cx="359389" cy="359232"/>
            <a:chOff x="2690042" y="4262767"/>
            <a:chExt cx="359389" cy="359232"/>
          </a:xfrm>
        </p:grpSpPr>
        <p:sp>
          <p:nvSpPr>
            <p:cNvPr id="11693" name="Google Shape;11693;p80"/>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0"/>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0"/>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80"/>
          <p:cNvGrpSpPr/>
          <p:nvPr/>
        </p:nvGrpSpPr>
        <p:grpSpPr>
          <a:xfrm>
            <a:off x="2689440" y="2882162"/>
            <a:ext cx="222337" cy="366721"/>
            <a:chOff x="2689440" y="2882162"/>
            <a:chExt cx="222337" cy="366721"/>
          </a:xfrm>
        </p:grpSpPr>
        <p:sp>
          <p:nvSpPr>
            <p:cNvPr id="11701" name="Google Shape;11701;p80"/>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0"/>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0"/>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0"/>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0" name="Google Shape;11710;p80"/>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1" name="Google Shape;11711;p80"/>
          <p:cNvGrpSpPr/>
          <p:nvPr/>
        </p:nvGrpSpPr>
        <p:grpSpPr>
          <a:xfrm>
            <a:off x="2637986" y="1980142"/>
            <a:ext cx="359232" cy="322023"/>
            <a:chOff x="2637986" y="1980142"/>
            <a:chExt cx="359232" cy="322023"/>
          </a:xfrm>
        </p:grpSpPr>
        <p:sp>
          <p:nvSpPr>
            <p:cNvPr id="11712" name="Google Shape;11712;p80"/>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0"/>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0"/>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0"/>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80"/>
          <p:cNvGrpSpPr/>
          <p:nvPr/>
        </p:nvGrpSpPr>
        <p:grpSpPr>
          <a:xfrm>
            <a:off x="1306531" y="3346972"/>
            <a:ext cx="323018" cy="359075"/>
            <a:chOff x="1306531" y="3346972"/>
            <a:chExt cx="323018" cy="359075"/>
          </a:xfrm>
        </p:grpSpPr>
        <p:sp>
          <p:nvSpPr>
            <p:cNvPr id="11726" name="Google Shape;11726;p80"/>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0"/>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0"/>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0"/>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80"/>
          <p:cNvGrpSpPr/>
          <p:nvPr/>
        </p:nvGrpSpPr>
        <p:grpSpPr>
          <a:xfrm>
            <a:off x="1308024" y="2413975"/>
            <a:ext cx="360253" cy="357111"/>
            <a:chOff x="1308024" y="2413975"/>
            <a:chExt cx="360253" cy="357111"/>
          </a:xfrm>
        </p:grpSpPr>
        <p:sp>
          <p:nvSpPr>
            <p:cNvPr id="11736" name="Google Shape;11736;p80"/>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0"/>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0"/>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0"/>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0"/>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0"/>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0"/>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0"/>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0"/>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0"/>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0"/>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0"/>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80"/>
          <p:cNvGrpSpPr/>
          <p:nvPr/>
        </p:nvGrpSpPr>
        <p:grpSpPr>
          <a:xfrm>
            <a:off x="1298519" y="1970322"/>
            <a:ext cx="378452" cy="341321"/>
            <a:chOff x="1298519" y="1970322"/>
            <a:chExt cx="378452" cy="341321"/>
          </a:xfrm>
        </p:grpSpPr>
        <p:sp>
          <p:nvSpPr>
            <p:cNvPr id="11767" name="Google Shape;11767;p80"/>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0"/>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0"/>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0"/>
          <p:cNvGrpSpPr/>
          <p:nvPr/>
        </p:nvGrpSpPr>
        <p:grpSpPr>
          <a:xfrm>
            <a:off x="3114815" y="3346868"/>
            <a:ext cx="283217" cy="359180"/>
            <a:chOff x="3114815" y="3346868"/>
            <a:chExt cx="283217" cy="359180"/>
          </a:xfrm>
        </p:grpSpPr>
        <p:sp>
          <p:nvSpPr>
            <p:cNvPr id="11788" name="Google Shape;11788;p80"/>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0"/>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0"/>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0"/>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0"/>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0"/>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80"/>
          <p:cNvGrpSpPr/>
          <p:nvPr/>
        </p:nvGrpSpPr>
        <p:grpSpPr>
          <a:xfrm>
            <a:off x="3973186" y="3353231"/>
            <a:ext cx="378661" cy="346558"/>
            <a:chOff x="3973186" y="3353231"/>
            <a:chExt cx="378661" cy="346558"/>
          </a:xfrm>
        </p:grpSpPr>
        <p:sp>
          <p:nvSpPr>
            <p:cNvPr id="11802" name="Google Shape;11802;p80"/>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0"/>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0"/>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0"/>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0"/>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0"/>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0"/>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80"/>
          <p:cNvGrpSpPr/>
          <p:nvPr/>
        </p:nvGrpSpPr>
        <p:grpSpPr>
          <a:xfrm>
            <a:off x="2152857" y="4263002"/>
            <a:ext cx="373241" cy="359127"/>
            <a:chOff x="2152857" y="4263002"/>
            <a:chExt cx="373241" cy="359127"/>
          </a:xfrm>
        </p:grpSpPr>
        <p:sp>
          <p:nvSpPr>
            <p:cNvPr id="11821" name="Google Shape;11821;p80"/>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0"/>
          <p:cNvGrpSpPr/>
          <p:nvPr/>
        </p:nvGrpSpPr>
        <p:grpSpPr>
          <a:xfrm>
            <a:off x="859632" y="3346972"/>
            <a:ext cx="303537" cy="359127"/>
            <a:chOff x="859632" y="3346972"/>
            <a:chExt cx="303537" cy="359127"/>
          </a:xfrm>
        </p:grpSpPr>
        <p:sp>
          <p:nvSpPr>
            <p:cNvPr id="11830" name="Google Shape;11830;p80"/>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80"/>
          <p:cNvGrpSpPr/>
          <p:nvPr/>
        </p:nvGrpSpPr>
        <p:grpSpPr>
          <a:xfrm>
            <a:off x="1767911" y="2882241"/>
            <a:ext cx="265306" cy="366799"/>
            <a:chOff x="1767911" y="2882241"/>
            <a:chExt cx="265306" cy="366799"/>
          </a:xfrm>
        </p:grpSpPr>
        <p:sp>
          <p:nvSpPr>
            <p:cNvPr id="11836" name="Google Shape;11836;p80"/>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0"/>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0"/>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0"/>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0"/>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80"/>
          <p:cNvGrpSpPr/>
          <p:nvPr/>
        </p:nvGrpSpPr>
        <p:grpSpPr>
          <a:xfrm>
            <a:off x="1332009" y="1499935"/>
            <a:ext cx="331895" cy="359311"/>
            <a:chOff x="1332009" y="1499935"/>
            <a:chExt cx="331895" cy="359311"/>
          </a:xfrm>
        </p:grpSpPr>
        <p:sp>
          <p:nvSpPr>
            <p:cNvPr id="11852" name="Google Shape;11852;p80"/>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0"/>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0"/>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0"/>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0"/>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0"/>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0"/>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0"/>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0"/>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0"/>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0"/>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0"/>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80"/>
          <p:cNvGrpSpPr/>
          <p:nvPr/>
        </p:nvGrpSpPr>
        <p:grpSpPr>
          <a:xfrm>
            <a:off x="2663464" y="3346815"/>
            <a:ext cx="289528" cy="359232"/>
            <a:chOff x="2663464" y="3346815"/>
            <a:chExt cx="289528" cy="359232"/>
          </a:xfrm>
        </p:grpSpPr>
        <p:sp>
          <p:nvSpPr>
            <p:cNvPr id="11870" name="Google Shape;11870;p80"/>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0"/>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0"/>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0"/>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0"/>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0"/>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0"/>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0"/>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0"/>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80"/>
          <p:cNvGrpSpPr/>
          <p:nvPr/>
        </p:nvGrpSpPr>
        <p:grpSpPr>
          <a:xfrm>
            <a:off x="1315775" y="2881927"/>
            <a:ext cx="269051" cy="366983"/>
            <a:chOff x="1315775" y="2881927"/>
            <a:chExt cx="269051" cy="366983"/>
          </a:xfrm>
        </p:grpSpPr>
        <p:sp>
          <p:nvSpPr>
            <p:cNvPr id="11882" name="Google Shape;11882;p80"/>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0"/>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0"/>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80"/>
          <p:cNvGrpSpPr/>
          <p:nvPr/>
        </p:nvGrpSpPr>
        <p:grpSpPr>
          <a:xfrm>
            <a:off x="3977427" y="1980142"/>
            <a:ext cx="359232" cy="322023"/>
            <a:chOff x="3977427" y="1980142"/>
            <a:chExt cx="359232" cy="322023"/>
          </a:xfrm>
        </p:grpSpPr>
        <p:sp>
          <p:nvSpPr>
            <p:cNvPr id="11898" name="Google Shape;11898;p80"/>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0"/>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0"/>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0"/>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0"/>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0"/>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80"/>
          <p:cNvGrpSpPr/>
          <p:nvPr/>
        </p:nvGrpSpPr>
        <p:grpSpPr>
          <a:xfrm>
            <a:off x="865628" y="2413608"/>
            <a:ext cx="361720" cy="359180"/>
            <a:chOff x="865628" y="2413608"/>
            <a:chExt cx="361720" cy="359180"/>
          </a:xfrm>
        </p:grpSpPr>
        <p:sp>
          <p:nvSpPr>
            <p:cNvPr id="11909" name="Google Shape;11909;p80"/>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0"/>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0"/>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0"/>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0"/>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0"/>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0"/>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0"/>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0"/>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0"/>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0"/>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0"/>
          <p:cNvGrpSpPr/>
          <p:nvPr/>
        </p:nvGrpSpPr>
        <p:grpSpPr>
          <a:xfrm>
            <a:off x="3117093" y="2881927"/>
            <a:ext cx="268815" cy="366983"/>
            <a:chOff x="3117093" y="2881927"/>
            <a:chExt cx="268815" cy="366983"/>
          </a:xfrm>
        </p:grpSpPr>
        <p:sp>
          <p:nvSpPr>
            <p:cNvPr id="11923" name="Google Shape;11923;p80"/>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0"/>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0"/>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0"/>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0"/>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0"/>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0"/>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0"/>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0"/>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0"/>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0"/>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0"/>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0"/>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0"/>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0"/>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0"/>
          <p:cNvGrpSpPr/>
          <p:nvPr/>
        </p:nvGrpSpPr>
        <p:grpSpPr>
          <a:xfrm>
            <a:off x="3534508" y="1508000"/>
            <a:ext cx="368502" cy="343521"/>
            <a:chOff x="3534508" y="1508000"/>
            <a:chExt cx="368502" cy="343521"/>
          </a:xfrm>
        </p:grpSpPr>
        <p:sp>
          <p:nvSpPr>
            <p:cNvPr id="11939" name="Google Shape;11939;p80"/>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0"/>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0"/>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0"/>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0"/>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0"/>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0"/>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0"/>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0"/>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0"/>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0"/>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0"/>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0"/>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0"/>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0"/>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80"/>
          <p:cNvGrpSpPr/>
          <p:nvPr/>
        </p:nvGrpSpPr>
        <p:grpSpPr>
          <a:xfrm>
            <a:off x="7147436" y="1502999"/>
            <a:ext cx="279054" cy="354754"/>
            <a:chOff x="7147436" y="1502999"/>
            <a:chExt cx="279054" cy="354754"/>
          </a:xfrm>
        </p:grpSpPr>
        <p:sp>
          <p:nvSpPr>
            <p:cNvPr id="11955" name="Google Shape;11955;p80"/>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0"/>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0"/>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0"/>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0"/>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0"/>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0"/>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0"/>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0"/>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0"/>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0"/>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0"/>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0"/>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0"/>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0"/>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0"/>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80"/>
          <p:cNvGrpSpPr/>
          <p:nvPr/>
        </p:nvGrpSpPr>
        <p:grpSpPr>
          <a:xfrm>
            <a:off x="7603081" y="1973072"/>
            <a:ext cx="276802" cy="354807"/>
            <a:chOff x="7603081" y="1973072"/>
            <a:chExt cx="276802" cy="354807"/>
          </a:xfrm>
        </p:grpSpPr>
        <p:sp>
          <p:nvSpPr>
            <p:cNvPr id="11972" name="Google Shape;11972;p80"/>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0"/>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0"/>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0"/>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0"/>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0"/>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0"/>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0"/>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0"/>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0"/>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0"/>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0"/>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0"/>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0"/>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80"/>
          <p:cNvGrpSpPr/>
          <p:nvPr/>
        </p:nvGrpSpPr>
        <p:grpSpPr>
          <a:xfrm>
            <a:off x="6696792" y="1502999"/>
            <a:ext cx="276802" cy="354754"/>
            <a:chOff x="6696792" y="1502999"/>
            <a:chExt cx="276802" cy="354754"/>
          </a:xfrm>
        </p:grpSpPr>
        <p:sp>
          <p:nvSpPr>
            <p:cNvPr id="11987" name="Google Shape;11987;p80"/>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0"/>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0"/>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0"/>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0"/>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0"/>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0"/>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0"/>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0"/>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0"/>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0"/>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0"/>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0"/>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0"/>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2" name="Google Shape;12002;p80"/>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3" name="Google Shape;12003;p80"/>
          <p:cNvGrpSpPr/>
          <p:nvPr/>
        </p:nvGrpSpPr>
        <p:grpSpPr>
          <a:xfrm>
            <a:off x="6223393" y="1502999"/>
            <a:ext cx="320295" cy="354754"/>
            <a:chOff x="6223393" y="1502999"/>
            <a:chExt cx="320295" cy="354754"/>
          </a:xfrm>
        </p:grpSpPr>
        <p:sp>
          <p:nvSpPr>
            <p:cNvPr id="12004" name="Google Shape;12004;p80"/>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0"/>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0"/>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0"/>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0"/>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0"/>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0"/>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0"/>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0"/>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0"/>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0"/>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0"/>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0"/>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80"/>
          <p:cNvGrpSpPr/>
          <p:nvPr/>
        </p:nvGrpSpPr>
        <p:grpSpPr>
          <a:xfrm>
            <a:off x="5310611" y="1502972"/>
            <a:ext cx="339515" cy="354781"/>
            <a:chOff x="5310611" y="1502972"/>
            <a:chExt cx="339515" cy="354781"/>
          </a:xfrm>
        </p:grpSpPr>
        <p:sp>
          <p:nvSpPr>
            <p:cNvPr id="12028" name="Google Shape;12028;p80"/>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0"/>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0"/>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0"/>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0"/>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0"/>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0"/>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80"/>
          <p:cNvGrpSpPr/>
          <p:nvPr/>
        </p:nvGrpSpPr>
        <p:grpSpPr>
          <a:xfrm>
            <a:off x="6253637" y="3790101"/>
            <a:ext cx="274550" cy="354833"/>
            <a:chOff x="6253637" y="3790101"/>
            <a:chExt cx="274550" cy="354833"/>
          </a:xfrm>
        </p:grpSpPr>
        <p:sp>
          <p:nvSpPr>
            <p:cNvPr id="12045" name="Google Shape;12045;p80"/>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0"/>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0"/>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0"/>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0"/>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0"/>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0"/>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0"/>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0"/>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0"/>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80"/>
          <p:cNvGrpSpPr/>
          <p:nvPr/>
        </p:nvGrpSpPr>
        <p:grpSpPr>
          <a:xfrm>
            <a:off x="5802731" y="3790180"/>
            <a:ext cx="274576" cy="354754"/>
            <a:chOff x="5802731" y="3790180"/>
            <a:chExt cx="274576" cy="354754"/>
          </a:xfrm>
        </p:grpSpPr>
        <p:sp>
          <p:nvSpPr>
            <p:cNvPr id="12063" name="Google Shape;12063;p80"/>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0"/>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0"/>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0"/>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0"/>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0"/>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0"/>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0"/>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0"/>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0"/>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0"/>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0"/>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0"/>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0"/>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0"/>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0"/>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80"/>
          <p:cNvGrpSpPr/>
          <p:nvPr/>
        </p:nvGrpSpPr>
        <p:grpSpPr>
          <a:xfrm>
            <a:off x="5352088" y="3790206"/>
            <a:ext cx="274550" cy="354728"/>
            <a:chOff x="5352088" y="3790206"/>
            <a:chExt cx="274550" cy="354728"/>
          </a:xfrm>
        </p:grpSpPr>
        <p:sp>
          <p:nvSpPr>
            <p:cNvPr id="12085" name="Google Shape;12085;p80"/>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0"/>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0"/>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0"/>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0"/>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0"/>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0"/>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0"/>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0"/>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0"/>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0"/>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0"/>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0"/>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0"/>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0"/>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0"/>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0"/>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0"/>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0"/>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0"/>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0"/>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80"/>
          <p:cNvGrpSpPr/>
          <p:nvPr/>
        </p:nvGrpSpPr>
        <p:grpSpPr>
          <a:xfrm>
            <a:off x="4901706" y="3790075"/>
            <a:ext cx="274550" cy="354859"/>
            <a:chOff x="4901706" y="3790075"/>
            <a:chExt cx="274550" cy="354859"/>
          </a:xfrm>
        </p:grpSpPr>
        <p:sp>
          <p:nvSpPr>
            <p:cNvPr id="12110" name="Google Shape;12110;p80"/>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0"/>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0"/>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0"/>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0"/>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0"/>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0"/>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0"/>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80"/>
          <p:cNvGrpSpPr/>
          <p:nvPr/>
        </p:nvGrpSpPr>
        <p:grpSpPr>
          <a:xfrm>
            <a:off x="8052704" y="1503208"/>
            <a:ext cx="275073" cy="354545"/>
            <a:chOff x="8052704" y="1503208"/>
            <a:chExt cx="275073" cy="354545"/>
          </a:xfrm>
        </p:grpSpPr>
        <p:sp>
          <p:nvSpPr>
            <p:cNvPr id="12128" name="Google Shape;12128;p80"/>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0"/>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0"/>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0"/>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0"/>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0"/>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0"/>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0"/>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0"/>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0"/>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0"/>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0"/>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0"/>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80"/>
          <p:cNvGrpSpPr/>
          <p:nvPr/>
        </p:nvGrpSpPr>
        <p:grpSpPr>
          <a:xfrm>
            <a:off x="5794745" y="1502999"/>
            <a:ext cx="274550" cy="354754"/>
            <a:chOff x="5794745" y="1502999"/>
            <a:chExt cx="274550" cy="354754"/>
          </a:xfrm>
        </p:grpSpPr>
        <p:sp>
          <p:nvSpPr>
            <p:cNvPr id="12146" name="Google Shape;12146;p80"/>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0"/>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0"/>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0"/>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0"/>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0"/>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0"/>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0"/>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0"/>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0"/>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0"/>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0"/>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0"/>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0"/>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80"/>
          <p:cNvGrpSpPr/>
          <p:nvPr/>
        </p:nvGrpSpPr>
        <p:grpSpPr>
          <a:xfrm>
            <a:off x="4896940" y="1502999"/>
            <a:ext cx="263316" cy="354754"/>
            <a:chOff x="4896940" y="1502999"/>
            <a:chExt cx="263316" cy="354754"/>
          </a:xfrm>
        </p:grpSpPr>
        <p:sp>
          <p:nvSpPr>
            <p:cNvPr id="12170" name="Google Shape;12170;p80"/>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0"/>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0"/>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0"/>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0"/>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0"/>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0"/>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0"/>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0"/>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0"/>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80"/>
          <p:cNvGrpSpPr/>
          <p:nvPr/>
        </p:nvGrpSpPr>
        <p:grpSpPr>
          <a:xfrm>
            <a:off x="6255392" y="4268082"/>
            <a:ext cx="274550" cy="354728"/>
            <a:chOff x="6255392" y="4268082"/>
            <a:chExt cx="274550" cy="354728"/>
          </a:xfrm>
        </p:grpSpPr>
        <p:sp>
          <p:nvSpPr>
            <p:cNvPr id="12192" name="Google Shape;12192;p80"/>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0"/>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0"/>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0"/>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0"/>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0"/>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0"/>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0"/>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0"/>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0"/>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0"/>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0"/>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0"/>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0"/>
          <p:cNvGrpSpPr/>
          <p:nvPr/>
        </p:nvGrpSpPr>
        <p:grpSpPr>
          <a:xfrm>
            <a:off x="7604076" y="3790075"/>
            <a:ext cx="275807" cy="354859"/>
            <a:chOff x="7604076" y="3790075"/>
            <a:chExt cx="275807" cy="354859"/>
          </a:xfrm>
        </p:grpSpPr>
        <p:sp>
          <p:nvSpPr>
            <p:cNvPr id="12213" name="Google Shape;12213;p80"/>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0"/>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0"/>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0"/>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0"/>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0"/>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0"/>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0"/>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0"/>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0"/>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0"/>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0"/>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0"/>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80"/>
          <p:cNvGrpSpPr/>
          <p:nvPr/>
        </p:nvGrpSpPr>
        <p:grpSpPr>
          <a:xfrm>
            <a:off x="7154427" y="3790206"/>
            <a:ext cx="274550" cy="354493"/>
            <a:chOff x="7154427" y="3790206"/>
            <a:chExt cx="274550" cy="354493"/>
          </a:xfrm>
        </p:grpSpPr>
        <p:sp>
          <p:nvSpPr>
            <p:cNvPr id="12236" name="Google Shape;12236;p80"/>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0"/>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0"/>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0"/>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0"/>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0"/>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0"/>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0"/>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0"/>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0"/>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0"/>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0"/>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80"/>
          <p:cNvGrpSpPr/>
          <p:nvPr/>
        </p:nvGrpSpPr>
        <p:grpSpPr>
          <a:xfrm>
            <a:off x="8054458" y="1973150"/>
            <a:ext cx="274576" cy="354728"/>
            <a:chOff x="8054458" y="1973150"/>
            <a:chExt cx="274576" cy="354728"/>
          </a:xfrm>
        </p:grpSpPr>
        <p:sp>
          <p:nvSpPr>
            <p:cNvPr id="12257" name="Google Shape;12257;p80"/>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0"/>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0"/>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0"/>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0"/>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0"/>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0"/>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0"/>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0"/>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0"/>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0"/>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0"/>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0"/>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80"/>
          <p:cNvGrpSpPr/>
          <p:nvPr/>
        </p:nvGrpSpPr>
        <p:grpSpPr>
          <a:xfrm>
            <a:off x="7153930" y="1973150"/>
            <a:ext cx="274812" cy="354728"/>
            <a:chOff x="7153930" y="1973150"/>
            <a:chExt cx="274812" cy="354728"/>
          </a:xfrm>
        </p:grpSpPr>
        <p:sp>
          <p:nvSpPr>
            <p:cNvPr id="12280" name="Google Shape;12280;p80"/>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0"/>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0"/>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0"/>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0"/>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0"/>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0"/>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0"/>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80"/>
          <p:cNvGrpSpPr/>
          <p:nvPr/>
        </p:nvGrpSpPr>
        <p:grpSpPr>
          <a:xfrm>
            <a:off x="6703522" y="1973098"/>
            <a:ext cx="274812" cy="354781"/>
            <a:chOff x="6703522" y="1973098"/>
            <a:chExt cx="274812" cy="354781"/>
          </a:xfrm>
        </p:grpSpPr>
        <p:sp>
          <p:nvSpPr>
            <p:cNvPr id="12300" name="Google Shape;12300;p80"/>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0"/>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0"/>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0"/>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0"/>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0"/>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0"/>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0"/>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0"/>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0"/>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0"/>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0"/>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80"/>
          <p:cNvGrpSpPr/>
          <p:nvPr/>
        </p:nvGrpSpPr>
        <p:grpSpPr>
          <a:xfrm>
            <a:off x="6253375" y="1973150"/>
            <a:ext cx="274812" cy="354728"/>
            <a:chOff x="6253375" y="1973150"/>
            <a:chExt cx="274812" cy="354728"/>
          </a:xfrm>
        </p:grpSpPr>
        <p:sp>
          <p:nvSpPr>
            <p:cNvPr id="12326" name="Google Shape;12326;p80"/>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0"/>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0"/>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0"/>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0"/>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0"/>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0"/>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0"/>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0"/>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0"/>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0"/>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0"/>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0"/>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0"/>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0"/>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0"/>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0"/>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0"/>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0"/>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0"/>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0"/>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80"/>
          <p:cNvGrpSpPr/>
          <p:nvPr/>
        </p:nvGrpSpPr>
        <p:grpSpPr>
          <a:xfrm>
            <a:off x="5802496" y="1973150"/>
            <a:ext cx="275309" cy="354728"/>
            <a:chOff x="5802496" y="1973150"/>
            <a:chExt cx="275309" cy="354728"/>
          </a:xfrm>
        </p:grpSpPr>
        <p:sp>
          <p:nvSpPr>
            <p:cNvPr id="12365" name="Google Shape;12365;p80"/>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0"/>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0"/>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0"/>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0"/>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0"/>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0"/>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0"/>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0"/>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0"/>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0"/>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0"/>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0"/>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80"/>
          <p:cNvGrpSpPr/>
          <p:nvPr/>
        </p:nvGrpSpPr>
        <p:grpSpPr>
          <a:xfrm>
            <a:off x="5353083" y="1973150"/>
            <a:ext cx="274576" cy="354728"/>
            <a:chOff x="5353083" y="1973150"/>
            <a:chExt cx="274576" cy="354728"/>
          </a:xfrm>
        </p:grpSpPr>
        <p:sp>
          <p:nvSpPr>
            <p:cNvPr id="12392" name="Google Shape;12392;p80"/>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0"/>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0"/>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0"/>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0"/>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0"/>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0"/>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0"/>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0"/>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0"/>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0"/>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0"/>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0"/>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0"/>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0"/>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80"/>
          <p:cNvGrpSpPr/>
          <p:nvPr/>
        </p:nvGrpSpPr>
        <p:grpSpPr>
          <a:xfrm>
            <a:off x="4902701" y="1973150"/>
            <a:ext cx="274812" cy="354728"/>
            <a:chOff x="4902701" y="1973150"/>
            <a:chExt cx="274812" cy="354728"/>
          </a:xfrm>
        </p:grpSpPr>
        <p:sp>
          <p:nvSpPr>
            <p:cNvPr id="12414" name="Google Shape;12414;p80"/>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0"/>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0"/>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0"/>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0"/>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0"/>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0"/>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0"/>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0"/>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0"/>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80"/>
          <p:cNvGrpSpPr/>
          <p:nvPr/>
        </p:nvGrpSpPr>
        <p:grpSpPr>
          <a:xfrm>
            <a:off x="4902701" y="2879989"/>
            <a:ext cx="272560" cy="354676"/>
            <a:chOff x="4902701" y="2879989"/>
            <a:chExt cx="272560" cy="354676"/>
          </a:xfrm>
        </p:grpSpPr>
        <p:sp>
          <p:nvSpPr>
            <p:cNvPr id="12440" name="Google Shape;12440;p80"/>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0"/>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0"/>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0"/>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0"/>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0"/>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0"/>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0"/>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0"/>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0"/>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0"/>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0"/>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0"/>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0"/>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0"/>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0"/>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0"/>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0"/>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0"/>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0"/>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0"/>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0"/>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0"/>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0"/>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80"/>
          <p:cNvGrpSpPr/>
          <p:nvPr/>
        </p:nvGrpSpPr>
        <p:grpSpPr>
          <a:xfrm>
            <a:off x="5803988" y="4268082"/>
            <a:ext cx="274550" cy="354728"/>
            <a:chOff x="5803988" y="4268082"/>
            <a:chExt cx="274550" cy="354728"/>
          </a:xfrm>
        </p:grpSpPr>
        <p:sp>
          <p:nvSpPr>
            <p:cNvPr id="12465" name="Google Shape;12465;p80"/>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0"/>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0"/>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0"/>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0"/>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0"/>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0"/>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0"/>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0"/>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0"/>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0"/>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0"/>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0"/>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0"/>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0"/>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0"/>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0"/>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0"/>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0"/>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0"/>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0"/>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0"/>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80"/>
          <p:cNvGrpSpPr/>
          <p:nvPr/>
        </p:nvGrpSpPr>
        <p:grpSpPr>
          <a:xfrm>
            <a:off x="5352349" y="4268082"/>
            <a:ext cx="274550" cy="354728"/>
            <a:chOff x="5352349" y="4268082"/>
            <a:chExt cx="274550" cy="354728"/>
          </a:xfrm>
        </p:grpSpPr>
        <p:sp>
          <p:nvSpPr>
            <p:cNvPr id="12488" name="Google Shape;12488;p80"/>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0"/>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0"/>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0"/>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0"/>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0"/>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0"/>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0"/>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0"/>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0"/>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0"/>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0"/>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0"/>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0"/>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0"/>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0"/>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0"/>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0"/>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0"/>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0"/>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0"/>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0"/>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80"/>
          <p:cNvGrpSpPr/>
          <p:nvPr/>
        </p:nvGrpSpPr>
        <p:grpSpPr>
          <a:xfrm>
            <a:off x="7606826" y="2419290"/>
            <a:ext cx="274550" cy="354728"/>
            <a:chOff x="7606826" y="2419290"/>
            <a:chExt cx="274550" cy="354728"/>
          </a:xfrm>
        </p:grpSpPr>
        <p:sp>
          <p:nvSpPr>
            <p:cNvPr id="12511" name="Google Shape;12511;p8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0"/>
          <p:cNvGrpSpPr/>
          <p:nvPr/>
        </p:nvGrpSpPr>
        <p:grpSpPr>
          <a:xfrm>
            <a:off x="7156182" y="2419290"/>
            <a:ext cx="274550" cy="354728"/>
            <a:chOff x="7156182" y="2419290"/>
            <a:chExt cx="274550" cy="354728"/>
          </a:xfrm>
        </p:grpSpPr>
        <p:sp>
          <p:nvSpPr>
            <p:cNvPr id="12527" name="Google Shape;12527;p80"/>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0"/>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0"/>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0"/>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0"/>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0"/>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0"/>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0"/>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0"/>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0"/>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0"/>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0"/>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0"/>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0"/>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0"/>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80"/>
          <p:cNvGrpSpPr/>
          <p:nvPr/>
        </p:nvGrpSpPr>
        <p:grpSpPr>
          <a:xfrm>
            <a:off x="6705276" y="2419290"/>
            <a:ext cx="274812" cy="354728"/>
            <a:chOff x="6705276" y="2419290"/>
            <a:chExt cx="274812" cy="354728"/>
          </a:xfrm>
        </p:grpSpPr>
        <p:sp>
          <p:nvSpPr>
            <p:cNvPr id="12543" name="Google Shape;12543;p80"/>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0"/>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0"/>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0"/>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0"/>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0"/>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0"/>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0"/>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0"/>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0"/>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0"/>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0"/>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0"/>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0"/>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0"/>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0"/>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0"/>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0"/>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0"/>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0"/>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0"/>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0"/>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0"/>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0"/>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0"/>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0"/>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0"/>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0"/>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80"/>
          <p:cNvGrpSpPr/>
          <p:nvPr/>
        </p:nvGrpSpPr>
        <p:grpSpPr>
          <a:xfrm>
            <a:off x="4902936" y="2419290"/>
            <a:ext cx="274576" cy="354728"/>
            <a:chOff x="4902936" y="2419290"/>
            <a:chExt cx="274576" cy="354728"/>
          </a:xfrm>
        </p:grpSpPr>
        <p:sp>
          <p:nvSpPr>
            <p:cNvPr id="12572" name="Google Shape;12572;p80"/>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0"/>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0"/>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0"/>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0"/>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0"/>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0"/>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0"/>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0"/>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0"/>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0"/>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0"/>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0"/>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0"/>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0"/>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0"/>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0"/>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0"/>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0"/>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0"/>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80"/>
          <p:cNvGrpSpPr/>
          <p:nvPr/>
        </p:nvGrpSpPr>
        <p:grpSpPr>
          <a:xfrm>
            <a:off x="7608056" y="3345794"/>
            <a:ext cx="270334" cy="354754"/>
            <a:chOff x="7608056" y="3345794"/>
            <a:chExt cx="270334" cy="354754"/>
          </a:xfrm>
        </p:grpSpPr>
        <p:sp>
          <p:nvSpPr>
            <p:cNvPr id="12593" name="Google Shape;12593;p80"/>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0"/>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0"/>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0"/>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0"/>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0"/>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0"/>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0"/>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0"/>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0"/>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0"/>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0"/>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0"/>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0"/>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0"/>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0"/>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0"/>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0"/>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0"/>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80"/>
          <p:cNvGrpSpPr/>
          <p:nvPr/>
        </p:nvGrpSpPr>
        <p:grpSpPr>
          <a:xfrm>
            <a:off x="6712765" y="4268082"/>
            <a:ext cx="263316" cy="354728"/>
            <a:chOff x="6712765" y="4268082"/>
            <a:chExt cx="263316" cy="354728"/>
          </a:xfrm>
        </p:grpSpPr>
        <p:sp>
          <p:nvSpPr>
            <p:cNvPr id="12613" name="Google Shape;12613;p80"/>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0"/>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0"/>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0"/>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0"/>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0"/>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0"/>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0"/>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0"/>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0"/>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0"/>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0"/>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0"/>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0"/>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0"/>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0"/>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0"/>
          <p:cNvGrpSpPr/>
          <p:nvPr/>
        </p:nvGrpSpPr>
        <p:grpSpPr>
          <a:xfrm>
            <a:off x="5359341" y="2419159"/>
            <a:ext cx="262819" cy="354859"/>
            <a:chOff x="5359341" y="2419159"/>
            <a:chExt cx="262819" cy="354859"/>
          </a:xfrm>
        </p:grpSpPr>
        <p:sp>
          <p:nvSpPr>
            <p:cNvPr id="12630" name="Google Shape;12630;p80"/>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0"/>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0"/>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0"/>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0"/>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0"/>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0"/>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0"/>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0"/>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0"/>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0"/>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0"/>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0"/>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0"/>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0"/>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0"/>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0"/>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0"/>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0"/>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0"/>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0"/>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80"/>
          <p:cNvGrpSpPr/>
          <p:nvPr/>
        </p:nvGrpSpPr>
        <p:grpSpPr>
          <a:xfrm>
            <a:off x="6709282" y="3790206"/>
            <a:ext cx="263316" cy="354493"/>
            <a:chOff x="6709282" y="3790206"/>
            <a:chExt cx="263316" cy="354493"/>
          </a:xfrm>
        </p:grpSpPr>
        <p:sp>
          <p:nvSpPr>
            <p:cNvPr id="12652" name="Google Shape;12652;p80"/>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0"/>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0"/>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0"/>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0"/>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0"/>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0"/>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0"/>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0"/>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0"/>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0"/>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0"/>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0"/>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0"/>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0"/>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0"/>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0"/>
          <p:cNvGrpSpPr/>
          <p:nvPr/>
        </p:nvGrpSpPr>
        <p:grpSpPr>
          <a:xfrm>
            <a:off x="6260629" y="2419290"/>
            <a:ext cx="263055" cy="354493"/>
            <a:chOff x="6260629" y="2419290"/>
            <a:chExt cx="263055" cy="354493"/>
          </a:xfrm>
        </p:grpSpPr>
        <p:sp>
          <p:nvSpPr>
            <p:cNvPr id="12669" name="Google Shape;12669;p80"/>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0"/>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0"/>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0"/>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0"/>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0"/>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0"/>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0"/>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0"/>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0"/>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0"/>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0"/>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0"/>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0"/>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0"/>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80"/>
          <p:cNvGrpSpPr/>
          <p:nvPr/>
        </p:nvGrpSpPr>
        <p:grpSpPr>
          <a:xfrm>
            <a:off x="6260864" y="2879911"/>
            <a:ext cx="263343" cy="354754"/>
            <a:chOff x="6260864" y="2879911"/>
            <a:chExt cx="263343" cy="354754"/>
          </a:xfrm>
        </p:grpSpPr>
        <p:sp>
          <p:nvSpPr>
            <p:cNvPr id="12685" name="Google Shape;12685;p80"/>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0"/>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0"/>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0"/>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0"/>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0"/>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0"/>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0"/>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0"/>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0"/>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0"/>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0"/>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0"/>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0"/>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0"/>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0"/>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0"/>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0"/>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80"/>
          <p:cNvGrpSpPr/>
          <p:nvPr/>
        </p:nvGrpSpPr>
        <p:grpSpPr>
          <a:xfrm>
            <a:off x="8062968" y="2419290"/>
            <a:ext cx="263316" cy="354728"/>
            <a:chOff x="8062968" y="2419290"/>
            <a:chExt cx="263316" cy="354728"/>
          </a:xfrm>
        </p:grpSpPr>
        <p:sp>
          <p:nvSpPr>
            <p:cNvPr id="12704" name="Google Shape;12704;p8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80"/>
          <p:cNvGrpSpPr/>
          <p:nvPr/>
        </p:nvGrpSpPr>
        <p:grpSpPr>
          <a:xfrm>
            <a:off x="5809723" y="2419290"/>
            <a:ext cx="263316" cy="354728"/>
            <a:chOff x="5809723" y="2419290"/>
            <a:chExt cx="263316" cy="354728"/>
          </a:xfrm>
        </p:grpSpPr>
        <p:sp>
          <p:nvSpPr>
            <p:cNvPr id="12722" name="Google Shape;12722;p80"/>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0"/>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0"/>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0"/>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0"/>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0"/>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0"/>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0"/>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0"/>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0"/>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0"/>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0"/>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0"/>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0"/>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0"/>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0"/>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0"/>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80"/>
          <p:cNvGrpSpPr/>
          <p:nvPr/>
        </p:nvGrpSpPr>
        <p:grpSpPr>
          <a:xfrm>
            <a:off x="7606826" y="1502999"/>
            <a:ext cx="263552" cy="354754"/>
            <a:chOff x="7606826" y="1502999"/>
            <a:chExt cx="263552" cy="354754"/>
          </a:xfrm>
        </p:grpSpPr>
        <p:sp>
          <p:nvSpPr>
            <p:cNvPr id="12740" name="Google Shape;12740;p80"/>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0"/>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0"/>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0"/>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0"/>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0"/>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0"/>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0"/>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0"/>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0"/>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0"/>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0"/>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0"/>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0"/>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0"/>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0"/>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0"/>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0"/>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80"/>
          <p:cNvGrpSpPr/>
          <p:nvPr/>
        </p:nvGrpSpPr>
        <p:grpSpPr>
          <a:xfrm>
            <a:off x="8060455" y="3790075"/>
            <a:ext cx="264076" cy="354623"/>
            <a:chOff x="8060455" y="3790075"/>
            <a:chExt cx="264076" cy="354623"/>
          </a:xfrm>
        </p:grpSpPr>
        <p:sp>
          <p:nvSpPr>
            <p:cNvPr id="12759" name="Google Shape;12759;p80"/>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0"/>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0"/>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0"/>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0"/>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0"/>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0"/>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0"/>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0"/>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0"/>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0"/>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0"/>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0"/>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0"/>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0"/>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0"/>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0"/>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0"/>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0"/>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0"/>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0"/>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0"/>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0"/>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80"/>
          <p:cNvGrpSpPr/>
          <p:nvPr/>
        </p:nvGrpSpPr>
        <p:grpSpPr>
          <a:xfrm>
            <a:off x="7614550" y="2879911"/>
            <a:ext cx="263316" cy="354754"/>
            <a:chOff x="7614550" y="2879911"/>
            <a:chExt cx="263316" cy="354754"/>
          </a:xfrm>
        </p:grpSpPr>
        <p:sp>
          <p:nvSpPr>
            <p:cNvPr id="12783" name="Google Shape;12783;p80"/>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0"/>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0"/>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0"/>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0"/>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0"/>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0"/>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0"/>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0"/>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0"/>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0"/>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0"/>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0"/>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0"/>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0"/>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0"/>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0"/>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0"/>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0"/>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80"/>
          <p:cNvGrpSpPr/>
          <p:nvPr/>
        </p:nvGrpSpPr>
        <p:grpSpPr>
          <a:xfrm>
            <a:off x="4900684" y="4268187"/>
            <a:ext cx="274576" cy="354623"/>
            <a:chOff x="4900684" y="4268187"/>
            <a:chExt cx="274576" cy="354623"/>
          </a:xfrm>
        </p:grpSpPr>
        <p:sp>
          <p:nvSpPr>
            <p:cNvPr id="12803" name="Google Shape;12803;p80"/>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0"/>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0"/>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0"/>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0"/>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0"/>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0"/>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0"/>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0"/>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0"/>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0"/>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0"/>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0"/>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0"/>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0"/>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80"/>
          <p:cNvGrpSpPr/>
          <p:nvPr/>
        </p:nvGrpSpPr>
        <p:grpSpPr>
          <a:xfrm>
            <a:off x="7161654" y="3345794"/>
            <a:ext cx="263343" cy="354754"/>
            <a:chOff x="7161654" y="3345794"/>
            <a:chExt cx="263343" cy="354754"/>
          </a:xfrm>
        </p:grpSpPr>
        <p:sp>
          <p:nvSpPr>
            <p:cNvPr id="12819" name="Google Shape;12819;p80"/>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0"/>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0"/>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0"/>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0"/>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0"/>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0"/>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0"/>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0"/>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0"/>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0"/>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0"/>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0"/>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0"/>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0"/>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0"/>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0"/>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0"/>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0"/>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80"/>
          <p:cNvGrpSpPr/>
          <p:nvPr/>
        </p:nvGrpSpPr>
        <p:grpSpPr>
          <a:xfrm>
            <a:off x="6711770" y="3345794"/>
            <a:ext cx="263081" cy="354754"/>
            <a:chOff x="6711770" y="3345794"/>
            <a:chExt cx="263081" cy="354754"/>
          </a:xfrm>
        </p:grpSpPr>
        <p:sp>
          <p:nvSpPr>
            <p:cNvPr id="12839" name="Google Shape;12839;p80"/>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0"/>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0"/>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0"/>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0"/>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0"/>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0"/>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0"/>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0"/>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0"/>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0"/>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0"/>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0"/>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0"/>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0"/>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0"/>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0"/>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80"/>
          <p:cNvGrpSpPr/>
          <p:nvPr/>
        </p:nvGrpSpPr>
        <p:grpSpPr>
          <a:xfrm>
            <a:off x="7163409" y="2880251"/>
            <a:ext cx="263316" cy="354414"/>
            <a:chOff x="7163409" y="2880251"/>
            <a:chExt cx="263316" cy="354414"/>
          </a:xfrm>
        </p:grpSpPr>
        <p:sp>
          <p:nvSpPr>
            <p:cNvPr id="12857" name="Google Shape;12857;p80"/>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0"/>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0"/>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0"/>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0"/>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0"/>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0"/>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0"/>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0"/>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0"/>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0"/>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0"/>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80"/>
          <p:cNvGrpSpPr/>
          <p:nvPr/>
        </p:nvGrpSpPr>
        <p:grpSpPr>
          <a:xfrm>
            <a:off x="6712032" y="2880172"/>
            <a:ext cx="263316" cy="354493"/>
            <a:chOff x="6712032" y="2880172"/>
            <a:chExt cx="263316" cy="354493"/>
          </a:xfrm>
        </p:grpSpPr>
        <p:sp>
          <p:nvSpPr>
            <p:cNvPr id="12870" name="Google Shape;12870;p80"/>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0"/>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0"/>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0"/>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0"/>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0"/>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0"/>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0"/>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0"/>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0"/>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0"/>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0"/>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0"/>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0"/>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0"/>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0"/>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0"/>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0"/>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0"/>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0"/>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0"/>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80"/>
          <p:cNvGrpSpPr/>
          <p:nvPr/>
        </p:nvGrpSpPr>
        <p:grpSpPr>
          <a:xfrm>
            <a:off x="6261624" y="3345794"/>
            <a:ext cx="263316" cy="354754"/>
            <a:chOff x="6261624" y="3345794"/>
            <a:chExt cx="263316" cy="354754"/>
          </a:xfrm>
        </p:grpSpPr>
        <p:sp>
          <p:nvSpPr>
            <p:cNvPr id="12892" name="Google Shape;12892;p80"/>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0"/>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0"/>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0"/>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0"/>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0"/>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0"/>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0"/>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0"/>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0"/>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0"/>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0"/>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0"/>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0"/>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0"/>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0"/>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0"/>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0"/>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0"/>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0"/>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0"/>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0"/>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0"/>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0"/>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0"/>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0"/>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0"/>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0"/>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0" name="Google Shape;12920;p80"/>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1" name="Google Shape;12921;p80"/>
          <p:cNvGrpSpPr/>
          <p:nvPr/>
        </p:nvGrpSpPr>
        <p:grpSpPr>
          <a:xfrm>
            <a:off x="5811739" y="3345794"/>
            <a:ext cx="263316" cy="354754"/>
            <a:chOff x="5811739" y="3345794"/>
            <a:chExt cx="263316" cy="354754"/>
          </a:xfrm>
        </p:grpSpPr>
        <p:sp>
          <p:nvSpPr>
            <p:cNvPr id="12922" name="Google Shape;12922;p80"/>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0"/>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0"/>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0"/>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0"/>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0"/>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0"/>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0"/>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0"/>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0"/>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0"/>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0"/>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0"/>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0"/>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0"/>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0"/>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0"/>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0"/>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0"/>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0"/>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0"/>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80"/>
          <p:cNvGrpSpPr/>
          <p:nvPr/>
        </p:nvGrpSpPr>
        <p:grpSpPr>
          <a:xfrm>
            <a:off x="5363818" y="3345794"/>
            <a:ext cx="259074" cy="354493"/>
            <a:chOff x="5363818" y="3345794"/>
            <a:chExt cx="259074" cy="354493"/>
          </a:xfrm>
        </p:grpSpPr>
        <p:sp>
          <p:nvSpPr>
            <p:cNvPr id="12944" name="Google Shape;12944;p80"/>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0"/>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0"/>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0"/>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0"/>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0"/>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0"/>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0"/>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0"/>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0"/>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0"/>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0"/>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0"/>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0"/>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0"/>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0"/>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0"/>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0"/>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0"/>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0"/>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0"/>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0"/>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0"/>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0"/>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0"/>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0"/>
          <p:cNvGrpSpPr/>
          <p:nvPr/>
        </p:nvGrpSpPr>
        <p:grpSpPr>
          <a:xfrm>
            <a:off x="4912939" y="3345663"/>
            <a:ext cx="261326" cy="354885"/>
            <a:chOff x="4912939" y="3345663"/>
            <a:chExt cx="261326" cy="354885"/>
          </a:xfrm>
        </p:grpSpPr>
        <p:sp>
          <p:nvSpPr>
            <p:cNvPr id="12970" name="Google Shape;12970;p80"/>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0"/>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0"/>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0"/>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0"/>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0"/>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0"/>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0"/>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0"/>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0"/>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0"/>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0"/>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0"/>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0"/>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0"/>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0"/>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0"/>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0"/>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0"/>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0"/>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0"/>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0"/>
          <p:cNvGrpSpPr/>
          <p:nvPr/>
        </p:nvGrpSpPr>
        <p:grpSpPr>
          <a:xfrm>
            <a:off x="5809723" y="2879911"/>
            <a:ext cx="263081" cy="355016"/>
            <a:chOff x="5809723" y="2879911"/>
            <a:chExt cx="263081" cy="355016"/>
          </a:xfrm>
        </p:grpSpPr>
        <p:sp>
          <p:nvSpPr>
            <p:cNvPr id="12992" name="Google Shape;12992;p80"/>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0"/>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0"/>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0"/>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0"/>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0"/>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0"/>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0"/>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0"/>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0"/>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0"/>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0"/>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0"/>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0"/>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0"/>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0"/>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0"/>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0"/>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0"/>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0"/>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0"/>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0"/>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80"/>
          <p:cNvGrpSpPr/>
          <p:nvPr/>
        </p:nvGrpSpPr>
        <p:grpSpPr>
          <a:xfrm>
            <a:off x="7616069" y="4268056"/>
            <a:ext cx="263316" cy="354754"/>
            <a:chOff x="7616069" y="4268056"/>
            <a:chExt cx="263316" cy="354754"/>
          </a:xfrm>
        </p:grpSpPr>
        <p:sp>
          <p:nvSpPr>
            <p:cNvPr id="13015" name="Google Shape;13015;p80"/>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0"/>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0"/>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0"/>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0"/>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0"/>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0"/>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0"/>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0"/>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0"/>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0"/>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0"/>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0"/>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0"/>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0"/>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0"/>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0"/>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0"/>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0"/>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0"/>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0"/>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80"/>
          <p:cNvGrpSpPr/>
          <p:nvPr/>
        </p:nvGrpSpPr>
        <p:grpSpPr>
          <a:xfrm>
            <a:off x="7164404" y="4268318"/>
            <a:ext cx="263316" cy="354493"/>
            <a:chOff x="7164404" y="4268318"/>
            <a:chExt cx="263316" cy="354493"/>
          </a:xfrm>
        </p:grpSpPr>
        <p:sp>
          <p:nvSpPr>
            <p:cNvPr id="13037" name="Google Shape;13037;p80"/>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0"/>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0"/>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0"/>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0"/>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0"/>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0"/>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0"/>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0"/>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0"/>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0"/>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0"/>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0"/>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0"/>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0"/>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0"/>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0"/>
          <p:cNvGrpSpPr/>
          <p:nvPr/>
        </p:nvGrpSpPr>
        <p:grpSpPr>
          <a:xfrm>
            <a:off x="5358346" y="2879911"/>
            <a:ext cx="263316" cy="354754"/>
            <a:chOff x="5358346" y="2879911"/>
            <a:chExt cx="263316" cy="354754"/>
          </a:xfrm>
        </p:grpSpPr>
        <p:sp>
          <p:nvSpPr>
            <p:cNvPr id="13054" name="Google Shape;13054;p80"/>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0"/>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0"/>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0"/>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0"/>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0"/>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0"/>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0"/>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0"/>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0"/>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0"/>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0"/>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0"/>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0"/>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0"/>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0"/>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0"/>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0"/>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0"/>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0"/>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0"/>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80"/>
          <p:cNvGrpSpPr/>
          <p:nvPr/>
        </p:nvGrpSpPr>
        <p:grpSpPr>
          <a:xfrm>
            <a:off x="8061450" y="3345742"/>
            <a:ext cx="263316" cy="354807"/>
            <a:chOff x="8061450" y="3345742"/>
            <a:chExt cx="263316" cy="354807"/>
          </a:xfrm>
        </p:grpSpPr>
        <p:sp>
          <p:nvSpPr>
            <p:cNvPr id="13076" name="Google Shape;13076;p80"/>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0"/>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0"/>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0"/>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0"/>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0"/>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0"/>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0"/>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0"/>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0"/>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0"/>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0"/>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0"/>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0"/>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0"/>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0"/>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80"/>
          <p:cNvGrpSpPr/>
          <p:nvPr/>
        </p:nvGrpSpPr>
        <p:grpSpPr>
          <a:xfrm>
            <a:off x="8065953" y="2879911"/>
            <a:ext cx="263081" cy="354754"/>
            <a:chOff x="8065953" y="2879911"/>
            <a:chExt cx="263081" cy="354754"/>
          </a:xfrm>
        </p:grpSpPr>
        <p:sp>
          <p:nvSpPr>
            <p:cNvPr id="13093" name="Google Shape;13093;p80"/>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0"/>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0"/>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0"/>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0"/>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0"/>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0"/>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0"/>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0"/>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0"/>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0"/>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0"/>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0"/>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0"/>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0"/>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0"/>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80"/>
          <p:cNvGrpSpPr/>
          <p:nvPr/>
        </p:nvGrpSpPr>
        <p:grpSpPr>
          <a:xfrm>
            <a:off x="8064199" y="4268318"/>
            <a:ext cx="270308" cy="354493"/>
            <a:chOff x="8064199" y="4268318"/>
            <a:chExt cx="270308" cy="354493"/>
          </a:xfrm>
        </p:grpSpPr>
        <p:sp>
          <p:nvSpPr>
            <p:cNvPr id="13110" name="Google Shape;13110;p80"/>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0"/>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0"/>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0"/>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0"/>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0"/>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0"/>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0"/>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0"/>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0"/>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0"/>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0"/>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0"/>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0"/>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0"/>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0"/>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31" name="Shape 13131"/>
        <p:cNvGrpSpPr/>
        <p:nvPr/>
      </p:nvGrpSpPr>
      <p:grpSpPr>
        <a:xfrm>
          <a:off x="0" y="0"/>
          <a:ext cx="0" cy="0"/>
          <a:chOff x="0" y="0"/>
          <a:chExt cx="0" cy="0"/>
        </a:xfrm>
      </p:grpSpPr>
      <p:sp>
        <p:nvSpPr>
          <p:cNvPr id="13132" name="Google Shape;13132;p8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133" name="Google Shape;13133;p8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a:t>
            </a:r>
            <a:r>
              <a:rPr lang="en">
                <a:latin typeface="Arial"/>
                <a:ea typeface="Arial"/>
                <a:cs typeface="Arial"/>
                <a:sym typeface="Arial"/>
              </a:rPr>
              <a:t>Icons</a:t>
            </a:r>
            <a:endParaRPr>
              <a:solidFill>
                <a:srgbClr val="FFFFFF"/>
              </a:solidFill>
              <a:latin typeface="Arial"/>
              <a:ea typeface="Arial"/>
              <a:cs typeface="Arial"/>
              <a:sym typeface="Arial"/>
            </a:endParaRPr>
          </a:p>
        </p:txBody>
      </p:sp>
      <p:grpSp>
        <p:nvGrpSpPr>
          <p:cNvPr id="13134" name="Google Shape;13134;p81"/>
          <p:cNvGrpSpPr/>
          <p:nvPr/>
        </p:nvGrpSpPr>
        <p:grpSpPr>
          <a:xfrm>
            <a:off x="3511608" y="3348218"/>
            <a:ext cx="381482" cy="366926"/>
            <a:chOff x="3511608" y="3348218"/>
            <a:chExt cx="381482" cy="366926"/>
          </a:xfrm>
        </p:grpSpPr>
        <p:sp>
          <p:nvSpPr>
            <p:cNvPr id="13135" name="Google Shape;13135;p81"/>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1"/>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1"/>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1"/>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1"/>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1"/>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1"/>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1"/>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1"/>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1"/>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1"/>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1"/>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1"/>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1"/>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81"/>
          <p:cNvGrpSpPr/>
          <p:nvPr/>
        </p:nvGrpSpPr>
        <p:grpSpPr>
          <a:xfrm>
            <a:off x="1849816" y="3807339"/>
            <a:ext cx="163616" cy="366665"/>
            <a:chOff x="1849816" y="3807339"/>
            <a:chExt cx="163616" cy="366665"/>
          </a:xfrm>
        </p:grpSpPr>
        <p:sp>
          <p:nvSpPr>
            <p:cNvPr id="13150" name="Google Shape;13150;p81"/>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1"/>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1"/>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1"/>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1"/>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1"/>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1"/>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1"/>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1"/>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1"/>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1"/>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1"/>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1"/>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1"/>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81"/>
          <p:cNvGrpSpPr/>
          <p:nvPr/>
        </p:nvGrpSpPr>
        <p:grpSpPr>
          <a:xfrm>
            <a:off x="2274757" y="3807313"/>
            <a:ext cx="202292" cy="366430"/>
            <a:chOff x="2274757" y="3807313"/>
            <a:chExt cx="202292" cy="366430"/>
          </a:xfrm>
        </p:grpSpPr>
        <p:sp>
          <p:nvSpPr>
            <p:cNvPr id="13165" name="Google Shape;13165;p81"/>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1"/>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1"/>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1"/>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1"/>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1"/>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1"/>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1"/>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1"/>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1"/>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81"/>
          <p:cNvGrpSpPr/>
          <p:nvPr/>
        </p:nvGrpSpPr>
        <p:grpSpPr>
          <a:xfrm>
            <a:off x="3972716" y="3348218"/>
            <a:ext cx="366404" cy="366665"/>
            <a:chOff x="3972716" y="3348218"/>
            <a:chExt cx="366404" cy="366665"/>
          </a:xfrm>
        </p:grpSpPr>
        <p:sp>
          <p:nvSpPr>
            <p:cNvPr id="13176" name="Google Shape;13176;p81"/>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1"/>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1"/>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1"/>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1"/>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1"/>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1"/>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1"/>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1"/>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1"/>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1"/>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1"/>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81"/>
          <p:cNvGrpSpPr/>
          <p:nvPr/>
        </p:nvGrpSpPr>
        <p:grpSpPr>
          <a:xfrm>
            <a:off x="866528" y="3348348"/>
            <a:ext cx="317405" cy="366534"/>
            <a:chOff x="866528" y="3348348"/>
            <a:chExt cx="317405" cy="366534"/>
          </a:xfrm>
        </p:grpSpPr>
        <p:sp>
          <p:nvSpPr>
            <p:cNvPr id="13189" name="Google Shape;13189;p81"/>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1"/>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1"/>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1"/>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1"/>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1"/>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1"/>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1"/>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81"/>
          <p:cNvGrpSpPr/>
          <p:nvPr/>
        </p:nvGrpSpPr>
        <p:grpSpPr>
          <a:xfrm>
            <a:off x="1316818" y="3348296"/>
            <a:ext cx="310872" cy="366848"/>
            <a:chOff x="1316818" y="3348296"/>
            <a:chExt cx="310872" cy="366848"/>
          </a:xfrm>
        </p:grpSpPr>
        <p:sp>
          <p:nvSpPr>
            <p:cNvPr id="13198" name="Google Shape;13198;p81"/>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1"/>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1"/>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1"/>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1"/>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1"/>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1"/>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1"/>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1"/>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1"/>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1"/>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1"/>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1"/>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1"/>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1"/>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1"/>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1"/>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1"/>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1"/>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1"/>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1"/>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1"/>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1"/>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1"/>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81"/>
          <p:cNvGrpSpPr/>
          <p:nvPr/>
        </p:nvGrpSpPr>
        <p:grpSpPr>
          <a:xfrm>
            <a:off x="3105247" y="3348244"/>
            <a:ext cx="305620" cy="366430"/>
            <a:chOff x="3105247" y="3348244"/>
            <a:chExt cx="305620" cy="366430"/>
          </a:xfrm>
        </p:grpSpPr>
        <p:sp>
          <p:nvSpPr>
            <p:cNvPr id="13223" name="Google Shape;13223;p81"/>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1"/>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1"/>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1"/>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1"/>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1"/>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1"/>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81"/>
          <p:cNvGrpSpPr/>
          <p:nvPr/>
        </p:nvGrpSpPr>
        <p:grpSpPr>
          <a:xfrm>
            <a:off x="2661988" y="3348218"/>
            <a:ext cx="304078" cy="366665"/>
            <a:chOff x="2661988" y="3348218"/>
            <a:chExt cx="304078" cy="366665"/>
          </a:xfrm>
        </p:grpSpPr>
        <p:sp>
          <p:nvSpPr>
            <p:cNvPr id="13231" name="Google Shape;13231;p81"/>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1"/>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1"/>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1"/>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1"/>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1"/>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1"/>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1"/>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1"/>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1"/>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1"/>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1"/>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1"/>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1"/>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1"/>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1"/>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1"/>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1"/>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1"/>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81"/>
          <p:cNvGrpSpPr/>
          <p:nvPr/>
        </p:nvGrpSpPr>
        <p:grpSpPr>
          <a:xfrm>
            <a:off x="2212927" y="3348897"/>
            <a:ext cx="307606" cy="366482"/>
            <a:chOff x="2212927" y="3348897"/>
            <a:chExt cx="307606" cy="366482"/>
          </a:xfrm>
        </p:grpSpPr>
        <p:sp>
          <p:nvSpPr>
            <p:cNvPr id="13251" name="Google Shape;13251;p81"/>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1"/>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1"/>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1"/>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1"/>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1"/>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1"/>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1"/>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1"/>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1"/>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81"/>
          <p:cNvGrpSpPr/>
          <p:nvPr/>
        </p:nvGrpSpPr>
        <p:grpSpPr>
          <a:xfrm>
            <a:off x="1764389" y="3348218"/>
            <a:ext cx="310114" cy="366665"/>
            <a:chOff x="1764389" y="3348218"/>
            <a:chExt cx="310114" cy="366665"/>
          </a:xfrm>
        </p:grpSpPr>
        <p:sp>
          <p:nvSpPr>
            <p:cNvPr id="13262" name="Google Shape;13262;p81"/>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1"/>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1"/>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1"/>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1"/>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1"/>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1"/>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1"/>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1"/>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1"/>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1"/>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1"/>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1"/>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1"/>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1"/>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1"/>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1"/>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1"/>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1"/>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1"/>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81"/>
          <p:cNvGrpSpPr/>
          <p:nvPr/>
        </p:nvGrpSpPr>
        <p:grpSpPr>
          <a:xfrm>
            <a:off x="2777572" y="3807287"/>
            <a:ext cx="81716" cy="366717"/>
            <a:chOff x="2777572" y="3807287"/>
            <a:chExt cx="81716" cy="366717"/>
          </a:xfrm>
        </p:grpSpPr>
        <p:sp>
          <p:nvSpPr>
            <p:cNvPr id="13283" name="Google Shape;13283;p81"/>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1"/>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1"/>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1"/>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1"/>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1"/>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1"/>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1"/>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1"/>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1"/>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1"/>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81"/>
          <p:cNvGrpSpPr/>
          <p:nvPr/>
        </p:nvGrpSpPr>
        <p:grpSpPr>
          <a:xfrm>
            <a:off x="3934014" y="4329780"/>
            <a:ext cx="366665" cy="256334"/>
            <a:chOff x="3934014" y="4329780"/>
            <a:chExt cx="366665" cy="256334"/>
          </a:xfrm>
        </p:grpSpPr>
        <p:sp>
          <p:nvSpPr>
            <p:cNvPr id="13295" name="Google Shape;13295;p81"/>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1"/>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1"/>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1"/>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1"/>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1"/>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1"/>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1"/>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1"/>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1"/>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1"/>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1"/>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1"/>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81"/>
          <p:cNvGrpSpPr/>
          <p:nvPr/>
        </p:nvGrpSpPr>
        <p:grpSpPr>
          <a:xfrm>
            <a:off x="947670" y="3807339"/>
            <a:ext cx="194295" cy="366404"/>
            <a:chOff x="947670" y="3807339"/>
            <a:chExt cx="194295" cy="366404"/>
          </a:xfrm>
        </p:grpSpPr>
        <p:sp>
          <p:nvSpPr>
            <p:cNvPr id="13309" name="Google Shape;13309;p81"/>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1"/>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1"/>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1"/>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1"/>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1"/>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1"/>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1"/>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1"/>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1"/>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9" name="Google Shape;13319;p81"/>
          <p:cNvGrpSpPr/>
          <p:nvPr/>
        </p:nvGrpSpPr>
        <p:grpSpPr>
          <a:xfrm>
            <a:off x="3420379" y="4286557"/>
            <a:ext cx="368939" cy="342283"/>
            <a:chOff x="3420379" y="4286557"/>
            <a:chExt cx="368939" cy="342283"/>
          </a:xfrm>
        </p:grpSpPr>
        <p:sp>
          <p:nvSpPr>
            <p:cNvPr id="13320" name="Google Shape;13320;p81"/>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1"/>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1"/>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1"/>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1"/>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1"/>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1"/>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1"/>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1"/>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1"/>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1"/>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1"/>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1"/>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1"/>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1"/>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1"/>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81"/>
          <p:cNvGrpSpPr/>
          <p:nvPr/>
        </p:nvGrpSpPr>
        <p:grpSpPr>
          <a:xfrm>
            <a:off x="3965190" y="3842252"/>
            <a:ext cx="369801" cy="296813"/>
            <a:chOff x="3965190" y="3842252"/>
            <a:chExt cx="369801" cy="296813"/>
          </a:xfrm>
        </p:grpSpPr>
        <p:sp>
          <p:nvSpPr>
            <p:cNvPr id="13337" name="Google Shape;13337;p81"/>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1"/>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1"/>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1"/>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1"/>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1"/>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1"/>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1"/>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1"/>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1"/>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1"/>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1"/>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1"/>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1"/>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1"/>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1"/>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1"/>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1"/>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1"/>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81"/>
          <p:cNvGrpSpPr/>
          <p:nvPr/>
        </p:nvGrpSpPr>
        <p:grpSpPr>
          <a:xfrm>
            <a:off x="3506590" y="3833812"/>
            <a:ext cx="396796" cy="313407"/>
            <a:chOff x="3506590" y="3833812"/>
            <a:chExt cx="396796" cy="313407"/>
          </a:xfrm>
        </p:grpSpPr>
        <p:sp>
          <p:nvSpPr>
            <p:cNvPr id="13359" name="Google Shape;13359;p81"/>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1"/>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1"/>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81"/>
          <p:cNvGrpSpPr/>
          <p:nvPr/>
        </p:nvGrpSpPr>
        <p:grpSpPr>
          <a:xfrm>
            <a:off x="2769288" y="1965364"/>
            <a:ext cx="104556" cy="366665"/>
            <a:chOff x="2769288" y="1965364"/>
            <a:chExt cx="104556" cy="366665"/>
          </a:xfrm>
        </p:grpSpPr>
        <p:sp>
          <p:nvSpPr>
            <p:cNvPr id="13363" name="Google Shape;13363;p81"/>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1"/>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1"/>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1"/>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1"/>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1"/>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1"/>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1"/>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1"/>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1"/>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1"/>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1"/>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81"/>
          <p:cNvGrpSpPr/>
          <p:nvPr/>
        </p:nvGrpSpPr>
        <p:grpSpPr>
          <a:xfrm>
            <a:off x="3966679" y="2010861"/>
            <a:ext cx="367162" cy="275698"/>
            <a:chOff x="3966679" y="2010861"/>
            <a:chExt cx="367162" cy="275698"/>
          </a:xfrm>
        </p:grpSpPr>
        <p:sp>
          <p:nvSpPr>
            <p:cNvPr id="13376" name="Google Shape;13376;p81"/>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1"/>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1"/>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1"/>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81"/>
          <p:cNvGrpSpPr/>
          <p:nvPr/>
        </p:nvGrpSpPr>
        <p:grpSpPr>
          <a:xfrm>
            <a:off x="1752577" y="2025495"/>
            <a:ext cx="366404" cy="246220"/>
            <a:chOff x="1752577" y="2025495"/>
            <a:chExt cx="366404" cy="246220"/>
          </a:xfrm>
        </p:grpSpPr>
        <p:sp>
          <p:nvSpPr>
            <p:cNvPr id="13381" name="Google Shape;13381;p81"/>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1"/>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1"/>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1"/>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1"/>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1"/>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1"/>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1"/>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1"/>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1"/>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1"/>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1"/>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1"/>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1"/>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1"/>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1"/>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81"/>
          <p:cNvGrpSpPr/>
          <p:nvPr/>
        </p:nvGrpSpPr>
        <p:grpSpPr>
          <a:xfrm>
            <a:off x="1309553" y="2069580"/>
            <a:ext cx="366404" cy="158363"/>
            <a:chOff x="1309553" y="2069580"/>
            <a:chExt cx="366404" cy="158363"/>
          </a:xfrm>
        </p:grpSpPr>
        <p:sp>
          <p:nvSpPr>
            <p:cNvPr id="13398" name="Google Shape;13398;p81"/>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1"/>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1"/>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1"/>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1"/>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1"/>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1"/>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1"/>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1"/>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1"/>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1"/>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1"/>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1"/>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1"/>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1"/>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1"/>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1"/>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1"/>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1"/>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1"/>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1"/>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1"/>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1"/>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1"/>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81"/>
          <p:cNvGrpSpPr/>
          <p:nvPr/>
        </p:nvGrpSpPr>
        <p:grpSpPr>
          <a:xfrm>
            <a:off x="866528" y="2088762"/>
            <a:ext cx="366639" cy="119635"/>
            <a:chOff x="866528" y="2088762"/>
            <a:chExt cx="366639" cy="119635"/>
          </a:xfrm>
        </p:grpSpPr>
        <p:sp>
          <p:nvSpPr>
            <p:cNvPr id="13425" name="Google Shape;13425;p81"/>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1"/>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1"/>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1"/>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1"/>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1"/>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1"/>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1"/>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1"/>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1"/>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1"/>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1"/>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1"/>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1"/>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81"/>
          <p:cNvGrpSpPr/>
          <p:nvPr/>
        </p:nvGrpSpPr>
        <p:grpSpPr>
          <a:xfrm>
            <a:off x="2329269" y="1965312"/>
            <a:ext cx="98807" cy="366273"/>
            <a:chOff x="2329269" y="1965312"/>
            <a:chExt cx="98807" cy="366273"/>
          </a:xfrm>
        </p:grpSpPr>
        <p:sp>
          <p:nvSpPr>
            <p:cNvPr id="13440" name="Google Shape;13440;p81"/>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1"/>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1"/>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81"/>
          <p:cNvGrpSpPr/>
          <p:nvPr/>
        </p:nvGrpSpPr>
        <p:grpSpPr>
          <a:xfrm>
            <a:off x="3208053" y="1964972"/>
            <a:ext cx="112344" cy="366926"/>
            <a:chOff x="3208053" y="1964972"/>
            <a:chExt cx="112344" cy="366926"/>
          </a:xfrm>
        </p:grpSpPr>
        <p:sp>
          <p:nvSpPr>
            <p:cNvPr id="13444" name="Google Shape;13444;p81"/>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1"/>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1"/>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1"/>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1"/>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1"/>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81"/>
          <p:cNvGrpSpPr/>
          <p:nvPr/>
        </p:nvGrpSpPr>
        <p:grpSpPr>
          <a:xfrm>
            <a:off x="3225379" y="3807339"/>
            <a:ext cx="72413" cy="366404"/>
            <a:chOff x="3225379" y="3807339"/>
            <a:chExt cx="72413" cy="366404"/>
          </a:xfrm>
        </p:grpSpPr>
        <p:sp>
          <p:nvSpPr>
            <p:cNvPr id="13451" name="Google Shape;13451;p81"/>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1"/>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1"/>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1"/>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1"/>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1"/>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1"/>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1"/>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81"/>
          <p:cNvGrpSpPr/>
          <p:nvPr/>
        </p:nvGrpSpPr>
        <p:grpSpPr>
          <a:xfrm>
            <a:off x="3523916" y="2011096"/>
            <a:ext cx="366665" cy="275201"/>
            <a:chOff x="3523916" y="2011096"/>
            <a:chExt cx="366665" cy="275201"/>
          </a:xfrm>
        </p:grpSpPr>
        <p:sp>
          <p:nvSpPr>
            <p:cNvPr id="13460" name="Google Shape;13460;p81"/>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1"/>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1"/>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1"/>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1"/>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1"/>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1"/>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1"/>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1"/>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1"/>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1"/>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1"/>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1"/>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1"/>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1"/>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1"/>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1"/>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1"/>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1"/>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1"/>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0" name="Google Shape;13480;p81"/>
          <p:cNvGrpSpPr/>
          <p:nvPr/>
        </p:nvGrpSpPr>
        <p:grpSpPr>
          <a:xfrm>
            <a:off x="1742777" y="1499997"/>
            <a:ext cx="393791" cy="366744"/>
            <a:chOff x="1742777" y="1499997"/>
            <a:chExt cx="393791" cy="366744"/>
          </a:xfrm>
        </p:grpSpPr>
        <p:sp>
          <p:nvSpPr>
            <p:cNvPr id="13481" name="Google Shape;13481;p81"/>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1"/>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1"/>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1"/>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1"/>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1"/>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1"/>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1"/>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1"/>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1"/>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1"/>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1"/>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1"/>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1"/>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81"/>
          <p:cNvGrpSpPr/>
          <p:nvPr/>
        </p:nvGrpSpPr>
        <p:grpSpPr>
          <a:xfrm>
            <a:off x="4014449" y="1499997"/>
            <a:ext cx="319914" cy="366639"/>
            <a:chOff x="4014449" y="1499997"/>
            <a:chExt cx="319914" cy="366639"/>
          </a:xfrm>
        </p:grpSpPr>
        <p:sp>
          <p:nvSpPr>
            <p:cNvPr id="13496" name="Google Shape;13496;p81"/>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1"/>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1"/>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1"/>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1"/>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81"/>
          <p:cNvGrpSpPr/>
          <p:nvPr/>
        </p:nvGrpSpPr>
        <p:grpSpPr>
          <a:xfrm>
            <a:off x="866267" y="1591460"/>
            <a:ext cx="367397" cy="183711"/>
            <a:chOff x="866267" y="1591460"/>
            <a:chExt cx="367397" cy="183711"/>
          </a:xfrm>
        </p:grpSpPr>
        <p:sp>
          <p:nvSpPr>
            <p:cNvPr id="13502" name="Google Shape;13502;p81"/>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1"/>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1"/>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1"/>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1"/>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1"/>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1"/>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1"/>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1"/>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1"/>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1"/>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1"/>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1"/>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1"/>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1"/>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1"/>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1"/>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1"/>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81"/>
          <p:cNvGrpSpPr/>
          <p:nvPr/>
        </p:nvGrpSpPr>
        <p:grpSpPr>
          <a:xfrm>
            <a:off x="3117843" y="1499892"/>
            <a:ext cx="327440" cy="366744"/>
            <a:chOff x="3117843" y="1499892"/>
            <a:chExt cx="327440" cy="366744"/>
          </a:xfrm>
        </p:grpSpPr>
        <p:sp>
          <p:nvSpPr>
            <p:cNvPr id="13521" name="Google Shape;13521;p81"/>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1"/>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1"/>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1"/>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1"/>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1"/>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1"/>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81"/>
          <p:cNvGrpSpPr/>
          <p:nvPr/>
        </p:nvGrpSpPr>
        <p:grpSpPr>
          <a:xfrm>
            <a:off x="2667005" y="1499997"/>
            <a:ext cx="336770" cy="366639"/>
            <a:chOff x="2667005" y="1499997"/>
            <a:chExt cx="336770" cy="366639"/>
          </a:xfrm>
        </p:grpSpPr>
        <p:sp>
          <p:nvSpPr>
            <p:cNvPr id="13529" name="Google Shape;13529;p81"/>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1"/>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1"/>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1"/>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1"/>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1"/>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1"/>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1"/>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1"/>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1"/>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1"/>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1"/>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1"/>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1"/>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1"/>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1"/>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1"/>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1"/>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1"/>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81"/>
          <p:cNvGrpSpPr/>
          <p:nvPr/>
        </p:nvGrpSpPr>
        <p:grpSpPr>
          <a:xfrm>
            <a:off x="3564866" y="1499997"/>
            <a:ext cx="326473" cy="366639"/>
            <a:chOff x="3564866" y="1499997"/>
            <a:chExt cx="326473" cy="366639"/>
          </a:xfrm>
        </p:grpSpPr>
        <p:sp>
          <p:nvSpPr>
            <p:cNvPr id="13549" name="Google Shape;13549;p81"/>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1"/>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1"/>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1"/>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1"/>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1"/>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1"/>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1"/>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1"/>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81"/>
          <p:cNvGrpSpPr/>
          <p:nvPr/>
        </p:nvGrpSpPr>
        <p:grpSpPr>
          <a:xfrm>
            <a:off x="1314074" y="1499997"/>
            <a:ext cx="364392" cy="366639"/>
            <a:chOff x="1314074" y="1499997"/>
            <a:chExt cx="364392" cy="366639"/>
          </a:xfrm>
        </p:grpSpPr>
        <p:sp>
          <p:nvSpPr>
            <p:cNvPr id="13559" name="Google Shape;13559;p81"/>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1"/>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1"/>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1"/>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1"/>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1"/>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1"/>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1"/>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1"/>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1"/>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1"/>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1"/>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81"/>
          <p:cNvGrpSpPr/>
          <p:nvPr/>
        </p:nvGrpSpPr>
        <p:grpSpPr>
          <a:xfrm>
            <a:off x="2220479" y="1499997"/>
            <a:ext cx="337005" cy="366639"/>
            <a:chOff x="2220479" y="1499997"/>
            <a:chExt cx="337005" cy="366639"/>
          </a:xfrm>
        </p:grpSpPr>
        <p:sp>
          <p:nvSpPr>
            <p:cNvPr id="13572" name="Google Shape;13572;p81"/>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1"/>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1"/>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1"/>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1"/>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1"/>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1"/>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1"/>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1"/>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1"/>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1"/>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81"/>
          <p:cNvGrpSpPr/>
          <p:nvPr/>
        </p:nvGrpSpPr>
        <p:grpSpPr>
          <a:xfrm>
            <a:off x="4105155" y="2425976"/>
            <a:ext cx="87230" cy="366430"/>
            <a:chOff x="4105155" y="2425976"/>
            <a:chExt cx="87230" cy="366430"/>
          </a:xfrm>
        </p:grpSpPr>
        <p:sp>
          <p:nvSpPr>
            <p:cNvPr id="13584" name="Google Shape;13584;p81"/>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1"/>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1"/>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1"/>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1"/>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1"/>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0" name="Google Shape;13590;p81"/>
          <p:cNvGrpSpPr/>
          <p:nvPr/>
        </p:nvGrpSpPr>
        <p:grpSpPr>
          <a:xfrm>
            <a:off x="1808109" y="2426002"/>
            <a:ext cx="267884" cy="366639"/>
            <a:chOff x="1808109" y="2426002"/>
            <a:chExt cx="267884" cy="366639"/>
          </a:xfrm>
        </p:grpSpPr>
        <p:sp>
          <p:nvSpPr>
            <p:cNvPr id="13591" name="Google Shape;13591;p81"/>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1"/>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1"/>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1"/>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1"/>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1"/>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1"/>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1"/>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1"/>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1"/>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1"/>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1"/>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1"/>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1"/>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1"/>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1"/>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1"/>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1"/>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1"/>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1"/>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1"/>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81"/>
          <p:cNvGrpSpPr/>
          <p:nvPr/>
        </p:nvGrpSpPr>
        <p:grpSpPr>
          <a:xfrm>
            <a:off x="3603568" y="2426002"/>
            <a:ext cx="207597" cy="366639"/>
            <a:chOff x="3603568" y="2426002"/>
            <a:chExt cx="207597" cy="366639"/>
          </a:xfrm>
        </p:grpSpPr>
        <p:sp>
          <p:nvSpPr>
            <p:cNvPr id="13613" name="Google Shape;13613;p81"/>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1"/>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1"/>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1"/>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1"/>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1"/>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81"/>
          <p:cNvGrpSpPr/>
          <p:nvPr/>
        </p:nvGrpSpPr>
        <p:grpSpPr>
          <a:xfrm>
            <a:off x="2246115" y="2426002"/>
            <a:ext cx="274417" cy="366404"/>
            <a:chOff x="2246115" y="2426002"/>
            <a:chExt cx="274417" cy="366404"/>
          </a:xfrm>
        </p:grpSpPr>
        <p:sp>
          <p:nvSpPr>
            <p:cNvPr id="13620" name="Google Shape;13620;p81"/>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1"/>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1"/>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1"/>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1"/>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1"/>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1"/>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1"/>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1"/>
          <p:cNvGrpSpPr/>
          <p:nvPr/>
        </p:nvGrpSpPr>
        <p:grpSpPr>
          <a:xfrm>
            <a:off x="2696666" y="2426002"/>
            <a:ext cx="256099" cy="366639"/>
            <a:chOff x="2696666" y="2426002"/>
            <a:chExt cx="256099" cy="366639"/>
          </a:xfrm>
        </p:grpSpPr>
        <p:sp>
          <p:nvSpPr>
            <p:cNvPr id="13629" name="Google Shape;13629;p81"/>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1"/>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1"/>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1"/>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1"/>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1"/>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81"/>
          <p:cNvGrpSpPr/>
          <p:nvPr/>
        </p:nvGrpSpPr>
        <p:grpSpPr>
          <a:xfrm>
            <a:off x="3149072" y="2426002"/>
            <a:ext cx="225863" cy="366430"/>
            <a:chOff x="3149072" y="2426002"/>
            <a:chExt cx="225863" cy="366430"/>
          </a:xfrm>
        </p:grpSpPr>
        <p:sp>
          <p:nvSpPr>
            <p:cNvPr id="13636" name="Google Shape;13636;p81"/>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1"/>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1"/>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1"/>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1"/>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1"/>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1"/>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1"/>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1"/>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1"/>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1"/>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81"/>
          <p:cNvGrpSpPr/>
          <p:nvPr/>
        </p:nvGrpSpPr>
        <p:grpSpPr>
          <a:xfrm>
            <a:off x="1361556" y="2425923"/>
            <a:ext cx="283224" cy="366482"/>
            <a:chOff x="1361556" y="2425923"/>
            <a:chExt cx="283224" cy="366482"/>
          </a:xfrm>
        </p:grpSpPr>
        <p:sp>
          <p:nvSpPr>
            <p:cNvPr id="13648" name="Google Shape;13648;p8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81"/>
          <p:cNvGrpSpPr/>
          <p:nvPr/>
        </p:nvGrpSpPr>
        <p:grpSpPr>
          <a:xfrm>
            <a:off x="3973735" y="2891056"/>
            <a:ext cx="361883" cy="366979"/>
            <a:chOff x="3973735" y="2891056"/>
            <a:chExt cx="361883" cy="366979"/>
          </a:xfrm>
        </p:grpSpPr>
        <p:sp>
          <p:nvSpPr>
            <p:cNvPr id="13669" name="Google Shape;13669;p81"/>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1"/>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1"/>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1"/>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1"/>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1"/>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1"/>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1"/>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1"/>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1"/>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1"/>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1"/>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1"/>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1"/>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1"/>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1"/>
          <p:cNvGrpSpPr/>
          <p:nvPr/>
        </p:nvGrpSpPr>
        <p:grpSpPr>
          <a:xfrm>
            <a:off x="3527941" y="2916744"/>
            <a:ext cx="366665" cy="315654"/>
            <a:chOff x="3527941" y="2916744"/>
            <a:chExt cx="366665" cy="315654"/>
          </a:xfrm>
        </p:grpSpPr>
        <p:sp>
          <p:nvSpPr>
            <p:cNvPr id="13687" name="Google Shape;13687;p81"/>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1"/>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1"/>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1"/>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1"/>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1"/>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1"/>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1"/>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1"/>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1"/>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1"/>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1"/>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1"/>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1"/>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1"/>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1"/>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1"/>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1"/>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1"/>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1"/>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1"/>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1"/>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1"/>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1"/>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1"/>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1"/>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1"/>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1"/>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1"/>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1"/>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81"/>
          <p:cNvGrpSpPr/>
          <p:nvPr/>
        </p:nvGrpSpPr>
        <p:grpSpPr>
          <a:xfrm>
            <a:off x="2640873" y="2891631"/>
            <a:ext cx="366404" cy="366404"/>
            <a:chOff x="2640873" y="2891631"/>
            <a:chExt cx="366404" cy="366404"/>
          </a:xfrm>
        </p:grpSpPr>
        <p:sp>
          <p:nvSpPr>
            <p:cNvPr id="13718" name="Google Shape;13718;p81"/>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1"/>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1"/>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1"/>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1"/>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1"/>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1"/>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1"/>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1"/>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1"/>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1"/>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1"/>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1"/>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1"/>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81"/>
          <p:cNvGrpSpPr/>
          <p:nvPr/>
        </p:nvGrpSpPr>
        <p:grpSpPr>
          <a:xfrm>
            <a:off x="2197091" y="2938120"/>
            <a:ext cx="366665" cy="273189"/>
            <a:chOff x="2197091" y="2938120"/>
            <a:chExt cx="366665" cy="273189"/>
          </a:xfrm>
        </p:grpSpPr>
        <p:sp>
          <p:nvSpPr>
            <p:cNvPr id="13733" name="Google Shape;13733;p81"/>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1"/>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1"/>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1"/>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1"/>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1"/>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1"/>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1"/>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1"/>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1"/>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1"/>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1"/>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1"/>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1"/>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1"/>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1"/>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1"/>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1"/>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1"/>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1"/>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1"/>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1"/>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81"/>
          <p:cNvGrpSpPr/>
          <p:nvPr/>
        </p:nvGrpSpPr>
        <p:grpSpPr>
          <a:xfrm>
            <a:off x="1753570" y="2892127"/>
            <a:ext cx="366665" cy="365202"/>
            <a:chOff x="1753570" y="2892127"/>
            <a:chExt cx="366665" cy="365202"/>
          </a:xfrm>
        </p:grpSpPr>
        <p:sp>
          <p:nvSpPr>
            <p:cNvPr id="13758" name="Google Shape;13758;p81"/>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1"/>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1"/>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1"/>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1"/>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1"/>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1"/>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1"/>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1"/>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1"/>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1"/>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1"/>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1"/>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1"/>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1"/>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1"/>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1"/>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1"/>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81"/>
          <p:cNvGrpSpPr/>
          <p:nvPr/>
        </p:nvGrpSpPr>
        <p:grpSpPr>
          <a:xfrm>
            <a:off x="1303751" y="3807339"/>
            <a:ext cx="367684" cy="366561"/>
            <a:chOff x="1303751" y="3807339"/>
            <a:chExt cx="367684" cy="366561"/>
          </a:xfrm>
        </p:grpSpPr>
        <p:sp>
          <p:nvSpPr>
            <p:cNvPr id="13777" name="Google Shape;13777;p81"/>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1"/>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1"/>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1"/>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1"/>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1"/>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1"/>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1"/>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1"/>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1"/>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1"/>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1"/>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1"/>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1"/>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1"/>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1"/>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1"/>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1"/>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1"/>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1"/>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1"/>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1"/>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1"/>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1"/>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1"/>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1"/>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1"/>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1"/>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1"/>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1"/>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1"/>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1"/>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1"/>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1"/>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1"/>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1"/>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1"/>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1"/>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1"/>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1"/>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1"/>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8" name="Google Shape;13818;p81"/>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9" name="Google Shape;13819;p81"/>
          <p:cNvGrpSpPr/>
          <p:nvPr/>
        </p:nvGrpSpPr>
        <p:grpSpPr>
          <a:xfrm>
            <a:off x="1310049" y="2891421"/>
            <a:ext cx="384749" cy="366613"/>
            <a:chOff x="1310049" y="2891421"/>
            <a:chExt cx="384749" cy="366613"/>
          </a:xfrm>
        </p:grpSpPr>
        <p:sp>
          <p:nvSpPr>
            <p:cNvPr id="13820" name="Google Shape;13820;p8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81"/>
          <p:cNvGrpSpPr/>
          <p:nvPr/>
        </p:nvGrpSpPr>
        <p:grpSpPr>
          <a:xfrm>
            <a:off x="849673" y="2891343"/>
            <a:ext cx="383468" cy="366665"/>
            <a:chOff x="849673" y="2891343"/>
            <a:chExt cx="383468" cy="366665"/>
          </a:xfrm>
        </p:grpSpPr>
        <p:sp>
          <p:nvSpPr>
            <p:cNvPr id="13835" name="Google Shape;13835;p81"/>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1"/>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1"/>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1"/>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1"/>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1"/>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1"/>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1"/>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1"/>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1"/>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1"/>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1"/>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81"/>
          <p:cNvGrpSpPr/>
          <p:nvPr/>
        </p:nvGrpSpPr>
        <p:grpSpPr>
          <a:xfrm>
            <a:off x="920257" y="2426002"/>
            <a:ext cx="278024" cy="366508"/>
            <a:chOff x="920257" y="2426002"/>
            <a:chExt cx="278024" cy="366508"/>
          </a:xfrm>
        </p:grpSpPr>
        <p:sp>
          <p:nvSpPr>
            <p:cNvPr id="13848" name="Google Shape;13848;p81"/>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1"/>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1"/>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1"/>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1"/>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1"/>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1"/>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1"/>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1"/>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1"/>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1"/>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1"/>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1"/>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81"/>
          <p:cNvGrpSpPr/>
          <p:nvPr/>
        </p:nvGrpSpPr>
        <p:grpSpPr>
          <a:xfrm>
            <a:off x="866528" y="4274484"/>
            <a:ext cx="349810" cy="366665"/>
            <a:chOff x="866528" y="4274484"/>
            <a:chExt cx="349810" cy="366665"/>
          </a:xfrm>
        </p:grpSpPr>
        <p:sp>
          <p:nvSpPr>
            <p:cNvPr id="13862" name="Google Shape;13862;p81"/>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1"/>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1"/>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1"/>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1"/>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1"/>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1"/>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1"/>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1"/>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1"/>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1"/>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81"/>
          <p:cNvGrpSpPr/>
          <p:nvPr/>
        </p:nvGrpSpPr>
        <p:grpSpPr>
          <a:xfrm>
            <a:off x="1388708" y="4274484"/>
            <a:ext cx="330210" cy="366665"/>
            <a:chOff x="1388708" y="4274484"/>
            <a:chExt cx="330210" cy="366665"/>
          </a:xfrm>
        </p:grpSpPr>
        <p:sp>
          <p:nvSpPr>
            <p:cNvPr id="13874" name="Google Shape;13874;p81"/>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1"/>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1"/>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1"/>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1"/>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1"/>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1"/>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1"/>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1"/>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1"/>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1"/>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1"/>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1"/>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1"/>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1"/>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1"/>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1"/>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1"/>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1"/>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1"/>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81"/>
          <p:cNvGrpSpPr/>
          <p:nvPr/>
        </p:nvGrpSpPr>
        <p:grpSpPr>
          <a:xfrm>
            <a:off x="1874694" y="4293326"/>
            <a:ext cx="375446" cy="328982"/>
            <a:chOff x="1874694" y="4293326"/>
            <a:chExt cx="375446" cy="328982"/>
          </a:xfrm>
        </p:grpSpPr>
        <p:sp>
          <p:nvSpPr>
            <p:cNvPr id="13895" name="Google Shape;13895;p81"/>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1"/>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1"/>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1"/>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1"/>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1"/>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1"/>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1"/>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1"/>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1"/>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1"/>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1"/>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1"/>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1"/>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1"/>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1"/>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1"/>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1"/>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1"/>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1"/>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1"/>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1"/>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1"/>
          <p:cNvGrpSpPr/>
          <p:nvPr/>
        </p:nvGrpSpPr>
        <p:grpSpPr>
          <a:xfrm>
            <a:off x="2396116" y="4293090"/>
            <a:ext cx="366665" cy="329714"/>
            <a:chOff x="2396116" y="4293090"/>
            <a:chExt cx="366665" cy="329714"/>
          </a:xfrm>
        </p:grpSpPr>
        <p:sp>
          <p:nvSpPr>
            <p:cNvPr id="13918" name="Google Shape;13918;p81"/>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1"/>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1"/>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1"/>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1"/>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1"/>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1"/>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1"/>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1"/>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1"/>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1"/>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1"/>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1"/>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81"/>
          <p:cNvGrpSpPr/>
          <p:nvPr/>
        </p:nvGrpSpPr>
        <p:grpSpPr>
          <a:xfrm>
            <a:off x="2908757" y="4289824"/>
            <a:ext cx="367162" cy="336116"/>
            <a:chOff x="2908757" y="4289824"/>
            <a:chExt cx="367162" cy="336116"/>
          </a:xfrm>
        </p:grpSpPr>
        <p:sp>
          <p:nvSpPr>
            <p:cNvPr id="13932" name="Google Shape;13932;p81"/>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1"/>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1"/>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1"/>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1"/>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1"/>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1"/>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1"/>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1"/>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1"/>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1"/>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1"/>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1"/>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1"/>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1"/>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1"/>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1"/>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1"/>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1"/>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1"/>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1"/>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1"/>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1"/>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1"/>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1"/>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1"/>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1"/>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81"/>
          <p:cNvGrpSpPr/>
          <p:nvPr/>
        </p:nvGrpSpPr>
        <p:grpSpPr>
          <a:xfrm>
            <a:off x="3082408" y="2919540"/>
            <a:ext cx="368651" cy="310350"/>
            <a:chOff x="3082408" y="2919540"/>
            <a:chExt cx="368651" cy="310350"/>
          </a:xfrm>
        </p:grpSpPr>
        <p:sp>
          <p:nvSpPr>
            <p:cNvPr id="13960" name="Google Shape;13960;p81"/>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1"/>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1"/>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1"/>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1"/>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1"/>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1"/>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1"/>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1"/>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1"/>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1"/>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1"/>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81"/>
          <p:cNvGrpSpPr/>
          <p:nvPr/>
        </p:nvGrpSpPr>
        <p:grpSpPr>
          <a:xfrm>
            <a:off x="7069130" y="2424800"/>
            <a:ext cx="366169" cy="360498"/>
            <a:chOff x="7069130" y="2424800"/>
            <a:chExt cx="366169" cy="360498"/>
          </a:xfrm>
        </p:grpSpPr>
        <p:sp>
          <p:nvSpPr>
            <p:cNvPr id="13973" name="Google Shape;13973;p81"/>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1"/>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1"/>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1"/>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1"/>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1"/>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1"/>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1"/>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1"/>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1"/>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1"/>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1"/>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1"/>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1"/>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1"/>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1"/>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1"/>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1"/>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1"/>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1"/>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81"/>
          <p:cNvGrpSpPr/>
          <p:nvPr/>
        </p:nvGrpSpPr>
        <p:grpSpPr>
          <a:xfrm>
            <a:off x="4885655" y="2424721"/>
            <a:ext cx="281473" cy="360629"/>
            <a:chOff x="4885655" y="2424721"/>
            <a:chExt cx="281473" cy="360629"/>
          </a:xfrm>
        </p:grpSpPr>
        <p:sp>
          <p:nvSpPr>
            <p:cNvPr id="13994" name="Google Shape;13994;p81"/>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1"/>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1"/>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1"/>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1"/>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1"/>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1"/>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1"/>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1"/>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1"/>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1"/>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5" name="Google Shape;14005;p81"/>
          <p:cNvGrpSpPr/>
          <p:nvPr/>
        </p:nvGrpSpPr>
        <p:grpSpPr>
          <a:xfrm>
            <a:off x="6625609" y="2446777"/>
            <a:ext cx="364130" cy="316726"/>
            <a:chOff x="6625609" y="2446777"/>
            <a:chExt cx="364130" cy="316726"/>
          </a:xfrm>
        </p:grpSpPr>
        <p:sp>
          <p:nvSpPr>
            <p:cNvPr id="14006" name="Google Shape;14006;p81"/>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1"/>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1"/>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1"/>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1"/>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1"/>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1"/>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1"/>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1"/>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1"/>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1"/>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1"/>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81"/>
          <p:cNvGrpSpPr/>
          <p:nvPr/>
        </p:nvGrpSpPr>
        <p:grpSpPr>
          <a:xfrm>
            <a:off x="5757644" y="2012350"/>
            <a:ext cx="360629" cy="298825"/>
            <a:chOff x="5757644" y="2012350"/>
            <a:chExt cx="360629" cy="298825"/>
          </a:xfrm>
        </p:grpSpPr>
        <p:sp>
          <p:nvSpPr>
            <p:cNvPr id="14019" name="Google Shape;14019;p81"/>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1"/>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1"/>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1"/>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1"/>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1"/>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1"/>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1"/>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1"/>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1"/>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1"/>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1"/>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1"/>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1"/>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1"/>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1"/>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1"/>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1"/>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1"/>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1"/>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1"/>
            <p:cNvSpPr/>
            <p:nvPr/>
          </p:nvSpPr>
          <p:spPr>
            <a:xfrm>
              <a:off x="5757644" y="2292308"/>
              <a:ext cx="360629"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1"/>
            <p:cNvSpPr/>
            <p:nvPr/>
          </p:nvSpPr>
          <p:spPr>
            <a:xfrm>
              <a:off x="5757644" y="2292308"/>
              <a:ext cx="360629"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81"/>
          <p:cNvGrpSpPr/>
          <p:nvPr/>
        </p:nvGrpSpPr>
        <p:grpSpPr>
          <a:xfrm>
            <a:off x="5317625" y="1983474"/>
            <a:ext cx="360628" cy="356839"/>
            <a:chOff x="5317625" y="1983474"/>
            <a:chExt cx="360628" cy="356839"/>
          </a:xfrm>
        </p:grpSpPr>
        <p:sp>
          <p:nvSpPr>
            <p:cNvPr id="14042" name="Google Shape;14042;p81"/>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1"/>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1"/>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1"/>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1"/>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1"/>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1"/>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1"/>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1"/>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1"/>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1"/>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1"/>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1"/>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1"/>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1"/>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1"/>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1"/>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1"/>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1"/>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81"/>
          <p:cNvGrpSpPr/>
          <p:nvPr/>
        </p:nvGrpSpPr>
        <p:grpSpPr>
          <a:xfrm>
            <a:off x="6181827" y="2463685"/>
            <a:ext cx="360628" cy="282989"/>
            <a:chOff x="6181827" y="2463685"/>
            <a:chExt cx="360628" cy="282989"/>
          </a:xfrm>
        </p:grpSpPr>
        <p:sp>
          <p:nvSpPr>
            <p:cNvPr id="14062" name="Google Shape;14062;p81"/>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1"/>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1"/>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1"/>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1"/>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1"/>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1"/>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1"/>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1"/>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1"/>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1"/>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3" name="Google Shape;14073;p81"/>
          <p:cNvGrpSpPr/>
          <p:nvPr/>
        </p:nvGrpSpPr>
        <p:grpSpPr>
          <a:xfrm>
            <a:off x="5346292" y="3340691"/>
            <a:ext cx="291247" cy="360628"/>
            <a:chOff x="5346292" y="3340691"/>
            <a:chExt cx="291247" cy="360628"/>
          </a:xfrm>
        </p:grpSpPr>
        <p:sp>
          <p:nvSpPr>
            <p:cNvPr id="14074" name="Google Shape;14074;p81"/>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1"/>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1"/>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1"/>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1"/>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1"/>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1"/>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1"/>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1"/>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1"/>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1"/>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1"/>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1"/>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1"/>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1"/>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1"/>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1"/>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1"/>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1"/>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1"/>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1"/>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1"/>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1"/>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1"/>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1"/>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81"/>
          <p:cNvGrpSpPr/>
          <p:nvPr/>
        </p:nvGrpSpPr>
        <p:grpSpPr>
          <a:xfrm>
            <a:off x="7969264" y="1981697"/>
            <a:ext cx="337763" cy="360393"/>
            <a:chOff x="7969264" y="1981697"/>
            <a:chExt cx="337763" cy="360393"/>
          </a:xfrm>
        </p:grpSpPr>
        <p:sp>
          <p:nvSpPr>
            <p:cNvPr id="14100" name="Google Shape;14100;p81"/>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1"/>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1"/>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1"/>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1"/>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1"/>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1"/>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1"/>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1"/>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1"/>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1"/>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1"/>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1"/>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1"/>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1"/>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1"/>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1"/>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1"/>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81"/>
          <p:cNvGrpSpPr/>
          <p:nvPr/>
        </p:nvGrpSpPr>
        <p:grpSpPr>
          <a:xfrm>
            <a:off x="5736032" y="2430000"/>
            <a:ext cx="360890" cy="350332"/>
            <a:chOff x="5736032" y="2430000"/>
            <a:chExt cx="360890" cy="350332"/>
          </a:xfrm>
        </p:grpSpPr>
        <p:sp>
          <p:nvSpPr>
            <p:cNvPr id="14119" name="Google Shape;14119;p81"/>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1"/>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1"/>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1"/>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1"/>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1"/>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1"/>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1"/>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1"/>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1"/>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1"/>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1"/>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1"/>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1"/>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1"/>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1"/>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1"/>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81"/>
          <p:cNvGrpSpPr/>
          <p:nvPr/>
        </p:nvGrpSpPr>
        <p:grpSpPr>
          <a:xfrm>
            <a:off x="4877867" y="1995991"/>
            <a:ext cx="360628" cy="331778"/>
            <a:chOff x="4877867" y="1995991"/>
            <a:chExt cx="360628" cy="331778"/>
          </a:xfrm>
        </p:grpSpPr>
        <p:sp>
          <p:nvSpPr>
            <p:cNvPr id="14137" name="Google Shape;14137;p81"/>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1"/>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1"/>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1"/>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1"/>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1"/>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1"/>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1"/>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1"/>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1"/>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1"/>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1"/>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1"/>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1"/>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81"/>
          <p:cNvGrpSpPr/>
          <p:nvPr/>
        </p:nvGrpSpPr>
        <p:grpSpPr>
          <a:xfrm>
            <a:off x="7050889" y="2913503"/>
            <a:ext cx="363529" cy="339513"/>
            <a:chOff x="7050889" y="2913503"/>
            <a:chExt cx="363529" cy="339513"/>
          </a:xfrm>
        </p:grpSpPr>
        <p:sp>
          <p:nvSpPr>
            <p:cNvPr id="14152" name="Google Shape;14152;p81"/>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1"/>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1"/>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1"/>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1"/>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1"/>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1"/>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1"/>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1"/>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1" name="Google Shape;14161;p81"/>
          <p:cNvGrpSpPr/>
          <p:nvPr/>
        </p:nvGrpSpPr>
        <p:grpSpPr>
          <a:xfrm>
            <a:off x="7510900" y="1981462"/>
            <a:ext cx="372937" cy="360629"/>
            <a:chOff x="7510900" y="1981462"/>
            <a:chExt cx="372937" cy="360629"/>
          </a:xfrm>
        </p:grpSpPr>
        <p:sp>
          <p:nvSpPr>
            <p:cNvPr id="14162" name="Google Shape;14162;p81"/>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1"/>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1"/>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1"/>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1"/>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1"/>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1"/>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1"/>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1"/>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1"/>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1"/>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1"/>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1"/>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1"/>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1"/>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1"/>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81"/>
          <p:cNvGrpSpPr/>
          <p:nvPr/>
        </p:nvGrpSpPr>
        <p:grpSpPr>
          <a:xfrm>
            <a:off x="6599476" y="2918260"/>
            <a:ext cx="360629" cy="329975"/>
            <a:chOff x="6599476" y="2918260"/>
            <a:chExt cx="360629" cy="329975"/>
          </a:xfrm>
        </p:grpSpPr>
        <p:sp>
          <p:nvSpPr>
            <p:cNvPr id="14179" name="Google Shape;14179;p81"/>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1"/>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1"/>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1"/>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1"/>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1"/>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1"/>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1"/>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1"/>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1"/>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1"/>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1"/>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1"/>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1"/>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1"/>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1"/>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1"/>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1"/>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1"/>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1"/>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1"/>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1"/>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1"/>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1"/>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1"/>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81"/>
          <p:cNvGrpSpPr/>
          <p:nvPr/>
        </p:nvGrpSpPr>
        <p:grpSpPr>
          <a:xfrm>
            <a:off x="5290499" y="2481533"/>
            <a:ext cx="360628" cy="247292"/>
            <a:chOff x="5290499" y="2481533"/>
            <a:chExt cx="360628" cy="247292"/>
          </a:xfrm>
        </p:grpSpPr>
        <p:sp>
          <p:nvSpPr>
            <p:cNvPr id="14205" name="Google Shape;14205;p81"/>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1"/>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1"/>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1"/>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1"/>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1"/>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1"/>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1"/>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1"/>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1"/>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1"/>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1"/>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1"/>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1"/>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1"/>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1"/>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1"/>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1"/>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1"/>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1"/>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1"/>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1"/>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1"/>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1"/>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1"/>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1"/>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1"/>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81"/>
          <p:cNvGrpSpPr/>
          <p:nvPr/>
        </p:nvGrpSpPr>
        <p:grpSpPr>
          <a:xfrm>
            <a:off x="6201923" y="1981514"/>
            <a:ext cx="351325" cy="360576"/>
            <a:chOff x="6201923" y="1981514"/>
            <a:chExt cx="351325" cy="360576"/>
          </a:xfrm>
        </p:grpSpPr>
        <p:sp>
          <p:nvSpPr>
            <p:cNvPr id="14233" name="Google Shape;14233;p81"/>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1"/>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1"/>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1"/>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1"/>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1"/>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1"/>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81"/>
          <p:cNvGrpSpPr/>
          <p:nvPr/>
        </p:nvGrpSpPr>
        <p:grpSpPr>
          <a:xfrm>
            <a:off x="4894461" y="3340691"/>
            <a:ext cx="312884" cy="360785"/>
            <a:chOff x="4894461" y="3340691"/>
            <a:chExt cx="312884" cy="360785"/>
          </a:xfrm>
        </p:grpSpPr>
        <p:sp>
          <p:nvSpPr>
            <p:cNvPr id="14241" name="Google Shape;14241;p81"/>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1"/>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1"/>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1"/>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1"/>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1"/>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1"/>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1"/>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1"/>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1"/>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1"/>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1"/>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1"/>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1"/>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81"/>
          <p:cNvGrpSpPr/>
          <p:nvPr/>
        </p:nvGrpSpPr>
        <p:grpSpPr>
          <a:xfrm>
            <a:off x="5339237" y="1501251"/>
            <a:ext cx="245541" cy="360629"/>
            <a:chOff x="5339237" y="1501251"/>
            <a:chExt cx="245541" cy="360629"/>
          </a:xfrm>
        </p:grpSpPr>
        <p:sp>
          <p:nvSpPr>
            <p:cNvPr id="14258" name="Google Shape;14258;p81"/>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1"/>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1"/>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1"/>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1"/>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1"/>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1"/>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1"/>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1"/>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1"/>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1"/>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1"/>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1"/>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1"/>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1"/>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1"/>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1"/>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1"/>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1"/>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1"/>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1"/>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1"/>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1"/>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1"/>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1"/>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1"/>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1"/>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1"/>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1"/>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1"/>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1"/>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1"/>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1"/>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1"/>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1"/>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1"/>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1"/>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1"/>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1"/>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1"/>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1"/>
          <p:cNvGrpSpPr/>
          <p:nvPr/>
        </p:nvGrpSpPr>
        <p:grpSpPr>
          <a:xfrm>
            <a:off x="7959464" y="2474216"/>
            <a:ext cx="370428" cy="261926"/>
            <a:chOff x="7959464" y="2474216"/>
            <a:chExt cx="370428" cy="261926"/>
          </a:xfrm>
        </p:grpSpPr>
        <p:sp>
          <p:nvSpPr>
            <p:cNvPr id="14301" name="Google Shape;14301;p81"/>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1"/>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1"/>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1"/>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1"/>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1"/>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1"/>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1"/>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1"/>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1"/>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1"/>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1"/>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81"/>
          <p:cNvGrpSpPr/>
          <p:nvPr/>
        </p:nvGrpSpPr>
        <p:grpSpPr>
          <a:xfrm>
            <a:off x="7518687" y="2457909"/>
            <a:ext cx="360629" cy="294461"/>
            <a:chOff x="7518687" y="2457909"/>
            <a:chExt cx="360629" cy="294461"/>
          </a:xfrm>
        </p:grpSpPr>
        <p:sp>
          <p:nvSpPr>
            <p:cNvPr id="14314" name="Google Shape;14314;p81"/>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1"/>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1"/>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1"/>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1"/>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1"/>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1"/>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1"/>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1"/>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1"/>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1"/>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1"/>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1"/>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1"/>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1"/>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1"/>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1"/>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1"/>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1"/>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81"/>
          <p:cNvGrpSpPr/>
          <p:nvPr/>
        </p:nvGrpSpPr>
        <p:grpSpPr>
          <a:xfrm>
            <a:off x="7086220" y="1981566"/>
            <a:ext cx="343799" cy="360524"/>
            <a:chOff x="7086220" y="1981566"/>
            <a:chExt cx="343799" cy="360524"/>
          </a:xfrm>
        </p:grpSpPr>
        <p:sp>
          <p:nvSpPr>
            <p:cNvPr id="14334" name="Google Shape;14334;p81"/>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1"/>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1"/>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1"/>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1"/>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1"/>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1"/>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1"/>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1"/>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1"/>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1"/>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1"/>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1"/>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1"/>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1"/>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1"/>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81"/>
          <p:cNvGrpSpPr/>
          <p:nvPr/>
        </p:nvGrpSpPr>
        <p:grpSpPr>
          <a:xfrm>
            <a:off x="6141112" y="2927563"/>
            <a:ext cx="368416" cy="311369"/>
            <a:chOff x="6141112" y="2927563"/>
            <a:chExt cx="368416" cy="311369"/>
          </a:xfrm>
        </p:grpSpPr>
        <p:sp>
          <p:nvSpPr>
            <p:cNvPr id="14351" name="Google Shape;14351;p81"/>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1"/>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1"/>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1"/>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1"/>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1"/>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1"/>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81"/>
          <p:cNvGrpSpPr/>
          <p:nvPr/>
        </p:nvGrpSpPr>
        <p:grpSpPr>
          <a:xfrm>
            <a:off x="7520699" y="2902946"/>
            <a:ext cx="335489" cy="360629"/>
            <a:chOff x="7520699" y="2902946"/>
            <a:chExt cx="335489" cy="360629"/>
          </a:xfrm>
        </p:grpSpPr>
        <p:sp>
          <p:nvSpPr>
            <p:cNvPr id="14359" name="Google Shape;14359;p81"/>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1"/>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1"/>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1"/>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1"/>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1"/>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1"/>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1"/>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1"/>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1"/>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1"/>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1"/>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1"/>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1"/>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1"/>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81"/>
          <p:cNvGrpSpPr/>
          <p:nvPr/>
        </p:nvGrpSpPr>
        <p:grpSpPr>
          <a:xfrm>
            <a:off x="7988340" y="2902946"/>
            <a:ext cx="308886" cy="360628"/>
            <a:chOff x="7988340" y="2902946"/>
            <a:chExt cx="308886" cy="360628"/>
          </a:xfrm>
        </p:grpSpPr>
        <p:sp>
          <p:nvSpPr>
            <p:cNvPr id="14375" name="Google Shape;14375;p81"/>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1"/>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1"/>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1"/>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1"/>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1"/>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1"/>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1"/>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1"/>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1"/>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1"/>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1"/>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1"/>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1"/>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1"/>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1"/>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1"/>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1"/>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1"/>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1"/>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1"/>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1"/>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1"/>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81"/>
          <p:cNvGrpSpPr/>
          <p:nvPr/>
        </p:nvGrpSpPr>
        <p:grpSpPr>
          <a:xfrm>
            <a:off x="5690039" y="2902998"/>
            <a:ext cx="362902" cy="360498"/>
            <a:chOff x="5690039" y="2902998"/>
            <a:chExt cx="362902" cy="360498"/>
          </a:xfrm>
        </p:grpSpPr>
        <p:sp>
          <p:nvSpPr>
            <p:cNvPr id="14399" name="Google Shape;14399;p81"/>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1"/>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1"/>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1"/>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1"/>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1"/>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1"/>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81"/>
          <p:cNvGrpSpPr/>
          <p:nvPr/>
        </p:nvGrpSpPr>
        <p:grpSpPr>
          <a:xfrm>
            <a:off x="4871935" y="1500990"/>
            <a:ext cx="258503" cy="360890"/>
            <a:chOff x="4871935" y="1500990"/>
            <a:chExt cx="258503" cy="360890"/>
          </a:xfrm>
        </p:grpSpPr>
        <p:sp>
          <p:nvSpPr>
            <p:cNvPr id="14407" name="Google Shape;14407;p81"/>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1"/>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1"/>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1"/>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1"/>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1"/>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1"/>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1"/>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1"/>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1"/>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1" name="Google Shape;14421;p81"/>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2" name="Google Shape;14422;p81"/>
          <p:cNvGrpSpPr/>
          <p:nvPr/>
        </p:nvGrpSpPr>
        <p:grpSpPr>
          <a:xfrm>
            <a:off x="6265764" y="1501251"/>
            <a:ext cx="234983" cy="360629"/>
            <a:chOff x="6265764" y="1501251"/>
            <a:chExt cx="234983" cy="360629"/>
          </a:xfrm>
        </p:grpSpPr>
        <p:sp>
          <p:nvSpPr>
            <p:cNvPr id="14423" name="Google Shape;14423;p81"/>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1"/>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1"/>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1"/>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1"/>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1"/>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1"/>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1"/>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1"/>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1"/>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81"/>
          <p:cNvGrpSpPr/>
          <p:nvPr/>
        </p:nvGrpSpPr>
        <p:grpSpPr>
          <a:xfrm>
            <a:off x="6193639" y="3401998"/>
            <a:ext cx="360628" cy="238250"/>
            <a:chOff x="6193639" y="3401998"/>
            <a:chExt cx="360628" cy="238250"/>
          </a:xfrm>
        </p:grpSpPr>
        <p:sp>
          <p:nvSpPr>
            <p:cNvPr id="14436" name="Google Shape;14436;p81"/>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1"/>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1"/>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1"/>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1"/>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1"/>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1"/>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1"/>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1"/>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1"/>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1"/>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81"/>
          <p:cNvGrpSpPr/>
          <p:nvPr/>
        </p:nvGrpSpPr>
        <p:grpSpPr>
          <a:xfrm>
            <a:off x="5801625" y="1501251"/>
            <a:ext cx="246037" cy="360629"/>
            <a:chOff x="5801625" y="1501251"/>
            <a:chExt cx="246037" cy="360629"/>
          </a:xfrm>
        </p:grpSpPr>
        <p:sp>
          <p:nvSpPr>
            <p:cNvPr id="14448" name="Google Shape;14448;p81"/>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1"/>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1"/>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1"/>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1"/>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1"/>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1"/>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1"/>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1"/>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1"/>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1"/>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1"/>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1"/>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1"/>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1"/>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1"/>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1"/>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1"/>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1"/>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7" name="Google Shape;14467;p81"/>
          <p:cNvGrpSpPr/>
          <p:nvPr/>
        </p:nvGrpSpPr>
        <p:grpSpPr>
          <a:xfrm>
            <a:off x="6641680" y="1981462"/>
            <a:ext cx="352083" cy="360864"/>
            <a:chOff x="6641680" y="1981462"/>
            <a:chExt cx="352083" cy="360864"/>
          </a:xfrm>
        </p:grpSpPr>
        <p:sp>
          <p:nvSpPr>
            <p:cNvPr id="14468" name="Google Shape;14468;p81"/>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1"/>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1"/>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1"/>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1"/>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1"/>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1"/>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1"/>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1"/>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1"/>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1"/>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1"/>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1"/>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1"/>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1"/>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1"/>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1"/>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1"/>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1"/>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1"/>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1"/>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1"/>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1"/>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1"/>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1"/>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1"/>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1"/>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1"/>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81"/>
          <p:cNvGrpSpPr/>
          <p:nvPr/>
        </p:nvGrpSpPr>
        <p:grpSpPr>
          <a:xfrm>
            <a:off x="7205332" y="1501251"/>
            <a:ext cx="198032" cy="360629"/>
            <a:chOff x="7205332" y="1501251"/>
            <a:chExt cx="198032" cy="360629"/>
          </a:xfrm>
        </p:grpSpPr>
        <p:sp>
          <p:nvSpPr>
            <p:cNvPr id="14497" name="Google Shape;14497;p81"/>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1"/>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1"/>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1"/>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1"/>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1"/>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1"/>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1"/>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1"/>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1"/>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1"/>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1"/>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1"/>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1"/>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1"/>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1"/>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1"/>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1"/>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1"/>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1"/>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81"/>
          <p:cNvGrpSpPr/>
          <p:nvPr/>
        </p:nvGrpSpPr>
        <p:grpSpPr>
          <a:xfrm>
            <a:off x="7688313" y="1501251"/>
            <a:ext cx="153058" cy="360628"/>
            <a:chOff x="7688313" y="1501251"/>
            <a:chExt cx="153058" cy="360628"/>
          </a:xfrm>
        </p:grpSpPr>
        <p:sp>
          <p:nvSpPr>
            <p:cNvPr id="14518" name="Google Shape;14518;p81"/>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1"/>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1"/>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1"/>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1"/>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1"/>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1"/>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1"/>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1"/>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1"/>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1"/>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1"/>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1"/>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1"/>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1"/>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1"/>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81"/>
          <p:cNvGrpSpPr/>
          <p:nvPr/>
        </p:nvGrpSpPr>
        <p:grpSpPr>
          <a:xfrm>
            <a:off x="8150179" y="1501251"/>
            <a:ext cx="150811" cy="360629"/>
            <a:chOff x="8150179" y="1501251"/>
            <a:chExt cx="150811" cy="360629"/>
          </a:xfrm>
        </p:grpSpPr>
        <p:sp>
          <p:nvSpPr>
            <p:cNvPr id="14535" name="Google Shape;14535;p81"/>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1"/>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1"/>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1"/>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1"/>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1"/>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1"/>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1"/>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1"/>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4" name="Google Shape;14544;p81"/>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5" name="Google Shape;14545;p81"/>
          <p:cNvGrpSpPr/>
          <p:nvPr/>
        </p:nvGrpSpPr>
        <p:grpSpPr>
          <a:xfrm>
            <a:off x="4877867" y="2902946"/>
            <a:ext cx="170149" cy="360629"/>
            <a:chOff x="4877867" y="2902946"/>
            <a:chExt cx="170149" cy="360629"/>
          </a:xfrm>
        </p:grpSpPr>
        <p:sp>
          <p:nvSpPr>
            <p:cNvPr id="14546" name="Google Shape;14546;p81"/>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1"/>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1"/>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1"/>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1"/>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1"/>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1"/>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1"/>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1"/>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1"/>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1"/>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1"/>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1"/>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81"/>
          <p:cNvGrpSpPr/>
          <p:nvPr/>
        </p:nvGrpSpPr>
        <p:grpSpPr>
          <a:xfrm>
            <a:off x="6741689" y="1500676"/>
            <a:ext cx="207962" cy="361203"/>
            <a:chOff x="6741689" y="1500676"/>
            <a:chExt cx="207962" cy="361203"/>
          </a:xfrm>
        </p:grpSpPr>
        <p:sp>
          <p:nvSpPr>
            <p:cNvPr id="14560" name="Google Shape;14560;p81"/>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1"/>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1"/>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1"/>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1"/>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1"/>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1"/>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1"/>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1"/>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1"/>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1"/>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1"/>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1"/>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1"/>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1"/>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1"/>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1"/>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1"/>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1"/>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81"/>
          <p:cNvGrpSpPr/>
          <p:nvPr/>
        </p:nvGrpSpPr>
        <p:grpSpPr>
          <a:xfrm>
            <a:off x="5752627" y="3430404"/>
            <a:ext cx="360628" cy="181464"/>
            <a:chOff x="5752627" y="3430404"/>
            <a:chExt cx="360628" cy="181464"/>
          </a:xfrm>
        </p:grpSpPr>
        <p:sp>
          <p:nvSpPr>
            <p:cNvPr id="14580" name="Google Shape;14580;p81"/>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1"/>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1"/>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1"/>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1"/>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1"/>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1"/>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1"/>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1"/>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1"/>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1"/>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1"/>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1"/>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1"/>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1"/>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1"/>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1"/>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1"/>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1"/>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1"/>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1"/>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1"/>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1"/>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1"/>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1"/>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1"/>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1"/>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1"/>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81"/>
          <p:cNvGrpSpPr/>
          <p:nvPr/>
        </p:nvGrpSpPr>
        <p:grpSpPr>
          <a:xfrm>
            <a:off x="5235700" y="2902998"/>
            <a:ext cx="361909" cy="360759"/>
            <a:chOff x="5235700" y="2902998"/>
            <a:chExt cx="361909" cy="360759"/>
          </a:xfrm>
        </p:grpSpPr>
        <p:sp>
          <p:nvSpPr>
            <p:cNvPr id="14609" name="Google Shape;14609;p81"/>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1"/>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1"/>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1"/>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1"/>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1"/>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1"/>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81"/>
          <p:cNvGrpSpPr/>
          <p:nvPr/>
        </p:nvGrpSpPr>
        <p:grpSpPr>
          <a:xfrm>
            <a:off x="6634912" y="3394969"/>
            <a:ext cx="360367" cy="252309"/>
            <a:chOff x="6634912" y="3394969"/>
            <a:chExt cx="360367" cy="252309"/>
          </a:xfrm>
        </p:grpSpPr>
        <p:sp>
          <p:nvSpPr>
            <p:cNvPr id="14617" name="Google Shape;14617;p81"/>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1"/>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1"/>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1"/>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1"/>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1"/>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1"/>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1"/>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1"/>
            <p:cNvSpPr/>
            <p:nvPr/>
          </p:nvSpPr>
          <p:spPr>
            <a:xfrm>
              <a:off x="6833414" y="3519594"/>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1"/>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1"/>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1"/>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1"/>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81"/>
          <p:cNvGrpSpPr/>
          <p:nvPr/>
        </p:nvGrpSpPr>
        <p:grpSpPr>
          <a:xfrm>
            <a:off x="7059330" y="3340796"/>
            <a:ext cx="377170" cy="360655"/>
            <a:chOff x="7059330" y="3340796"/>
            <a:chExt cx="377170" cy="360655"/>
          </a:xfrm>
        </p:grpSpPr>
        <p:sp>
          <p:nvSpPr>
            <p:cNvPr id="14631" name="Google Shape;14631;p81"/>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1"/>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1"/>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1"/>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1"/>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1"/>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1"/>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1"/>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1"/>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1"/>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1"/>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1"/>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81"/>
          <p:cNvGrpSpPr/>
          <p:nvPr/>
        </p:nvGrpSpPr>
        <p:grpSpPr>
          <a:xfrm>
            <a:off x="7957948" y="3375631"/>
            <a:ext cx="360629" cy="291012"/>
            <a:chOff x="7957948" y="3375631"/>
            <a:chExt cx="360629" cy="291012"/>
          </a:xfrm>
        </p:grpSpPr>
        <p:sp>
          <p:nvSpPr>
            <p:cNvPr id="14644" name="Google Shape;14644;p81"/>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1"/>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1"/>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1"/>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1"/>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1"/>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1"/>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1"/>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1"/>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1"/>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1"/>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1"/>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1"/>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1"/>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1"/>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1"/>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1"/>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1"/>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81"/>
          <p:cNvGrpSpPr/>
          <p:nvPr/>
        </p:nvGrpSpPr>
        <p:grpSpPr>
          <a:xfrm>
            <a:off x="6198656" y="3867888"/>
            <a:ext cx="347562" cy="227954"/>
            <a:chOff x="6198656" y="3867888"/>
            <a:chExt cx="347562" cy="227954"/>
          </a:xfrm>
        </p:grpSpPr>
        <p:sp>
          <p:nvSpPr>
            <p:cNvPr id="14663" name="Google Shape;14663;p81"/>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1"/>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1"/>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1"/>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1"/>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1"/>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1"/>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1"/>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1"/>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1"/>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1"/>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81"/>
          <p:cNvGrpSpPr/>
          <p:nvPr/>
        </p:nvGrpSpPr>
        <p:grpSpPr>
          <a:xfrm>
            <a:off x="5706895" y="3819151"/>
            <a:ext cx="349392" cy="325454"/>
            <a:chOff x="5706895" y="3819151"/>
            <a:chExt cx="349392" cy="325454"/>
          </a:xfrm>
        </p:grpSpPr>
        <p:sp>
          <p:nvSpPr>
            <p:cNvPr id="14675" name="Google Shape;14675;p81"/>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1"/>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1"/>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1"/>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1"/>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1"/>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1"/>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1"/>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1"/>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1"/>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1"/>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1"/>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1"/>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1"/>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1"/>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81"/>
          <p:cNvGrpSpPr/>
          <p:nvPr/>
        </p:nvGrpSpPr>
        <p:grpSpPr>
          <a:xfrm>
            <a:off x="7648618" y="3340744"/>
            <a:ext cx="97265" cy="360393"/>
            <a:chOff x="7648618" y="3340744"/>
            <a:chExt cx="97265" cy="360393"/>
          </a:xfrm>
        </p:grpSpPr>
        <p:sp>
          <p:nvSpPr>
            <p:cNvPr id="14691" name="Google Shape;14691;p81"/>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1"/>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1"/>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81"/>
          <p:cNvGrpSpPr/>
          <p:nvPr/>
        </p:nvGrpSpPr>
        <p:grpSpPr>
          <a:xfrm>
            <a:off x="7164356" y="3790667"/>
            <a:ext cx="385507" cy="382501"/>
            <a:chOff x="7164356" y="3790667"/>
            <a:chExt cx="385507" cy="382501"/>
          </a:xfrm>
        </p:grpSpPr>
        <p:sp>
          <p:nvSpPr>
            <p:cNvPr id="14695" name="Google Shape;14695;p81"/>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1"/>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1"/>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1"/>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1"/>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1"/>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1"/>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1"/>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1"/>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1"/>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1"/>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1"/>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1"/>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1"/>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1"/>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1"/>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1"/>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1"/>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1"/>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1"/>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1"/>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1"/>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1"/>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1"/>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81"/>
          <p:cNvGrpSpPr/>
          <p:nvPr/>
        </p:nvGrpSpPr>
        <p:grpSpPr>
          <a:xfrm>
            <a:off x="6670400" y="3826468"/>
            <a:ext cx="387911" cy="310846"/>
            <a:chOff x="6670400" y="3826468"/>
            <a:chExt cx="387911" cy="310846"/>
          </a:xfrm>
        </p:grpSpPr>
        <p:sp>
          <p:nvSpPr>
            <p:cNvPr id="14720" name="Google Shape;14720;p81"/>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1"/>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1"/>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1"/>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1"/>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1"/>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1"/>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1"/>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1"/>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1"/>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1"/>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1"/>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1"/>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1"/>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1"/>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1"/>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1"/>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1"/>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81"/>
          <p:cNvGrpSpPr/>
          <p:nvPr/>
        </p:nvGrpSpPr>
        <p:grpSpPr>
          <a:xfrm>
            <a:off x="7662181" y="3803446"/>
            <a:ext cx="302823" cy="360498"/>
            <a:chOff x="7662181" y="3803446"/>
            <a:chExt cx="302823" cy="360498"/>
          </a:xfrm>
        </p:grpSpPr>
        <p:sp>
          <p:nvSpPr>
            <p:cNvPr id="14739" name="Google Shape;14739;p81"/>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1"/>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1"/>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1"/>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1"/>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1"/>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1"/>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1"/>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1"/>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1"/>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81"/>
          <p:cNvGrpSpPr/>
          <p:nvPr/>
        </p:nvGrpSpPr>
        <p:grpSpPr>
          <a:xfrm>
            <a:off x="5206562" y="3803994"/>
            <a:ext cx="363895" cy="355663"/>
            <a:chOff x="5206562" y="3803994"/>
            <a:chExt cx="363895" cy="355663"/>
          </a:xfrm>
        </p:grpSpPr>
        <p:sp>
          <p:nvSpPr>
            <p:cNvPr id="14750" name="Google Shape;14750;p81"/>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1"/>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1"/>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1"/>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1"/>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1"/>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1"/>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1"/>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1"/>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1"/>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1"/>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1"/>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1"/>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1"/>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67" name="Shape 14767"/>
        <p:cNvGrpSpPr/>
        <p:nvPr/>
      </p:nvGrpSpPr>
      <p:grpSpPr>
        <a:xfrm>
          <a:off x="0" y="0"/>
          <a:ext cx="0" cy="0"/>
          <a:chOff x="0" y="0"/>
          <a:chExt cx="0" cy="0"/>
        </a:xfrm>
      </p:grpSpPr>
      <p:sp>
        <p:nvSpPr>
          <p:cNvPr id="14768" name="Google Shape;14768;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769" name="Google Shape;14769;p82"/>
          <p:cNvGrpSpPr/>
          <p:nvPr/>
        </p:nvGrpSpPr>
        <p:grpSpPr>
          <a:xfrm>
            <a:off x="4682526" y="1512217"/>
            <a:ext cx="369948" cy="370132"/>
            <a:chOff x="4682526" y="1512217"/>
            <a:chExt cx="369948" cy="370132"/>
          </a:xfrm>
        </p:grpSpPr>
        <p:sp>
          <p:nvSpPr>
            <p:cNvPr id="14770" name="Google Shape;14770;p82"/>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2"/>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2"/>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2"/>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2"/>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2"/>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2"/>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2"/>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2"/>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2"/>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2"/>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2"/>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2"/>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2"/>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2"/>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82"/>
          <p:cNvGrpSpPr/>
          <p:nvPr/>
        </p:nvGrpSpPr>
        <p:grpSpPr>
          <a:xfrm>
            <a:off x="3592433" y="1980212"/>
            <a:ext cx="381542" cy="370079"/>
            <a:chOff x="3592433" y="1980212"/>
            <a:chExt cx="381542" cy="370079"/>
          </a:xfrm>
        </p:grpSpPr>
        <p:sp>
          <p:nvSpPr>
            <p:cNvPr id="14786" name="Google Shape;14786;p82"/>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2"/>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2"/>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2"/>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2"/>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2"/>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2"/>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2"/>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2"/>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2"/>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2"/>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2"/>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82"/>
          <p:cNvGrpSpPr/>
          <p:nvPr/>
        </p:nvGrpSpPr>
        <p:grpSpPr>
          <a:xfrm>
            <a:off x="1398582" y="2973490"/>
            <a:ext cx="371391" cy="235126"/>
            <a:chOff x="1398582" y="2973490"/>
            <a:chExt cx="371391" cy="235126"/>
          </a:xfrm>
        </p:grpSpPr>
        <p:sp>
          <p:nvSpPr>
            <p:cNvPr id="14799" name="Google Shape;14799;p82"/>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2"/>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2"/>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2"/>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2"/>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2"/>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2"/>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2"/>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2"/>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2"/>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2"/>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2"/>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2"/>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2"/>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2"/>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82"/>
          <p:cNvGrpSpPr/>
          <p:nvPr/>
        </p:nvGrpSpPr>
        <p:grpSpPr>
          <a:xfrm>
            <a:off x="850795" y="1512217"/>
            <a:ext cx="370132" cy="370132"/>
            <a:chOff x="850795" y="1512217"/>
            <a:chExt cx="370132" cy="370132"/>
          </a:xfrm>
        </p:grpSpPr>
        <p:sp>
          <p:nvSpPr>
            <p:cNvPr id="14815" name="Google Shape;14815;p82"/>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2"/>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2"/>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2"/>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2"/>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2"/>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2"/>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2"/>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2"/>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2"/>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2"/>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2"/>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2"/>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2"/>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2"/>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2"/>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2"/>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2"/>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3" name="Google Shape;14833;p82"/>
          <p:cNvGrpSpPr/>
          <p:nvPr/>
        </p:nvGrpSpPr>
        <p:grpSpPr>
          <a:xfrm>
            <a:off x="8038497" y="2906079"/>
            <a:ext cx="236568" cy="370105"/>
            <a:chOff x="8038497" y="2906079"/>
            <a:chExt cx="236568" cy="370105"/>
          </a:xfrm>
        </p:grpSpPr>
        <p:sp>
          <p:nvSpPr>
            <p:cNvPr id="14834" name="Google Shape;14834;p82"/>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2"/>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2"/>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2"/>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2"/>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2"/>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2"/>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2"/>
          <p:cNvGrpSpPr/>
          <p:nvPr/>
        </p:nvGrpSpPr>
        <p:grpSpPr>
          <a:xfrm>
            <a:off x="6324130" y="1566303"/>
            <a:ext cx="370630" cy="261802"/>
            <a:chOff x="6324130" y="1566303"/>
            <a:chExt cx="370630" cy="261802"/>
          </a:xfrm>
        </p:grpSpPr>
        <p:sp>
          <p:nvSpPr>
            <p:cNvPr id="14842" name="Google Shape;14842;p82"/>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2"/>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2"/>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2"/>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2"/>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2"/>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2"/>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2"/>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2"/>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2"/>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2"/>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2"/>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2"/>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2"/>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2"/>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2"/>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2"/>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82"/>
          <p:cNvGrpSpPr/>
          <p:nvPr/>
        </p:nvGrpSpPr>
        <p:grpSpPr>
          <a:xfrm>
            <a:off x="5232280" y="2026587"/>
            <a:ext cx="370840" cy="353213"/>
            <a:chOff x="5232280" y="2026587"/>
            <a:chExt cx="370840" cy="353213"/>
          </a:xfrm>
        </p:grpSpPr>
        <p:sp>
          <p:nvSpPr>
            <p:cNvPr id="14860" name="Google Shape;14860;p82"/>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2"/>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2"/>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2"/>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2"/>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2"/>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2"/>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2"/>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2"/>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2"/>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82"/>
          <p:cNvGrpSpPr/>
          <p:nvPr/>
        </p:nvGrpSpPr>
        <p:grpSpPr>
          <a:xfrm>
            <a:off x="7968961" y="2435329"/>
            <a:ext cx="379548" cy="365331"/>
            <a:chOff x="7968961" y="2435329"/>
            <a:chExt cx="379548" cy="365331"/>
          </a:xfrm>
        </p:grpSpPr>
        <p:sp>
          <p:nvSpPr>
            <p:cNvPr id="14871" name="Google Shape;14871;p82"/>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2"/>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2"/>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2"/>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2"/>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2"/>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82"/>
          <p:cNvGrpSpPr/>
          <p:nvPr/>
        </p:nvGrpSpPr>
        <p:grpSpPr>
          <a:xfrm>
            <a:off x="4136679" y="2115323"/>
            <a:ext cx="373305" cy="223217"/>
            <a:chOff x="4136679" y="2115323"/>
            <a:chExt cx="373305" cy="223217"/>
          </a:xfrm>
        </p:grpSpPr>
        <p:sp>
          <p:nvSpPr>
            <p:cNvPr id="14878" name="Google Shape;14878;p82"/>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2"/>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2"/>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2"/>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2"/>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2"/>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2"/>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2"/>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2"/>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2"/>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82"/>
          <p:cNvGrpSpPr/>
          <p:nvPr/>
        </p:nvGrpSpPr>
        <p:grpSpPr>
          <a:xfrm>
            <a:off x="7423823" y="2464077"/>
            <a:ext cx="372046" cy="307730"/>
            <a:chOff x="7423823" y="2464077"/>
            <a:chExt cx="372046" cy="307730"/>
          </a:xfrm>
        </p:grpSpPr>
        <p:sp>
          <p:nvSpPr>
            <p:cNvPr id="14889" name="Google Shape;14889;p82"/>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2"/>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2"/>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2"/>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2"/>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2"/>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2"/>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2"/>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2"/>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2"/>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2"/>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2"/>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2"/>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2" name="Google Shape;14902;p82"/>
          <p:cNvGrpSpPr/>
          <p:nvPr/>
        </p:nvGrpSpPr>
        <p:grpSpPr>
          <a:xfrm>
            <a:off x="3882511" y="3365156"/>
            <a:ext cx="295061" cy="370263"/>
            <a:chOff x="3882511" y="3365156"/>
            <a:chExt cx="295061" cy="370263"/>
          </a:xfrm>
        </p:grpSpPr>
        <p:sp>
          <p:nvSpPr>
            <p:cNvPr id="14903" name="Google Shape;14903;p82"/>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2"/>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2"/>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2"/>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2"/>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82"/>
          <p:cNvGrpSpPr/>
          <p:nvPr/>
        </p:nvGrpSpPr>
        <p:grpSpPr>
          <a:xfrm>
            <a:off x="5229788" y="1512217"/>
            <a:ext cx="370132" cy="370132"/>
            <a:chOff x="5229788" y="1512217"/>
            <a:chExt cx="370132" cy="370132"/>
          </a:xfrm>
        </p:grpSpPr>
        <p:sp>
          <p:nvSpPr>
            <p:cNvPr id="14909" name="Google Shape;14909;p82"/>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2"/>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2"/>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2"/>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2"/>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2"/>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2"/>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2"/>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2"/>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2"/>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2"/>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2"/>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2"/>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2"/>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2"/>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2"/>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2"/>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82"/>
          <p:cNvGrpSpPr/>
          <p:nvPr/>
        </p:nvGrpSpPr>
        <p:grpSpPr>
          <a:xfrm>
            <a:off x="6041869" y="3365392"/>
            <a:ext cx="373882" cy="370053"/>
            <a:chOff x="6041869" y="3365392"/>
            <a:chExt cx="373882" cy="370053"/>
          </a:xfrm>
        </p:grpSpPr>
        <p:sp>
          <p:nvSpPr>
            <p:cNvPr id="14927" name="Google Shape;14927;p82"/>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2"/>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2"/>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2"/>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2"/>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2"/>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2"/>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2"/>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2"/>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2"/>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82"/>
          <p:cNvGrpSpPr/>
          <p:nvPr/>
        </p:nvGrpSpPr>
        <p:grpSpPr>
          <a:xfrm>
            <a:off x="4684309" y="2087493"/>
            <a:ext cx="374748" cy="279140"/>
            <a:chOff x="4684309" y="2087493"/>
            <a:chExt cx="374748" cy="279140"/>
          </a:xfrm>
        </p:grpSpPr>
        <p:sp>
          <p:nvSpPr>
            <p:cNvPr id="14938" name="Google Shape;14938;p82"/>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2"/>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2"/>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2"/>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2"/>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2"/>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2"/>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2"/>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2"/>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2"/>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2"/>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2"/>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82"/>
          <p:cNvGrpSpPr/>
          <p:nvPr/>
        </p:nvGrpSpPr>
        <p:grpSpPr>
          <a:xfrm>
            <a:off x="7521110" y="2906131"/>
            <a:ext cx="175400" cy="370053"/>
            <a:chOff x="7521110" y="2906131"/>
            <a:chExt cx="175400" cy="370053"/>
          </a:xfrm>
        </p:grpSpPr>
        <p:sp>
          <p:nvSpPr>
            <p:cNvPr id="14951" name="Google Shape;14951;p82"/>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2"/>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2"/>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2"/>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2"/>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2"/>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2"/>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2"/>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2"/>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82"/>
          <p:cNvGrpSpPr/>
          <p:nvPr/>
        </p:nvGrpSpPr>
        <p:grpSpPr>
          <a:xfrm>
            <a:off x="3586925" y="1523286"/>
            <a:ext cx="371023" cy="347915"/>
            <a:chOff x="3586925" y="1523286"/>
            <a:chExt cx="371023" cy="347915"/>
          </a:xfrm>
        </p:grpSpPr>
        <p:sp>
          <p:nvSpPr>
            <p:cNvPr id="14961" name="Google Shape;14961;p82"/>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2"/>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2"/>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2"/>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2"/>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2"/>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2"/>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2"/>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2"/>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2"/>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2"/>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2"/>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2"/>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2"/>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2"/>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2"/>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2"/>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2"/>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2"/>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82"/>
          <p:cNvGrpSpPr/>
          <p:nvPr/>
        </p:nvGrpSpPr>
        <p:grpSpPr>
          <a:xfrm>
            <a:off x="6876009" y="2475461"/>
            <a:ext cx="370158" cy="285120"/>
            <a:chOff x="6876009" y="2475461"/>
            <a:chExt cx="370158" cy="285120"/>
          </a:xfrm>
        </p:grpSpPr>
        <p:sp>
          <p:nvSpPr>
            <p:cNvPr id="14981" name="Google Shape;14981;p82"/>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2"/>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2"/>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2"/>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2"/>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2"/>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2"/>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2"/>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2"/>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82"/>
          <p:cNvGrpSpPr/>
          <p:nvPr/>
        </p:nvGrpSpPr>
        <p:grpSpPr>
          <a:xfrm>
            <a:off x="6328222" y="2445847"/>
            <a:ext cx="370158" cy="344269"/>
            <a:chOff x="6328222" y="2445847"/>
            <a:chExt cx="370158" cy="344269"/>
          </a:xfrm>
        </p:grpSpPr>
        <p:sp>
          <p:nvSpPr>
            <p:cNvPr id="14991" name="Google Shape;14991;p82"/>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2"/>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2"/>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2"/>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2"/>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2"/>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2"/>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2"/>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82"/>
          <p:cNvGrpSpPr/>
          <p:nvPr/>
        </p:nvGrpSpPr>
        <p:grpSpPr>
          <a:xfrm>
            <a:off x="5249540" y="2432942"/>
            <a:ext cx="351639" cy="370184"/>
            <a:chOff x="5249540" y="2432942"/>
            <a:chExt cx="351639" cy="370184"/>
          </a:xfrm>
        </p:grpSpPr>
        <p:sp>
          <p:nvSpPr>
            <p:cNvPr id="15000" name="Google Shape;15000;p82"/>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2"/>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2"/>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2"/>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2"/>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2"/>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2"/>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82"/>
          <p:cNvGrpSpPr/>
          <p:nvPr/>
        </p:nvGrpSpPr>
        <p:grpSpPr>
          <a:xfrm>
            <a:off x="4137047" y="2482176"/>
            <a:ext cx="371102" cy="271585"/>
            <a:chOff x="4137047" y="2482176"/>
            <a:chExt cx="371102" cy="271585"/>
          </a:xfrm>
        </p:grpSpPr>
        <p:sp>
          <p:nvSpPr>
            <p:cNvPr id="15008" name="Google Shape;15008;p82"/>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2"/>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2"/>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2"/>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2"/>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2"/>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2"/>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2"/>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2"/>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2"/>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2"/>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82"/>
          <p:cNvGrpSpPr/>
          <p:nvPr/>
        </p:nvGrpSpPr>
        <p:grpSpPr>
          <a:xfrm>
            <a:off x="4686434" y="2432916"/>
            <a:ext cx="367377" cy="370079"/>
            <a:chOff x="4686434" y="2432916"/>
            <a:chExt cx="367377" cy="370079"/>
          </a:xfrm>
        </p:grpSpPr>
        <p:sp>
          <p:nvSpPr>
            <p:cNvPr id="15020" name="Google Shape;15020;p82"/>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2"/>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2"/>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2"/>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2"/>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2"/>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2"/>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2"/>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2"/>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2"/>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2"/>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82"/>
          <p:cNvGrpSpPr/>
          <p:nvPr/>
        </p:nvGrpSpPr>
        <p:grpSpPr>
          <a:xfrm>
            <a:off x="6328222" y="2056306"/>
            <a:ext cx="372099" cy="293986"/>
            <a:chOff x="6328222" y="2056306"/>
            <a:chExt cx="372099" cy="293986"/>
          </a:xfrm>
        </p:grpSpPr>
        <p:sp>
          <p:nvSpPr>
            <p:cNvPr id="15032" name="Google Shape;15032;p82"/>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2"/>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2"/>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2"/>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2"/>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2"/>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2"/>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2"/>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2"/>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1" name="Google Shape;15041;p82"/>
          <p:cNvGrpSpPr/>
          <p:nvPr/>
        </p:nvGrpSpPr>
        <p:grpSpPr>
          <a:xfrm>
            <a:off x="5789327" y="2432968"/>
            <a:ext cx="352531" cy="370132"/>
            <a:chOff x="5789327" y="2432968"/>
            <a:chExt cx="352531" cy="370132"/>
          </a:xfrm>
        </p:grpSpPr>
        <p:sp>
          <p:nvSpPr>
            <p:cNvPr id="15042" name="Google Shape;15042;p82"/>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2"/>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2"/>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2"/>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2"/>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2"/>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2"/>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2"/>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2"/>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2"/>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82"/>
          <p:cNvGrpSpPr/>
          <p:nvPr/>
        </p:nvGrpSpPr>
        <p:grpSpPr>
          <a:xfrm>
            <a:off x="874612" y="1980134"/>
            <a:ext cx="322314" cy="370158"/>
            <a:chOff x="874612" y="1980134"/>
            <a:chExt cx="322314" cy="370158"/>
          </a:xfrm>
        </p:grpSpPr>
        <p:sp>
          <p:nvSpPr>
            <p:cNvPr id="15053" name="Google Shape;15053;p82"/>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2"/>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2"/>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2"/>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2"/>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2"/>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2"/>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2"/>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2"/>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2"/>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2"/>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2"/>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2"/>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2"/>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2"/>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2"/>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2"/>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0" name="Google Shape;15070;p82"/>
          <p:cNvGrpSpPr/>
          <p:nvPr/>
        </p:nvGrpSpPr>
        <p:grpSpPr>
          <a:xfrm>
            <a:off x="3039662" y="2514780"/>
            <a:ext cx="374223" cy="329764"/>
            <a:chOff x="3039662" y="2514780"/>
            <a:chExt cx="374223" cy="329764"/>
          </a:xfrm>
        </p:grpSpPr>
        <p:sp>
          <p:nvSpPr>
            <p:cNvPr id="15071" name="Google Shape;15071;p82"/>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2"/>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2"/>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2"/>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2"/>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2"/>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2"/>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2"/>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2"/>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2"/>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2"/>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2"/>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2"/>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2"/>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2"/>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2"/>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2"/>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2"/>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9" name="Google Shape;15089;p82"/>
          <p:cNvGrpSpPr/>
          <p:nvPr/>
        </p:nvGrpSpPr>
        <p:grpSpPr>
          <a:xfrm>
            <a:off x="1946369" y="2563122"/>
            <a:ext cx="374066" cy="233395"/>
            <a:chOff x="1946369" y="2563122"/>
            <a:chExt cx="374066" cy="233395"/>
          </a:xfrm>
        </p:grpSpPr>
        <p:sp>
          <p:nvSpPr>
            <p:cNvPr id="15090" name="Google Shape;15090;p82"/>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2"/>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2"/>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2"/>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2"/>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2"/>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2"/>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2"/>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82"/>
          <p:cNvGrpSpPr/>
          <p:nvPr/>
        </p:nvGrpSpPr>
        <p:grpSpPr>
          <a:xfrm>
            <a:off x="4135263" y="2906184"/>
            <a:ext cx="374040" cy="370184"/>
            <a:chOff x="4135263" y="2906184"/>
            <a:chExt cx="374040" cy="370184"/>
          </a:xfrm>
        </p:grpSpPr>
        <p:sp>
          <p:nvSpPr>
            <p:cNvPr id="15099" name="Google Shape;15099;p82"/>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2"/>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2"/>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82"/>
          <p:cNvGrpSpPr/>
          <p:nvPr/>
        </p:nvGrpSpPr>
        <p:grpSpPr>
          <a:xfrm>
            <a:off x="4683601" y="2906184"/>
            <a:ext cx="372676" cy="370184"/>
            <a:chOff x="4683601" y="2906184"/>
            <a:chExt cx="372676" cy="370184"/>
          </a:xfrm>
        </p:grpSpPr>
        <p:sp>
          <p:nvSpPr>
            <p:cNvPr id="15103" name="Google Shape;15103;p82"/>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2"/>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2"/>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2"/>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2"/>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2"/>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82"/>
          <p:cNvGrpSpPr/>
          <p:nvPr/>
        </p:nvGrpSpPr>
        <p:grpSpPr>
          <a:xfrm>
            <a:off x="870808" y="2906053"/>
            <a:ext cx="329134" cy="370132"/>
            <a:chOff x="870808" y="2906053"/>
            <a:chExt cx="329134" cy="370132"/>
          </a:xfrm>
        </p:grpSpPr>
        <p:sp>
          <p:nvSpPr>
            <p:cNvPr id="15110" name="Google Shape;15110;p82"/>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2"/>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2"/>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2"/>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2"/>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2"/>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2"/>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2"/>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2"/>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2"/>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2"/>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2"/>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2"/>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2"/>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2"/>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2"/>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2"/>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2"/>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2"/>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82"/>
          <p:cNvGrpSpPr/>
          <p:nvPr/>
        </p:nvGrpSpPr>
        <p:grpSpPr>
          <a:xfrm>
            <a:off x="1943878" y="2909069"/>
            <a:ext cx="374774" cy="364282"/>
            <a:chOff x="1943878" y="2909069"/>
            <a:chExt cx="374774" cy="364282"/>
          </a:xfrm>
        </p:grpSpPr>
        <p:sp>
          <p:nvSpPr>
            <p:cNvPr id="15130" name="Google Shape;15130;p82"/>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2"/>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2"/>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2"/>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2"/>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2"/>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2"/>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2"/>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2"/>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2"/>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2"/>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2"/>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2"/>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2"/>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2"/>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2"/>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2"/>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2"/>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2"/>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2"/>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2"/>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82"/>
          <p:cNvGrpSpPr/>
          <p:nvPr/>
        </p:nvGrpSpPr>
        <p:grpSpPr>
          <a:xfrm>
            <a:off x="1128072" y="3365261"/>
            <a:ext cx="328872" cy="370158"/>
            <a:chOff x="1128072" y="3365261"/>
            <a:chExt cx="328872" cy="370158"/>
          </a:xfrm>
        </p:grpSpPr>
        <p:sp>
          <p:nvSpPr>
            <p:cNvPr id="15152" name="Google Shape;15152;p82"/>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2"/>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2"/>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2"/>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2"/>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2"/>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2"/>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2"/>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2"/>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2"/>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2"/>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2"/>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2"/>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2"/>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2"/>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2"/>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2"/>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2"/>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2"/>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2"/>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2"/>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2"/>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2"/>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2"/>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2"/>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2"/>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2"/>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2"/>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2"/>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2"/>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2"/>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2"/>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2"/>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2"/>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2"/>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2"/>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2"/>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2"/>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2"/>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2"/>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2"/>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2"/>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2"/>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2"/>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82"/>
          <p:cNvGrpSpPr/>
          <p:nvPr/>
        </p:nvGrpSpPr>
        <p:grpSpPr>
          <a:xfrm>
            <a:off x="5776868" y="1515181"/>
            <a:ext cx="370866" cy="364151"/>
            <a:chOff x="5776868" y="1515181"/>
            <a:chExt cx="370866" cy="364151"/>
          </a:xfrm>
        </p:grpSpPr>
        <p:sp>
          <p:nvSpPr>
            <p:cNvPr id="15197" name="Google Shape;15197;p82"/>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2"/>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2"/>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2"/>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2"/>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2"/>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2"/>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2"/>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2"/>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2"/>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2"/>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2"/>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2"/>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2"/>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2"/>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2"/>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2"/>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82"/>
          <p:cNvGrpSpPr/>
          <p:nvPr/>
        </p:nvGrpSpPr>
        <p:grpSpPr>
          <a:xfrm>
            <a:off x="3577849" y="2432942"/>
            <a:ext cx="393660" cy="370079"/>
            <a:chOff x="3577849" y="2432942"/>
            <a:chExt cx="393660" cy="370079"/>
          </a:xfrm>
        </p:grpSpPr>
        <p:sp>
          <p:nvSpPr>
            <p:cNvPr id="15215" name="Google Shape;15215;p82"/>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2"/>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2"/>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2"/>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2"/>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2"/>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2"/>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2"/>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2"/>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2"/>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82"/>
          <p:cNvGrpSpPr/>
          <p:nvPr/>
        </p:nvGrpSpPr>
        <p:grpSpPr>
          <a:xfrm>
            <a:off x="2493999" y="2927037"/>
            <a:ext cx="370132" cy="328164"/>
            <a:chOff x="2493999" y="2927037"/>
            <a:chExt cx="370132" cy="328164"/>
          </a:xfrm>
        </p:grpSpPr>
        <p:sp>
          <p:nvSpPr>
            <p:cNvPr id="15226" name="Google Shape;15226;p82"/>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2"/>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2"/>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2"/>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2"/>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2"/>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2"/>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2"/>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2"/>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2"/>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2"/>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2"/>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82"/>
          <p:cNvGrpSpPr/>
          <p:nvPr/>
        </p:nvGrpSpPr>
        <p:grpSpPr>
          <a:xfrm>
            <a:off x="3589417" y="2950696"/>
            <a:ext cx="370315" cy="281028"/>
            <a:chOff x="3589417" y="2950696"/>
            <a:chExt cx="370315" cy="281028"/>
          </a:xfrm>
        </p:grpSpPr>
        <p:sp>
          <p:nvSpPr>
            <p:cNvPr id="15239" name="Google Shape;15239;p82"/>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2"/>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2"/>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2"/>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2"/>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2"/>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2"/>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2"/>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2"/>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2"/>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2"/>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2"/>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2"/>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2"/>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2"/>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2"/>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2"/>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2"/>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2"/>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2"/>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82"/>
          <p:cNvGrpSpPr/>
          <p:nvPr/>
        </p:nvGrpSpPr>
        <p:grpSpPr>
          <a:xfrm>
            <a:off x="3032711" y="2911718"/>
            <a:ext cx="396125" cy="359062"/>
            <a:chOff x="3032711" y="2911718"/>
            <a:chExt cx="396125" cy="359062"/>
          </a:xfrm>
        </p:grpSpPr>
        <p:sp>
          <p:nvSpPr>
            <p:cNvPr id="15260" name="Google Shape;15260;p82"/>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2"/>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2"/>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2"/>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2"/>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2"/>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2"/>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2"/>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2"/>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2"/>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2"/>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2"/>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82"/>
          <p:cNvGrpSpPr/>
          <p:nvPr/>
        </p:nvGrpSpPr>
        <p:grpSpPr>
          <a:xfrm>
            <a:off x="7417764" y="1513397"/>
            <a:ext cx="373174" cy="367692"/>
            <a:chOff x="7417764" y="1513397"/>
            <a:chExt cx="373174" cy="367692"/>
          </a:xfrm>
        </p:grpSpPr>
        <p:sp>
          <p:nvSpPr>
            <p:cNvPr id="15273" name="Google Shape;15273;p82"/>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2"/>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2"/>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2"/>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2"/>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2"/>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2"/>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2"/>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2"/>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2"/>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2"/>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2"/>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2"/>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2"/>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2"/>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2"/>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2"/>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2"/>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2"/>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2" name="Google Shape;15292;p82"/>
          <p:cNvGrpSpPr/>
          <p:nvPr/>
        </p:nvGrpSpPr>
        <p:grpSpPr>
          <a:xfrm>
            <a:off x="6871944" y="1514368"/>
            <a:ext cx="370132" cy="365672"/>
            <a:chOff x="6871944" y="1514368"/>
            <a:chExt cx="370132" cy="365672"/>
          </a:xfrm>
        </p:grpSpPr>
        <p:sp>
          <p:nvSpPr>
            <p:cNvPr id="15293" name="Google Shape;15293;p82"/>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2"/>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2"/>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2"/>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2"/>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2"/>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2"/>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2"/>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2"/>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2"/>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2"/>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2"/>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2"/>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2"/>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2"/>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2"/>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2"/>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2"/>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2"/>
          <p:cNvGrpSpPr/>
          <p:nvPr/>
        </p:nvGrpSpPr>
        <p:grpSpPr>
          <a:xfrm>
            <a:off x="6561931" y="3365261"/>
            <a:ext cx="400375" cy="370184"/>
            <a:chOff x="6561931" y="3365261"/>
            <a:chExt cx="400375" cy="370184"/>
          </a:xfrm>
        </p:grpSpPr>
        <p:sp>
          <p:nvSpPr>
            <p:cNvPr id="15312" name="Google Shape;15312;p82"/>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2"/>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2"/>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2"/>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2"/>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2"/>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2"/>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2"/>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2"/>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2"/>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2"/>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2"/>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82"/>
          <p:cNvGrpSpPr/>
          <p:nvPr/>
        </p:nvGrpSpPr>
        <p:grpSpPr>
          <a:xfrm>
            <a:off x="1942120" y="1985852"/>
            <a:ext cx="378315" cy="358695"/>
            <a:chOff x="1942120" y="1985852"/>
            <a:chExt cx="378315" cy="358695"/>
          </a:xfrm>
        </p:grpSpPr>
        <p:sp>
          <p:nvSpPr>
            <p:cNvPr id="15325" name="Google Shape;15325;p82"/>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2"/>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2"/>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2"/>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2"/>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2"/>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2"/>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2"/>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2"/>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2"/>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2"/>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2"/>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2"/>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2"/>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2"/>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2"/>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2"/>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2"/>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2"/>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2"/>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5" name="Google Shape;15345;p82"/>
          <p:cNvGrpSpPr/>
          <p:nvPr/>
        </p:nvGrpSpPr>
        <p:grpSpPr>
          <a:xfrm>
            <a:off x="1401415" y="2429218"/>
            <a:ext cx="364282" cy="374197"/>
            <a:chOff x="1401415" y="2429218"/>
            <a:chExt cx="364282" cy="374197"/>
          </a:xfrm>
        </p:grpSpPr>
        <p:sp>
          <p:nvSpPr>
            <p:cNvPr id="15346" name="Google Shape;15346;p82"/>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2"/>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2"/>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2"/>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2"/>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2"/>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2"/>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2"/>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2"/>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2"/>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2"/>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2"/>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2"/>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2"/>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2"/>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82"/>
          <p:cNvGrpSpPr/>
          <p:nvPr/>
        </p:nvGrpSpPr>
        <p:grpSpPr>
          <a:xfrm>
            <a:off x="7110427" y="3365261"/>
            <a:ext cx="400401" cy="370184"/>
            <a:chOff x="7110427" y="3365261"/>
            <a:chExt cx="400401" cy="370184"/>
          </a:xfrm>
        </p:grpSpPr>
        <p:sp>
          <p:nvSpPr>
            <p:cNvPr id="15362" name="Google Shape;15362;p82"/>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2"/>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2"/>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2"/>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2"/>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2"/>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2"/>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82"/>
          <p:cNvGrpSpPr/>
          <p:nvPr/>
        </p:nvGrpSpPr>
        <p:grpSpPr>
          <a:xfrm>
            <a:off x="7658949" y="3363137"/>
            <a:ext cx="400375" cy="370132"/>
            <a:chOff x="7658949" y="3363137"/>
            <a:chExt cx="400375" cy="370132"/>
          </a:xfrm>
        </p:grpSpPr>
        <p:sp>
          <p:nvSpPr>
            <p:cNvPr id="15370" name="Google Shape;15370;p82"/>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2"/>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2"/>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2"/>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2"/>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5" name="Google Shape;15375;p82"/>
          <p:cNvGrpSpPr/>
          <p:nvPr/>
        </p:nvGrpSpPr>
        <p:grpSpPr>
          <a:xfrm>
            <a:off x="3304481" y="3379389"/>
            <a:ext cx="356623" cy="370105"/>
            <a:chOff x="3307156" y="3365314"/>
            <a:chExt cx="356623" cy="370105"/>
          </a:xfrm>
        </p:grpSpPr>
        <p:sp>
          <p:nvSpPr>
            <p:cNvPr id="15376" name="Google Shape;15376;p82"/>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2"/>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2"/>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2"/>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2"/>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2"/>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2"/>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2"/>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2"/>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2"/>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2"/>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2"/>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2"/>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2"/>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2"/>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82"/>
          <p:cNvGrpSpPr/>
          <p:nvPr/>
        </p:nvGrpSpPr>
        <p:grpSpPr>
          <a:xfrm>
            <a:off x="7422407" y="1980107"/>
            <a:ext cx="372807" cy="370079"/>
            <a:chOff x="7422407" y="1980107"/>
            <a:chExt cx="372807" cy="370079"/>
          </a:xfrm>
        </p:grpSpPr>
        <p:sp>
          <p:nvSpPr>
            <p:cNvPr id="15392" name="Google Shape;15392;p82"/>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2"/>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2"/>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2"/>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2"/>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2"/>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2"/>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2"/>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2"/>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2"/>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2"/>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2"/>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2"/>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82"/>
          <p:cNvGrpSpPr/>
          <p:nvPr/>
        </p:nvGrpSpPr>
        <p:grpSpPr>
          <a:xfrm>
            <a:off x="6916141" y="2906184"/>
            <a:ext cx="289737" cy="370394"/>
            <a:chOff x="6916141" y="2906184"/>
            <a:chExt cx="289737" cy="370394"/>
          </a:xfrm>
        </p:grpSpPr>
        <p:sp>
          <p:nvSpPr>
            <p:cNvPr id="15406" name="Google Shape;15406;p82"/>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2"/>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2"/>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2"/>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2"/>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2"/>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2"/>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2"/>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2"/>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2"/>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2"/>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2"/>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2"/>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2"/>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2"/>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2"/>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2"/>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2"/>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2"/>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2"/>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2"/>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82"/>
          <p:cNvGrpSpPr/>
          <p:nvPr/>
        </p:nvGrpSpPr>
        <p:grpSpPr>
          <a:xfrm>
            <a:off x="7970194" y="2013577"/>
            <a:ext cx="372676" cy="331731"/>
            <a:chOff x="7970194" y="2013577"/>
            <a:chExt cx="372676" cy="331731"/>
          </a:xfrm>
        </p:grpSpPr>
        <p:sp>
          <p:nvSpPr>
            <p:cNvPr id="15428" name="Google Shape;15428;p82"/>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2"/>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2"/>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2"/>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2"/>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2"/>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2"/>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2"/>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2"/>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2"/>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8" name="Google Shape;15438;p82"/>
          <p:cNvGrpSpPr/>
          <p:nvPr/>
        </p:nvGrpSpPr>
        <p:grpSpPr>
          <a:xfrm>
            <a:off x="1416733" y="1512190"/>
            <a:ext cx="332964" cy="370158"/>
            <a:chOff x="1416733" y="1512190"/>
            <a:chExt cx="332964" cy="370158"/>
          </a:xfrm>
        </p:grpSpPr>
        <p:sp>
          <p:nvSpPr>
            <p:cNvPr id="15439" name="Google Shape;15439;p82"/>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2"/>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2"/>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2"/>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2"/>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2"/>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2"/>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2"/>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2"/>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2"/>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2"/>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2"/>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2"/>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2"/>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2"/>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2"/>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2"/>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2"/>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2"/>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8" name="Google Shape;15458;p82"/>
          <p:cNvGrpSpPr/>
          <p:nvPr/>
        </p:nvGrpSpPr>
        <p:grpSpPr>
          <a:xfrm>
            <a:off x="5246366" y="2906105"/>
            <a:ext cx="342852" cy="370079"/>
            <a:chOff x="5246366" y="2906105"/>
            <a:chExt cx="342852" cy="370079"/>
          </a:xfrm>
        </p:grpSpPr>
        <p:sp>
          <p:nvSpPr>
            <p:cNvPr id="15459" name="Google Shape;15459;p82"/>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2"/>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2"/>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2"/>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2"/>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2"/>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82"/>
          <p:cNvGrpSpPr/>
          <p:nvPr/>
        </p:nvGrpSpPr>
        <p:grpSpPr>
          <a:xfrm>
            <a:off x="849667" y="2434883"/>
            <a:ext cx="371259" cy="366249"/>
            <a:chOff x="849667" y="2434883"/>
            <a:chExt cx="371259" cy="366249"/>
          </a:xfrm>
        </p:grpSpPr>
        <p:sp>
          <p:nvSpPr>
            <p:cNvPr id="15466" name="Google Shape;15466;p82"/>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2"/>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2"/>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2"/>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2"/>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2"/>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2"/>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2"/>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2"/>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2"/>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2"/>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2"/>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2"/>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82"/>
          <p:cNvGrpSpPr/>
          <p:nvPr/>
        </p:nvGrpSpPr>
        <p:grpSpPr>
          <a:xfrm>
            <a:off x="4417026" y="3365366"/>
            <a:ext cx="332728" cy="370053"/>
            <a:chOff x="4417026" y="3365366"/>
            <a:chExt cx="332728" cy="370053"/>
          </a:xfrm>
        </p:grpSpPr>
        <p:sp>
          <p:nvSpPr>
            <p:cNvPr id="15480" name="Google Shape;15480;p82"/>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2"/>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2"/>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2"/>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2"/>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2"/>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2"/>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2"/>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2"/>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2"/>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2"/>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2"/>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2"/>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2"/>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2"/>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2"/>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2"/>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2"/>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82"/>
          <p:cNvGrpSpPr/>
          <p:nvPr/>
        </p:nvGrpSpPr>
        <p:grpSpPr>
          <a:xfrm>
            <a:off x="2497068" y="1980186"/>
            <a:ext cx="363994" cy="370105"/>
            <a:chOff x="2497068" y="1980186"/>
            <a:chExt cx="363994" cy="370105"/>
          </a:xfrm>
        </p:grpSpPr>
        <p:sp>
          <p:nvSpPr>
            <p:cNvPr id="15499" name="Google Shape;15499;p82"/>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2"/>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2"/>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2"/>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2"/>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2"/>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2"/>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2"/>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2"/>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2"/>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2"/>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2"/>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2"/>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2"/>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2"/>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2"/>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2"/>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2"/>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2"/>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2"/>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2"/>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82"/>
          <p:cNvGrpSpPr/>
          <p:nvPr/>
        </p:nvGrpSpPr>
        <p:grpSpPr>
          <a:xfrm>
            <a:off x="5820278" y="2906158"/>
            <a:ext cx="294904" cy="370027"/>
            <a:chOff x="5820278" y="2906158"/>
            <a:chExt cx="294904" cy="370027"/>
          </a:xfrm>
        </p:grpSpPr>
        <p:sp>
          <p:nvSpPr>
            <p:cNvPr id="15521" name="Google Shape;15521;p82"/>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2"/>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2"/>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2"/>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2"/>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2"/>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2"/>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82"/>
          <p:cNvGrpSpPr/>
          <p:nvPr/>
        </p:nvGrpSpPr>
        <p:grpSpPr>
          <a:xfrm>
            <a:off x="4946819" y="3383229"/>
            <a:ext cx="370132" cy="334223"/>
            <a:chOff x="4946819" y="3383229"/>
            <a:chExt cx="370132" cy="334223"/>
          </a:xfrm>
        </p:grpSpPr>
        <p:sp>
          <p:nvSpPr>
            <p:cNvPr id="15529" name="Google Shape;15529;p82"/>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2"/>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2"/>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2"/>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2"/>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2"/>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2"/>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2"/>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2"/>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82"/>
          <p:cNvGrpSpPr/>
          <p:nvPr/>
        </p:nvGrpSpPr>
        <p:grpSpPr>
          <a:xfrm>
            <a:off x="3038403" y="1539234"/>
            <a:ext cx="375482" cy="316072"/>
            <a:chOff x="3038403" y="1539234"/>
            <a:chExt cx="375482" cy="316072"/>
          </a:xfrm>
        </p:grpSpPr>
        <p:sp>
          <p:nvSpPr>
            <p:cNvPr id="15539" name="Google Shape;15539;p8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0" name="Google Shape;15540;p82"/>
            <p:cNvGrpSpPr/>
            <p:nvPr/>
          </p:nvGrpSpPr>
          <p:grpSpPr>
            <a:xfrm>
              <a:off x="3038403" y="1539234"/>
              <a:ext cx="375482" cy="316072"/>
              <a:chOff x="3038403" y="1539234"/>
              <a:chExt cx="375482" cy="316072"/>
            </a:xfrm>
          </p:grpSpPr>
          <p:sp>
            <p:nvSpPr>
              <p:cNvPr id="15541" name="Google Shape;15541;p82"/>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2"/>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2"/>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2"/>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2"/>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2"/>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2"/>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2"/>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2"/>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50" name="Google Shape;15550;p82"/>
          <p:cNvGrpSpPr/>
          <p:nvPr/>
        </p:nvGrpSpPr>
        <p:grpSpPr>
          <a:xfrm>
            <a:off x="6332865" y="2906131"/>
            <a:ext cx="360846" cy="370184"/>
            <a:chOff x="6332865" y="2906131"/>
            <a:chExt cx="360846" cy="370184"/>
          </a:xfrm>
        </p:grpSpPr>
        <p:sp>
          <p:nvSpPr>
            <p:cNvPr id="15551" name="Google Shape;15551;p82"/>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2"/>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2"/>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2"/>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2"/>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2"/>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2"/>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2"/>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2"/>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2"/>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2"/>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82"/>
          <p:cNvGrpSpPr/>
          <p:nvPr/>
        </p:nvGrpSpPr>
        <p:grpSpPr>
          <a:xfrm>
            <a:off x="4135079" y="1518066"/>
            <a:ext cx="370132" cy="358223"/>
            <a:chOff x="4135079" y="1518066"/>
            <a:chExt cx="370132" cy="358223"/>
          </a:xfrm>
        </p:grpSpPr>
        <p:sp>
          <p:nvSpPr>
            <p:cNvPr id="15563" name="Google Shape;15563;p82"/>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2"/>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2"/>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2"/>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2"/>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2"/>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2"/>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2"/>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2"/>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2"/>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2"/>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2"/>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2"/>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2"/>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2"/>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2"/>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2"/>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2"/>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2"/>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82"/>
          <p:cNvGrpSpPr/>
          <p:nvPr/>
        </p:nvGrpSpPr>
        <p:grpSpPr>
          <a:xfrm>
            <a:off x="6878869" y="1980134"/>
            <a:ext cx="361240" cy="370158"/>
            <a:chOff x="6878869" y="1980134"/>
            <a:chExt cx="361240" cy="370158"/>
          </a:xfrm>
        </p:grpSpPr>
        <p:sp>
          <p:nvSpPr>
            <p:cNvPr id="15583" name="Google Shape;15583;p82"/>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2"/>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2"/>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2"/>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2"/>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2"/>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2"/>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2"/>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2"/>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2"/>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2"/>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2"/>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2"/>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6" name="Google Shape;15596;p82"/>
          <p:cNvGrpSpPr/>
          <p:nvPr/>
        </p:nvGrpSpPr>
        <p:grpSpPr>
          <a:xfrm>
            <a:off x="2493999" y="2550033"/>
            <a:ext cx="370132" cy="259467"/>
            <a:chOff x="2493999" y="2550033"/>
            <a:chExt cx="370132" cy="259467"/>
          </a:xfrm>
        </p:grpSpPr>
        <p:sp>
          <p:nvSpPr>
            <p:cNvPr id="15597" name="Google Shape;15597;p82"/>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2"/>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2"/>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2"/>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2"/>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2"/>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2"/>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2"/>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2"/>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2"/>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2"/>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2"/>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2"/>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2"/>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2"/>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2"/>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2"/>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2"/>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2"/>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82"/>
          <p:cNvGrpSpPr/>
          <p:nvPr/>
        </p:nvGrpSpPr>
        <p:grpSpPr>
          <a:xfrm>
            <a:off x="1699703" y="3365261"/>
            <a:ext cx="281054" cy="370158"/>
            <a:chOff x="1699703" y="3365261"/>
            <a:chExt cx="281054" cy="370158"/>
          </a:xfrm>
        </p:grpSpPr>
        <p:sp>
          <p:nvSpPr>
            <p:cNvPr id="15617" name="Google Shape;15617;p82"/>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2"/>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2"/>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2"/>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2"/>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2"/>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2"/>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2"/>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2"/>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2"/>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2"/>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2"/>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2"/>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82"/>
          <p:cNvGrpSpPr/>
          <p:nvPr/>
        </p:nvGrpSpPr>
        <p:grpSpPr>
          <a:xfrm>
            <a:off x="7966810" y="1519430"/>
            <a:ext cx="369974" cy="355626"/>
            <a:chOff x="7966810" y="1519430"/>
            <a:chExt cx="369974" cy="355626"/>
          </a:xfrm>
        </p:grpSpPr>
        <p:sp>
          <p:nvSpPr>
            <p:cNvPr id="15631" name="Google Shape;15631;p82"/>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2"/>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2"/>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2"/>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2"/>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2"/>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2"/>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2"/>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2"/>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2"/>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2"/>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2"/>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2"/>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2"/>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2"/>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2"/>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7" name="Google Shape;15647;p82"/>
          <p:cNvGrpSpPr/>
          <p:nvPr/>
        </p:nvGrpSpPr>
        <p:grpSpPr>
          <a:xfrm>
            <a:off x="2792628" y="3365340"/>
            <a:ext cx="290445" cy="370079"/>
            <a:chOff x="2792628" y="3365340"/>
            <a:chExt cx="290445" cy="370079"/>
          </a:xfrm>
        </p:grpSpPr>
        <p:sp>
          <p:nvSpPr>
            <p:cNvPr id="15648" name="Google Shape;15648;p82"/>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2"/>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2"/>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2"/>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2"/>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2"/>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2"/>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2"/>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2"/>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2"/>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2"/>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2"/>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2"/>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2"/>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2" name="Google Shape;15662;p82"/>
          <p:cNvGrpSpPr/>
          <p:nvPr/>
        </p:nvGrpSpPr>
        <p:grpSpPr>
          <a:xfrm>
            <a:off x="1389585" y="1988317"/>
            <a:ext cx="388125" cy="353790"/>
            <a:chOff x="1389585" y="1988317"/>
            <a:chExt cx="388125" cy="353790"/>
          </a:xfrm>
        </p:grpSpPr>
        <p:sp>
          <p:nvSpPr>
            <p:cNvPr id="15663" name="Google Shape;15663;p82"/>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2"/>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2"/>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2"/>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2"/>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2"/>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2"/>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2"/>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2"/>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2"/>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2"/>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2"/>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2"/>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2"/>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2"/>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2"/>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2"/>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2"/>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2"/>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2"/>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2"/>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2"/>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82"/>
          <p:cNvGrpSpPr/>
          <p:nvPr/>
        </p:nvGrpSpPr>
        <p:grpSpPr>
          <a:xfrm>
            <a:off x="2492924" y="1512190"/>
            <a:ext cx="370158" cy="370158"/>
            <a:chOff x="2492924" y="1512190"/>
            <a:chExt cx="370158" cy="370158"/>
          </a:xfrm>
        </p:grpSpPr>
        <p:sp>
          <p:nvSpPr>
            <p:cNvPr id="15686" name="Google Shape;15686;p82"/>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2"/>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2"/>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2"/>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2"/>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2"/>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2"/>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2"/>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2"/>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2"/>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2"/>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2"/>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2"/>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2"/>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2"/>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2"/>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2"/>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2"/>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2"/>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2"/>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2"/>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2"/>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82"/>
          <p:cNvGrpSpPr/>
          <p:nvPr/>
        </p:nvGrpSpPr>
        <p:grpSpPr>
          <a:xfrm>
            <a:off x="1933569" y="1512243"/>
            <a:ext cx="393975" cy="370105"/>
            <a:chOff x="1933569" y="1512243"/>
            <a:chExt cx="393975" cy="370105"/>
          </a:xfrm>
        </p:grpSpPr>
        <p:sp>
          <p:nvSpPr>
            <p:cNvPr id="15709" name="Google Shape;15709;p82"/>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2"/>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2"/>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2"/>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2"/>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2"/>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2"/>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2"/>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2"/>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2"/>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2"/>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2"/>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2"/>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2"/>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2"/>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2"/>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2"/>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2"/>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2"/>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2"/>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2"/>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2"/>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2"/>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2"/>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2"/>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2"/>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2"/>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2"/>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7" name="Google Shape;15737;p82"/>
          <p:cNvGrpSpPr/>
          <p:nvPr/>
        </p:nvGrpSpPr>
        <p:grpSpPr>
          <a:xfrm>
            <a:off x="2236106" y="3365392"/>
            <a:ext cx="306471" cy="370000"/>
            <a:chOff x="2236106" y="3365392"/>
            <a:chExt cx="306471" cy="370000"/>
          </a:xfrm>
        </p:grpSpPr>
        <p:sp>
          <p:nvSpPr>
            <p:cNvPr id="15738" name="Google Shape;15738;p82"/>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2"/>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2"/>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2"/>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2"/>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2"/>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2"/>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2"/>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2"/>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2"/>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2"/>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2"/>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2"/>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2"/>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2" name="Google Shape;15752;p82"/>
          <p:cNvGrpSpPr/>
          <p:nvPr/>
        </p:nvGrpSpPr>
        <p:grpSpPr>
          <a:xfrm>
            <a:off x="5492823" y="3385563"/>
            <a:ext cx="375325" cy="329606"/>
            <a:chOff x="5492823" y="3385563"/>
            <a:chExt cx="375325" cy="329606"/>
          </a:xfrm>
        </p:grpSpPr>
        <p:sp>
          <p:nvSpPr>
            <p:cNvPr id="15753" name="Google Shape;15753;p82"/>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2"/>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2"/>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2"/>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2"/>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2"/>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2"/>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2"/>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2"/>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2"/>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2"/>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2"/>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2"/>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2"/>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2"/>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2"/>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2"/>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2"/>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2"/>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2"/>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82"/>
          <p:cNvGrpSpPr/>
          <p:nvPr/>
        </p:nvGrpSpPr>
        <p:grpSpPr>
          <a:xfrm>
            <a:off x="3041787" y="2001118"/>
            <a:ext cx="370158" cy="328164"/>
            <a:chOff x="3041787" y="2001118"/>
            <a:chExt cx="370158" cy="328164"/>
          </a:xfrm>
        </p:grpSpPr>
        <p:sp>
          <p:nvSpPr>
            <p:cNvPr id="15774" name="Google Shape;15774;p82"/>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2"/>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2"/>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2"/>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2"/>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2"/>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2"/>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2"/>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2"/>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2"/>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2"/>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2"/>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2"/>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2"/>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2"/>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2"/>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2"/>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2"/>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82"/>
          <p:cNvGrpSpPr/>
          <p:nvPr/>
        </p:nvGrpSpPr>
        <p:grpSpPr>
          <a:xfrm>
            <a:off x="5779884" y="2039125"/>
            <a:ext cx="372309" cy="328216"/>
            <a:chOff x="5779884" y="2039125"/>
            <a:chExt cx="372309" cy="328216"/>
          </a:xfrm>
        </p:grpSpPr>
        <p:sp>
          <p:nvSpPr>
            <p:cNvPr id="15793" name="Google Shape;15793;p8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2"/>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2"/>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2"/>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2"/>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2"/>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2"/>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2"/>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2"/>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2"/>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09" name="Shape 15809"/>
        <p:cNvGrpSpPr/>
        <p:nvPr/>
      </p:nvGrpSpPr>
      <p:grpSpPr>
        <a:xfrm>
          <a:off x="0" y="0"/>
          <a:ext cx="0" cy="0"/>
          <a:chOff x="0" y="0"/>
          <a:chExt cx="0" cy="0"/>
        </a:xfrm>
      </p:grpSpPr>
      <p:sp>
        <p:nvSpPr>
          <p:cNvPr id="15810" name="Google Shape;15810;p8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811" name="Google Shape;15811;p83"/>
          <p:cNvGrpSpPr/>
          <p:nvPr/>
        </p:nvGrpSpPr>
        <p:grpSpPr>
          <a:xfrm>
            <a:off x="878066" y="1981993"/>
            <a:ext cx="354610" cy="372358"/>
            <a:chOff x="878066" y="1981993"/>
            <a:chExt cx="354610" cy="372358"/>
          </a:xfrm>
        </p:grpSpPr>
        <p:sp>
          <p:nvSpPr>
            <p:cNvPr id="15812" name="Google Shape;15812;p83"/>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3"/>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3"/>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3"/>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3"/>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3"/>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3"/>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3"/>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3"/>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3"/>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3"/>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3"/>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3"/>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3"/>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6" name="Google Shape;15826;p83"/>
          <p:cNvGrpSpPr/>
          <p:nvPr/>
        </p:nvGrpSpPr>
        <p:grpSpPr>
          <a:xfrm>
            <a:off x="1345794" y="1982386"/>
            <a:ext cx="371650" cy="371624"/>
            <a:chOff x="1345794" y="1982386"/>
            <a:chExt cx="371650" cy="371624"/>
          </a:xfrm>
        </p:grpSpPr>
        <p:sp>
          <p:nvSpPr>
            <p:cNvPr id="15827" name="Google Shape;15827;p83"/>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3"/>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3"/>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3"/>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3"/>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3"/>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3"/>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3"/>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3"/>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3"/>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3"/>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3"/>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3"/>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3"/>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3"/>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3"/>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3"/>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3"/>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3"/>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3"/>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3"/>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3"/>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3"/>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3"/>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3"/>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3"/>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3"/>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3"/>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3"/>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3"/>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3"/>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3"/>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3"/>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3"/>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3"/>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3"/>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3"/>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83"/>
          <p:cNvGrpSpPr/>
          <p:nvPr/>
        </p:nvGrpSpPr>
        <p:grpSpPr>
          <a:xfrm>
            <a:off x="1821465" y="1981993"/>
            <a:ext cx="372410" cy="372410"/>
            <a:chOff x="1821465" y="1981993"/>
            <a:chExt cx="372410" cy="372410"/>
          </a:xfrm>
        </p:grpSpPr>
        <p:sp>
          <p:nvSpPr>
            <p:cNvPr id="15865" name="Google Shape;15865;p83"/>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3"/>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3"/>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3"/>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3"/>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3"/>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3"/>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3"/>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3"/>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3"/>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3"/>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3"/>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3"/>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3"/>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9" name="Google Shape;15879;p83"/>
          <p:cNvGrpSpPr/>
          <p:nvPr/>
        </p:nvGrpSpPr>
        <p:grpSpPr>
          <a:xfrm>
            <a:off x="2276348" y="1981809"/>
            <a:ext cx="415901" cy="372699"/>
            <a:chOff x="2276348" y="1981809"/>
            <a:chExt cx="415901" cy="372699"/>
          </a:xfrm>
        </p:grpSpPr>
        <p:sp>
          <p:nvSpPr>
            <p:cNvPr id="15880" name="Google Shape;15880;p83"/>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3"/>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3"/>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3"/>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3"/>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3"/>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3"/>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83"/>
          <p:cNvGrpSpPr/>
          <p:nvPr/>
        </p:nvGrpSpPr>
        <p:grpSpPr>
          <a:xfrm>
            <a:off x="2774354" y="2009990"/>
            <a:ext cx="372017" cy="316310"/>
            <a:chOff x="2774354" y="2009990"/>
            <a:chExt cx="372017" cy="316310"/>
          </a:xfrm>
        </p:grpSpPr>
        <p:sp>
          <p:nvSpPr>
            <p:cNvPr id="15888" name="Google Shape;15888;p83"/>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3"/>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3"/>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3"/>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3"/>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3"/>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3"/>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3"/>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3"/>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3"/>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3"/>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3"/>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3"/>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3"/>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3"/>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3"/>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3"/>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3"/>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3"/>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3"/>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3"/>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3"/>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3"/>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3"/>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3"/>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3"/>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83"/>
          <p:cNvGrpSpPr/>
          <p:nvPr/>
        </p:nvGrpSpPr>
        <p:grpSpPr>
          <a:xfrm>
            <a:off x="3722682" y="1981993"/>
            <a:ext cx="375818" cy="372043"/>
            <a:chOff x="3722682" y="1981993"/>
            <a:chExt cx="375818" cy="372043"/>
          </a:xfrm>
        </p:grpSpPr>
        <p:sp>
          <p:nvSpPr>
            <p:cNvPr id="15915" name="Google Shape;15915;p83"/>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3"/>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3"/>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3"/>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3"/>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3"/>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3"/>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3"/>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3"/>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3"/>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3"/>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3"/>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3"/>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3"/>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3"/>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0" name="Google Shape;15930;p83"/>
          <p:cNvGrpSpPr/>
          <p:nvPr/>
        </p:nvGrpSpPr>
        <p:grpSpPr>
          <a:xfrm>
            <a:off x="4201394" y="1981809"/>
            <a:ext cx="373538" cy="372305"/>
            <a:chOff x="4201394" y="1981809"/>
            <a:chExt cx="373538" cy="372305"/>
          </a:xfrm>
        </p:grpSpPr>
        <p:sp>
          <p:nvSpPr>
            <p:cNvPr id="15931" name="Google Shape;15931;p83"/>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3"/>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3"/>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3"/>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3"/>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3"/>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3"/>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3"/>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3"/>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3"/>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3"/>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3"/>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3"/>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3"/>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3"/>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3"/>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7" name="Google Shape;15947;p83"/>
          <p:cNvGrpSpPr/>
          <p:nvPr/>
        </p:nvGrpSpPr>
        <p:grpSpPr>
          <a:xfrm>
            <a:off x="4659658" y="1500266"/>
            <a:ext cx="422743" cy="377784"/>
            <a:chOff x="4659658" y="1500266"/>
            <a:chExt cx="422743" cy="377784"/>
          </a:xfrm>
        </p:grpSpPr>
        <p:sp>
          <p:nvSpPr>
            <p:cNvPr id="15948" name="Google Shape;15948;p83"/>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3"/>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3"/>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3"/>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3"/>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3"/>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3"/>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3"/>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3"/>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3"/>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3"/>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3"/>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3"/>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3"/>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3"/>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3"/>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3"/>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83"/>
          <p:cNvGrpSpPr/>
          <p:nvPr/>
        </p:nvGrpSpPr>
        <p:grpSpPr>
          <a:xfrm>
            <a:off x="5211406" y="1513504"/>
            <a:ext cx="260394" cy="351202"/>
            <a:chOff x="5211406" y="1513504"/>
            <a:chExt cx="260394" cy="351202"/>
          </a:xfrm>
        </p:grpSpPr>
        <p:sp>
          <p:nvSpPr>
            <p:cNvPr id="15966" name="Google Shape;15966;p83"/>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3"/>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3"/>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3"/>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3"/>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3"/>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3"/>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3"/>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3"/>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3"/>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3"/>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3"/>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3"/>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83"/>
          <p:cNvGrpSpPr/>
          <p:nvPr/>
        </p:nvGrpSpPr>
        <p:grpSpPr>
          <a:xfrm>
            <a:off x="5632602" y="1513216"/>
            <a:ext cx="366722" cy="351779"/>
            <a:chOff x="5632602" y="1513216"/>
            <a:chExt cx="366722" cy="351779"/>
          </a:xfrm>
        </p:grpSpPr>
        <p:sp>
          <p:nvSpPr>
            <p:cNvPr id="15980" name="Google Shape;15980;p83"/>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3"/>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3"/>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3"/>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3"/>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3"/>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3"/>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3"/>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8" name="Google Shape;15988;p83"/>
          <p:cNvGrpSpPr/>
          <p:nvPr/>
        </p:nvGrpSpPr>
        <p:grpSpPr>
          <a:xfrm>
            <a:off x="6089372" y="1527136"/>
            <a:ext cx="401902" cy="323965"/>
            <a:chOff x="6089372" y="1527136"/>
            <a:chExt cx="401902" cy="323965"/>
          </a:xfrm>
        </p:grpSpPr>
        <p:sp>
          <p:nvSpPr>
            <p:cNvPr id="15989" name="Google Shape;15989;p83"/>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3"/>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3"/>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3"/>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3"/>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3"/>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3"/>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3"/>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3"/>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3"/>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3"/>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3"/>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3"/>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3"/>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3"/>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3"/>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3"/>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3"/>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3"/>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3"/>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3"/>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3"/>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3"/>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3"/>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3"/>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3"/>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3"/>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3"/>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3"/>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3"/>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83"/>
          <p:cNvGrpSpPr/>
          <p:nvPr/>
        </p:nvGrpSpPr>
        <p:grpSpPr>
          <a:xfrm>
            <a:off x="6579435" y="1527897"/>
            <a:ext cx="370103" cy="322444"/>
            <a:chOff x="6579435" y="1527897"/>
            <a:chExt cx="370103" cy="322444"/>
          </a:xfrm>
        </p:grpSpPr>
        <p:sp>
          <p:nvSpPr>
            <p:cNvPr id="16020" name="Google Shape;16020;p83"/>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3"/>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3"/>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3"/>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3"/>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3"/>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3"/>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3"/>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3"/>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3"/>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3"/>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3"/>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3"/>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3"/>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3"/>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3"/>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3"/>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3"/>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3"/>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3"/>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3"/>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83"/>
          <p:cNvGrpSpPr/>
          <p:nvPr/>
        </p:nvGrpSpPr>
        <p:grpSpPr>
          <a:xfrm>
            <a:off x="6988887" y="1538854"/>
            <a:ext cx="499920" cy="300136"/>
            <a:chOff x="6988887" y="1538854"/>
            <a:chExt cx="499920" cy="300136"/>
          </a:xfrm>
        </p:grpSpPr>
        <p:sp>
          <p:nvSpPr>
            <p:cNvPr id="16042" name="Google Shape;16042;p83"/>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3"/>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3"/>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3"/>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3"/>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3"/>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3"/>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3"/>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3"/>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3"/>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3"/>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3"/>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3"/>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83"/>
          <p:cNvGrpSpPr/>
          <p:nvPr/>
        </p:nvGrpSpPr>
        <p:grpSpPr>
          <a:xfrm>
            <a:off x="8050359" y="1520687"/>
            <a:ext cx="279321" cy="336837"/>
            <a:chOff x="8050359" y="1520687"/>
            <a:chExt cx="279321" cy="336837"/>
          </a:xfrm>
        </p:grpSpPr>
        <p:sp>
          <p:nvSpPr>
            <p:cNvPr id="16056" name="Google Shape;16056;p83"/>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3"/>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3"/>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3"/>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3"/>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3"/>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3"/>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3"/>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3"/>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3"/>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3"/>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3"/>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3"/>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83"/>
          <p:cNvGrpSpPr/>
          <p:nvPr/>
        </p:nvGrpSpPr>
        <p:grpSpPr>
          <a:xfrm>
            <a:off x="6093907" y="2461832"/>
            <a:ext cx="364441" cy="339091"/>
            <a:chOff x="6093907" y="2461832"/>
            <a:chExt cx="364441" cy="339091"/>
          </a:xfrm>
        </p:grpSpPr>
        <p:sp>
          <p:nvSpPr>
            <p:cNvPr id="16070" name="Google Shape;16070;p83"/>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3"/>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3"/>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3"/>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3"/>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3"/>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3"/>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3"/>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3"/>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3"/>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0" name="Google Shape;16080;p83"/>
          <p:cNvGrpSpPr/>
          <p:nvPr/>
        </p:nvGrpSpPr>
        <p:grpSpPr>
          <a:xfrm>
            <a:off x="4676331" y="1980866"/>
            <a:ext cx="377680" cy="377680"/>
            <a:chOff x="4676331" y="1980866"/>
            <a:chExt cx="377680" cy="377680"/>
          </a:xfrm>
        </p:grpSpPr>
        <p:sp>
          <p:nvSpPr>
            <p:cNvPr id="16081" name="Google Shape;16081;p83"/>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3"/>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3"/>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3"/>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3"/>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3"/>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3"/>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3"/>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3"/>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3"/>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3"/>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3"/>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3"/>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3"/>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3"/>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3"/>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3"/>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3"/>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3"/>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83"/>
          <p:cNvGrpSpPr/>
          <p:nvPr/>
        </p:nvGrpSpPr>
        <p:grpSpPr>
          <a:xfrm>
            <a:off x="7526242" y="1522968"/>
            <a:ext cx="357651" cy="332275"/>
            <a:chOff x="7526242" y="1522968"/>
            <a:chExt cx="357651" cy="332275"/>
          </a:xfrm>
        </p:grpSpPr>
        <p:sp>
          <p:nvSpPr>
            <p:cNvPr id="16101" name="Google Shape;16101;p83"/>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3"/>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3"/>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3"/>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3"/>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3"/>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3"/>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3"/>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3"/>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3"/>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3"/>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3"/>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3"/>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3"/>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3"/>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3"/>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83"/>
          <p:cNvGrpSpPr/>
          <p:nvPr/>
        </p:nvGrpSpPr>
        <p:grpSpPr>
          <a:xfrm>
            <a:off x="3250786" y="1982386"/>
            <a:ext cx="371650" cy="371624"/>
            <a:chOff x="3250786" y="1982386"/>
            <a:chExt cx="371650" cy="371624"/>
          </a:xfrm>
        </p:grpSpPr>
        <p:sp>
          <p:nvSpPr>
            <p:cNvPr id="16118" name="Google Shape;16118;p83"/>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3"/>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3"/>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3"/>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3"/>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3"/>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3"/>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3"/>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3"/>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3"/>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3"/>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3"/>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3"/>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3"/>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3"/>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3"/>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3"/>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3"/>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3"/>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3"/>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3"/>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3"/>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3"/>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3"/>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3"/>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3"/>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3"/>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3"/>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3"/>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3"/>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83"/>
          <p:cNvGrpSpPr/>
          <p:nvPr/>
        </p:nvGrpSpPr>
        <p:grpSpPr>
          <a:xfrm>
            <a:off x="1342386" y="2916322"/>
            <a:ext cx="373538" cy="331515"/>
            <a:chOff x="1342386" y="2916322"/>
            <a:chExt cx="373538" cy="331515"/>
          </a:xfrm>
        </p:grpSpPr>
        <p:sp>
          <p:nvSpPr>
            <p:cNvPr id="16149" name="Google Shape;16149;p83"/>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3"/>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3"/>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3"/>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3"/>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3"/>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3"/>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3"/>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3"/>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3"/>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3"/>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0" name="Google Shape;16160;p83"/>
          <p:cNvGrpSpPr/>
          <p:nvPr/>
        </p:nvGrpSpPr>
        <p:grpSpPr>
          <a:xfrm>
            <a:off x="2294122" y="2946600"/>
            <a:ext cx="373931" cy="271351"/>
            <a:chOff x="2294122" y="2946600"/>
            <a:chExt cx="373931" cy="271351"/>
          </a:xfrm>
        </p:grpSpPr>
        <p:sp>
          <p:nvSpPr>
            <p:cNvPr id="16161" name="Google Shape;16161;p83"/>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3"/>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3"/>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3"/>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3"/>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3"/>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3"/>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3"/>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3"/>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3"/>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3"/>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3"/>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3"/>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3"/>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3"/>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3"/>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3"/>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3"/>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3"/>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3"/>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3"/>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3"/>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3"/>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3"/>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3"/>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3"/>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3"/>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3"/>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3"/>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3"/>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83"/>
          <p:cNvGrpSpPr/>
          <p:nvPr/>
        </p:nvGrpSpPr>
        <p:grpSpPr>
          <a:xfrm>
            <a:off x="2769819" y="2907251"/>
            <a:ext cx="373905" cy="349682"/>
            <a:chOff x="2769819" y="2907251"/>
            <a:chExt cx="373905" cy="349682"/>
          </a:xfrm>
        </p:grpSpPr>
        <p:sp>
          <p:nvSpPr>
            <p:cNvPr id="16192" name="Google Shape;16192;p83"/>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3"/>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3"/>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3"/>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3"/>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3"/>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3"/>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3"/>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3"/>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3"/>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3"/>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3"/>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3"/>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3"/>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3"/>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3"/>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3"/>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83"/>
          <p:cNvGrpSpPr/>
          <p:nvPr/>
        </p:nvGrpSpPr>
        <p:grpSpPr>
          <a:xfrm>
            <a:off x="3246251" y="2895245"/>
            <a:ext cx="375792" cy="373800"/>
            <a:chOff x="3246251" y="2895245"/>
            <a:chExt cx="375792" cy="373800"/>
          </a:xfrm>
        </p:grpSpPr>
        <p:sp>
          <p:nvSpPr>
            <p:cNvPr id="16210" name="Google Shape;16210;p83"/>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3"/>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3"/>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3"/>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3"/>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3"/>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3"/>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3"/>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3"/>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3"/>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3"/>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3"/>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3"/>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3"/>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4" name="Google Shape;16224;p83"/>
          <p:cNvGrpSpPr/>
          <p:nvPr/>
        </p:nvGrpSpPr>
        <p:grpSpPr>
          <a:xfrm>
            <a:off x="3791182" y="2895454"/>
            <a:ext cx="234650" cy="373590"/>
            <a:chOff x="3791182" y="2895454"/>
            <a:chExt cx="234650" cy="373590"/>
          </a:xfrm>
        </p:grpSpPr>
        <p:sp>
          <p:nvSpPr>
            <p:cNvPr id="16225" name="Google Shape;16225;p83"/>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3"/>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3"/>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3"/>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3"/>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3"/>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3"/>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3"/>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3"/>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83"/>
          <p:cNvGrpSpPr/>
          <p:nvPr/>
        </p:nvGrpSpPr>
        <p:grpSpPr>
          <a:xfrm>
            <a:off x="7042995" y="2489463"/>
            <a:ext cx="364441" cy="256225"/>
            <a:chOff x="7042995" y="2489463"/>
            <a:chExt cx="364441" cy="256225"/>
          </a:xfrm>
        </p:grpSpPr>
        <p:sp>
          <p:nvSpPr>
            <p:cNvPr id="16235" name="Google Shape;16235;p83"/>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3"/>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3"/>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3"/>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3"/>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3"/>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3"/>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3"/>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3"/>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83"/>
          <p:cNvGrpSpPr/>
          <p:nvPr/>
        </p:nvGrpSpPr>
        <p:grpSpPr>
          <a:xfrm>
            <a:off x="7517172" y="2437007"/>
            <a:ext cx="364284" cy="361243"/>
            <a:chOff x="7517172" y="2437007"/>
            <a:chExt cx="364284" cy="361243"/>
          </a:xfrm>
        </p:grpSpPr>
        <p:sp>
          <p:nvSpPr>
            <p:cNvPr id="16245" name="Google Shape;16245;p83"/>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3"/>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3"/>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3"/>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3"/>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3"/>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3"/>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3"/>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3"/>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3"/>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3"/>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3"/>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3"/>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3"/>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3"/>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3"/>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3"/>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3"/>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3"/>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83"/>
          <p:cNvGrpSpPr/>
          <p:nvPr/>
        </p:nvGrpSpPr>
        <p:grpSpPr>
          <a:xfrm>
            <a:off x="8006475" y="2436954"/>
            <a:ext cx="335290" cy="361321"/>
            <a:chOff x="8006475" y="2436954"/>
            <a:chExt cx="335290" cy="361321"/>
          </a:xfrm>
        </p:grpSpPr>
        <p:sp>
          <p:nvSpPr>
            <p:cNvPr id="16267" name="Google Shape;16267;p83"/>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3"/>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3"/>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3"/>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3"/>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3"/>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3"/>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3"/>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3"/>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3"/>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3"/>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3"/>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3"/>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3"/>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3"/>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3"/>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3"/>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3"/>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3"/>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83"/>
          <p:cNvGrpSpPr/>
          <p:nvPr/>
        </p:nvGrpSpPr>
        <p:grpSpPr>
          <a:xfrm>
            <a:off x="5596661" y="2909139"/>
            <a:ext cx="394326" cy="349682"/>
            <a:chOff x="5596661" y="2909139"/>
            <a:chExt cx="394326" cy="349682"/>
          </a:xfrm>
        </p:grpSpPr>
        <p:sp>
          <p:nvSpPr>
            <p:cNvPr id="16287" name="Google Shape;16287;p83"/>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3"/>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3"/>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3"/>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3"/>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3"/>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3"/>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3"/>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3"/>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3"/>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3"/>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3"/>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3"/>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3"/>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3"/>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3"/>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3" name="Google Shape;16303;p83"/>
          <p:cNvGrpSpPr/>
          <p:nvPr/>
        </p:nvGrpSpPr>
        <p:grpSpPr>
          <a:xfrm>
            <a:off x="874658" y="2914408"/>
            <a:ext cx="356891" cy="335709"/>
            <a:chOff x="874658" y="2914408"/>
            <a:chExt cx="356891" cy="335709"/>
          </a:xfrm>
        </p:grpSpPr>
        <p:sp>
          <p:nvSpPr>
            <p:cNvPr id="16304" name="Google Shape;16304;p83"/>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3"/>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3"/>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3"/>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3"/>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3"/>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3"/>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3"/>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3"/>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3"/>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3"/>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3"/>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3"/>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3"/>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3"/>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3"/>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3"/>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3"/>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3"/>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3"/>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4" name="Google Shape;16324;p83"/>
          <p:cNvGrpSpPr/>
          <p:nvPr/>
        </p:nvGrpSpPr>
        <p:grpSpPr>
          <a:xfrm>
            <a:off x="4230912" y="2929193"/>
            <a:ext cx="308813" cy="306165"/>
            <a:chOff x="4230912" y="2929193"/>
            <a:chExt cx="308813" cy="306165"/>
          </a:xfrm>
        </p:grpSpPr>
        <p:sp>
          <p:nvSpPr>
            <p:cNvPr id="16325" name="Google Shape;16325;p83"/>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3"/>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3"/>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3"/>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3"/>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3"/>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3"/>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3"/>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3"/>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3"/>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3"/>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3"/>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3"/>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3"/>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3"/>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83"/>
          <p:cNvGrpSpPr/>
          <p:nvPr/>
        </p:nvGrpSpPr>
        <p:grpSpPr>
          <a:xfrm>
            <a:off x="4627886" y="3401089"/>
            <a:ext cx="409111" cy="267944"/>
            <a:chOff x="4627886" y="3401089"/>
            <a:chExt cx="409111" cy="267944"/>
          </a:xfrm>
        </p:grpSpPr>
        <p:sp>
          <p:nvSpPr>
            <p:cNvPr id="16341" name="Google Shape;16341;p83"/>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3"/>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3"/>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3"/>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3"/>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3"/>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3"/>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3"/>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3"/>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3"/>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3"/>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83"/>
          <p:cNvGrpSpPr/>
          <p:nvPr/>
        </p:nvGrpSpPr>
        <p:grpSpPr>
          <a:xfrm>
            <a:off x="4652476" y="2898915"/>
            <a:ext cx="386016" cy="384495"/>
            <a:chOff x="4652476" y="2898915"/>
            <a:chExt cx="386016" cy="384495"/>
          </a:xfrm>
        </p:grpSpPr>
        <p:sp>
          <p:nvSpPr>
            <p:cNvPr id="16353" name="Google Shape;16353;p83"/>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3"/>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3"/>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3"/>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3"/>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3"/>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3"/>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3"/>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3"/>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2" name="Google Shape;16362;p83"/>
          <p:cNvGrpSpPr/>
          <p:nvPr/>
        </p:nvGrpSpPr>
        <p:grpSpPr>
          <a:xfrm>
            <a:off x="5156931" y="2922194"/>
            <a:ext cx="324699" cy="347611"/>
            <a:chOff x="5156931" y="2922194"/>
            <a:chExt cx="324699" cy="347611"/>
          </a:xfrm>
        </p:grpSpPr>
        <p:sp>
          <p:nvSpPr>
            <p:cNvPr id="16363" name="Google Shape;16363;p83"/>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3"/>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3"/>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3"/>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3"/>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3"/>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3"/>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3"/>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3"/>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3"/>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3"/>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3"/>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3"/>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3"/>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3"/>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3"/>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83"/>
          <p:cNvGrpSpPr/>
          <p:nvPr/>
        </p:nvGrpSpPr>
        <p:grpSpPr>
          <a:xfrm>
            <a:off x="6086331" y="2905337"/>
            <a:ext cx="364441" cy="364834"/>
            <a:chOff x="6086331" y="2905337"/>
            <a:chExt cx="364441" cy="364834"/>
          </a:xfrm>
        </p:grpSpPr>
        <p:sp>
          <p:nvSpPr>
            <p:cNvPr id="16380" name="Google Shape;16380;p83"/>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3"/>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3"/>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3"/>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3"/>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3"/>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83"/>
          <p:cNvGrpSpPr/>
          <p:nvPr/>
        </p:nvGrpSpPr>
        <p:grpSpPr>
          <a:xfrm>
            <a:off x="6554059" y="2907251"/>
            <a:ext cx="377706" cy="377680"/>
            <a:chOff x="6554059" y="2907251"/>
            <a:chExt cx="377706" cy="377680"/>
          </a:xfrm>
        </p:grpSpPr>
        <p:sp>
          <p:nvSpPr>
            <p:cNvPr id="16387" name="Google Shape;16387;p83"/>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3"/>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3"/>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3"/>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3"/>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3"/>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3"/>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3"/>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3"/>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3"/>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3"/>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3"/>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3"/>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3"/>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3"/>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3"/>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3"/>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3"/>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3"/>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3"/>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3"/>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8" name="Google Shape;16408;p83"/>
          <p:cNvGrpSpPr/>
          <p:nvPr/>
        </p:nvGrpSpPr>
        <p:grpSpPr>
          <a:xfrm>
            <a:off x="7491796" y="2945446"/>
            <a:ext cx="400801" cy="317542"/>
            <a:chOff x="7491796" y="2945446"/>
            <a:chExt cx="400801" cy="317542"/>
          </a:xfrm>
        </p:grpSpPr>
        <p:sp>
          <p:nvSpPr>
            <p:cNvPr id="16409" name="Google Shape;16409;p83"/>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3"/>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3"/>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3"/>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3"/>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3"/>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3"/>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3"/>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3"/>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3"/>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3"/>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3"/>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3"/>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3"/>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3"/>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3"/>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3"/>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3"/>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3"/>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3"/>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3"/>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3"/>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83"/>
          <p:cNvGrpSpPr/>
          <p:nvPr/>
        </p:nvGrpSpPr>
        <p:grpSpPr>
          <a:xfrm>
            <a:off x="7045643" y="2907723"/>
            <a:ext cx="345304" cy="365857"/>
            <a:chOff x="7045643" y="2907723"/>
            <a:chExt cx="345304" cy="365857"/>
          </a:xfrm>
        </p:grpSpPr>
        <p:sp>
          <p:nvSpPr>
            <p:cNvPr id="16432" name="Google Shape;16432;p83"/>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3"/>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3"/>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3"/>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3"/>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3"/>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3"/>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3"/>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3"/>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3"/>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3"/>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3"/>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3"/>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3"/>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3"/>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3"/>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3"/>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3"/>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3"/>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83"/>
          <p:cNvGrpSpPr/>
          <p:nvPr/>
        </p:nvGrpSpPr>
        <p:grpSpPr>
          <a:xfrm>
            <a:off x="7992843" y="2907251"/>
            <a:ext cx="347794" cy="366328"/>
            <a:chOff x="7992843" y="2907251"/>
            <a:chExt cx="347794" cy="366328"/>
          </a:xfrm>
        </p:grpSpPr>
        <p:sp>
          <p:nvSpPr>
            <p:cNvPr id="16452" name="Google Shape;16452;p83"/>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3"/>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3"/>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3"/>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3"/>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3"/>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3"/>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3"/>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3"/>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3"/>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3"/>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3"/>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3"/>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3"/>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3"/>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3"/>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3"/>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3"/>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3"/>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3"/>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3"/>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3"/>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3"/>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3"/>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3"/>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3"/>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3"/>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3"/>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3"/>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3"/>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3"/>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3"/>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3"/>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5" name="Google Shape;16485;p83"/>
          <p:cNvGrpSpPr/>
          <p:nvPr/>
        </p:nvGrpSpPr>
        <p:grpSpPr>
          <a:xfrm>
            <a:off x="873898" y="1512377"/>
            <a:ext cx="398127" cy="353457"/>
            <a:chOff x="873898" y="1512377"/>
            <a:chExt cx="398127" cy="353457"/>
          </a:xfrm>
        </p:grpSpPr>
        <p:sp>
          <p:nvSpPr>
            <p:cNvPr id="16486" name="Google Shape;16486;p83"/>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3"/>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3"/>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3"/>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3"/>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3"/>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3"/>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3"/>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3"/>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3"/>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3"/>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3"/>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3"/>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3"/>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3"/>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3"/>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3"/>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3"/>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3"/>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83"/>
          <p:cNvGrpSpPr/>
          <p:nvPr/>
        </p:nvGrpSpPr>
        <p:grpSpPr>
          <a:xfrm>
            <a:off x="1424125" y="1515680"/>
            <a:ext cx="246762" cy="347139"/>
            <a:chOff x="1424125" y="1515680"/>
            <a:chExt cx="246762" cy="347139"/>
          </a:xfrm>
        </p:grpSpPr>
        <p:sp>
          <p:nvSpPr>
            <p:cNvPr id="16506" name="Google Shape;16506;p83"/>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3"/>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3"/>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3"/>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3"/>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3"/>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3"/>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3"/>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3"/>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3"/>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3"/>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3"/>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3"/>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3"/>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3"/>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3"/>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3"/>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3"/>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3"/>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3"/>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6" name="Google Shape;16526;p83"/>
          <p:cNvGrpSpPr/>
          <p:nvPr/>
        </p:nvGrpSpPr>
        <p:grpSpPr>
          <a:xfrm>
            <a:off x="2319498" y="1512744"/>
            <a:ext cx="352697" cy="352723"/>
            <a:chOff x="2319498" y="1512744"/>
            <a:chExt cx="352697" cy="352723"/>
          </a:xfrm>
        </p:grpSpPr>
        <p:sp>
          <p:nvSpPr>
            <p:cNvPr id="16527" name="Google Shape;16527;p83"/>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3"/>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3"/>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3"/>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3"/>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3"/>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3"/>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3"/>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3"/>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3"/>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3"/>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3"/>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3"/>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3"/>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3"/>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3"/>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3"/>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3"/>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3"/>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83"/>
          <p:cNvGrpSpPr/>
          <p:nvPr/>
        </p:nvGrpSpPr>
        <p:grpSpPr>
          <a:xfrm>
            <a:off x="4236601" y="1512666"/>
            <a:ext cx="312981" cy="352697"/>
            <a:chOff x="4236601" y="1512666"/>
            <a:chExt cx="312981" cy="352697"/>
          </a:xfrm>
        </p:grpSpPr>
        <p:sp>
          <p:nvSpPr>
            <p:cNvPr id="16547" name="Google Shape;16547;p83"/>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3"/>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3"/>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3"/>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3"/>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3"/>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3"/>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3"/>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3"/>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3"/>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3"/>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3"/>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3"/>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3"/>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1" name="Google Shape;16561;p83"/>
          <p:cNvGrpSpPr/>
          <p:nvPr/>
        </p:nvGrpSpPr>
        <p:grpSpPr>
          <a:xfrm>
            <a:off x="849675" y="3347716"/>
            <a:ext cx="346300" cy="375818"/>
            <a:chOff x="849675" y="3347716"/>
            <a:chExt cx="346300" cy="375818"/>
          </a:xfrm>
        </p:grpSpPr>
        <p:sp>
          <p:nvSpPr>
            <p:cNvPr id="16562" name="Google Shape;16562;p83"/>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3"/>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3"/>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3"/>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3"/>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3"/>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3"/>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3"/>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3"/>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3"/>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3"/>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3"/>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3"/>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3"/>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3"/>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3"/>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3"/>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9" name="Google Shape;16579;p83"/>
          <p:cNvGrpSpPr/>
          <p:nvPr/>
        </p:nvGrpSpPr>
        <p:grpSpPr>
          <a:xfrm>
            <a:off x="1324219" y="3399202"/>
            <a:ext cx="376578" cy="272846"/>
            <a:chOff x="1324219" y="3399202"/>
            <a:chExt cx="376578" cy="272846"/>
          </a:xfrm>
        </p:grpSpPr>
        <p:sp>
          <p:nvSpPr>
            <p:cNvPr id="16580" name="Google Shape;16580;p83"/>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3"/>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3"/>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3"/>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3"/>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3"/>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3"/>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3"/>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3"/>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3"/>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3"/>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3"/>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3"/>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3"/>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3"/>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3"/>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3"/>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3"/>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3"/>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3"/>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3"/>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3"/>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3"/>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3"/>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3"/>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3"/>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3"/>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3"/>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3"/>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3"/>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3"/>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3"/>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3"/>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3" name="Google Shape;16613;p83"/>
          <p:cNvGrpSpPr/>
          <p:nvPr/>
        </p:nvGrpSpPr>
        <p:grpSpPr>
          <a:xfrm>
            <a:off x="1798763" y="3395401"/>
            <a:ext cx="376185" cy="280448"/>
            <a:chOff x="1798763" y="3395401"/>
            <a:chExt cx="376185" cy="280448"/>
          </a:xfrm>
        </p:grpSpPr>
        <p:sp>
          <p:nvSpPr>
            <p:cNvPr id="16614" name="Google Shape;16614;p83"/>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3"/>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3"/>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3"/>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3"/>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3"/>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3"/>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3"/>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3"/>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3"/>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3"/>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3"/>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3"/>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3"/>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3"/>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3"/>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3"/>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3"/>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3"/>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3"/>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3"/>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3"/>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3"/>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3"/>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3"/>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3"/>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3"/>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3"/>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3"/>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3"/>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3"/>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5" name="Google Shape;16645;p83"/>
          <p:cNvGrpSpPr/>
          <p:nvPr/>
        </p:nvGrpSpPr>
        <p:grpSpPr>
          <a:xfrm>
            <a:off x="2273307" y="3378754"/>
            <a:ext cx="375818" cy="313374"/>
            <a:chOff x="2273307" y="3378754"/>
            <a:chExt cx="375818" cy="313374"/>
          </a:xfrm>
        </p:grpSpPr>
        <p:sp>
          <p:nvSpPr>
            <p:cNvPr id="16646" name="Google Shape;16646;p83"/>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3"/>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3"/>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3"/>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3"/>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3"/>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3"/>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3"/>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3"/>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3"/>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3"/>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3"/>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3"/>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3"/>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3"/>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3"/>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3"/>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3"/>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3"/>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3"/>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3"/>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3"/>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3"/>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3"/>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3"/>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3"/>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3"/>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3"/>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3"/>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3"/>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3"/>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3"/>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3"/>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3"/>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3"/>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3"/>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3"/>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3"/>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3"/>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3"/>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3"/>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3"/>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3"/>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3"/>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3"/>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3"/>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3"/>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3"/>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3"/>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3"/>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3"/>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3"/>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3"/>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3"/>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3"/>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3"/>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3"/>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3"/>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3"/>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3"/>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3"/>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3"/>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3"/>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3"/>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3"/>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3"/>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3"/>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3"/>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3"/>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3"/>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3"/>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3"/>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3"/>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3"/>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3"/>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3"/>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3"/>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3"/>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3"/>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3"/>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3"/>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3"/>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3"/>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3"/>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83"/>
          <p:cNvGrpSpPr/>
          <p:nvPr/>
        </p:nvGrpSpPr>
        <p:grpSpPr>
          <a:xfrm>
            <a:off x="2747484" y="3359460"/>
            <a:ext cx="377706" cy="352330"/>
            <a:chOff x="2747484" y="3359460"/>
            <a:chExt cx="377706" cy="352330"/>
          </a:xfrm>
        </p:grpSpPr>
        <p:sp>
          <p:nvSpPr>
            <p:cNvPr id="16731" name="Google Shape;16731;p83"/>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3"/>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3"/>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3"/>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3"/>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3"/>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3"/>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3"/>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3"/>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3"/>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3"/>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3"/>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3"/>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3"/>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3"/>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6" name="Google Shape;16746;p83"/>
          <p:cNvGrpSpPr/>
          <p:nvPr/>
        </p:nvGrpSpPr>
        <p:grpSpPr>
          <a:xfrm>
            <a:off x="3696205" y="3371938"/>
            <a:ext cx="375792" cy="327373"/>
            <a:chOff x="3696205" y="3371938"/>
            <a:chExt cx="375792" cy="327373"/>
          </a:xfrm>
        </p:grpSpPr>
        <p:sp>
          <p:nvSpPr>
            <p:cNvPr id="16747" name="Google Shape;16747;p83"/>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3"/>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3"/>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3"/>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3"/>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3"/>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3"/>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3"/>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3"/>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3"/>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3"/>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3"/>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3"/>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3"/>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3"/>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3"/>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3"/>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3"/>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3"/>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3"/>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3"/>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3"/>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3"/>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0" name="Google Shape;16770;p83"/>
          <p:cNvGrpSpPr/>
          <p:nvPr/>
        </p:nvGrpSpPr>
        <p:grpSpPr>
          <a:xfrm>
            <a:off x="6567324" y="2436849"/>
            <a:ext cx="366722" cy="342892"/>
            <a:chOff x="6567324" y="2436849"/>
            <a:chExt cx="366722" cy="342892"/>
          </a:xfrm>
        </p:grpSpPr>
        <p:sp>
          <p:nvSpPr>
            <p:cNvPr id="16771" name="Google Shape;16771;p83"/>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3"/>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3"/>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3"/>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3"/>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3"/>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3"/>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3"/>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3"/>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3"/>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3"/>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3"/>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3" name="Google Shape;16783;p83"/>
          <p:cNvGrpSpPr/>
          <p:nvPr/>
        </p:nvGrpSpPr>
        <p:grpSpPr>
          <a:xfrm>
            <a:off x="4208970" y="3361347"/>
            <a:ext cx="299349" cy="348188"/>
            <a:chOff x="4208970" y="3361347"/>
            <a:chExt cx="299349" cy="348188"/>
          </a:xfrm>
        </p:grpSpPr>
        <p:sp>
          <p:nvSpPr>
            <p:cNvPr id="16784" name="Google Shape;16784;p83"/>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3"/>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3"/>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3"/>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3"/>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3"/>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3"/>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3"/>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3"/>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3"/>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3"/>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3"/>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3"/>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3"/>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83"/>
          <p:cNvGrpSpPr/>
          <p:nvPr/>
        </p:nvGrpSpPr>
        <p:grpSpPr>
          <a:xfrm>
            <a:off x="2786833" y="1512351"/>
            <a:ext cx="366722" cy="353667"/>
            <a:chOff x="2786833" y="1512351"/>
            <a:chExt cx="366722" cy="353667"/>
          </a:xfrm>
        </p:grpSpPr>
        <p:sp>
          <p:nvSpPr>
            <p:cNvPr id="16799" name="Google Shape;16799;p83"/>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3"/>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3"/>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3"/>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3"/>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3"/>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3"/>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3"/>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3"/>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3"/>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3"/>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3"/>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3"/>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3"/>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3"/>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3"/>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3"/>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3"/>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3"/>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3"/>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83"/>
          <p:cNvGrpSpPr/>
          <p:nvPr/>
        </p:nvGrpSpPr>
        <p:grpSpPr>
          <a:xfrm>
            <a:off x="1845321" y="1512744"/>
            <a:ext cx="352723" cy="353090"/>
            <a:chOff x="1845321" y="1512744"/>
            <a:chExt cx="352723" cy="353090"/>
          </a:xfrm>
        </p:grpSpPr>
        <p:sp>
          <p:nvSpPr>
            <p:cNvPr id="16820" name="Google Shape;16820;p83"/>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3"/>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3"/>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3"/>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3"/>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3"/>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3"/>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3"/>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3"/>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3"/>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3"/>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83"/>
          <p:cNvGrpSpPr/>
          <p:nvPr/>
        </p:nvGrpSpPr>
        <p:grpSpPr>
          <a:xfrm>
            <a:off x="3214452" y="3340533"/>
            <a:ext cx="392465" cy="389896"/>
            <a:chOff x="3214452" y="3340533"/>
            <a:chExt cx="392465" cy="389896"/>
          </a:xfrm>
        </p:grpSpPr>
        <p:sp>
          <p:nvSpPr>
            <p:cNvPr id="16832" name="Google Shape;16832;p83"/>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3"/>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3"/>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3"/>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3"/>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3"/>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3"/>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3"/>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3"/>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3"/>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3"/>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3"/>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3"/>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3"/>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3"/>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3"/>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3"/>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3"/>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3"/>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3"/>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3"/>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3"/>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3"/>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3"/>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3"/>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7" name="Google Shape;16857;p83"/>
          <p:cNvGrpSpPr/>
          <p:nvPr/>
        </p:nvGrpSpPr>
        <p:grpSpPr>
          <a:xfrm>
            <a:off x="3327229" y="1499899"/>
            <a:ext cx="234650" cy="378440"/>
            <a:chOff x="3327229" y="1499899"/>
            <a:chExt cx="234650" cy="378440"/>
          </a:xfrm>
        </p:grpSpPr>
        <p:sp>
          <p:nvSpPr>
            <p:cNvPr id="16858" name="Google Shape;16858;p83"/>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3"/>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3"/>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3"/>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3"/>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3"/>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3"/>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3"/>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3"/>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3"/>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3"/>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3"/>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3"/>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3"/>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3"/>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3"/>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3"/>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3"/>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3"/>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3"/>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3"/>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83"/>
          <p:cNvGrpSpPr/>
          <p:nvPr/>
        </p:nvGrpSpPr>
        <p:grpSpPr>
          <a:xfrm>
            <a:off x="3735553" y="1530151"/>
            <a:ext cx="366722" cy="317962"/>
            <a:chOff x="3735553" y="1530151"/>
            <a:chExt cx="366722" cy="317962"/>
          </a:xfrm>
        </p:grpSpPr>
        <p:sp>
          <p:nvSpPr>
            <p:cNvPr id="16880" name="Google Shape;16880;p83"/>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3"/>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3"/>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3"/>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3"/>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3"/>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3"/>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3"/>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3"/>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3"/>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3"/>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3"/>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83"/>
          <p:cNvGrpSpPr/>
          <p:nvPr/>
        </p:nvGrpSpPr>
        <p:grpSpPr>
          <a:xfrm>
            <a:off x="866322" y="2469775"/>
            <a:ext cx="379226" cy="322733"/>
            <a:chOff x="866322" y="2469775"/>
            <a:chExt cx="379226" cy="322733"/>
          </a:xfrm>
        </p:grpSpPr>
        <p:sp>
          <p:nvSpPr>
            <p:cNvPr id="16893" name="Google Shape;16893;p83"/>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3"/>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3"/>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3"/>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3"/>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3"/>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3"/>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3"/>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3"/>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3"/>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3"/>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3"/>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3"/>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3"/>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3"/>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3"/>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3"/>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3"/>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3"/>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3"/>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3"/>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3"/>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3"/>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3"/>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3"/>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3"/>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9" name="Google Shape;16919;p83"/>
          <p:cNvGrpSpPr/>
          <p:nvPr/>
        </p:nvGrpSpPr>
        <p:grpSpPr>
          <a:xfrm>
            <a:off x="1328387" y="2500814"/>
            <a:ext cx="404183" cy="289151"/>
            <a:chOff x="1328387" y="2500814"/>
            <a:chExt cx="404183" cy="289151"/>
          </a:xfrm>
        </p:grpSpPr>
        <p:sp>
          <p:nvSpPr>
            <p:cNvPr id="16920" name="Google Shape;16920;p83"/>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3"/>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3"/>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3"/>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3"/>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3"/>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3"/>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3"/>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3"/>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3"/>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3"/>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3"/>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3"/>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3"/>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3"/>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3"/>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3"/>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3"/>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3"/>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3"/>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3"/>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3"/>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3"/>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3"/>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3"/>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3"/>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3"/>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3"/>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3"/>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9" name="Google Shape;16949;p83"/>
          <p:cNvGrpSpPr/>
          <p:nvPr/>
        </p:nvGrpSpPr>
        <p:grpSpPr>
          <a:xfrm>
            <a:off x="1821465" y="2495702"/>
            <a:ext cx="365988" cy="270801"/>
            <a:chOff x="1821465" y="2495702"/>
            <a:chExt cx="365988" cy="270801"/>
          </a:xfrm>
        </p:grpSpPr>
        <p:sp>
          <p:nvSpPr>
            <p:cNvPr id="16950" name="Google Shape;16950;p83"/>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3"/>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3"/>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3"/>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3"/>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3"/>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3"/>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83"/>
          <p:cNvGrpSpPr/>
          <p:nvPr/>
        </p:nvGrpSpPr>
        <p:grpSpPr>
          <a:xfrm>
            <a:off x="3725723" y="2455776"/>
            <a:ext cx="354977" cy="351202"/>
            <a:chOff x="3725723" y="2455776"/>
            <a:chExt cx="354977" cy="351202"/>
          </a:xfrm>
        </p:grpSpPr>
        <p:sp>
          <p:nvSpPr>
            <p:cNvPr id="16958" name="Google Shape;16958;p83"/>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3"/>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3"/>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3"/>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3"/>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3"/>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3"/>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3"/>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3"/>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3"/>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3"/>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3"/>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3"/>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83"/>
          <p:cNvGrpSpPr/>
          <p:nvPr/>
        </p:nvGrpSpPr>
        <p:grpSpPr>
          <a:xfrm>
            <a:off x="5226165" y="1977641"/>
            <a:ext cx="230482" cy="388847"/>
            <a:chOff x="5226165" y="1977641"/>
            <a:chExt cx="230482" cy="388847"/>
          </a:xfrm>
        </p:grpSpPr>
        <p:sp>
          <p:nvSpPr>
            <p:cNvPr id="16972" name="Google Shape;16972;p83"/>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3"/>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3"/>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3"/>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3"/>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3"/>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3"/>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3"/>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3"/>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3"/>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3"/>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3"/>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4" name="Google Shape;16984;p83"/>
          <p:cNvGrpSpPr/>
          <p:nvPr/>
        </p:nvGrpSpPr>
        <p:grpSpPr>
          <a:xfrm>
            <a:off x="5632602" y="2025510"/>
            <a:ext cx="370130" cy="287264"/>
            <a:chOff x="5632602" y="2025510"/>
            <a:chExt cx="370130" cy="287264"/>
          </a:xfrm>
        </p:grpSpPr>
        <p:sp>
          <p:nvSpPr>
            <p:cNvPr id="16985" name="Google Shape;16985;p83"/>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3"/>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3"/>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3"/>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3"/>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3"/>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3"/>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3"/>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3"/>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3"/>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3"/>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3"/>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3"/>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3"/>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3"/>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3"/>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3"/>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3"/>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83"/>
          <p:cNvGrpSpPr/>
          <p:nvPr/>
        </p:nvGrpSpPr>
        <p:grpSpPr>
          <a:xfrm>
            <a:off x="4212378" y="2456537"/>
            <a:ext cx="331515" cy="330021"/>
            <a:chOff x="4212378" y="2456537"/>
            <a:chExt cx="331515" cy="330021"/>
          </a:xfrm>
        </p:grpSpPr>
        <p:sp>
          <p:nvSpPr>
            <p:cNvPr id="17004" name="Google Shape;17004;p83"/>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3"/>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3"/>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3"/>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3"/>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3"/>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3"/>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3"/>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3"/>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3" name="Google Shape;17013;p83"/>
          <p:cNvGrpSpPr/>
          <p:nvPr/>
        </p:nvGrpSpPr>
        <p:grpSpPr>
          <a:xfrm>
            <a:off x="6176013" y="1977825"/>
            <a:ext cx="235411" cy="347427"/>
            <a:chOff x="6176013" y="1977825"/>
            <a:chExt cx="235411" cy="347427"/>
          </a:xfrm>
        </p:grpSpPr>
        <p:sp>
          <p:nvSpPr>
            <p:cNvPr id="17014" name="Google Shape;17014;p83"/>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3"/>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3"/>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3"/>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3"/>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3"/>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3"/>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3"/>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3"/>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3"/>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3"/>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3"/>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3"/>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3"/>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3"/>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3"/>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3"/>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1" name="Google Shape;17031;p83"/>
          <p:cNvGrpSpPr/>
          <p:nvPr/>
        </p:nvGrpSpPr>
        <p:grpSpPr>
          <a:xfrm>
            <a:off x="6652077" y="1977458"/>
            <a:ext cx="235778" cy="347794"/>
            <a:chOff x="6652077" y="1977458"/>
            <a:chExt cx="235778" cy="347794"/>
          </a:xfrm>
        </p:grpSpPr>
        <p:sp>
          <p:nvSpPr>
            <p:cNvPr id="17032" name="Google Shape;17032;p83"/>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3"/>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3"/>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3"/>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3"/>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3"/>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3"/>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3"/>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3"/>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3"/>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3"/>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3"/>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3"/>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3"/>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3"/>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3"/>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8" name="Google Shape;17048;p83"/>
          <p:cNvGrpSpPr/>
          <p:nvPr/>
        </p:nvGrpSpPr>
        <p:grpSpPr>
          <a:xfrm>
            <a:off x="7072513" y="1997512"/>
            <a:ext cx="394352" cy="308052"/>
            <a:chOff x="7072513" y="1997512"/>
            <a:chExt cx="394352" cy="308052"/>
          </a:xfrm>
        </p:grpSpPr>
        <p:sp>
          <p:nvSpPr>
            <p:cNvPr id="17049" name="Google Shape;17049;p83"/>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3"/>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3"/>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3"/>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3"/>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3"/>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3"/>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3"/>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3"/>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3"/>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3"/>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83"/>
          <p:cNvGrpSpPr/>
          <p:nvPr/>
        </p:nvGrpSpPr>
        <p:grpSpPr>
          <a:xfrm>
            <a:off x="7576208" y="1977825"/>
            <a:ext cx="292533" cy="347454"/>
            <a:chOff x="7576208" y="1977825"/>
            <a:chExt cx="292533" cy="347454"/>
          </a:xfrm>
        </p:grpSpPr>
        <p:sp>
          <p:nvSpPr>
            <p:cNvPr id="17061" name="Google Shape;17061;p83"/>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3"/>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3"/>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3"/>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3"/>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3"/>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3"/>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3"/>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3"/>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3"/>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3"/>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3"/>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3"/>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4" name="Google Shape;17074;p83"/>
          <p:cNvGrpSpPr/>
          <p:nvPr/>
        </p:nvGrpSpPr>
        <p:grpSpPr>
          <a:xfrm>
            <a:off x="8023882" y="1977458"/>
            <a:ext cx="320557" cy="347794"/>
            <a:chOff x="8023882" y="1977458"/>
            <a:chExt cx="320557" cy="347794"/>
          </a:xfrm>
        </p:grpSpPr>
        <p:sp>
          <p:nvSpPr>
            <p:cNvPr id="17075" name="Google Shape;17075;p83"/>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3"/>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3"/>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3"/>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3"/>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3"/>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3"/>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3"/>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3"/>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3"/>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3"/>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3"/>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3"/>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3"/>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3"/>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3"/>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3"/>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3"/>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3"/>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3"/>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3"/>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3"/>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3"/>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3"/>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3"/>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3"/>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3"/>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3"/>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3"/>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3"/>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3"/>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3"/>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3"/>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3"/>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3"/>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3"/>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3"/>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3"/>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3"/>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3"/>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5" name="Google Shape;17115;p83"/>
          <p:cNvGrpSpPr/>
          <p:nvPr/>
        </p:nvGrpSpPr>
        <p:grpSpPr>
          <a:xfrm>
            <a:off x="5627674" y="2444819"/>
            <a:ext cx="345147" cy="342630"/>
            <a:chOff x="5627674" y="2444819"/>
            <a:chExt cx="345147" cy="342630"/>
          </a:xfrm>
        </p:grpSpPr>
        <p:sp>
          <p:nvSpPr>
            <p:cNvPr id="17116" name="Google Shape;17116;p83"/>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3"/>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3"/>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3"/>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3"/>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1" name="Google Shape;17121;p83"/>
          <p:cNvGrpSpPr/>
          <p:nvPr/>
        </p:nvGrpSpPr>
        <p:grpSpPr>
          <a:xfrm>
            <a:off x="4653996" y="2440257"/>
            <a:ext cx="396607" cy="348555"/>
            <a:chOff x="4653996" y="2440257"/>
            <a:chExt cx="396607" cy="348555"/>
          </a:xfrm>
        </p:grpSpPr>
        <p:sp>
          <p:nvSpPr>
            <p:cNvPr id="17122" name="Google Shape;17122;p83"/>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3"/>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3"/>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3"/>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3"/>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3"/>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3"/>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3"/>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3"/>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3"/>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3"/>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3"/>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3"/>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3"/>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3"/>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3"/>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3"/>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3"/>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0" name="Google Shape;17140;p83"/>
          <p:cNvGrpSpPr/>
          <p:nvPr/>
        </p:nvGrpSpPr>
        <p:grpSpPr>
          <a:xfrm>
            <a:off x="1854391" y="2895140"/>
            <a:ext cx="301630" cy="374272"/>
            <a:chOff x="1854391" y="2895140"/>
            <a:chExt cx="301630" cy="374272"/>
          </a:xfrm>
        </p:grpSpPr>
        <p:sp>
          <p:nvSpPr>
            <p:cNvPr id="17141" name="Google Shape;17141;p83"/>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3"/>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3"/>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3"/>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3"/>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3"/>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3"/>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3"/>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3"/>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3"/>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3"/>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3"/>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3"/>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3"/>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3"/>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3"/>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3"/>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3"/>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3"/>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3"/>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3"/>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3"/>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3"/>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3"/>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3"/>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3"/>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3"/>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3"/>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3"/>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3"/>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3"/>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3"/>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3"/>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3"/>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3"/>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3"/>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3"/>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3"/>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3"/>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3"/>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3"/>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3"/>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3"/>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3"/>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3"/>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3"/>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3"/>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3"/>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3"/>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0" name="Google Shape;17190;p83"/>
          <p:cNvGrpSpPr/>
          <p:nvPr/>
        </p:nvGrpSpPr>
        <p:grpSpPr>
          <a:xfrm>
            <a:off x="5172817" y="2438370"/>
            <a:ext cx="289518" cy="357651"/>
            <a:chOff x="5172817" y="2438370"/>
            <a:chExt cx="289518" cy="357651"/>
          </a:xfrm>
        </p:grpSpPr>
        <p:sp>
          <p:nvSpPr>
            <p:cNvPr id="17191" name="Google Shape;17191;p83"/>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3"/>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3"/>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3"/>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3"/>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3"/>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3"/>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3"/>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3"/>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3"/>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3"/>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2" name="Google Shape;17202;p83"/>
          <p:cNvGrpSpPr/>
          <p:nvPr/>
        </p:nvGrpSpPr>
        <p:grpSpPr>
          <a:xfrm>
            <a:off x="3234506" y="2484534"/>
            <a:ext cx="388297" cy="293320"/>
            <a:chOff x="3234506" y="2484534"/>
            <a:chExt cx="388297" cy="293320"/>
          </a:xfrm>
        </p:grpSpPr>
        <p:sp>
          <p:nvSpPr>
            <p:cNvPr id="17203" name="Google Shape;17203;p83"/>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3"/>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3"/>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3"/>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3"/>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3"/>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3"/>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3"/>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3"/>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3"/>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3"/>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3"/>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3"/>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3"/>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3"/>
            <p:cNvSpPr/>
            <p:nvPr/>
          </p:nvSpPr>
          <p:spPr>
            <a:xfrm>
              <a:off x="3263290"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3"/>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9" name="Google Shape;17219;p83"/>
          <p:cNvGrpSpPr/>
          <p:nvPr/>
        </p:nvGrpSpPr>
        <p:grpSpPr>
          <a:xfrm>
            <a:off x="6065149" y="3367036"/>
            <a:ext cx="362553" cy="356498"/>
            <a:chOff x="6065149" y="3367036"/>
            <a:chExt cx="362553" cy="356498"/>
          </a:xfrm>
        </p:grpSpPr>
        <p:sp>
          <p:nvSpPr>
            <p:cNvPr id="17220" name="Google Shape;17220;p83"/>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3"/>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3"/>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3"/>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3"/>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5" name="Google Shape;17225;p83"/>
          <p:cNvGrpSpPr/>
          <p:nvPr/>
        </p:nvGrpSpPr>
        <p:grpSpPr>
          <a:xfrm>
            <a:off x="2866317" y="3817357"/>
            <a:ext cx="362920" cy="356865"/>
            <a:chOff x="2866317" y="3817357"/>
            <a:chExt cx="362920" cy="356865"/>
          </a:xfrm>
        </p:grpSpPr>
        <p:sp>
          <p:nvSpPr>
            <p:cNvPr id="17226" name="Google Shape;17226;p8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83"/>
          <p:cNvGrpSpPr/>
          <p:nvPr/>
        </p:nvGrpSpPr>
        <p:grpSpPr>
          <a:xfrm>
            <a:off x="6540821" y="3367036"/>
            <a:ext cx="362553" cy="356498"/>
            <a:chOff x="6540821" y="3367036"/>
            <a:chExt cx="362553" cy="356498"/>
          </a:xfrm>
        </p:grpSpPr>
        <p:sp>
          <p:nvSpPr>
            <p:cNvPr id="17230" name="Google Shape;17230;p83"/>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3"/>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3"/>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3"/>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3"/>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3"/>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3"/>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7" name="Google Shape;17237;p83"/>
          <p:cNvGrpSpPr/>
          <p:nvPr/>
        </p:nvGrpSpPr>
        <p:grpSpPr>
          <a:xfrm>
            <a:off x="2302458" y="2474704"/>
            <a:ext cx="354479" cy="312561"/>
            <a:chOff x="2302458" y="2474704"/>
            <a:chExt cx="354479" cy="312561"/>
          </a:xfrm>
        </p:grpSpPr>
        <p:sp>
          <p:nvSpPr>
            <p:cNvPr id="17238" name="Google Shape;17238;p83"/>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3"/>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3"/>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3"/>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3"/>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3"/>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3"/>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3"/>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3"/>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3"/>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3"/>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3"/>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0" name="Google Shape;17250;p83"/>
          <p:cNvGrpSpPr/>
          <p:nvPr/>
        </p:nvGrpSpPr>
        <p:grpSpPr>
          <a:xfrm>
            <a:off x="2831110" y="2442538"/>
            <a:ext cx="246002" cy="348922"/>
            <a:chOff x="2831110" y="2442538"/>
            <a:chExt cx="246002" cy="348922"/>
          </a:xfrm>
        </p:grpSpPr>
        <p:sp>
          <p:nvSpPr>
            <p:cNvPr id="17251" name="Google Shape;17251;p83"/>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3"/>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3"/>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3"/>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3"/>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3"/>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3"/>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3"/>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3"/>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3"/>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3"/>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3"/>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3"/>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3"/>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5" name="Google Shape;17265;p83"/>
          <p:cNvGrpSpPr/>
          <p:nvPr/>
        </p:nvGrpSpPr>
        <p:grpSpPr>
          <a:xfrm>
            <a:off x="3314750" y="3817357"/>
            <a:ext cx="362920" cy="356865"/>
            <a:chOff x="3314750" y="3817357"/>
            <a:chExt cx="362920" cy="356865"/>
          </a:xfrm>
        </p:grpSpPr>
        <p:sp>
          <p:nvSpPr>
            <p:cNvPr id="17266" name="Google Shape;17266;p8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3"/>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3"/>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3"/>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1" name="Google Shape;17271;p83"/>
          <p:cNvGrpSpPr/>
          <p:nvPr/>
        </p:nvGrpSpPr>
        <p:grpSpPr>
          <a:xfrm>
            <a:off x="7016492" y="3367036"/>
            <a:ext cx="362947" cy="356498"/>
            <a:chOff x="7016492" y="3367036"/>
            <a:chExt cx="362947" cy="356498"/>
          </a:xfrm>
        </p:grpSpPr>
        <p:sp>
          <p:nvSpPr>
            <p:cNvPr id="17272" name="Google Shape;17272;p83"/>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3"/>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3"/>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3"/>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3"/>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3"/>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83"/>
          <p:cNvGrpSpPr/>
          <p:nvPr/>
        </p:nvGrpSpPr>
        <p:grpSpPr>
          <a:xfrm>
            <a:off x="3763184" y="3817357"/>
            <a:ext cx="363314" cy="356576"/>
            <a:chOff x="3763184" y="3817357"/>
            <a:chExt cx="363314" cy="356576"/>
          </a:xfrm>
        </p:grpSpPr>
        <p:sp>
          <p:nvSpPr>
            <p:cNvPr id="17279" name="Google Shape;17279;p8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83"/>
          <p:cNvGrpSpPr/>
          <p:nvPr/>
        </p:nvGrpSpPr>
        <p:grpSpPr>
          <a:xfrm>
            <a:off x="5108852" y="3817357"/>
            <a:ext cx="362947" cy="356576"/>
            <a:chOff x="5108852" y="3817357"/>
            <a:chExt cx="362947" cy="356576"/>
          </a:xfrm>
        </p:grpSpPr>
        <p:sp>
          <p:nvSpPr>
            <p:cNvPr id="17285" name="Google Shape;17285;p83"/>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3"/>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3"/>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3"/>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83"/>
          <p:cNvGrpSpPr/>
          <p:nvPr/>
        </p:nvGrpSpPr>
        <p:grpSpPr>
          <a:xfrm>
            <a:off x="6005720" y="3817357"/>
            <a:ext cx="362947" cy="356576"/>
            <a:chOff x="6005720" y="3817357"/>
            <a:chExt cx="362947" cy="356576"/>
          </a:xfrm>
        </p:grpSpPr>
        <p:sp>
          <p:nvSpPr>
            <p:cNvPr id="17290" name="Google Shape;17290;p83"/>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3"/>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3"/>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3"/>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4" name="Google Shape;17294;p83"/>
          <p:cNvGrpSpPr/>
          <p:nvPr/>
        </p:nvGrpSpPr>
        <p:grpSpPr>
          <a:xfrm>
            <a:off x="5589452" y="3367036"/>
            <a:ext cx="362580" cy="356498"/>
            <a:chOff x="5589452" y="3367036"/>
            <a:chExt cx="362580" cy="356498"/>
          </a:xfrm>
        </p:grpSpPr>
        <p:sp>
          <p:nvSpPr>
            <p:cNvPr id="17295" name="Google Shape;17295;p83"/>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3"/>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3"/>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8" name="Google Shape;17298;p83"/>
          <p:cNvGrpSpPr/>
          <p:nvPr/>
        </p:nvGrpSpPr>
        <p:grpSpPr>
          <a:xfrm>
            <a:off x="4211985" y="3817357"/>
            <a:ext cx="362947" cy="356576"/>
            <a:chOff x="4211985" y="3817357"/>
            <a:chExt cx="362947" cy="356576"/>
          </a:xfrm>
        </p:grpSpPr>
        <p:sp>
          <p:nvSpPr>
            <p:cNvPr id="17299" name="Google Shape;17299;p8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83"/>
          <p:cNvGrpSpPr/>
          <p:nvPr/>
        </p:nvGrpSpPr>
        <p:grpSpPr>
          <a:xfrm>
            <a:off x="4660419" y="3817357"/>
            <a:ext cx="362947" cy="356576"/>
            <a:chOff x="4660419" y="3817357"/>
            <a:chExt cx="362947" cy="356576"/>
          </a:xfrm>
        </p:grpSpPr>
        <p:sp>
          <p:nvSpPr>
            <p:cNvPr id="17303" name="Google Shape;17303;p83"/>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3"/>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3"/>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3"/>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3"/>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8" name="Google Shape;17308;p83"/>
          <p:cNvGrpSpPr/>
          <p:nvPr/>
        </p:nvGrpSpPr>
        <p:grpSpPr>
          <a:xfrm>
            <a:off x="5557286" y="3817357"/>
            <a:ext cx="362947" cy="356576"/>
            <a:chOff x="5557286" y="3817357"/>
            <a:chExt cx="362947" cy="356576"/>
          </a:xfrm>
        </p:grpSpPr>
        <p:sp>
          <p:nvSpPr>
            <p:cNvPr id="17309" name="Google Shape;17309;p83"/>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3"/>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3"/>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3"/>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3" name="Google Shape;17313;p83"/>
          <p:cNvGrpSpPr/>
          <p:nvPr/>
        </p:nvGrpSpPr>
        <p:grpSpPr>
          <a:xfrm>
            <a:off x="7488021" y="3362475"/>
            <a:ext cx="372017" cy="365621"/>
            <a:chOff x="7488021" y="3362475"/>
            <a:chExt cx="372017" cy="365621"/>
          </a:xfrm>
        </p:grpSpPr>
        <p:sp>
          <p:nvSpPr>
            <p:cNvPr id="17314" name="Google Shape;17314;p83"/>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3"/>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3"/>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3"/>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3"/>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3"/>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3"/>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3"/>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3"/>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3"/>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4" name="Google Shape;17324;p83"/>
          <p:cNvGrpSpPr/>
          <p:nvPr/>
        </p:nvGrpSpPr>
        <p:grpSpPr>
          <a:xfrm>
            <a:off x="5113781" y="3367036"/>
            <a:ext cx="362553" cy="356498"/>
            <a:chOff x="5113781" y="3367036"/>
            <a:chExt cx="362553" cy="356498"/>
          </a:xfrm>
        </p:grpSpPr>
        <p:sp>
          <p:nvSpPr>
            <p:cNvPr id="17325" name="Google Shape;17325;p83"/>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3"/>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7" name="Google Shape;17327;p83"/>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8" name="Google Shape;17328;p83"/>
          <p:cNvGrpSpPr/>
          <p:nvPr/>
        </p:nvGrpSpPr>
        <p:grpSpPr>
          <a:xfrm>
            <a:off x="7968621" y="3365489"/>
            <a:ext cx="375818" cy="357651"/>
            <a:chOff x="7968621" y="3365489"/>
            <a:chExt cx="375818" cy="357651"/>
          </a:xfrm>
        </p:grpSpPr>
        <p:sp>
          <p:nvSpPr>
            <p:cNvPr id="17329" name="Google Shape;17329;p83"/>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3"/>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3"/>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3"/>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3"/>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3"/>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3"/>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3"/>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3"/>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3"/>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3"/>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3"/>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44" name="Shape 17344"/>
        <p:cNvGrpSpPr/>
        <p:nvPr/>
      </p:nvGrpSpPr>
      <p:grpSpPr>
        <a:xfrm>
          <a:off x="0" y="0"/>
          <a:ext cx="0" cy="0"/>
          <a:chOff x="0" y="0"/>
          <a:chExt cx="0" cy="0"/>
        </a:xfrm>
      </p:grpSpPr>
      <p:pic>
        <p:nvPicPr>
          <p:cNvPr id="17345" name="Google Shape;17345;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Red Carpet Event Report by Slidesgo">
  <a:themeElements>
    <a:clrScheme name="Simple Light">
      <a:dk1>
        <a:srgbClr val="202231"/>
      </a:dk1>
      <a:lt1>
        <a:srgbClr val="FFFFFF"/>
      </a:lt1>
      <a:dk2>
        <a:srgbClr val="454857"/>
      </a:dk2>
      <a:lt2>
        <a:srgbClr val="EEEEEE"/>
      </a:lt2>
      <a:accent1>
        <a:srgbClr val="9C3218"/>
      </a:accent1>
      <a:accent2>
        <a:srgbClr val="C33D1D"/>
      </a:accent2>
      <a:accent3>
        <a:srgbClr val="252C3A"/>
      </a:accent3>
      <a:accent4>
        <a:srgbClr val="255144"/>
      </a:accent4>
      <a:accent5>
        <a:srgbClr val="FEC659"/>
      </a:accent5>
      <a:accent6>
        <a:srgbClr val="E4892E"/>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