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Lst>
  <p:sldSz cy="5143500" cx="9144000"/>
  <p:notesSz cx="6858000" cy="9144000"/>
  <p:embeddedFontLst>
    <p:embeddedFont>
      <p:font typeface="Proxima Nova"/>
      <p:regular r:id="rId56"/>
      <p:bold r:id="rId57"/>
      <p:italic r:id="rId58"/>
      <p:boldItalic r:id="rId59"/>
    </p:embeddedFont>
    <p:embeddedFont>
      <p:font typeface="Chewy"/>
      <p:regular r:id="rId60"/>
    </p:embeddedFont>
    <p:embeddedFont>
      <p:font typeface="Roboto Medium"/>
      <p:regular r:id="rId61"/>
      <p:bold r:id="rId62"/>
      <p:italic r:id="rId63"/>
      <p:boldItalic r:id="rId64"/>
    </p:embeddedFont>
    <p:embeddedFont>
      <p:font typeface="Amatic SC"/>
      <p:regular r:id="rId65"/>
      <p:bold r:id="rId66"/>
    </p:embeddedFont>
    <p:embeddedFont>
      <p:font typeface="Knewave"/>
      <p:regular r:id="rId67"/>
    </p:embeddedFont>
    <p:embeddedFont>
      <p:font typeface="Fira Sans Extra Condensed Medium"/>
      <p:regular r:id="rId68"/>
      <p:bold r:id="rId69"/>
      <p:italic r:id="rId70"/>
      <p:boldItalic r:id="rId71"/>
    </p:embeddedFont>
    <p:embeddedFont>
      <p:font typeface="Bahiana"/>
      <p:regular r:id="rId72"/>
    </p:embeddedFont>
    <p:embeddedFont>
      <p:font typeface="Roboto Condensed Light"/>
      <p:regular r:id="rId73"/>
      <p:bold r:id="rId74"/>
      <p:italic r:id="rId75"/>
      <p:boldItalic r:id="rId76"/>
    </p:embeddedFont>
    <p:embeddedFont>
      <p:font typeface="Proxima Nova Semibold"/>
      <p:regular r:id="rId77"/>
      <p:bold r:id="rId78"/>
      <p:boldItalic r:id="rId79"/>
    </p:embeddedFont>
    <p:embeddedFont>
      <p:font typeface="Gudea"/>
      <p:regular r:id="rId80"/>
      <p:bold r:id="rId81"/>
      <p:italic r:id="rId82"/>
    </p:embeddedFont>
    <p:embeddedFont>
      <p:font typeface="Roboto Slab Regular"/>
      <p:regular r:id="rId83"/>
      <p:bold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C3527F8-793B-4D3B-9257-953B642BF62E}">
  <a:tblStyle styleId="{3C3527F8-793B-4D3B-9257-953B642BF62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RobotoSlabRegular-bold.fntdata"/><Relationship Id="rId83" Type="http://schemas.openxmlformats.org/officeDocument/2006/relationships/font" Target="fonts/RobotoSlabRegular-regular.fntdata"/><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Gudea-regular.fntdata"/><Relationship Id="rId82" Type="http://schemas.openxmlformats.org/officeDocument/2006/relationships/font" Target="fonts/Gudea-italic.fntdata"/><Relationship Id="rId81" Type="http://schemas.openxmlformats.org/officeDocument/2006/relationships/font" Target="fonts/Gudea-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RobotoCondensedLight-regular.fntdata"/><Relationship Id="rId72" Type="http://schemas.openxmlformats.org/officeDocument/2006/relationships/font" Target="fonts/Bahiana-regular.fntdata"/><Relationship Id="rId31" Type="http://schemas.openxmlformats.org/officeDocument/2006/relationships/slide" Target="slides/slide25.xml"/><Relationship Id="rId75" Type="http://schemas.openxmlformats.org/officeDocument/2006/relationships/font" Target="fonts/RobotoCondensedLight-italic.fntdata"/><Relationship Id="rId30" Type="http://schemas.openxmlformats.org/officeDocument/2006/relationships/slide" Target="slides/slide24.xml"/><Relationship Id="rId74" Type="http://schemas.openxmlformats.org/officeDocument/2006/relationships/font" Target="fonts/RobotoCondensedLight-bold.fntdata"/><Relationship Id="rId33" Type="http://schemas.openxmlformats.org/officeDocument/2006/relationships/slide" Target="slides/slide27.xml"/><Relationship Id="rId77" Type="http://schemas.openxmlformats.org/officeDocument/2006/relationships/font" Target="fonts/ProximaNovaSemibold-regular.fntdata"/><Relationship Id="rId32" Type="http://schemas.openxmlformats.org/officeDocument/2006/relationships/slide" Target="slides/slide26.xml"/><Relationship Id="rId76" Type="http://schemas.openxmlformats.org/officeDocument/2006/relationships/font" Target="fonts/RobotoCondensedLight-boldItalic.fntdata"/><Relationship Id="rId35" Type="http://schemas.openxmlformats.org/officeDocument/2006/relationships/slide" Target="slides/slide29.xml"/><Relationship Id="rId79" Type="http://schemas.openxmlformats.org/officeDocument/2006/relationships/font" Target="fonts/ProximaNovaSemibold-boldItalic.fntdata"/><Relationship Id="rId34" Type="http://schemas.openxmlformats.org/officeDocument/2006/relationships/slide" Target="slides/slide28.xml"/><Relationship Id="rId78" Type="http://schemas.openxmlformats.org/officeDocument/2006/relationships/font" Target="fonts/ProximaNovaSemibold-bold.fntdata"/><Relationship Id="rId71" Type="http://schemas.openxmlformats.org/officeDocument/2006/relationships/font" Target="fonts/FiraSansExtraCondensedMedium-boldItalic.fntdata"/><Relationship Id="rId70" Type="http://schemas.openxmlformats.org/officeDocument/2006/relationships/font" Target="fonts/FiraSansExtraCondensedMedium-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bold.fntdata"/><Relationship Id="rId61" Type="http://schemas.openxmlformats.org/officeDocument/2006/relationships/font" Target="fonts/RobotoMedium-regular.fntdata"/><Relationship Id="rId20" Type="http://schemas.openxmlformats.org/officeDocument/2006/relationships/slide" Target="slides/slide14.xml"/><Relationship Id="rId64" Type="http://schemas.openxmlformats.org/officeDocument/2006/relationships/font" Target="fonts/RobotoMedium-boldItalic.fntdata"/><Relationship Id="rId63" Type="http://schemas.openxmlformats.org/officeDocument/2006/relationships/font" Target="fonts/RobotoMedium-italic.fntdata"/><Relationship Id="rId22" Type="http://schemas.openxmlformats.org/officeDocument/2006/relationships/slide" Target="slides/slide16.xml"/><Relationship Id="rId66" Type="http://schemas.openxmlformats.org/officeDocument/2006/relationships/font" Target="fonts/AmaticSC-bold.fntdata"/><Relationship Id="rId21" Type="http://schemas.openxmlformats.org/officeDocument/2006/relationships/slide" Target="slides/slide15.xml"/><Relationship Id="rId65" Type="http://schemas.openxmlformats.org/officeDocument/2006/relationships/font" Target="fonts/AmaticSC-regular.fntdata"/><Relationship Id="rId24" Type="http://schemas.openxmlformats.org/officeDocument/2006/relationships/slide" Target="slides/slide18.xml"/><Relationship Id="rId68" Type="http://schemas.openxmlformats.org/officeDocument/2006/relationships/font" Target="fonts/FiraSansExtraCondensedMedium-regular.fntdata"/><Relationship Id="rId23" Type="http://schemas.openxmlformats.org/officeDocument/2006/relationships/slide" Target="slides/slide17.xml"/><Relationship Id="rId67" Type="http://schemas.openxmlformats.org/officeDocument/2006/relationships/font" Target="fonts/Knewave-regular.fntdata"/><Relationship Id="rId60" Type="http://schemas.openxmlformats.org/officeDocument/2006/relationships/font" Target="fonts/Chewy-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FiraSansExtraCondensedMedium-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ProximaNova-bold.fntdata"/><Relationship Id="rId12" Type="http://schemas.openxmlformats.org/officeDocument/2006/relationships/slide" Target="slides/slide6.xml"/><Relationship Id="rId56" Type="http://schemas.openxmlformats.org/officeDocument/2006/relationships/font" Target="fonts/ProximaNova-regular.fntdata"/><Relationship Id="rId15" Type="http://schemas.openxmlformats.org/officeDocument/2006/relationships/slide" Target="slides/slide9.xml"/><Relationship Id="rId59" Type="http://schemas.openxmlformats.org/officeDocument/2006/relationships/font" Target="fonts/ProximaNova-boldItalic.fntdata"/><Relationship Id="rId14" Type="http://schemas.openxmlformats.org/officeDocument/2006/relationships/slide" Target="slides/slide8.xml"/><Relationship Id="rId58" Type="http://schemas.openxmlformats.org/officeDocument/2006/relationships/font" Target="fonts/ProximaNova-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 name="Shape 123"/>
        <p:cNvGrpSpPr/>
        <p:nvPr/>
      </p:nvGrpSpPr>
      <p:grpSpPr>
        <a:xfrm>
          <a:off x="0" y="0"/>
          <a:ext cx="0" cy="0"/>
          <a:chOff x="0" y="0"/>
          <a:chExt cx="0" cy="0"/>
        </a:xfrm>
      </p:grpSpPr>
      <p:sp>
        <p:nvSpPr>
          <p:cNvPr id="124" name="Google Shape;124;g6c42572d45_1_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 name="Google Shape;125;g6c42572d45_1_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6b20e22304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6b20e22304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 name="Shape 589"/>
        <p:cNvGrpSpPr/>
        <p:nvPr/>
      </p:nvGrpSpPr>
      <p:grpSpPr>
        <a:xfrm>
          <a:off x="0" y="0"/>
          <a:ext cx="0" cy="0"/>
          <a:chOff x="0" y="0"/>
          <a:chExt cx="0" cy="0"/>
        </a:xfrm>
      </p:grpSpPr>
      <p:sp>
        <p:nvSpPr>
          <p:cNvPr id="590" name="Google Shape;590;g6c42572d45_3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 name="Google Shape;591;g6c42572d45_3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5" name="Shape 595"/>
        <p:cNvGrpSpPr/>
        <p:nvPr/>
      </p:nvGrpSpPr>
      <p:grpSpPr>
        <a:xfrm>
          <a:off x="0" y="0"/>
          <a:ext cx="0" cy="0"/>
          <a:chOff x="0" y="0"/>
          <a:chExt cx="0" cy="0"/>
        </a:xfrm>
      </p:grpSpPr>
      <p:sp>
        <p:nvSpPr>
          <p:cNvPr id="596" name="Google Shape;596;g6bd56c9061_0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7" name="Google Shape;597;g6bd56c9061_0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 name="Shape 729"/>
        <p:cNvGrpSpPr/>
        <p:nvPr/>
      </p:nvGrpSpPr>
      <p:grpSpPr>
        <a:xfrm>
          <a:off x="0" y="0"/>
          <a:ext cx="0" cy="0"/>
          <a:chOff x="0" y="0"/>
          <a:chExt cx="0" cy="0"/>
        </a:xfrm>
      </p:grpSpPr>
      <p:sp>
        <p:nvSpPr>
          <p:cNvPr id="730" name="Google Shape;730;g6bd56c9061_0_2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 name="Google Shape;731;g6bd56c9061_0_2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 name="Shape 864"/>
        <p:cNvGrpSpPr/>
        <p:nvPr/>
      </p:nvGrpSpPr>
      <p:grpSpPr>
        <a:xfrm>
          <a:off x="0" y="0"/>
          <a:ext cx="0" cy="0"/>
          <a:chOff x="0" y="0"/>
          <a:chExt cx="0" cy="0"/>
        </a:xfrm>
      </p:grpSpPr>
      <p:sp>
        <p:nvSpPr>
          <p:cNvPr id="865" name="Google Shape;865;g70c1df8b91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 name="Google Shape;866;g70c1df8b91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1" name="Shape 1281"/>
        <p:cNvGrpSpPr/>
        <p:nvPr/>
      </p:nvGrpSpPr>
      <p:grpSpPr>
        <a:xfrm>
          <a:off x="0" y="0"/>
          <a:ext cx="0" cy="0"/>
          <a:chOff x="0" y="0"/>
          <a:chExt cx="0" cy="0"/>
        </a:xfrm>
      </p:grpSpPr>
      <p:sp>
        <p:nvSpPr>
          <p:cNvPr id="1282" name="Google Shape;1282;g6ba96a1c45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3" name="Google Shape;1283;g6ba96a1c45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8" name="Shape 1288"/>
        <p:cNvGrpSpPr/>
        <p:nvPr/>
      </p:nvGrpSpPr>
      <p:grpSpPr>
        <a:xfrm>
          <a:off x="0" y="0"/>
          <a:ext cx="0" cy="0"/>
          <a:chOff x="0" y="0"/>
          <a:chExt cx="0" cy="0"/>
        </a:xfrm>
      </p:grpSpPr>
      <p:sp>
        <p:nvSpPr>
          <p:cNvPr id="1289" name="Google Shape;1289;g70c1df8b91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0" name="Google Shape;1290;g70c1df8b91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7" name="Shape 1297"/>
        <p:cNvGrpSpPr/>
        <p:nvPr/>
      </p:nvGrpSpPr>
      <p:grpSpPr>
        <a:xfrm>
          <a:off x="0" y="0"/>
          <a:ext cx="0" cy="0"/>
          <a:chOff x="0" y="0"/>
          <a:chExt cx="0" cy="0"/>
        </a:xfrm>
      </p:grpSpPr>
      <p:sp>
        <p:nvSpPr>
          <p:cNvPr id="1298" name="Google Shape;1298;g6bad27d065_0_25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9" name="Google Shape;1299;g6bad27d065_0_25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2" name="Shape 1302"/>
        <p:cNvGrpSpPr/>
        <p:nvPr/>
      </p:nvGrpSpPr>
      <p:grpSpPr>
        <a:xfrm>
          <a:off x="0" y="0"/>
          <a:ext cx="0" cy="0"/>
          <a:chOff x="0" y="0"/>
          <a:chExt cx="0" cy="0"/>
        </a:xfrm>
      </p:grpSpPr>
      <p:sp>
        <p:nvSpPr>
          <p:cNvPr id="1303" name="Google Shape;1303;g70c1df8b91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4" name="Google Shape;1304;g70c1df8b91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9" name="Shape 1319"/>
        <p:cNvGrpSpPr/>
        <p:nvPr/>
      </p:nvGrpSpPr>
      <p:grpSpPr>
        <a:xfrm>
          <a:off x="0" y="0"/>
          <a:ext cx="0" cy="0"/>
          <a:chOff x="0" y="0"/>
          <a:chExt cx="0" cy="0"/>
        </a:xfrm>
      </p:grpSpPr>
      <p:sp>
        <p:nvSpPr>
          <p:cNvPr id="1320" name="Google Shape;1320;g6bd56c9061_0_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1" name="Google Shape;1321;g6bd56c9061_0_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6" name="Shape 1326"/>
        <p:cNvGrpSpPr/>
        <p:nvPr/>
      </p:nvGrpSpPr>
      <p:grpSpPr>
        <a:xfrm>
          <a:off x="0" y="0"/>
          <a:ext cx="0" cy="0"/>
          <a:chOff x="0" y="0"/>
          <a:chExt cx="0" cy="0"/>
        </a:xfrm>
      </p:grpSpPr>
      <p:sp>
        <p:nvSpPr>
          <p:cNvPr id="1327" name="Google Shape;1327;g6bad27d065_0_24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8" name="Google Shape;1328;g6bad27d065_0_24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4" name="Shape 1334"/>
        <p:cNvGrpSpPr/>
        <p:nvPr/>
      </p:nvGrpSpPr>
      <p:grpSpPr>
        <a:xfrm>
          <a:off x="0" y="0"/>
          <a:ext cx="0" cy="0"/>
          <a:chOff x="0" y="0"/>
          <a:chExt cx="0" cy="0"/>
        </a:xfrm>
      </p:grpSpPr>
      <p:sp>
        <p:nvSpPr>
          <p:cNvPr id="1335" name="Google Shape;1335;g6b20e22304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6" name="Google Shape;1336;g6b20e22304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9" name="Shape 1359"/>
        <p:cNvGrpSpPr/>
        <p:nvPr/>
      </p:nvGrpSpPr>
      <p:grpSpPr>
        <a:xfrm>
          <a:off x="0" y="0"/>
          <a:ext cx="0" cy="0"/>
          <a:chOff x="0" y="0"/>
          <a:chExt cx="0" cy="0"/>
        </a:xfrm>
      </p:grpSpPr>
      <p:sp>
        <p:nvSpPr>
          <p:cNvPr id="1360" name="Google Shape;1360;g6bd56c9061_0_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1" name="Google Shape;1361;g6bd56c9061_0_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0" name="Shape 1390"/>
        <p:cNvGrpSpPr/>
        <p:nvPr/>
      </p:nvGrpSpPr>
      <p:grpSpPr>
        <a:xfrm>
          <a:off x="0" y="0"/>
          <a:ext cx="0" cy="0"/>
          <a:chOff x="0" y="0"/>
          <a:chExt cx="0" cy="0"/>
        </a:xfrm>
      </p:grpSpPr>
      <p:sp>
        <p:nvSpPr>
          <p:cNvPr id="1391" name="Google Shape;1391;g6b20e22304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2" name="Google Shape;1392;g6b20e22304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5" name="Shape 1395"/>
        <p:cNvGrpSpPr/>
        <p:nvPr/>
      </p:nvGrpSpPr>
      <p:grpSpPr>
        <a:xfrm>
          <a:off x="0" y="0"/>
          <a:ext cx="0" cy="0"/>
          <a:chOff x="0" y="0"/>
          <a:chExt cx="0" cy="0"/>
        </a:xfrm>
      </p:grpSpPr>
      <p:sp>
        <p:nvSpPr>
          <p:cNvPr id="1396" name="Google Shape;1396;g6c532412ab_1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7" name="Google Shape;1397;g6c532412ab_1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2" name="Shape 1442"/>
        <p:cNvGrpSpPr/>
        <p:nvPr/>
      </p:nvGrpSpPr>
      <p:grpSpPr>
        <a:xfrm>
          <a:off x="0" y="0"/>
          <a:ext cx="0" cy="0"/>
          <a:chOff x="0" y="0"/>
          <a:chExt cx="0" cy="0"/>
        </a:xfrm>
      </p:grpSpPr>
      <p:sp>
        <p:nvSpPr>
          <p:cNvPr id="1443" name="Google Shape;1443;g6bd56c9061_0_15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4" name="Google Shape;1444;g6bd56c9061_0_15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6" name="Shape 1486"/>
        <p:cNvGrpSpPr/>
        <p:nvPr/>
      </p:nvGrpSpPr>
      <p:grpSpPr>
        <a:xfrm>
          <a:off x="0" y="0"/>
          <a:ext cx="0" cy="0"/>
          <a:chOff x="0" y="0"/>
          <a:chExt cx="0" cy="0"/>
        </a:xfrm>
      </p:grpSpPr>
      <p:sp>
        <p:nvSpPr>
          <p:cNvPr id="1487" name="Google Shape;1487;g6bd56c9061_0_2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8" name="Google Shape;1488;g6bd56c9061_0_2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1" name="Shape 1831"/>
        <p:cNvGrpSpPr/>
        <p:nvPr/>
      </p:nvGrpSpPr>
      <p:grpSpPr>
        <a:xfrm>
          <a:off x="0" y="0"/>
          <a:ext cx="0" cy="0"/>
          <a:chOff x="0" y="0"/>
          <a:chExt cx="0" cy="0"/>
        </a:xfrm>
      </p:grpSpPr>
      <p:sp>
        <p:nvSpPr>
          <p:cNvPr id="1832" name="Google Shape;1832;g6bd56c9061_0_15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3" name="Google Shape;1833;g6bd56c9061_0_15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7" name="Shape 1837"/>
        <p:cNvGrpSpPr/>
        <p:nvPr/>
      </p:nvGrpSpPr>
      <p:grpSpPr>
        <a:xfrm>
          <a:off x="0" y="0"/>
          <a:ext cx="0" cy="0"/>
          <a:chOff x="0" y="0"/>
          <a:chExt cx="0" cy="0"/>
        </a:xfrm>
      </p:grpSpPr>
      <p:sp>
        <p:nvSpPr>
          <p:cNvPr id="1838" name="Google Shape;1838;g6bd56c9061_0_25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9" name="Google Shape;1839;g6bd56c9061_0_25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8" name="Shape 1878"/>
        <p:cNvGrpSpPr/>
        <p:nvPr/>
      </p:nvGrpSpPr>
      <p:grpSpPr>
        <a:xfrm>
          <a:off x="0" y="0"/>
          <a:ext cx="0" cy="0"/>
          <a:chOff x="0" y="0"/>
          <a:chExt cx="0" cy="0"/>
        </a:xfrm>
      </p:grpSpPr>
      <p:sp>
        <p:nvSpPr>
          <p:cNvPr id="1879" name="Google Shape;1879;g6bd56c9061_0_1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0" name="Google Shape;1880;g6bd56c9061_0_1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4" name="Shape 2004"/>
        <p:cNvGrpSpPr/>
        <p:nvPr/>
      </p:nvGrpSpPr>
      <p:grpSpPr>
        <a:xfrm>
          <a:off x="0" y="0"/>
          <a:ext cx="0" cy="0"/>
          <a:chOff x="0" y="0"/>
          <a:chExt cx="0" cy="0"/>
        </a:xfrm>
      </p:grpSpPr>
      <p:sp>
        <p:nvSpPr>
          <p:cNvPr id="2005" name="Google Shape;2005;g6da0b4abe1_2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6" name="Google Shape;2006;g6da0b4abe1_2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8" name="Shape 2018"/>
        <p:cNvGrpSpPr/>
        <p:nvPr/>
      </p:nvGrpSpPr>
      <p:grpSpPr>
        <a:xfrm>
          <a:off x="0" y="0"/>
          <a:ext cx="0" cy="0"/>
          <a:chOff x="0" y="0"/>
          <a:chExt cx="0" cy="0"/>
        </a:xfrm>
      </p:grpSpPr>
      <p:sp>
        <p:nvSpPr>
          <p:cNvPr id="2019" name="Google Shape;2019;g6b20e22304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0" name="Google Shape;2020;g6b20e22304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4" name="Shape 2024"/>
        <p:cNvGrpSpPr/>
        <p:nvPr/>
      </p:nvGrpSpPr>
      <p:grpSpPr>
        <a:xfrm>
          <a:off x="0" y="0"/>
          <a:ext cx="0" cy="0"/>
          <a:chOff x="0" y="0"/>
          <a:chExt cx="0" cy="0"/>
        </a:xfrm>
      </p:grpSpPr>
      <p:sp>
        <p:nvSpPr>
          <p:cNvPr id="2025" name="Google Shape;2025;g6bd56c9061_0_2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6" name="Google Shape;2026;g6bd56c9061_0_2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7" name="Shape 2197"/>
        <p:cNvGrpSpPr/>
        <p:nvPr/>
      </p:nvGrpSpPr>
      <p:grpSpPr>
        <a:xfrm>
          <a:off x="0" y="0"/>
          <a:ext cx="0" cy="0"/>
          <a:chOff x="0" y="0"/>
          <a:chExt cx="0" cy="0"/>
        </a:xfrm>
      </p:grpSpPr>
      <p:sp>
        <p:nvSpPr>
          <p:cNvPr id="2198" name="Google Shape;2198;g6bd56c9061_0_16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9" name="Google Shape;2199;g6bd56c9061_0_16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3" name="Shape 2213"/>
        <p:cNvGrpSpPr/>
        <p:nvPr/>
      </p:nvGrpSpPr>
      <p:grpSpPr>
        <a:xfrm>
          <a:off x="0" y="0"/>
          <a:ext cx="0" cy="0"/>
          <a:chOff x="0" y="0"/>
          <a:chExt cx="0" cy="0"/>
        </a:xfrm>
      </p:grpSpPr>
      <p:sp>
        <p:nvSpPr>
          <p:cNvPr id="2214" name="Google Shape;2214;g6bd56c9061_0_26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5" name="Google Shape;2215;g6bd56c9061_0_26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9" name="Shape 2219"/>
        <p:cNvGrpSpPr/>
        <p:nvPr/>
      </p:nvGrpSpPr>
      <p:grpSpPr>
        <a:xfrm>
          <a:off x="0" y="0"/>
          <a:ext cx="0" cy="0"/>
          <a:chOff x="0" y="0"/>
          <a:chExt cx="0" cy="0"/>
        </a:xfrm>
      </p:grpSpPr>
      <p:sp>
        <p:nvSpPr>
          <p:cNvPr id="2220" name="Google Shape;2220;g6bd56c9061_0_21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1" name="Google Shape;2221;g6bd56c9061_0_2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6" name="Shape 2246"/>
        <p:cNvGrpSpPr/>
        <p:nvPr/>
      </p:nvGrpSpPr>
      <p:grpSpPr>
        <a:xfrm>
          <a:off x="0" y="0"/>
          <a:ext cx="0" cy="0"/>
          <a:chOff x="0" y="0"/>
          <a:chExt cx="0" cy="0"/>
        </a:xfrm>
      </p:grpSpPr>
      <p:sp>
        <p:nvSpPr>
          <p:cNvPr id="2247" name="Google Shape;2247;g6bd56c9061_0_1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8" name="Google Shape;2248;g6bd56c9061_0_1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8" name="Shape 2258"/>
        <p:cNvGrpSpPr/>
        <p:nvPr/>
      </p:nvGrpSpPr>
      <p:grpSpPr>
        <a:xfrm>
          <a:off x="0" y="0"/>
          <a:ext cx="0" cy="0"/>
          <a:chOff x="0" y="0"/>
          <a:chExt cx="0" cy="0"/>
        </a:xfrm>
      </p:grpSpPr>
      <p:sp>
        <p:nvSpPr>
          <p:cNvPr id="2259" name="Google Shape;2259;g6bd56c9061_0_1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0" name="Google Shape;2260;g6bd56c9061_0_1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2" name="Shape 2272"/>
        <p:cNvGrpSpPr/>
        <p:nvPr/>
      </p:nvGrpSpPr>
      <p:grpSpPr>
        <a:xfrm>
          <a:off x="0" y="0"/>
          <a:ext cx="0" cy="0"/>
          <a:chOff x="0" y="0"/>
          <a:chExt cx="0" cy="0"/>
        </a:xfrm>
      </p:grpSpPr>
      <p:sp>
        <p:nvSpPr>
          <p:cNvPr id="2273" name="Google Shape;2273;g6bd56c9061_0_1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4" name="Google Shape;2274;g6bd56c9061_0_1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1" name="Shape 2281"/>
        <p:cNvGrpSpPr/>
        <p:nvPr/>
      </p:nvGrpSpPr>
      <p:grpSpPr>
        <a:xfrm>
          <a:off x="0" y="0"/>
          <a:ext cx="0" cy="0"/>
          <a:chOff x="0" y="0"/>
          <a:chExt cx="0" cy="0"/>
        </a:xfrm>
      </p:grpSpPr>
      <p:sp>
        <p:nvSpPr>
          <p:cNvPr id="2282" name="Google Shape;2282;g6b20e22304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3" name="Google Shape;2283;g6b20e22304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9" name="Shape 2289"/>
        <p:cNvGrpSpPr/>
        <p:nvPr/>
      </p:nvGrpSpPr>
      <p:grpSpPr>
        <a:xfrm>
          <a:off x="0" y="0"/>
          <a:ext cx="0" cy="0"/>
          <a:chOff x="0" y="0"/>
          <a:chExt cx="0" cy="0"/>
        </a:xfrm>
      </p:grpSpPr>
      <p:sp>
        <p:nvSpPr>
          <p:cNvPr id="2290" name="Google Shape;2290;g6c532412ab_1_14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1" name="Google Shape;2291;g6c532412ab_1_14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6" name="Shape 2296"/>
        <p:cNvGrpSpPr/>
        <p:nvPr/>
      </p:nvGrpSpPr>
      <p:grpSpPr>
        <a:xfrm>
          <a:off x="0" y="0"/>
          <a:ext cx="0" cy="0"/>
          <a:chOff x="0" y="0"/>
          <a:chExt cx="0" cy="0"/>
        </a:xfrm>
      </p:grpSpPr>
      <p:sp>
        <p:nvSpPr>
          <p:cNvPr id="2297" name="Google Shape;2297;g6b20e22304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8" name="Google Shape;2298;g6b20e22304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3" name="Shape 2303"/>
        <p:cNvGrpSpPr/>
        <p:nvPr/>
      </p:nvGrpSpPr>
      <p:grpSpPr>
        <a:xfrm>
          <a:off x="0" y="0"/>
          <a:ext cx="0" cy="0"/>
          <a:chOff x="0" y="0"/>
          <a:chExt cx="0" cy="0"/>
        </a:xfrm>
      </p:grpSpPr>
      <p:sp>
        <p:nvSpPr>
          <p:cNvPr id="2304" name="Google Shape;2304;g6bad27d065_0_18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5" name="Google Shape;2305;g6bad27d065_0_18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0" name="Shape 2310"/>
        <p:cNvGrpSpPr/>
        <p:nvPr/>
      </p:nvGrpSpPr>
      <p:grpSpPr>
        <a:xfrm>
          <a:off x="0" y="0"/>
          <a:ext cx="0" cy="0"/>
          <a:chOff x="0" y="0"/>
          <a:chExt cx="0" cy="0"/>
        </a:xfrm>
      </p:grpSpPr>
      <p:sp>
        <p:nvSpPr>
          <p:cNvPr id="2311" name="Google Shape;2311;g6bad27d065_0_18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2" name="Google Shape;2312;g6bad27d065_0_18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9" name="Shape 2329"/>
        <p:cNvGrpSpPr/>
        <p:nvPr/>
      </p:nvGrpSpPr>
      <p:grpSpPr>
        <a:xfrm>
          <a:off x="0" y="0"/>
          <a:ext cx="0" cy="0"/>
          <a:chOff x="0" y="0"/>
          <a:chExt cx="0" cy="0"/>
        </a:xfrm>
      </p:grpSpPr>
      <p:sp>
        <p:nvSpPr>
          <p:cNvPr id="2330" name="Google Shape;2330;g6be81bf08b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1" name="Google Shape;2331;g6be81bf08b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6" name="Shape 2666"/>
        <p:cNvGrpSpPr/>
        <p:nvPr/>
      </p:nvGrpSpPr>
      <p:grpSpPr>
        <a:xfrm>
          <a:off x="0" y="0"/>
          <a:ext cx="0" cy="0"/>
          <a:chOff x="0" y="0"/>
          <a:chExt cx="0" cy="0"/>
        </a:xfrm>
      </p:grpSpPr>
      <p:sp>
        <p:nvSpPr>
          <p:cNvPr id="2667" name="Google Shape;2667;g6be81bf08b_0_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8" name="Google Shape;2668;g6be81bf08b_0_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3" name="Shape 8943"/>
        <p:cNvGrpSpPr/>
        <p:nvPr/>
      </p:nvGrpSpPr>
      <p:grpSpPr>
        <a:xfrm>
          <a:off x="0" y="0"/>
          <a:ext cx="0" cy="0"/>
          <a:chOff x="0" y="0"/>
          <a:chExt cx="0" cy="0"/>
        </a:xfrm>
      </p:grpSpPr>
      <p:sp>
        <p:nvSpPr>
          <p:cNvPr id="8944" name="Google Shape;8944;g6be81bf08b_0_66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5" name="Google Shape;8945;g6be81bf08b_0_66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0" name="Shape 9370"/>
        <p:cNvGrpSpPr/>
        <p:nvPr/>
      </p:nvGrpSpPr>
      <p:grpSpPr>
        <a:xfrm>
          <a:off x="0" y="0"/>
          <a:ext cx="0" cy="0"/>
          <a:chOff x="0" y="0"/>
          <a:chExt cx="0" cy="0"/>
        </a:xfrm>
      </p:grpSpPr>
      <p:sp>
        <p:nvSpPr>
          <p:cNvPr id="9371" name="Google Shape;9371;g6be81bf08b_0_7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72" name="Google Shape;9372;g6be81bf08b_0_7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33" name="Shape 9533"/>
        <p:cNvGrpSpPr/>
        <p:nvPr/>
      </p:nvGrpSpPr>
      <p:grpSpPr>
        <a:xfrm>
          <a:off x="0" y="0"/>
          <a:ext cx="0" cy="0"/>
          <a:chOff x="0" y="0"/>
          <a:chExt cx="0" cy="0"/>
        </a:xfrm>
      </p:grpSpPr>
      <p:sp>
        <p:nvSpPr>
          <p:cNvPr id="9534" name="Google Shape;9534;g6be81bf08b_0_7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35" name="Google Shape;9535;g6be81bf08b_0_7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5" name="Shape 9935"/>
        <p:cNvGrpSpPr/>
        <p:nvPr/>
      </p:nvGrpSpPr>
      <p:grpSpPr>
        <a:xfrm>
          <a:off x="0" y="0"/>
          <a:ext cx="0" cy="0"/>
          <a:chOff x="0" y="0"/>
          <a:chExt cx="0" cy="0"/>
        </a:xfrm>
      </p:grpSpPr>
      <p:sp>
        <p:nvSpPr>
          <p:cNvPr id="9936" name="Google Shape;9936;g6be81bf08b_0_76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37" name="Google Shape;9937;g6be81bf08b_0_76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6" name="Shape 10306"/>
        <p:cNvGrpSpPr/>
        <p:nvPr/>
      </p:nvGrpSpPr>
      <p:grpSpPr>
        <a:xfrm>
          <a:off x="0" y="0"/>
          <a:ext cx="0" cy="0"/>
          <a:chOff x="0" y="0"/>
          <a:chExt cx="0" cy="0"/>
        </a:xfrm>
      </p:grpSpPr>
      <p:sp>
        <p:nvSpPr>
          <p:cNvPr id="10307" name="Google Shape;10307;g6be81bf08b_0_7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8" name="Google Shape;10308;g6be81bf08b_0_7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83" name="Shape 10683"/>
        <p:cNvGrpSpPr/>
        <p:nvPr/>
      </p:nvGrpSpPr>
      <p:grpSpPr>
        <a:xfrm>
          <a:off x="0" y="0"/>
          <a:ext cx="0" cy="0"/>
          <a:chOff x="0" y="0"/>
          <a:chExt cx="0" cy="0"/>
        </a:xfrm>
      </p:grpSpPr>
      <p:sp>
        <p:nvSpPr>
          <p:cNvPr id="10684" name="Google Shape;10684;g6be81bf08b_0_83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85" name="Google Shape;10685;g6be81bf08b_0_83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14" name="Shape 11114"/>
        <p:cNvGrpSpPr/>
        <p:nvPr/>
      </p:nvGrpSpPr>
      <p:grpSpPr>
        <a:xfrm>
          <a:off x="0" y="0"/>
          <a:ext cx="0" cy="0"/>
          <a:chOff x="0" y="0"/>
          <a:chExt cx="0" cy="0"/>
        </a:xfrm>
      </p:grpSpPr>
      <p:sp>
        <p:nvSpPr>
          <p:cNvPr id="11115" name="Google Shape;11115;g6be81bf08b_0_8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16" name="Google Shape;11116;g6be81bf08b_0_8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07" name="Shape 11907"/>
        <p:cNvGrpSpPr/>
        <p:nvPr/>
      </p:nvGrpSpPr>
      <p:grpSpPr>
        <a:xfrm>
          <a:off x="0" y="0"/>
          <a:ext cx="0" cy="0"/>
          <a:chOff x="0" y="0"/>
          <a:chExt cx="0" cy="0"/>
        </a:xfrm>
      </p:grpSpPr>
      <p:sp>
        <p:nvSpPr>
          <p:cNvPr id="11908" name="Google Shape;11908;g6be81bf08b_0_95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09" name="Google Shape;11909;g6be81bf08b_0_95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48" name="Shape 12648"/>
        <p:cNvGrpSpPr/>
        <p:nvPr/>
      </p:nvGrpSpPr>
      <p:grpSpPr>
        <a:xfrm>
          <a:off x="0" y="0"/>
          <a:ext cx="0" cy="0"/>
          <a:chOff x="0" y="0"/>
          <a:chExt cx="0" cy="0"/>
        </a:xfrm>
      </p:grpSpPr>
      <p:sp>
        <p:nvSpPr>
          <p:cNvPr id="12649" name="Google Shape;12649;g6be81bf08b_0_10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50" name="Google Shape;12650;g6be81bf08b_0_10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41" name="Shape 13341"/>
        <p:cNvGrpSpPr/>
        <p:nvPr/>
      </p:nvGrpSpPr>
      <p:grpSpPr>
        <a:xfrm>
          <a:off x="0" y="0"/>
          <a:ext cx="0" cy="0"/>
          <a:chOff x="0" y="0"/>
          <a:chExt cx="0" cy="0"/>
        </a:xfrm>
      </p:grpSpPr>
      <p:sp>
        <p:nvSpPr>
          <p:cNvPr id="13342" name="Google Shape;13342;g6be81bf08b_0_110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43" name="Google Shape;13343;g6be81bf08b_0_110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43" name="Shape 13643"/>
        <p:cNvGrpSpPr/>
        <p:nvPr/>
      </p:nvGrpSpPr>
      <p:grpSpPr>
        <a:xfrm>
          <a:off x="0" y="0"/>
          <a:ext cx="0" cy="0"/>
          <a:chOff x="0" y="0"/>
          <a:chExt cx="0" cy="0"/>
        </a:xfrm>
      </p:grpSpPr>
      <p:sp>
        <p:nvSpPr>
          <p:cNvPr id="13644" name="Google Shape;13644;g6be81bf08b_0_11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45" name="Google Shape;13645;g6be81bf08b_0_11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77" name="Shape 14277"/>
        <p:cNvGrpSpPr/>
        <p:nvPr/>
      </p:nvGrpSpPr>
      <p:grpSpPr>
        <a:xfrm>
          <a:off x="0" y="0"/>
          <a:ext cx="0" cy="0"/>
          <a:chOff x="0" y="0"/>
          <a:chExt cx="0" cy="0"/>
        </a:xfrm>
      </p:grpSpPr>
      <p:sp>
        <p:nvSpPr>
          <p:cNvPr id="14278" name="Google Shape;14278;g6be81bf08b_0_119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79" name="Google Shape;14279;g6be81bf08b_0_119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idx="1" type="subTitle"/>
          </p:nvPr>
        </p:nvSpPr>
        <p:spPr>
          <a:xfrm>
            <a:off x="1162750" y="3437950"/>
            <a:ext cx="6841800" cy="45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800">
                <a:solidFill>
                  <a:srgbClr val="F3F3F3"/>
                </a:solidFill>
              </a:defRPr>
            </a:lvl1pPr>
            <a:lvl2pPr lvl="1" rtl="0" algn="ctr">
              <a:lnSpc>
                <a:spcPct val="100000"/>
              </a:lnSpc>
              <a:spcBef>
                <a:spcPts val="1600"/>
              </a:spcBef>
              <a:spcAft>
                <a:spcPts val="0"/>
              </a:spcAft>
              <a:buNone/>
              <a:defRPr sz="1800">
                <a:solidFill>
                  <a:srgbClr val="F3F3F3"/>
                </a:solidFill>
              </a:defRPr>
            </a:lvl2pPr>
            <a:lvl3pPr lvl="2" rtl="0" algn="ctr">
              <a:lnSpc>
                <a:spcPct val="100000"/>
              </a:lnSpc>
              <a:spcBef>
                <a:spcPts val="1600"/>
              </a:spcBef>
              <a:spcAft>
                <a:spcPts val="0"/>
              </a:spcAft>
              <a:buNone/>
              <a:defRPr sz="1800">
                <a:solidFill>
                  <a:srgbClr val="F3F3F3"/>
                </a:solidFill>
              </a:defRPr>
            </a:lvl3pPr>
            <a:lvl4pPr lvl="3" rtl="0" algn="ctr">
              <a:lnSpc>
                <a:spcPct val="100000"/>
              </a:lnSpc>
              <a:spcBef>
                <a:spcPts val="1600"/>
              </a:spcBef>
              <a:spcAft>
                <a:spcPts val="0"/>
              </a:spcAft>
              <a:buNone/>
              <a:defRPr sz="1800">
                <a:solidFill>
                  <a:srgbClr val="F3F3F3"/>
                </a:solidFill>
              </a:defRPr>
            </a:lvl4pPr>
            <a:lvl5pPr lvl="4" rtl="0" algn="ctr">
              <a:lnSpc>
                <a:spcPct val="100000"/>
              </a:lnSpc>
              <a:spcBef>
                <a:spcPts val="1600"/>
              </a:spcBef>
              <a:spcAft>
                <a:spcPts val="0"/>
              </a:spcAft>
              <a:buNone/>
              <a:defRPr sz="1800">
                <a:solidFill>
                  <a:srgbClr val="F3F3F3"/>
                </a:solidFill>
              </a:defRPr>
            </a:lvl5pPr>
            <a:lvl6pPr lvl="5" rtl="0" algn="ctr">
              <a:lnSpc>
                <a:spcPct val="100000"/>
              </a:lnSpc>
              <a:spcBef>
                <a:spcPts val="1600"/>
              </a:spcBef>
              <a:spcAft>
                <a:spcPts val="0"/>
              </a:spcAft>
              <a:buNone/>
              <a:defRPr sz="1800">
                <a:solidFill>
                  <a:srgbClr val="F3F3F3"/>
                </a:solidFill>
              </a:defRPr>
            </a:lvl6pPr>
            <a:lvl7pPr lvl="6" rtl="0" algn="ctr">
              <a:lnSpc>
                <a:spcPct val="100000"/>
              </a:lnSpc>
              <a:spcBef>
                <a:spcPts val="1600"/>
              </a:spcBef>
              <a:spcAft>
                <a:spcPts val="0"/>
              </a:spcAft>
              <a:buNone/>
              <a:defRPr sz="1800">
                <a:solidFill>
                  <a:srgbClr val="F3F3F3"/>
                </a:solidFill>
              </a:defRPr>
            </a:lvl7pPr>
            <a:lvl8pPr lvl="7" rtl="0" algn="ctr">
              <a:lnSpc>
                <a:spcPct val="100000"/>
              </a:lnSpc>
              <a:spcBef>
                <a:spcPts val="1600"/>
              </a:spcBef>
              <a:spcAft>
                <a:spcPts val="0"/>
              </a:spcAft>
              <a:buNone/>
              <a:defRPr sz="1800">
                <a:solidFill>
                  <a:srgbClr val="F3F3F3"/>
                </a:solidFill>
              </a:defRPr>
            </a:lvl8pPr>
            <a:lvl9pPr lvl="8" rtl="0" algn="ctr">
              <a:lnSpc>
                <a:spcPct val="100000"/>
              </a:lnSpc>
              <a:spcBef>
                <a:spcPts val="1600"/>
              </a:spcBef>
              <a:spcAft>
                <a:spcPts val="1600"/>
              </a:spcAft>
              <a:buNone/>
              <a:defRPr sz="1800">
                <a:solidFill>
                  <a:srgbClr val="F3F3F3"/>
                </a:solidFill>
              </a:defRPr>
            </a:lvl9pPr>
          </a:lstStyle>
          <a:p/>
        </p:txBody>
      </p:sp>
      <p:sp>
        <p:nvSpPr>
          <p:cNvPr id="10" name="Google Shape;10;p2"/>
          <p:cNvSpPr txBox="1"/>
          <p:nvPr>
            <p:ph type="ctrTitle"/>
          </p:nvPr>
        </p:nvSpPr>
        <p:spPr>
          <a:xfrm>
            <a:off x="3254500" y="1181325"/>
            <a:ext cx="2658300" cy="22257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4800"/>
            </a:lvl1pPr>
            <a:lvl2pPr lvl="1" rtl="0">
              <a:spcBef>
                <a:spcPts val="0"/>
              </a:spcBef>
              <a:spcAft>
                <a:spcPts val="0"/>
              </a:spcAft>
              <a:buSzPts val="6000"/>
              <a:buFont typeface="Bahiana"/>
              <a:buNone/>
              <a:defRPr sz="6000">
                <a:latin typeface="Bahiana"/>
                <a:ea typeface="Bahiana"/>
                <a:cs typeface="Bahiana"/>
                <a:sym typeface="Bahiana"/>
              </a:defRPr>
            </a:lvl2pPr>
            <a:lvl3pPr lvl="2" rtl="0">
              <a:spcBef>
                <a:spcPts val="0"/>
              </a:spcBef>
              <a:spcAft>
                <a:spcPts val="0"/>
              </a:spcAft>
              <a:buSzPts val="6000"/>
              <a:buFont typeface="Bahiana"/>
              <a:buNone/>
              <a:defRPr sz="6000">
                <a:latin typeface="Bahiana"/>
                <a:ea typeface="Bahiana"/>
                <a:cs typeface="Bahiana"/>
                <a:sym typeface="Bahiana"/>
              </a:defRPr>
            </a:lvl3pPr>
            <a:lvl4pPr lvl="3" rtl="0">
              <a:spcBef>
                <a:spcPts val="0"/>
              </a:spcBef>
              <a:spcAft>
                <a:spcPts val="0"/>
              </a:spcAft>
              <a:buSzPts val="6000"/>
              <a:buFont typeface="Bahiana"/>
              <a:buNone/>
              <a:defRPr sz="6000">
                <a:latin typeface="Bahiana"/>
                <a:ea typeface="Bahiana"/>
                <a:cs typeface="Bahiana"/>
                <a:sym typeface="Bahiana"/>
              </a:defRPr>
            </a:lvl4pPr>
            <a:lvl5pPr lvl="4" rtl="0">
              <a:spcBef>
                <a:spcPts val="0"/>
              </a:spcBef>
              <a:spcAft>
                <a:spcPts val="0"/>
              </a:spcAft>
              <a:buSzPts val="6000"/>
              <a:buFont typeface="Bahiana"/>
              <a:buNone/>
              <a:defRPr sz="6000">
                <a:latin typeface="Bahiana"/>
                <a:ea typeface="Bahiana"/>
                <a:cs typeface="Bahiana"/>
                <a:sym typeface="Bahiana"/>
              </a:defRPr>
            </a:lvl5pPr>
            <a:lvl6pPr lvl="5" rtl="0">
              <a:spcBef>
                <a:spcPts val="0"/>
              </a:spcBef>
              <a:spcAft>
                <a:spcPts val="0"/>
              </a:spcAft>
              <a:buSzPts val="6000"/>
              <a:buFont typeface="Bahiana"/>
              <a:buNone/>
              <a:defRPr sz="6000">
                <a:latin typeface="Bahiana"/>
                <a:ea typeface="Bahiana"/>
                <a:cs typeface="Bahiana"/>
                <a:sym typeface="Bahiana"/>
              </a:defRPr>
            </a:lvl6pPr>
            <a:lvl7pPr lvl="6" rtl="0">
              <a:spcBef>
                <a:spcPts val="0"/>
              </a:spcBef>
              <a:spcAft>
                <a:spcPts val="0"/>
              </a:spcAft>
              <a:buSzPts val="6000"/>
              <a:buFont typeface="Bahiana"/>
              <a:buNone/>
              <a:defRPr sz="6000">
                <a:latin typeface="Bahiana"/>
                <a:ea typeface="Bahiana"/>
                <a:cs typeface="Bahiana"/>
                <a:sym typeface="Bahiana"/>
              </a:defRPr>
            </a:lvl7pPr>
            <a:lvl8pPr lvl="7" rtl="0">
              <a:spcBef>
                <a:spcPts val="0"/>
              </a:spcBef>
              <a:spcAft>
                <a:spcPts val="0"/>
              </a:spcAft>
              <a:buSzPts val="6000"/>
              <a:buFont typeface="Bahiana"/>
              <a:buNone/>
              <a:defRPr sz="6000">
                <a:latin typeface="Bahiana"/>
                <a:ea typeface="Bahiana"/>
                <a:cs typeface="Bahiana"/>
                <a:sym typeface="Bahiana"/>
              </a:defRPr>
            </a:lvl8pPr>
            <a:lvl9pPr lvl="8" rtl="0">
              <a:spcBef>
                <a:spcPts val="0"/>
              </a:spcBef>
              <a:spcAft>
                <a:spcPts val="0"/>
              </a:spcAft>
              <a:buSzPts val="6000"/>
              <a:buFont typeface="Bahiana"/>
              <a:buNone/>
              <a:defRPr sz="6000">
                <a:latin typeface="Bahiana"/>
                <a:ea typeface="Bahiana"/>
                <a:cs typeface="Bahiana"/>
                <a:sym typeface="Bahiana"/>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2201055" y="2571746"/>
            <a:ext cx="4742100" cy="1053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1294A"/>
              </a:buClr>
              <a:buSzPts val="4200"/>
              <a:buNone/>
              <a:defRPr sz="4800">
                <a:solidFill>
                  <a:srgbClr val="FFFFFF"/>
                </a:solidFill>
              </a:defRPr>
            </a:lvl1pPr>
            <a:lvl2pPr lvl="1" rtl="0" algn="ctr">
              <a:spcBef>
                <a:spcPts val="0"/>
              </a:spcBef>
              <a:spcAft>
                <a:spcPts val="0"/>
              </a:spcAft>
              <a:buClr>
                <a:srgbClr val="41294A"/>
              </a:buClr>
              <a:buSzPts val="4200"/>
              <a:buNone/>
              <a:defRPr sz="4200">
                <a:solidFill>
                  <a:srgbClr val="41294A"/>
                </a:solidFill>
              </a:defRPr>
            </a:lvl2pPr>
            <a:lvl3pPr lvl="2" rtl="0" algn="ctr">
              <a:spcBef>
                <a:spcPts val="0"/>
              </a:spcBef>
              <a:spcAft>
                <a:spcPts val="0"/>
              </a:spcAft>
              <a:buClr>
                <a:srgbClr val="41294A"/>
              </a:buClr>
              <a:buSzPts val="4200"/>
              <a:buNone/>
              <a:defRPr sz="4200">
                <a:solidFill>
                  <a:srgbClr val="41294A"/>
                </a:solidFill>
              </a:defRPr>
            </a:lvl3pPr>
            <a:lvl4pPr lvl="3" rtl="0" algn="ctr">
              <a:spcBef>
                <a:spcPts val="0"/>
              </a:spcBef>
              <a:spcAft>
                <a:spcPts val="0"/>
              </a:spcAft>
              <a:buClr>
                <a:srgbClr val="41294A"/>
              </a:buClr>
              <a:buSzPts val="4200"/>
              <a:buNone/>
              <a:defRPr sz="4200">
                <a:solidFill>
                  <a:srgbClr val="41294A"/>
                </a:solidFill>
              </a:defRPr>
            </a:lvl4pPr>
            <a:lvl5pPr lvl="4" rtl="0" algn="ctr">
              <a:spcBef>
                <a:spcPts val="0"/>
              </a:spcBef>
              <a:spcAft>
                <a:spcPts val="0"/>
              </a:spcAft>
              <a:buClr>
                <a:srgbClr val="41294A"/>
              </a:buClr>
              <a:buSzPts val="4200"/>
              <a:buNone/>
              <a:defRPr sz="4200">
                <a:solidFill>
                  <a:srgbClr val="41294A"/>
                </a:solidFill>
              </a:defRPr>
            </a:lvl5pPr>
            <a:lvl6pPr lvl="5" rtl="0" algn="ctr">
              <a:spcBef>
                <a:spcPts val="0"/>
              </a:spcBef>
              <a:spcAft>
                <a:spcPts val="0"/>
              </a:spcAft>
              <a:buClr>
                <a:srgbClr val="41294A"/>
              </a:buClr>
              <a:buSzPts val="4200"/>
              <a:buNone/>
              <a:defRPr sz="4200">
                <a:solidFill>
                  <a:srgbClr val="41294A"/>
                </a:solidFill>
              </a:defRPr>
            </a:lvl6pPr>
            <a:lvl7pPr lvl="6" rtl="0" algn="ctr">
              <a:spcBef>
                <a:spcPts val="0"/>
              </a:spcBef>
              <a:spcAft>
                <a:spcPts val="0"/>
              </a:spcAft>
              <a:buClr>
                <a:srgbClr val="41294A"/>
              </a:buClr>
              <a:buSzPts val="4200"/>
              <a:buNone/>
              <a:defRPr sz="4200">
                <a:solidFill>
                  <a:srgbClr val="41294A"/>
                </a:solidFill>
              </a:defRPr>
            </a:lvl7pPr>
            <a:lvl8pPr lvl="7" rtl="0" algn="ctr">
              <a:spcBef>
                <a:spcPts val="0"/>
              </a:spcBef>
              <a:spcAft>
                <a:spcPts val="0"/>
              </a:spcAft>
              <a:buClr>
                <a:srgbClr val="41294A"/>
              </a:buClr>
              <a:buSzPts val="4200"/>
              <a:buNone/>
              <a:defRPr sz="4200">
                <a:solidFill>
                  <a:srgbClr val="41294A"/>
                </a:solidFill>
              </a:defRPr>
            </a:lvl8pPr>
            <a:lvl9pPr lvl="8" rtl="0" algn="ctr">
              <a:spcBef>
                <a:spcPts val="0"/>
              </a:spcBef>
              <a:spcAft>
                <a:spcPts val="0"/>
              </a:spcAft>
              <a:buClr>
                <a:srgbClr val="41294A"/>
              </a:buClr>
              <a:buSzPts val="4200"/>
              <a:buNone/>
              <a:defRPr sz="4200">
                <a:solidFill>
                  <a:srgbClr val="41294A"/>
                </a:solidFill>
              </a:defRPr>
            </a:lvl9pPr>
          </a:lstStyle>
          <a:p/>
        </p:txBody>
      </p:sp>
      <p:sp>
        <p:nvSpPr>
          <p:cNvPr id="13" name="Google Shape;13;p3"/>
          <p:cNvSpPr txBox="1"/>
          <p:nvPr>
            <p:ph idx="1" type="subTitle"/>
          </p:nvPr>
        </p:nvSpPr>
        <p:spPr>
          <a:xfrm>
            <a:off x="2201055" y="3625646"/>
            <a:ext cx="4742100" cy="70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1294A"/>
              </a:buClr>
              <a:buSzPts val="2100"/>
              <a:buNone/>
              <a:defRPr sz="1400">
                <a:solidFill>
                  <a:srgbClr val="FFFFFF"/>
                </a:solidFill>
              </a:defRPr>
            </a:lvl1pPr>
            <a:lvl2pPr lvl="1" rtl="0" algn="ctr">
              <a:lnSpc>
                <a:spcPct val="100000"/>
              </a:lnSpc>
              <a:spcBef>
                <a:spcPts val="0"/>
              </a:spcBef>
              <a:spcAft>
                <a:spcPts val="0"/>
              </a:spcAft>
              <a:buClr>
                <a:srgbClr val="41294A"/>
              </a:buClr>
              <a:buSzPts val="2100"/>
              <a:buNone/>
              <a:defRPr sz="2100">
                <a:solidFill>
                  <a:srgbClr val="41294A"/>
                </a:solidFill>
              </a:defRPr>
            </a:lvl2pPr>
            <a:lvl3pPr lvl="2" rtl="0" algn="ctr">
              <a:lnSpc>
                <a:spcPct val="100000"/>
              </a:lnSpc>
              <a:spcBef>
                <a:spcPts val="0"/>
              </a:spcBef>
              <a:spcAft>
                <a:spcPts val="0"/>
              </a:spcAft>
              <a:buClr>
                <a:srgbClr val="41294A"/>
              </a:buClr>
              <a:buSzPts val="2100"/>
              <a:buNone/>
              <a:defRPr sz="2100">
                <a:solidFill>
                  <a:srgbClr val="41294A"/>
                </a:solidFill>
              </a:defRPr>
            </a:lvl3pPr>
            <a:lvl4pPr lvl="3" rtl="0" algn="ctr">
              <a:lnSpc>
                <a:spcPct val="100000"/>
              </a:lnSpc>
              <a:spcBef>
                <a:spcPts val="0"/>
              </a:spcBef>
              <a:spcAft>
                <a:spcPts val="0"/>
              </a:spcAft>
              <a:buClr>
                <a:srgbClr val="41294A"/>
              </a:buClr>
              <a:buSzPts val="2100"/>
              <a:buNone/>
              <a:defRPr sz="2100">
                <a:solidFill>
                  <a:srgbClr val="41294A"/>
                </a:solidFill>
              </a:defRPr>
            </a:lvl4pPr>
            <a:lvl5pPr lvl="4" rtl="0" algn="ctr">
              <a:lnSpc>
                <a:spcPct val="100000"/>
              </a:lnSpc>
              <a:spcBef>
                <a:spcPts val="0"/>
              </a:spcBef>
              <a:spcAft>
                <a:spcPts val="0"/>
              </a:spcAft>
              <a:buClr>
                <a:srgbClr val="41294A"/>
              </a:buClr>
              <a:buSzPts val="2100"/>
              <a:buNone/>
              <a:defRPr sz="2100">
                <a:solidFill>
                  <a:srgbClr val="41294A"/>
                </a:solidFill>
              </a:defRPr>
            </a:lvl5pPr>
            <a:lvl6pPr lvl="5" rtl="0" algn="ctr">
              <a:lnSpc>
                <a:spcPct val="100000"/>
              </a:lnSpc>
              <a:spcBef>
                <a:spcPts val="0"/>
              </a:spcBef>
              <a:spcAft>
                <a:spcPts val="0"/>
              </a:spcAft>
              <a:buClr>
                <a:srgbClr val="41294A"/>
              </a:buClr>
              <a:buSzPts val="2100"/>
              <a:buNone/>
              <a:defRPr sz="2100">
                <a:solidFill>
                  <a:srgbClr val="41294A"/>
                </a:solidFill>
              </a:defRPr>
            </a:lvl6pPr>
            <a:lvl7pPr lvl="6" rtl="0" algn="ctr">
              <a:lnSpc>
                <a:spcPct val="100000"/>
              </a:lnSpc>
              <a:spcBef>
                <a:spcPts val="0"/>
              </a:spcBef>
              <a:spcAft>
                <a:spcPts val="0"/>
              </a:spcAft>
              <a:buClr>
                <a:srgbClr val="41294A"/>
              </a:buClr>
              <a:buSzPts val="2100"/>
              <a:buNone/>
              <a:defRPr sz="2100">
                <a:solidFill>
                  <a:srgbClr val="41294A"/>
                </a:solidFill>
              </a:defRPr>
            </a:lvl7pPr>
            <a:lvl8pPr lvl="7" rtl="0" algn="ctr">
              <a:lnSpc>
                <a:spcPct val="100000"/>
              </a:lnSpc>
              <a:spcBef>
                <a:spcPts val="0"/>
              </a:spcBef>
              <a:spcAft>
                <a:spcPts val="0"/>
              </a:spcAft>
              <a:buClr>
                <a:srgbClr val="41294A"/>
              </a:buClr>
              <a:buSzPts val="2100"/>
              <a:buNone/>
              <a:defRPr sz="2100">
                <a:solidFill>
                  <a:srgbClr val="41294A"/>
                </a:solidFill>
              </a:defRPr>
            </a:lvl8pPr>
            <a:lvl9pPr lvl="8" rtl="0" algn="ctr">
              <a:lnSpc>
                <a:spcPct val="100000"/>
              </a:lnSpc>
              <a:spcBef>
                <a:spcPts val="0"/>
              </a:spcBef>
              <a:spcAft>
                <a:spcPts val="0"/>
              </a:spcAft>
              <a:buClr>
                <a:srgbClr val="41294A"/>
              </a:buClr>
              <a:buSzPts val="2100"/>
              <a:buNone/>
              <a:defRPr sz="2100">
                <a:solidFill>
                  <a:srgbClr val="41294A"/>
                </a:solidFill>
              </a:defRPr>
            </a:lvl9pPr>
          </a:lstStyle>
          <a:p/>
        </p:txBody>
      </p:sp>
      <p:sp>
        <p:nvSpPr>
          <p:cNvPr id="14" name="Google Shape;14;p3"/>
          <p:cNvSpPr txBox="1"/>
          <p:nvPr>
            <p:ph hasCustomPrompt="1" idx="2" type="title"/>
          </p:nvPr>
        </p:nvSpPr>
        <p:spPr>
          <a:xfrm>
            <a:off x="3521955" y="595700"/>
            <a:ext cx="2100300" cy="1232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3600"/>
              <a:buNone/>
              <a:defRPr b="0" sz="4800">
                <a:solidFill>
                  <a:srgbClr val="FFFFFF"/>
                </a:solidFill>
              </a:defRPr>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6"/>
        </a:solidFill>
      </p:bgPr>
    </p:bg>
    <p:spTree>
      <p:nvGrpSpPr>
        <p:cNvPr id="15" name="Shape 15"/>
        <p:cNvGrpSpPr/>
        <p:nvPr/>
      </p:nvGrpSpPr>
      <p:grpSpPr>
        <a:xfrm>
          <a:off x="0" y="0"/>
          <a:ext cx="0" cy="0"/>
          <a:chOff x="0" y="0"/>
          <a:chExt cx="0" cy="0"/>
        </a:xfrm>
      </p:grpSpPr>
      <p:sp>
        <p:nvSpPr>
          <p:cNvPr id="16" name="Google Shape;16;p4"/>
          <p:cNvSpPr txBox="1"/>
          <p:nvPr>
            <p:ph idx="1" type="subTitle"/>
          </p:nvPr>
        </p:nvSpPr>
        <p:spPr>
          <a:xfrm flipH="1">
            <a:off x="720050" y="2463450"/>
            <a:ext cx="6699600" cy="2084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2"/>
                </a:solidFill>
              </a:defRPr>
            </a:lvl1pPr>
            <a:lvl2pPr lvl="1" rtl="0">
              <a:lnSpc>
                <a:spcPct val="100000"/>
              </a:lnSpc>
              <a:spcBef>
                <a:spcPts val="0"/>
              </a:spcBef>
              <a:spcAft>
                <a:spcPts val="0"/>
              </a:spcAft>
              <a:buNone/>
              <a:defRPr sz="1400">
                <a:solidFill>
                  <a:schemeClr val="lt2"/>
                </a:solidFill>
              </a:defRPr>
            </a:lvl2pPr>
            <a:lvl3pPr lvl="2" rtl="0">
              <a:lnSpc>
                <a:spcPct val="100000"/>
              </a:lnSpc>
              <a:spcBef>
                <a:spcPts val="0"/>
              </a:spcBef>
              <a:spcAft>
                <a:spcPts val="0"/>
              </a:spcAft>
              <a:buNone/>
              <a:defRPr sz="1400">
                <a:solidFill>
                  <a:schemeClr val="lt2"/>
                </a:solidFill>
              </a:defRPr>
            </a:lvl3pPr>
            <a:lvl4pPr lvl="3" rtl="0">
              <a:lnSpc>
                <a:spcPct val="100000"/>
              </a:lnSpc>
              <a:spcBef>
                <a:spcPts val="0"/>
              </a:spcBef>
              <a:spcAft>
                <a:spcPts val="0"/>
              </a:spcAft>
              <a:buNone/>
              <a:defRPr sz="1400">
                <a:solidFill>
                  <a:schemeClr val="lt2"/>
                </a:solidFill>
              </a:defRPr>
            </a:lvl4pPr>
            <a:lvl5pPr lvl="4" rtl="0">
              <a:lnSpc>
                <a:spcPct val="100000"/>
              </a:lnSpc>
              <a:spcBef>
                <a:spcPts val="0"/>
              </a:spcBef>
              <a:spcAft>
                <a:spcPts val="0"/>
              </a:spcAft>
              <a:buNone/>
              <a:defRPr sz="1400">
                <a:solidFill>
                  <a:schemeClr val="lt2"/>
                </a:solidFill>
              </a:defRPr>
            </a:lvl5pPr>
            <a:lvl6pPr lvl="5" rtl="0">
              <a:lnSpc>
                <a:spcPct val="100000"/>
              </a:lnSpc>
              <a:spcBef>
                <a:spcPts val="0"/>
              </a:spcBef>
              <a:spcAft>
                <a:spcPts val="0"/>
              </a:spcAft>
              <a:buNone/>
              <a:defRPr sz="1400">
                <a:solidFill>
                  <a:schemeClr val="lt2"/>
                </a:solidFill>
              </a:defRPr>
            </a:lvl6pPr>
            <a:lvl7pPr lvl="6" rtl="0">
              <a:lnSpc>
                <a:spcPct val="100000"/>
              </a:lnSpc>
              <a:spcBef>
                <a:spcPts val="0"/>
              </a:spcBef>
              <a:spcAft>
                <a:spcPts val="0"/>
              </a:spcAft>
              <a:buNone/>
              <a:defRPr sz="1400">
                <a:solidFill>
                  <a:schemeClr val="lt2"/>
                </a:solidFill>
              </a:defRPr>
            </a:lvl7pPr>
            <a:lvl8pPr lvl="7" rtl="0">
              <a:lnSpc>
                <a:spcPct val="100000"/>
              </a:lnSpc>
              <a:spcBef>
                <a:spcPts val="0"/>
              </a:spcBef>
              <a:spcAft>
                <a:spcPts val="0"/>
              </a:spcAft>
              <a:buNone/>
              <a:defRPr sz="1400">
                <a:solidFill>
                  <a:schemeClr val="lt2"/>
                </a:solidFill>
              </a:defRPr>
            </a:lvl8pPr>
            <a:lvl9pPr lvl="8" rtl="0">
              <a:lnSpc>
                <a:spcPct val="100000"/>
              </a:lnSpc>
              <a:spcBef>
                <a:spcPts val="0"/>
              </a:spcBef>
              <a:spcAft>
                <a:spcPts val="0"/>
              </a:spcAft>
              <a:buNone/>
              <a:defRPr sz="1400">
                <a:solidFill>
                  <a:schemeClr val="lt2"/>
                </a:solidFill>
              </a:defRPr>
            </a:lvl9pPr>
          </a:lstStyle>
          <a:p/>
        </p:txBody>
      </p:sp>
      <p:sp>
        <p:nvSpPr>
          <p:cNvPr id="17" name="Google Shape;17;p4"/>
          <p:cNvSpPr txBox="1"/>
          <p:nvPr>
            <p:ph type="title"/>
          </p:nvPr>
        </p:nvSpPr>
        <p:spPr>
          <a:xfrm>
            <a:off x="2893650" y="540000"/>
            <a:ext cx="5530500" cy="1671300"/>
          </a:xfrm>
          <a:prstGeom prst="rect">
            <a:avLst/>
          </a:prstGeom>
        </p:spPr>
        <p:txBody>
          <a:bodyPr anchorCtr="0" anchor="ctr" bIns="91425" lIns="91425" spcFirstLastPara="1" rIns="91425" wrap="square" tIns="91425">
            <a:noAutofit/>
          </a:bodyPr>
          <a:lstStyle>
            <a:lvl1pPr lvl="0" rtl="0" algn="r">
              <a:spcBef>
                <a:spcPts val="0"/>
              </a:spcBef>
              <a:spcAft>
                <a:spcPts val="0"/>
              </a:spcAft>
              <a:buNone/>
              <a:defRPr b="0" sz="4800"/>
            </a:lvl1pPr>
            <a:lvl2pPr lvl="1" rtl="0" algn="r">
              <a:spcBef>
                <a:spcPts val="0"/>
              </a:spcBef>
              <a:spcAft>
                <a:spcPts val="0"/>
              </a:spcAft>
              <a:buNone/>
              <a:defRPr b="0" sz="4800">
                <a:latin typeface="Roboto Slab Regular"/>
                <a:ea typeface="Roboto Slab Regular"/>
                <a:cs typeface="Roboto Slab Regular"/>
                <a:sym typeface="Roboto Slab Regular"/>
              </a:defRPr>
            </a:lvl2pPr>
            <a:lvl3pPr lvl="2" rtl="0" algn="r">
              <a:spcBef>
                <a:spcPts val="0"/>
              </a:spcBef>
              <a:spcAft>
                <a:spcPts val="0"/>
              </a:spcAft>
              <a:buNone/>
              <a:defRPr b="0" sz="4800">
                <a:latin typeface="Roboto Slab Regular"/>
                <a:ea typeface="Roboto Slab Regular"/>
                <a:cs typeface="Roboto Slab Regular"/>
                <a:sym typeface="Roboto Slab Regular"/>
              </a:defRPr>
            </a:lvl3pPr>
            <a:lvl4pPr lvl="3" rtl="0" algn="r">
              <a:spcBef>
                <a:spcPts val="0"/>
              </a:spcBef>
              <a:spcAft>
                <a:spcPts val="0"/>
              </a:spcAft>
              <a:buNone/>
              <a:defRPr b="0" sz="4800">
                <a:latin typeface="Roboto Slab Regular"/>
                <a:ea typeface="Roboto Slab Regular"/>
                <a:cs typeface="Roboto Slab Regular"/>
                <a:sym typeface="Roboto Slab Regular"/>
              </a:defRPr>
            </a:lvl4pPr>
            <a:lvl5pPr lvl="4" rtl="0" algn="r">
              <a:spcBef>
                <a:spcPts val="0"/>
              </a:spcBef>
              <a:spcAft>
                <a:spcPts val="0"/>
              </a:spcAft>
              <a:buNone/>
              <a:defRPr b="0" sz="4800">
                <a:latin typeface="Roboto Slab Regular"/>
                <a:ea typeface="Roboto Slab Regular"/>
                <a:cs typeface="Roboto Slab Regular"/>
                <a:sym typeface="Roboto Slab Regular"/>
              </a:defRPr>
            </a:lvl5pPr>
            <a:lvl6pPr lvl="5" rtl="0" algn="r">
              <a:spcBef>
                <a:spcPts val="0"/>
              </a:spcBef>
              <a:spcAft>
                <a:spcPts val="0"/>
              </a:spcAft>
              <a:buNone/>
              <a:defRPr b="0" sz="4800">
                <a:latin typeface="Roboto Slab Regular"/>
                <a:ea typeface="Roboto Slab Regular"/>
                <a:cs typeface="Roboto Slab Regular"/>
                <a:sym typeface="Roboto Slab Regular"/>
              </a:defRPr>
            </a:lvl6pPr>
            <a:lvl7pPr lvl="6" rtl="0" algn="r">
              <a:spcBef>
                <a:spcPts val="0"/>
              </a:spcBef>
              <a:spcAft>
                <a:spcPts val="0"/>
              </a:spcAft>
              <a:buNone/>
              <a:defRPr b="0" sz="4800">
                <a:latin typeface="Roboto Slab Regular"/>
                <a:ea typeface="Roboto Slab Regular"/>
                <a:cs typeface="Roboto Slab Regular"/>
                <a:sym typeface="Roboto Slab Regular"/>
              </a:defRPr>
            </a:lvl7pPr>
            <a:lvl8pPr lvl="7" rtl="0" algn="r">
              <a:spcBef>
                <a:spcPts val="0"/>
              </a:spcBef>
              <a:spcAft>
                <a:spcPts val="0"/>
              </a:spcAft>
              <a:buNone/>
              <a:defRPr b="0" sz="4800">
                <a:latin typeface="Roboto Slab Regular"/>
                <a:ea typeface="Roboto Slab Regular"/>
                <a:cs typeface="Roboto Slab Regular"/>
                <a:sym typeface="Roboto Slab Regular"/>
              </a:defRPr>
            </a:lvl8pPr>
            <a:lvl9pPr lvl="8" rtl="0" algn="r">
              <a:spcBef>
                <a:spcPts val="0"/>
              </a:spcBef>
              <a:spcAft>
                <a:spcPts val="0"/>
              </a:spcAft>
              <a:buNone/>
              <a:defRPr b="0" sz="4800">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lt1"/>
        </a:solidFill>
      </p:bgPr>
    </p:bg>
    <p:spTree>
      <p:nvGrpSpPr>
        <p:cNvPr id="18" name="Shape 18"/>
        <p:cNvGrpSpPr/>
        <p:nvPr/>
      </p:nvGrpSpPr>
      <p:grpSpPr>
        <a:xfrm>
          <a:off x="0" y="0"/>
          <a:ext cx="0" cy="0"/>
          <a:chOff x="0" y="0"/>
          <a:chExt cx="0" cy="0"/>
        </a:xfrm>
      </p:grpSpPr>
      <p:sp>
        <p:nvSpPr>
          <p:cNvPr id="19" name="Google Shape;19;p5"/>
          <p:cNvSpPr/>
          <p:nvPr/>
        </p:nvSpPr>
        <p:spPr>
          <a:xfrm>
            <a:off x="4705974" y="2505458"/>
            <a:ext cx="3717900" cy="263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5"/>
          <p:cNvSpPr/>
          <p:nvPr/>
        </p:nvSpPr>
        <p:spPr>
          <a:xfrm>
            <a:off x="720052" y="2505350"/>
            <a:ext cx="3717900" cy="2637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5"/>
          <p:cNvSpPr/>
          <p:nvPr/>
        </p:nvSpPr>
        <p:spPr>
          <a:xfrm>
            <a:off x="4705974" y="1714522"/>
            <a:ext cx="3717900" cy="53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5"/>
          <p:cNvSpPr/>
          <p:nvPr/>
        </p:nvSpPr>
        <p:spPr>
          <a:xfrm>
            <a:off x="720052" y="1714500"/>
            <a:ext cx="3717900" cy="531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5"/>
          <p:cNvSpPr txBox="1"/>
          <p:nvPr>
            <p:ph idx="1" type="subTitle"/>
          </p:nvPr>
        </p:nvSpPr>
        <p:spPr>
          <a:xfrm>
            <a:off x="1126005" y="3069187"/>
            <a:ext cx="2906100" cy="151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2"/>
                </a:solidFill>
              </a:defRPr>
            </a:lvl1pPr>
            <a:lvl2pPr lvl="1" rtl="0" algn="ctr">
              <a:lnSpc>
                <a:spcPct val="100000"/>
              </a:lnSpc>
              <a:spcBef>
                <a:spcPts val="1600"/>
              </a:spcBef>
              <a:spcAft>
                <a:spcPts val="0"/>
              </a:spcAft>
              <a:buNone/>
              <a:defRPr sz="1600">
                <a:solidFill>
                  <a:schemeClr val="dk2"/>
                </a:solidFill>
              </a:defRPr>
            </a:lvl2pPr>
            <a:lvl3pPr lvl="2" rtl="0" algn="ctr">
              <a:lnSpc>
                <a:spcPct val="100000"/>
              </a:lnSpc>
              <a:spcBef>
                <a:spcPts val="1600"/>
              </a:spcBef>
              <a:spcAft>
                <a:spcPts val="0"/>
              </a:spcAft>
              <a:buNone/>
              <a:defRPr sz="1600">
                <a:solidFill>
                  <a:schemeClr val="dk2"/>
                </a:solidFill>
              </a:defRPr>
            </a:lvl3pPr>
            <a:lvl4pPr lvl="3" rtl="0" algn="ctr">
              <a:lnSpc>
                <a:spcPct val="100000"/>
              </a:lnSpc>
              <a:spcBef>
                <a:spcPts val="1600"/>
              </a:spcBef>
              <a:spcAft>
                <a:spcPts val="0"/>
              </a:spcAft>
              <a:buNone/>
              <a:defRPr sz="1600">
                <a:solidFill>
                  <a:schemeClr val="dk2"/>
                </a:solidFill>
              </a:defRPr>
            </a:lvl4pPr>
            <a:lvl5pPr lvl="4" rtl="0" algn="ctr">
              <a:lnSpc>
                <a:spcPct val="100000"/>
              </a:lnSpc>
              <a:spcBef>
                <a:spcPts val="1600"/>
              </a:spcBef>
              <a:spcAft>
                <a:spcPts val="0"/>
              </a:spcAft>
              <a:buNone/>
              <a:defRPr sz="1600">
                <a:solidFill>
                  <a:schemeClr val="dk2"/>
                </a:solidFill>
              </a:defRPr>
            </a:lvl5pPr>
            <a:lvl6pPr lvl="5" rtl="0" algn="ctr">
              <a:lnSpc>
                <a:spcPct val="100000"/>
              </a:lnSpc>
              <a:spcBef>
                <a:spcPts val="1600"/>
              </a:spcBef>
              <a:spcAft>
                <a:spcPts val="0"/>
              </a:spcAft>
              <a:buNone/>
              <a:defRPr sz="1600">
                <a:solidFill>
                  <a:schemeClr val="dk2"/>
                </a:solidFill>
              </a:defRPr>
            </a:lvl6pPr>
            <a:lvl7pPr lvl="6" rtl="0" algn="ctr">
              <a:lnSpc>
                <a:spcPct val="100000"/>
              </a:lnSpc>
              <a:spcBef>
                <a:spcPts val="1600"/>
              </a:spcBef>
              <a:spcAft>
                <a:spcPts val="0"/>
              </a:spcAft>
              <a:buNone/>
              <a:defRPr sz="1600">
                <a:solidFill>
                  <a:schemeClr val="dk2"/>
                </a:solidFill>
              </a:defRPr>
            </a:lvl7pPr>
            <a:lvl8pPr lvl="7" rtl="0" algn="ctr">
              <a:lnSpc>
                <a:spcPct val="100000"/>
              </a:lnSpc>
              <a:spcBef>
                <a:spcPts val="1600"/>
              </a:spcBef>
              <a:spcAft>
                <a:spcPts val="0"/>
              </a:spcAft>
              <a:buNone/>
              <a:defRPr sz="1600">
                <a:solidFill>
                  <a:schemeClr val="dk2"/>
                </a:solidFill>
              </a:defRPr>
            </a:lvl8pPr>
            <a:lvl9pPr lvl="8" rtl="0" algn="ctr">
              <a:lnSpc>
                <a:spcPct val="100000"/>
              </a:lnSpc>
              <a:spcBef>
                <a:spcPts val="1600"/>
              </a:spcBef>
              <a:spcAft>
                <a:spcPts val="1600"/>
              </a:spcAft>
              <a:buNone/>
              <a:defRPr sz="1600">
                <a:solidFill>
                  <a:schemeClr val="dk2"/>
                </a:solidFill>
              </a:defRPr>
            </a:lvl9pPr>
          </a:lstStyle>
          <a:p/>
        </p:txBody>
      </p:sp>
      <p:sp>
        <p:nvSpPr>
          <p:cNvPr id="24" name="Google Shape;24;p5"/>
          <p:cNvSpPr txBox="1"/>
          <p:nvPr>
            <p:ph idx="2" type="subTitle"/>
          </p:nvPr>
        </p:nvSpPr>
        <p:spPr>
          <a:xfrm>
            <a:off x="5111926" y="3069187"/>
            <a:ext cx="2906100" cy="151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2"/>
                </a:solidFill>
              </a:defRPr>
            </a:lvl1pPr>
            <a:lvl2pPr lvl="1" rtl="0" algn="ctr">
              <a:lnSpc>
                <a:spcPct val="100000"/>
              </a:lnSpc>
              <a:spcBef>
                <a:spcPts val="1600"/>
              </a:spcBef>
              <a:spcAft>
                <a:spcPts val="0"/>
              </a:spcAft>
              <a:buNone/>
              <a:defRPr sz="1600">
                <a:solidFill>
                  <a:schemeClr val="dk2"/>
                </a:solidFill>
              </a:defRPr>
            </a:lvl2pPr>
            <a:lvl3pPr lvl="2" rtl="0" algn="ctr">
              <a:lnSpc>
                <a:spcPct val="100000"/>
              </a:lnSpc>
              <a:spcBef>
                <a:spcPts val="1600"/>
              </a:spcBef>
              <a:spcAft>
                <a:spcPts val="0"/>
              </a:spcAft>
              <a:buNone/>
              <a:defRPr sz="1600">
                <a:solidFill>
                  <a:schemeClr val="dk2"/>
                </a:solidFill>
              </a:defRPr>
            </a:lvl3pPr>
            <a:lvl4pPr lvl="3" rtl="0" algn="ctr">
              <a:lnSpc>
                <a:spcPct val="100000"/>
              </a:lnSpc>
              <a:spcBef>
                <a:spcPts val="1600"/>
              </a:spcBef>
              <a:spcAft>
                <a:spcPts val="0"/>
              </a:spcAft>
              <a:buNone/>
              <a:defRPr sz="1600">
                <a:solidFill>
                  <a:schemeClr val="dk2"/>
                </a:solidFill>
              </a:defRPr>
            </a:lvl4pPr>
            <a:lvl5pPr lvl="4" rtl="0" algn="ctr">
              <a:lnSpc>
                <a:spcPct val="100000"/>
              </a:lnSpc>
              <a:spcBef>
                <a:spcPts val="1600"/>
              </a:spcBef>
              <a:spcAft>
                <a:spcPts val="0"/>
              </a:spcAft>
              <a:buNone/>
              <a:defRPr sz="1600">
                <a:solidFill>
                  <a:schemeClr val="dk2"/>
                </a:solidFill>
              </a:defRPr>
            </a:lvl5pPr>
            <a:lvl6pPr lvl="5" rtl="0" algn="ctr">
              <a:lnSpc>
                <a:spcPct val="100000"/>
              </a:lnSpc>
              <a:spcBef>
                <a:spcPts val="1600"/>
              </a:spcBef>
              <a:spcAft>
                <a:spcPts val="0"/>
              </a:spcAft>
              <a:buNone/>
              <a:defRPr sz="1600">
                <a:solidFill>
                  <a:schemeClr val="dk2"/>
                </a:solidFill>
              </a:defRPr>
            </a:lvl6pPr>
            <a:lvl7pPr lvl="6" rtl="0" algn="ctr">
              <a:lnSpc>
                <a:spcPct val="100000"/>
              </a:lnSpc>
              <a:spcBef>
                <a:spcPts val="1600"/>
              </a:spcBef>
              <a:spcAft>
                <a:spcPts val="0"/>
              </a:spcAft>
              <a:buNone/>
              <a:defRPr sz="1600">
                <a:solidFill>
                  <a:schemeClr val="dk2"/>
                </a:solidFill>
              </a:defRPr>
            </a:lvl7pPr>
            <a:lvl8pPr lvl="7" rtl="0" algn="ctr">
              <a:lnSpc>
                <a:spcPct val="100000"/>
              </a:lnSpc>
              <a:spcBef>
                <a:spcPts val="1600"/>
              </a:spcBef>
              <a:spcAft>
                <a:spcPts val="0"/>
              </a:spcAft>
              <a:buNone/>
              <a:defRPr sz="1600">
                <a:solidFill>
                  <a:schemeClr val="dk2"/>
                </a:solidFill>
              </a:defRPr>
            </a:lvl8pPr>
            <a:lvl9pPr lvl="8" rtl="0" algn="ctr">
              <a:lnSpc>
                <a:spcPct val="100000"/>
              </a:lnSpc>
              <a:spcBef>
                <a:spcPts val="1600"/>
              </a:spcBef>
              <a:spcAft>
                <a:spcPts val="1600"/>
              </a:spcAft>
              <a:buNone/>
              <a:defRPr sz="1600">
                <a:solidFill>
                  <a:schemeClr val="dk2"/>
                </a:solidFill>
              </a:defRPr>
            </a:lvl9pPr>
          </a:lstStyle>
          <a:p/>
        </p:txBody>
      </p:sp>
      <p:sp>
        <p:nvSpPr>
          <p:cNvPr id="25" name="Google Shape;25;p5"/>
          <p:cNvSpPr txBox="1"/>
          <p:nvPr>
            <p:ph idx="3" type="subTitle"/>
          </p:nvPr>
        </p:nvSpPr>
        <p:spPr>
          <a:xfrm>
            <a:off x="1222589" y="1766025"/>
            <a:ext cx="2712900" cy="5310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2400">
                <a:latin typeface="Knewave"/>
                <a:ea typeface="Knewave"/>
                <a:cs typeface="Knewave"/>
                <a:sym typeface="Knewave"/>
              </a:defRPr>
            </a:lvl1pPr>
            <a:lvl2pPr lvl="1" rtl="0" algn="ctr">
              <a:lnSpc>
                <a:spcPct val="100000"/>
              </a:lnSpc>
              <a:spcBef>
                <a:spcPts val="1600"/>
              </a:spcBef>
              <a:spcAft>
                <a:spcPts val="0"/>
              </a:spcAft>
              <a:buNone/>
              <a:defRPr sz="2400">
                <a:latin typeface="Knewave"/>
                <a:ea typeface="Knewave"/>
                <a:cs typeface="Knewave"/>
                <a:sym typeface="Knewave"/>
              </a:defRPr>
            </a:lvl2pPr>
            <a:lvl3pPr lvl="2" rtl="0" algn="ctr">
              <a:lnSpc>
                <a:spcPct val="100000"/>
              </a:lnSpc>
              <a:spcBef>
                <a:spcPts val="1600"/>
              </a:spcBef>
              <a:spcAft>
                <a:spcPts val="0"/>
              </a:spcAft>
              <a:buNone/>
              <a:defRPr sz="2400">
                <a:latin typeface="Knewave"/>
                <a:ea typeface="Knewave"/>
                <a:cs typeface="Knewave"/>
                <a:sym typeface="Knewave"/>
              </a:defRPr>
            </a:lvl3pPr>
            <a:lvl4pPr lvl="3" rtl="0" algn="ctr">
              <a:lnSpc>
                <a:spcPct val="100000"/>
              </a:lnSpc>
              <a:spcBef>
                <a:spcPts val="1600"/>
              </a:spcBef>
              <a:spcAft>
                <a:spcPts val="0"/>
              </a:spcAft>
              <a:buNone/>
              <a:defRPr sz="2400">
                <a:latin typeface="Knewave"/>
                <a:ea typeface="Knewave"/>
                <a:cs typeface="Knewave"/>
                <a:sym typeface="Knewave"/>
              </a:defRPr>
            </a:lvl4pPr>
            <a:lvl5pPr lvl="4" rtl="0" algn="ctr">
              <a:lnSpc>
                <a:spcPct val="100000"/>
              </a:lnSpc>
              <a:spcBef>
                <a:spcPts val="1600"/>
              </a:spcBef>
              <a:spcAft>
                <a:spcPts val="0"/>
              </a:spcAft>
              <a:buNone/>
              <a:defRPr sz="2400">
                <a:latin typeface="Knewave"/>
                <a:ea typeface="Knewave"/>
                <a:cs typeface="Knewave"/>
                <a:sym typeface="Knewave"/>
              </a:defRPr>
            </a:lvl5pPr>
            <a:lvl6pPr lvl="5" rtl="0" algn="ctr">
              <a:lnSpc>
                <a:spcPct val="100000"/>
              </a:lnSpc>
              <a:spcBef>
                <a:spcPts val="1600"/>
              </a:spcBef>
              <a:spcAft>
                <a:spcPts val="0"/>
              </a:spcAft>
              <a:buNone/>
              <a:defRPr sz="2400">
                <a:latin typeface="Knewave"/>
                <a:ea typeface="Knewave"/>
                <a:cs typeface="Knewave"/>
                <a:sym typeface="Knewave"/>
              </a:defRPr>
            </a:lvl6pPr>
            <a:lvl7pPr lvl="6" rtl="0" algn="ctr">
              <a:lnSpc>
                <a:spcPct val="100000"/>
              </a:lnSpc>
              <a:spcBef>
                <a:spcPts val="1600"/>
              </a:spcBef>
              <a:spcAft>
                <a:spcPts val="0"/>
              </a:spcAft>
              <a:buNone/>
              <a:defRPr sz="2400">
                <a:latin typeface="Knewave"/>
                <a:ea typeface="Knewave"/>
                <a:cs typeface="Knewave"/>
                <a:sym typeface="Knewave"/>
              </a:defRPr>
            </a:lvl7pPr>
            <a:lvl8pPr lvl="7" rtl="0" algn="ctr">
              <a:lnSpc>
                <a:spcPct val="100000"/>
              </a:lnSpc>
              <a:spcBef>
                <a:spcPts val="1600"/>
              </a:spcBef>
              <a:spcAft>
                <a:spcPts val="0"/>
              </a:spcAft>
              <a:buNone/>
              <a:defRPr sz="2400">
                <a:latin typeface="Knewave"/>
                <a:ea typeface="Knewave"/>
                <a:cs typeface="Knewave"/>
                <a:sym typeface="Knewave"/>
              </a:defRPr>
            </a:lvl8pPr>
            <a:lvl9pPr lvl="8" rtl="0" algn="ctr">
              <a:lnSpc>
                <a:spcPct val="100000"/>
              </a:lnSpc>
              <a:spcBef>
                <a:spcPts val="1600"/>
              </a:spcBef>
              <a:spcAft>
                <a:spcPts val="1600"/>
              </a:spcAft>
              <a:buNone/>
              <a:defRPr sz="2400">
                <a:latin typeface="Knewave"/>
                <a:ea typeface="Knewave"/>
                <a:cs typeface="Knewave"/>
                <a:sym typeface="Knewave"/>
              </a:defRPr>
            </a:lvl9pPr>
          </a:lstStyle>
          <a:p/>
        </p:txBody>
      </p:sp>
      <p:sp>
        <p:nvSpPr>
          <p:cNvPr id="26" name="Google Shape;26;p5"/>
          <p:cNvSpPr txBox="1"/>
          <p:nvPr>
            <p:ph idx="4" type="subTitle"/>
          </p:nvPr>
        </p:nvSpPr>
        <p:spPr>
          <a:xfrm>
            <a:off x="5208388" y="1766032"/>
            <a:ext cx="2712900" cy="5310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2400">
                <a:latin typeface="Knewave"/>
                <a:ea typeface="Knewave"/>
                <a:cs typeface="Knewave"/>
                <a:sym typeface="Knewave"/>
              </a:defRPr>
            </a:lvl1pPr>
            <a:lvl2pPr lvl="1" rtl="0" algn="ctr">
              <a:lnSpc>
                <a:spcPct val="100000"/>
              </a:lnSpc>
              <a:spcBef>
                <a:spcPts val="1600"/>
              </a:spcBef>
              <a:spcAft>
                <a:spcPts val="0"/>
              </a:spcAft>
              <a:buNone/>
              <a:defRPr sz="2400">
                <a:latin typeface="Knewave"/>
                <a:ea typeface="Knewave"/>
                <a:cs typeface="Knewave"/>
                <a:sym typeface="Knewave"/>
              </a:defRPr>
            </a:lvl2pPr>
            <a:lvl3pPr lvl="2" rtl="0" algn="ctr">
              <a:lnSpc>
                <a:spcPct val="100000"/>
              </a:lnSpc>
              <a:spcBef>
                <a:spcPts val="1600"/>
              </a:spcBef>
              <a:spcAft>
                <a:spcPts val="0"/>
              </a:spcAft>
              <a:buNone/>
              <a:defRPr sz="2400">
                <a:latin typeface="Knewave"/>
                <a:ea typeface="Knewave"/>
                <a:cs typeface="Knewave"/>
                <a:sym typeface="Knewave"/>
              </a:defRPr>
            </a:lvl3pPr>
            <a:lvl4pPr lvl="3" rtl="0" algn="ctr">
              <a:lnSpc>
                <a:spcPct val="100000"/>
              </a:lnSpc>
              <a:spcBef>
                <a:spcPts val="1600"/>
              </a:spcBef>
              <a:spcAft>
                <a:spcPts val="0"/>
              </a:spcAft>
              <a:buNone/>
              <a:defRPr sz="2400">
                <a:latin typeface="Knewave"/>
                <a:ea typeface="Knewave"/>
                <a:cs typeface="Knewave"/>
                <a:sym typeface="Knewave"/>
              </a:defRPr>
            </a:lvl4pPr>
            <a:lvl5pPr lvl="4" rtl="0" algn="ctr">
              <a:lnSpc>
                <a:spcPct val="100000"/>
              </a:lnSpc>
              <a:spcBef>
                <a:spcPts val="1600"/>
              </a:spcBef>
              <a:spcAft>
                <a:spcPts val="0"/>
              </a:spcAft>
              <a:buNone/>
              <a:defRPr sz="2400">
                <a:latin typeface="Knewave"/>
                <a:ea typeface="Knewave"/>
                <a:cs typeface="Knewave"/>
                <a:sym typeface="Knewave"/>
              </a:defRPr>
            </a:lvl5pPr>
            <a:lvl6pPr lvl="5" rtl="0" algn="ctr">
              <a:lnSpc>
                <a:spcPct val="100000"/>
              </a:lnSpc>
              <a:spcBef>
                <a:spcPts val="1600"/>
              </a:spcBef>
              <a:spcAft>
                <a:spcPts val="0"/>
              </a:spcAft>
              <a:buNone/>
              <a:defRPr sz="2400">
                <a:latin typeface="Knewave"/>
                <a:ea typeface="Knewave"/>
                <a:cs typeface="Knewave"/>
                <a:sym typeface="Knewave"/>
              </a:defRPr>
            </a:lvl6pPr>
            <a:lvl7pPr lvl="6" rtl="0" algn="ctr">
              <a:lnSpc>
                <a:spcPct val="100000"/>
              </a:lnSpc>
              <a:spcBef>
                <a:spcPts val="1600"/>
              </a:spcBef>
              <a:spcAft>
                <a:spcPts val="0"/>
              </a:spcAft>
              <a:buNone/>
              <a:defRPr sz="2400">
                <a:latin typeface="Knewave"/>
                <a:ea typeface="Knewave"/>
                <a:cs typeface="Knewave"/>
                <a:sym typeface="Knewave"/>
              </a:defRPr>
            </a:lvl7pPr>
            <a:lvl8pPr lvl="7" rtl="0" algn="ctr">
              <a:lnSpc>
                <a:spcPct val="100000"/>
              </a:lnSpc>
              <a:spcBef>
                <a:spcPts val="1600"/>
              </a:spcBef>
              <a:spcAft>
                <a:spcPts val="0"/>
              </a:spcAft>
              <a:buNone/>
              <a:defRPr sz="2400">
                <a:latin typeface="Knewave"/>
                <a:ea typeface="Knewave"/>
                <a:cs typeface="Knewave"/>
                <a:sym typeface="Knewave"/>
              </a:defRPr>
            </a:lvl8pPr>
            <a:lvl9pPr lvl="8" rtl="0" algn="ctr">
              <a:lnSpc>
                <a:spcPct val="100000"/>
              </a:lnSpc>
              <a:spcBef>
                <a:spcPts val="1600"/>
              </a:spcBef>
              <a:spcAft>
                <a:spcPts val="1600"/>
              </a:spcAft>
              <a:buNone/>
              <a:defRPr sz="2400">
                <a:latin typeface="Knewave"/>
                <a:ea typeface="Knewave"/>
                <a:cs typeface="Knewave"/>
                <a:sym typeface="Knewave"/>
              </a:defRPr>
            </a:lvl9pPr>
          </a:lstStyle>
          <a:p/>
        </p:txBody>
      </p:sp>
      <p:sp>
        <p:nvSpPr>
          <p:cNvPr id="27" name="Google Shape;27;p5"/>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5"/>
        </a:solidFill>
      </p:bgPr>
    </p:bg>
    <p:spTree>
      <p:nvGrpSpPr>
        <p:cNvPr id="28" name="Shape 28"/>
        <p:cNvGrpSpPr/>
        <p:nvPr/>
      </p:nvGrpSpPr>
      <p:grpSpPr>
        <a:xfrm>
          <a:off x="0" y="0"/>
          <a:ext cx="0" cy="0"/>
          <a:chOff x="0" y="0"/>
          <a:chExt cx="0" cy="0"/>
        </a:xfrm>
      </p:grpSpPr>
      <p:sp>
        <p:nvSpPr>
          <p:cNvPr id="29" name="Google Shape;29;p6"/>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0" name="Shape 30"/>
        <p:cNvGrpSpPr/>
        <p:nvPr/>
      </p:nvGrpSpPr>
      <p:grpSpPr>
        <a:xfrm>
          <a:off x="0" y="0"/>
          <a:ext cx="0" cy="0"/>
          <a:chOff x="0" y="0"/>
          <a:chExt cx="0" cy="0"/>
        </a:xfrm>
      </p:grpSpPr>
      <p:sp>
        <p:nvSpPr>
          <p:cNvPr id="31" name="Google Shape;31;p7"/>
          <p:cNvSpPr txBox="1"/>
          <p:nvPr>
            <p:ph type="ctrTitle"/>
          </p:nvPr>
        </p:nvSpPr>
        <p:spPr>
          <a:xfrm>
            <a:off x="2330500" y="1254825"/>
            <a:ext cx="4466700" cy="1078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b="0" sz="6000">
                <a:solidFill>
                  <a:schemeClr val="accent4"/>
                </a:solidFill>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32" name="Google Shape;32;p7"/>
          <p:cNvSpPr txBox="1"/>
          <p:nvPr>
            <p:ph idx="1" type="subTitle"/>
          </p:nvPr>
        </p:nvSpPr>
        <p:spPr>
          <a:xfrm>
            <a:off x="2330475" y="2608000"/>
            <a:ext cx="4466700" cy="128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1600"/>
              </a:spcBef>
              <a:spcAft>
                <a:spcPts val="0"/>
              </a:spcAft>
              <a:buNone/>
              <a:defRPr sz="1400">
                <a:solidFill>
                  <a:srgbClr val="FFFFFF"/>
                </a:solidFill>
              </a:defRPr>
            </a:lvl2pPr>
            <a:lvl3pPr lvl="2" rtl="0" algn="ctr">
              <a:lnSpc>
                <a:spcPct val="100000"/>
              </a:lnSpc>
              <a:spcBef>
                <a:spcPts val="1600"/>
              </a:spcBef>
              <a:spcAft>
                <a:spcPts val="0"/>
              </a:spcAft>
              <a:buNone/>
              <a:defRPr sz="1400">
                <a:solidFill>
                  <a:srgbClr val="FFFFFF"/>
                </a:solidFill>
              </a:defRPr>
            </a:lvl3pPr>
            <a:lvl4pPr lvl="3" rtl="0" algn="ctr">
              <a:lnSpc>
                <a:spcPct val="100000"/>
              </a:lnSpc>
              <a:spcBef>
                <a:spcPts val="1600"/>
              </a:spcBef>
              <a:spcAft>
                <a:spcPts val="0"/>
              </a:spcAft>
              <a:buNone/>
              <a:defRPr sz="1400">
                <a:solidFill>
                  <a:srgbClr val="FFFFFF"/>
                </a:solidFill>
              </a:defRPr>
            </a:lvl4pPr>
            <a:lvl5pPr lvl="4" rtl="0" algn="ctr">
              <a:lnSpc>
                <a:spcPct val="100000"/>
              </a:lnSpc>
              <a:spcBef>
                <a:spcPts val="1600"/>
              </a:spcBef>
              <a:spcAft>
                <a:spcPts val="0"/>
              </a:spcAft>
              <a:buNone/>
              <a:defRPr sz="1400">
                <a:solidFill>
                  <a:srgbClr val="FFFFFF"/>
                </a:solidFill>
              </a:defRPr>
            </a:lvl5pPr>
            <a:lvl6pPr lvl="5" rtl="0" algn="ctr">
              <a:lnSpc>
                <a:spcPct val="100000"/>
              </a:lnSpc>
              <a:spcBef>
                <a:spcPts val="1600"/>
              </a:spcBef>
              <a:spcAft>
                <a:spcPts val="0"/>
              </a:spcAft>
              <a:buNone/>
              <a:defRPr sz="1400">
                <a:solidFill>
                  <a:srgbClr val="FFFFFF"/>
                </a:solidFill>
              </a:defRPr>
            </a:lvl6pPr>
            <a:lvl7pPr lvl="6" rtl="0" algn="ctr">
              <a:lnSpc>
                <a:spcPct val="100000"/>
              </a:lnSpc>
              <a:spcBef>
                <a:spcPts val="1600"/>
              </a:spcBef>
              <a:spcAft>
                <a:spcPts val="0"/>
              </a:spcAft>
              <a:buNone/>
              <a:defRPr sz="1400">
                <a:solidFill>
                  <a:srgbClr val="FFFFFF"/>
                </a:solidFill>
              </a:defRPr>
            </a:lvl7pPr>
            <a:lvl8pPr lvl="7" rtl="0" algn="ctr">
              <a:lnSpc>
                <a:spcPct val="100000"/>
              </a:lnSpc>
              <a:spcBef>
                <a:spcPts val="1600"/>
              </a:spcBef>
              <a:spcAft>
                <a:spcPts val="0"/>
              </a:spcAft>
              <a:buNone/>
              <a:defRPr sz="1400">
                <a:solidFill>
                  <a:srgbClr val="FFFFFF"/>
                </a:solidFill>
              </a:defRPr>
            </a:lvl8pPr>
            <a:lvl9pPr lvl="8" rtl="0" algn="ctr">
              <a:lnSpc>
                <a:spcPct val="100000"/>
              </a:lnSpc>
              <a:spcBef>
                <a:spcPts val="1600"/>
              </a:spcBef>
              <a:spcAft>
                <a:spcPts val="1600"/>
              </a:spcAft>
              <a:buNone/>
              <a:defRPr sz="1400">
                <a:solidFill>
                  <a:srgbClr val="FFFFFF"/>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3" name="Shape 33"/>
        <p:cNvGrpSpPr/>
        <p:nvPr/>
      </p:nvGrpSpPr>
      <p:grpSpPr>
        <a:xfrm>
          <a:off x="0" y="0"/>
          <a:ext cx="0" cy="0"/>
          <a:chOff x="0" y="0"/>
          <a:chExt cx="0" cy="0"/>
        </a:xfrm>
      </p:grpSpPr>
      <p:sp>
        <p:nvSpPr>
          <p:cNvPr id="34" name="Google Shape;34;p8"/>
          <p:cNvSpPr txBox="1"/>
          <p:nvPr>
            <p:ph type="title"/>
          </p:nvPr>
        </p:nvSpPr>
        <p:spPr>
          <a:xfrm>
            <a:off x="1925550" y="1313100"/>
            <a:ext cx="5292900" cy="2517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accent3"/>
              </a:buClr>
              <a:buSzPts val="4800"/>
              <a:buNone/>
              <a:defRPr b="0" sz="4800">
                <a:solidFill>
                  <a:srgbClr val="FFFFFF"/>
                </a:solidFill>
              </a:defRPr>
            </a:lvl1pPr>
            <a:lvl2pPr lvl="1">
              <a:spcBef>
                <a:spcPts val="0"/>
              </a:spcBef>
              <a:spcAft>
                <a:spcPts val="0"/>
              </a:spcAft>
              <a:buClr>
                <a:schemeClr val="accent3"/>
              </a:buClr>
              <a:buSzPts val="4800"/>
              <a:buNone/>
              <a:defRPr sz="4800">
                <a:solidFill>
                  <a:schemeClr val="accent3"/>
                </a:solidFill>
              </a:defRPr>
            </a:lvl2pPr>
            <a:lvl3pPr lvl="2">
              <a:spcBef>
                <a:spcPts val="0"/>
              </a:spcBef>
              <a:spcAft>
                <a:spcPts val="0"/>
              </a:spcAft>
              <a:buClr>
                <a:schemeClr val="accent3"/>
              </a:buClr>
              <a:buSzPts val="4800"/>
              <a:buNone/>
              <a:defRPr sz="4800">
                <a:solidFill>
                  <a:schemeClr val="accent3"/>
                </a:solidFill>
              </a:defRPr>
            </a:lvl3pPr>
            <a:lvl4pPr lvl="3">
              <a:spcBef>
                <a:spcPts val="0"/>
              </a:spcBef>
              <a:spcAft>
                <a:spcPts val="0"/>
              </a:spcAft>
              <a:buClr>
                <a:schemeClr val="accent3"/>
              </a:buClr>
              <a:buSzPts val="4800"/>
              <a:buNone/>
              <a:defRPr sz="4800">
                <a:solidFill>
                  <a:schemeClr val="accent3"/>
                </a:solidFill>
              </a:defRPr>
            </a:lvl4pPr>
            <a:lvl5pPr lvl="4">
              <a:spcBef>
                <a:spcPts val="0"/>
              </a:spcBef>
              <a:spcAft>
                <a:spcPts val="0"/>
              </a:spcAft>
              <a:buClr>
                <a:schemeClr val="accent3"/>
              </a:buClr>
              <a:buSzPts val="4800"/>
              <a:buNone/>
              <a:defRPr sz="4800">
                <a:solidFill>
                  <a:schemeClr val="accent3"/>
                </a:solidFill>
              </a:defRPr>
            </a:lvl5pPr>
            <a:lvl6pPr lvl="5">
              <a:spcBef>
                <a:spcPts val="0"/>
              </a:spcBef>
              <a:spcAft>
                <a:spcPts val="0"/>
              </a:spcAft>
              <a:buClr>
                <a:schemeClr val="accent3"/>
              </a:buClr>
              <a:buSzPts val="4800"/>
              <a:buNone/>
              <a:defRPr sz="4800">
                <a:solidFill>
                  <a:schemeClr val="accent3"/>
                </a:solidFill>
              </a:defRPr>
            </a:lvl6pPr>
            <a:lvl7pPr lvl="6">
              <a:spcBef>
                <a:spcPts val="0"/>
              </a:spcBef>
              <a:spcAft>
                <a:spcPts val="0"/>
              </a:spcAft>
              <a:buClr>
                <a:schemeClr val="accent3"/>
              </a:buClr>
              <a:buSzPts val="4800"/>
              <a:buNone/>
              <a:defRPr sz="4800">
                <a:solidFill>
                  <a:schemeClr val="accent3"/>
                </a:solidFill>
              </a:defRPr>
            </a:lvl7pPr>
            <a:lvl8pPr lvl="7">
              <a:spcBef>
                <a:spcPts val="0"/>
              </a:spcBef>
              <a:spcAft>
                <a:spcPts val="0"/>
              </a:spcAft>
              <a:buClr>
                <a:schemeClr val="accent3"/>
              </a:buClr>
              <a:buSzPts val="4800"/>
              <a:buNone/>
              <a:defRPr sz="4800">
                <a:solidFill>
                  <a:schemeClr val="accent3"/>
                </a:solidFill>
              </a:defRPr>
            </a:lvl8pPr>
            <a:lvl9pPr lvl="8">
              <a:spcBef>
                <a:spcPts val="0"/>
              </a:spcBef>
              <a:spcAft>
                <a:spcPts val="0"/>
              </a:spcAft>
              <a:buClr>
                <a:schemeClr val="accent3"/>
              </a:buClr>
              <a:buSzPts val="4800"/>
              <a:buNone/>
              <a:defRPr sz="4800">
                <a:solidFill>
                  <a:schemeClr val="accent3"/>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5" name="Shape 35"/>
        <p:cNvGrpSpPr/>
        <p:nvPr/>
      </p:nvGrpSpPr>
      <p:grpSpPr>
        <a:xfrm>
          <a:off x="0" y="0"/>
          <a:ext cx="0" cy="0"/>
          <a:chOff x="0" y="0"/>
          <a:chExt cx="0" cy="0"/>
        </a:xfrm>
      </p:grpSpPr>
      <p:sp>
        <p:nvSpPr>
          <p:cNvPr id="36" name="Google Shape;36;p9"/>
          <p:cNvSpPr txBox="1"/>
          <p:nvPr>
            <p:ph type="title"/>
          </p:nvPr>
        </p:nvSpPr>
        <p:spPr>
          <a:xfrm>
            <a:off x="3543800" y="1616828"/>
            <a:ext cx="4742100" cy="2187300"/>
          </a:xfrm>
          <a:prstGeom prst="rect">
            <a:avLst/>
          </a:prstGeom>
        </p:spPr>
        <p:txBody>
          <a:bodyPr anchorCtr="0" anchor="b" bIns="91425" lIns="91425" spcFirstLastPara="1" rIns="91425" wrap="square" tIns="91425">
            <a:noAutofit/>
          </a:bodyPr>
          <a:lstStyle>
            <a:lvl1pPr lvl="0" algn="r">
              <a:spcBef>
                <a:spcPts val="0"/>
              </a:spcBef>
              <a:spcAft>
                <a:spcPts val="0"/>
              </a:spcAft>
              <a:buClr>
                <a:srgbClr val="41294A"/>
              </a:buClr>
              <a:buSzPts val="4200"/>
              <a:buNone/>
              <a:defRPr sz="4800">
                <a:solidFill>
                  <a:schemeClr val="dk2"/>
                </a:solidFill>
              </a:defRPr>
            </a:lvl1pPr>
            <a:lvl2pPr lvl="1" algn="ctr">
              <a:spcBef>
                <a:spcPts val="0"/>
              </a:spcBef>
              <a:spcAft>
                <a:spcPts val="0"/>
              </a:spcAft>
              <a:buClr>
                <a:srgbClr val="41294A"/>
              </a:buClr>
              <a:buSzPts val="4200"/>
              <a:buNone/>
              <a:defRPr sz="4200">
                <a:solidFill>
                  <a:srgbClr val="41294A"/>
                </a:solidFill>
              </a:defRPr>
            </a:lvl2pPr>
            <a:lvl3pPr lvl="2" algn="ctr">
              <a:spcBef>
                <a:spcPts val="0"/>
              </a:spcBef>
              <a:spcAft>
                <a:spcPts val="0"/>
              </a:spcAft>
              <a:buClr>
                <a:srgbClr val="41294A"/>
              </a:buClr>
              <a:buSzPts val="4200"/>
              <a:buNone/>
              <a:defRPr sz="4200">
                <a:solidFill>
                  <a:srgbClr val="41294A"/>
                </a:solidFill>
              </a:defRPr>
            </a:lvl3pPr>
            <a:lvl4pPr lvl="3" algn="ctr">
              <a:spcBef>
                <a:spcPts val="0"/>
              </a:spcBef>
              <a:spcAft>
                <a:spcPts val="0"/>
              </a:spcAft>
              <a:buClr>
                <a:srgbClr val="41294A"/>
              </a:buClr>
              <a:buSzPts val="4200"/>
              <a:buNone/>
              <a:defRPr sz="4200">
                <a:solidFill>
                  <a:srgbClr val="41294A"/>
                </a:solidFill>
              </a:defRPr>
            </a:lvl4pPr>
            <a:lvl5pPr lvl="4" algn="ctr">
              <a:spcBef>
                <a:spcPts val="0"/>
              </a:spcBef>
              <a:spcAft>
                <a:spcPts val="0"/>
              </a:spcAft>
              <a:buClr>
                <a:srgbClr val="41294A"/>
              </a:buClr>
              <a:buSzPts val="4200"/>
              <a:buNone/>
              <a:defRPr sz="4200">
                <a:solidFill>
                  <a:srgbClr val="41294A"/>
                </a:solidFill>
              </a:defRPr>
            </a:lvl5pPr>
            <a:lvl6pPr lvl="5" algn="ctr">
              <a:spcBef>
                <a:spcPts val="0"/>
              </a:spcBef>
              <a:spcAft>
                <a:spcPts val="0"/>
              </a:spcAft>
              <a:buClr>
                <a:srgbClr val="41294A"/>
              </a:buClr>
              <a:buSzPts val="4200"/>
              <a:buNone/>
              <a:defRPr sz="4200">
                <a:solidFill>
                  <a:srgbClr val="41294A"/>
                </a:solidFill>
              </a:defRPr>
            </a:lvl6pPr>
            <a:lvl7pPr lvl="6" algn="ctr">
              <a:spcBef>
                <a:spcPts val="0"/>
              </a:spcBef>
              <a:spcAft>
                <a:spcPts val="0"/>
              </a:spcAft>
              <a:buClr>
                <a:srgbClr val="41294A"/>
              </a:buClr>
              <a:buSzPts val="4200"/>
              <a:buNone/>
              <a:defRPr sz="4200">
                <a:solidFill>
                  <a:srgbClr val="41294A"/>
                </a:solidFill>
              </a:defRPr>
            </a:lvl7pPr>
            <a:lvl8pPr lvl="7" algn="ctr">
              <a:spcBef>
                <a:spcPts val="0"/>
              </a:spcBef>
              <a:spcAft>
                <a:spcPts val="0"/>
              </a:spcAft>
              <a:buClr>
                <a:srgbClr val="41294A"/>
              </a:buClr>
              <a:buSzPts val="4200"/>
              <a:buNone/>
              <a:defRPr sz="4200">
                <a:solidFill>
                  <a:srgbClr val="41294A"/>
                </a:solidFill>
              </a:defRPr>
            </a:lvl8pPr>
            <a:lvl9pPr lvl="8" algn="ctr">
              <a:spcBef>
                <a:spcPts val="0"/>
              </a:spcBef>
              <a:spcAft>
                <a:spcPts val="0"/>
              </a:spcAft>
              <a:buClr>
                <a:srgbClr val="41294A"/>
              </a:buClr>
              <a:buSzPts val="4200"/>
              <a:buNone/>
              <a:defRPr sz="4200">
                <a:solidFill>
                  <a:srgbClr val="41294A"/>
                </a:solidFill>
              </a:defRPr>
            </a:lvl9pPr>
          </a:lstStyle>
          <a:p/>
        </p:txBody>
      </p:sp>
      <p:sp>
        <p:nvSpPr>
          <p:cNvPr id="37" name="Google Shape;37;p9"/>
          <p:cNvSpPr txBox="1"/>
          <p:nvPr>
            <p:ph idx="1" type="subTitle"/>
          </p:nvPr>
        </p:nvSpPr>
        <p:spPr>
          <a:xfrm>
            <a:off x="3681936" y="3625646"/>
            <a:ext cx="4742100" cy="7053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Clr>
                <a:srgbClr val="41294A"/>
              </a:buClr>
              <a:buSzPts val="2100"/>
              <a:buNone/>
              <a:defRPr sz="1400">
                <a:solidFill>
                  <a:schemeClr val="dk2"/>
                </a:solidFill>
              </a:defRPr>
            </a:lvl1pPr>
            <a:lvl2pPr lvl="1" algn="ctr">
              <a:lnSpc>
                <a:spcPct val="100000"/>
              </a:lnSpc>
              <a:spcBef>
                <a:spcPts val="0"/>
              </a:spcBef>
              <a:spcAft>
                <a:spcPts val="0"/>
              </a:spcAft>
              <a:buClr>
                <a:srgbClr val="41294A"/>
              </a:buClr>
              <a:buSzPts val="2100"/>
              <a:buNone/>
              <a:defRPr sz="2100">
                <a:solidFill>
                  <a:srgbClr val="41294A"/>
                </a:solidFill>
              </a:defRPr>
            </a:lvl2pPr>
            <a:lvl3pPr lvl="2" algn="ctr">
              <a:lnSpc>
                <a:spcPct val="100000"/>
              </a:lnSpc>
              <a:spcBef>
                <a:spcPts val="0"/>
              </a:spcBef>
              <a:spcAft>
                <a:spcPts val="0"/>
              </a:spcAft>
              <a:buClr>
                <a:srgbClr val="41294A"/>
              </a:buClr>
              <a:buSzPts val="2100"/>
              <a:buNone/>
              <a:defRPr sz="2100">
                <a:solidFill>
                  <a:srgbClr val="41294A"/>
                </a:solidFill>
              </a:defRPr>
            </a:lvl3pPr>
            <a:lvl4pPr lvl="3" algn="ctr">
              <a:lnSpc>
                <a:spcPct val="100000"/>
              </a:lnSpc>
              <a:spcBef>
                <a:spcPts val="0"/>
              </a:spcBef>
              <a:spcAft>
                <a:spcPts val="0"/>
              </a:spcAft>
              <a:buClr>
                <a:srgbClr val="41294A"/>
              </a:buClr>
              <a:buSzPts val="2100"/>
              <a:buNone/>
              <a:defRPr sz="2100">
                <a:solidFill>
                  <a:srgbClr val="41294A"/>
                </a:solidFill>
              </a:defRPr>
            </a:lvl4pPr>
            <a:lvl5pPr lvl="4" algn="ctr">
              <a:lnSpc>
                <a:spcPct val="100000"/>
              </a:lnSpc>
              <a:spcBef>
                <a:spcPts val="0"/>
              </a:spcBef>
              <a:spcAft>
                <a:spcPts val="0"/>
              </a:spcAft>
              <a:buClr>
                <a:srgbClr val="41294A"/>
              </a:buClr>
              <a:buSzPts val="2100"/>
              <a:buNone/>
              <a:defRPr sz="2100">
                <a:solidFill>
                  <a:srgbClr val="41294A"/>
                </a:solidFill>
              </a:defRPr>
            </a:lvl5pPr>
            <a:lvl6pPr lvl="5" algn="ctr">
              <a:lnSpc>
                <a:spcPct val="100000"/>
              </a:lnSpc>
              <a:spcBef>
                <a:spcPts val="0"/>
              </a:spcBef>
              <a:spcAft>
                <a:spcPts val="0"/>
              </a:spcAft>
              <a:buClr>
                <a:srgbClr val="41294A"/>
              </a:buClr>
              <a:buSzPts val="2100"/>
              <a:buNone/>
              <a:defRPr sz="2100">
                <a:solidFill>
                  <a:srgbClr val="41294A"/>
                </a:solidFill>
              </a:defRPr>
            </a:lvl6pPr>
            <a:lvl7pPr lvl="6" algn="ctr">
              <a:lnSpc>
                <a:spcPct val="100000"/>
              </a:lnSpc>
              <a:spcBef>
                <a:spcPts val="0"/>
              </a:spcBef>
              <a:spcAft>
                <a:spcPts val="0"/>
              </a:spcAft>
              <a:buClr>
                <a:srgbClr val="41294A"/>
              </a:buClr>
              <a:buSzPts val="2100"/>
              <a:buNone/>
              <a:defRPr sz="2100">
                <a:solidFill>
                  <a:srgbClr val="41294A"/>
                </a:solidFill>
              </a:defRPr>
            </a:lvl7pPr>
            <a:lvl8pPr lvl="7" algn="ctr">
              <a:lnSpc>
                <a:spcPct val="100000"/>
              </a:lnSpc>
              <a:spcBef>
                <a:spcPts val="0"/>
              </a:spcBef>
              <a:spcAft>
                <a:spcPts val="0"/>
              </a:spcAft>
              <a:buClr>
                <a:srgbClr val="41294A"/>
              </a:buClr>
              <a:buSzPts val="2100"/>
              <a:buNone/>
              <a:defRPr sz="2100">
                <a:solidFill>
                  <a:srgbClr val="41294A"/>
                </a:solidFill>
              </a:defRPr>
            </a:lvl8pPr>
            <a:lvl9pPr lvl="8" algn="ctr">
              <a:lnSpc>
                <a:spcPct val="100000"/>
              </a:lnSpc>
              <a:spcBef>
                <a:spcPts val="0"/>
              </a:spcBef>
              <a:spcAft>
                <a:spcPts val="0"/>
              </a:spcAft>
              <a:buClr>
                <a:srgbClr val="41294A"/>
              </a:buClr>
              <a:buSzPts val="2100"/>
              <a:buNone/>
              <a:defRPr sz="2100">
                <a:solidFill>
                  <a:srgbClr val="41294A"/>
                </a:solidFill>
              </a:defRPr>
            </a:lvl9pPr>
          </a:lstStyle>
          <a:p/>
        </p:txBody>
      </p:sp>
      <p:sp>
        <p:nvSpPr>
          <p:cNvPr id="38" name="Google Shape;38;p9"/>
          <p:cNvSpPr txBox="1"/>
          <p:nvPr>
            <p:ph hasCustomPrompt="1" idx="2" type="title"/>
          </p:nvPr>
        </p:nvSpPr>
        <p:spPr>
          <a:xfrm>
            <a:off x="6185593" y="718625"/>
            <a:ext cx="2100300" cy="12327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999999"/>
              </a:buClr>
              <a:buSzPts val="3600"/>
              <a:buNone/>
              <a:defRPr b="0" sz="4800"/>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lt1"/>
        </a:solidFill>
      </p:bgPr>
    </p:bg>
    <p:spTree>
      <p:nvGrpSpPr>
        <p:cNvPr id="39" name="Shape 39"/>
        <p:cNvGrpSpPr/>
        <p:nvPr/>
      </p:nvGrpSpPr>
      <p:grpSpPr>
        <a:xfrm>
          <a:off x="0" y="0"/>
          <a:ext cx="0" cy="0"/>
          <a:chOff x="0" y="0"/>
          <a:chExt cx="0" cy="0"/>
        </a:xfrm>
      </p:grpSpPr>
      <p:sp>
        <p:nvSpPr>
          <p:cNvPr id="40" name="Google Shape;40;p10"/>
          <p:cNvSpPr txBox="1"/>
          <p:nvPr>
            <p:ph type="ctrTitle"/>
          </p:nvPr>
        </p:nvSpPr>
        <p:spPr>
          <a:xfrm>
            <a:off x="1850550" y="3460088"/>
            <a:ext cx="5442900" cy="5778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chemeClr val="dk2"/>
              </a:buClr>
              <a:buSzPts val="1400"/>
              <a:buNone/>
              <a:defRPr b="0" sz="2400">
                <a:solidFill>
                  <a:schemeClr val="accent5"/>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41" name="Google Shape;41;p10"/>
          <p:cNvSpPr txBox="1"/>
          <p:nvPr>
            <p:ph idx="1" type="subTitle"/>
          </p:nvPr>
        </p:nvSpPr>
        <p:spPr>
          <a:xfrm>
            <a:off x="2274300" y="1025263"/>
            <a:ext cx="4595400" cy="19554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2200"/>
            </a:lvl1pPr>
            <a:lvl2pPr lvl="1" rtl="0" algn="ctr">
              <a:lnSpc>
                <a:spcPct val="100000"/>
              </a:lnSpc>
              <a:spcBef>
                <a:spcPts val="0"/>
              </a:spcBef>
              <a:spcAft>
                <a:spcPts val="0"/>
              </a:spcAft>
              <a:buNone/>
              <a:defRPr sz="2200"/>
            </a:lvl2pPr>
            <a:lvl3pPr lvl="2" rtl="0" algn="ctr">
              <a:lnSpc>
                <a:spcPct val="100000"/>
              </a:lnSpc>
              <a:spcBef>
                <a:spcPts val="0"/>
              </a:spcBef>
              <a:spcAft>
                <a:spcPts val="0"/>
              </a:spcAft>
              <a:buNone/>
              <a:defRPr sz="2200"/>
            </a:lvl3pPr>
            <a:lvl4pPr lvl="3" rtl="0" algn="ctr">
              <a:lnSpc>
                <a:spcPct val="100000"/>
              </a:lnSpc>
              <a:spcBef>
                <a:spcPts val="0"/>
              </a:spcBef>
              <a:spcAft>
                <a:spcPts val="0"/>
              </a:spcAft>
              <a:buNone/>
              <a:defRPr sz="2200"/>
            </a:lvl4pPr>
            <a:lvl5pPr lvl="4" rtl="0" algn="ctr">
              <a:lnSpc>
                <a:spcPct val="100000"/>
              </a:lnSpc>
              <a:spcBef>
                <a:spcPts val="0"/>
              </a:spcBef>
              <a:spcAft>
                <a:spcPts val="0"/>
              </a:spcAft>
              <a:buNone/>
              <a:defRPr sz="2200"/>
            </a:lvl5pPr>
            <a:lvl6pPr lvl="5" rtl="0" algn="ctr">
              <a:lnSpc>
                <a:spcPct val="100000"/>
              </a:lnSpc>
              <a:spcBef>
                <a:spcPts val="0"/>
              </a:spcBef>
              <a:spcAft>
                <a:spcPts val="0"/>
              </a:spcAft>
              <a:buNone/>
              <a:defRPr sz="2200"/>
            </a:lvl6pPr>
            <a:lvl7pPr lvl="6" rtl="0" algn="ctr">
              <a:lnSpc>
                <a:spcPct val="100000"/>
              </a:lnSpc>
              <a:spcBef>
                <a:spcPts val="0"/>
              </a:spcBef>
              <a:spcAft>
                <a:spcPts val="0"/>
              </a:spcAft>
              <a:buNone/>
              <a:defRPr sz="2200"/>
            </a:lvl7pPr>
            <a:lvl8pPr lvl="7" rtl="0" algn="ctr">
              <a:lnSpc>
                <a:spcPct val="100000"/>
              </a:lnSpc>
              <a:spcBef>
                <a:spcPts val="0"/>
              </a:spcBef>
              <a:spcAft>
                <a:spcPts val="0"/>
              </a:spcAft>
              <a:buNone/>
              <a:defRPr sz="2200"/>
            </a:lvl8pPr>
            <a:lvl9pPr lvl="8" rtl="0" algn="ctr">
              <a:lnSpc>
                <a:spcPct val="100000"/>
              </a:lnSpc>
              <a:spcBef>
                <a:spcPts val="0"/>
              </a:spcBef>
              <a:spcAft>
                <a:spcPts val="0"/>
              </a:spcAft>
              <a:buNone/>
              <a:defRPr sz="22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2" name="Shape 42"/>
        <p:cNvGrpSpPr/>
        <p:nvPr/>
      </p:nvGrpSpPr>
      <p:grpSpPr>
        <a:xfrm>
          <a:off x="0" y="0"/>
          <a:ext cx="0" cy="0"/>
          <a:chOff x="0" y="0"/>
          <a:chExt cx="0" cy="0"/>
        </a:xfrm>
      </p:grpSpPr>
      <p:sp>
        <p:nvSpPr>
          <p:cNvPr id="43" name="Google Shape;43;p11"/>
          <p:cNvSpPr txBox="1"/>
          <p:nvPr>
            <p:ph idx="1" type="subTitle"/>
          </p:nvPr>
        </p:nvSpPr>
        <p:spPr>
          <a:xfrm>
            <a:off x="1734975" y="3204600"/>
            <a:ext cx="5674200" cy="59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2"/>
              </a:buClr>
              <a:buSzPts val="1200"/>
              <a:buNone/>
              <a:defRPr sz="1400">
                <a:solidFill>
                  <a:schemeClr val="dk2"/>
                </a:solidFill>
              </a:defRPr>
            </a:lvl1pPr>
            <a:lvl2pPr lvl="1" rtl="0" algn="ctr">
              <a:lnSpc>
                <a:spcPct val="100000"/>
              </a:lnSpc>
              <a:spcBef>
                <a:spcPts val="0"/>
              </a:spcBef>
              <a:spcAft>
                <a:spcPts val="0"/>
              </a:spcAft>
              <a:buClr>
                <a:schemeClr val="dk2"/>
              </a:buClr>
              <a:buSzPts val="1200"/>
              <a:buNone/>
              <a:defRPr sz="1200">
                <a:solidFill>
                  <a:schemeClr val="dk2"/>
                </a:solidFill>
              </a:defRPr>
            </a:lvl2pPr>
            <a:lvl3pPr lvl="2" rtl="0" algn="ctr">
              <a:lnSpc>
                <a:spcPct val="100000"/>
              </a:lnSpc>
              <a:spcBef>
                <a:spcPts val="0"/>
              </a:spcBef>
              <a:spcAft>
                <a:spcPts val="0"/>
              </a:spcAft>
              <a:buClr>
                <a:schemeClr val="dk2"/>
              </a:buClr>
              <a:buSzPts val="1200"/>
              <a:buNone/>
              <a:defRPr sz="1200">
                <a:solidFill>
                  <a:schemeClr val="dk2"/>
                </a:solidFill>
              </a:defRPr>
            </a:lvl3pPr>
            <a:lvl4pPr lvl="3" rtl="0" algn="ctr">
              <a:lnSpc>
                <a:spcPct val="100000"/>
              </a:lnSpc>
              <a:spcBef>
                <a:spcPts val="0"/>
              </a:spcBef>
              <a:spcAft>
                <a:spcPts val="0"/>
              </a:spcAft>
              <a:buClr>
                <a:schemeClr val="dk2"/>
              </a:buClr>
              <a:buSzPts val="1200"/>
              <a:buNone/>
              <a:defRPr sz="1200">
                <a:solidFill>
                  <a:schemeClr val="dk2"/>
                </a:solidFill>
              </a:defRPr>
            </a:lvl4pPr>
            <a:lvl5pPr lvl="4" rtl="0" algn="ctr">
              <a:lnSpc>
                <a:spcPct val="100000"/>
              </a:lnSpc>
              <a:spcBef>
                <a:spcPts val="0"/>
              </a:spcBef>
              <a:spcAft>
                <a:spcPts val="0"/>
              </a:spcAft>
              <a:buClr>
                <a:schemeClr val="dk2"/>
              </a:buClr>
              <a:buSzPts val="1200"/>
              <a:buNone/>
              <a:defRPr sz="1200">
                <a:solidFill>
                  <a:schemeClr val="dk2"/>
                </a:solidFill>
              </a:defRPr>
            </a:lvl5pPr>
            <a:lvl6pPr lvl="5" rtl="0" algn="ctr">
              <a:lnSpc>
                <a:spcPct val="100000"/>
              </a:lnSpc>
              <a:spcBef>
                <a:spcPts val="0"/>
              </a:spcBef>
              <a:spcAft>
                <a:spcPts val="0"/>
              </a:spcAft>
              <a:buClr>
                <a:schemeClr val="dk2"/>
              </a:buClr>
              <a:buSzPts val="1200"/>
              <a:buNone/>
              <a:defRPr sz="1200">
                <a:solidFill>
                  <a:schemeClr val="dk2"/>
                </a:solidFill>
              </a:defRPr>
            </a:lvl6pPr>
            <a:lvl7pPr lvl="6" rtl="0" algn="ctr">
              <a:lnSpc>
                <a:spcPct val="100000"/>
              </a:lnSpc>
              <a:spcBef>
                <a:spcPts val="0"/>
              </a:spcBef>
              <a:spcAft>
                <a:spcPts val="0"/>
              </a:spcAft>
              <a:buClr>
                <a:schemeClr val="dk2"/>
              </a:buClr>
              <a:buSzPts val="1200"/>
              <a:buNone/>
              <a:defRPr sz="1200">
                <a:solidFill>
                  <a:schemeClr val="dk2"/>
                </a:solidFill>
              </a:defRPr>
            </a:lvl7pPr>
            <a:lvl8pPr lvl="7" rtl="0" algn="ctr">
              <a:lnSpc>
                <a:spcPct val="100000"/>
              </a:lnSpc>
              <a:spcBef>
                <a:spcPts val="0"/>
              </a:spcBef>
              <a:spcAft>
                <a:spcPts val="0"/>
              </a:spcAft>
              <a:buClr>
                <a:schemeClr val="dk2"/>
              </a:buClr>
              <a:buSzPts val="1200"/>
              <a:buNone/>
              <a:defRPr sz="1200">
                <a:solidFill>
                  <a:schemeClr val="dk2"/>
                </a:solidFill>
              </a:defRPr>
            </a:lvl8pPr>
            <a:lvl9pPr lvl="8" rtl="0" algn="ctr">
              <a:lnSpc>
                <a:spcPct val="100000"/>
              </a:lnSpc>
              <a:spcBef>
                <a:spcPts val="0"/>
              </a:spcBef>
              <a:spcAft>
                <a:spcPts val="0"/>
              </a:spcAft>
              <a:buClr>
                <a:schemeClr val="dk2"/>
              </a:buClr>
              <a:buSzPts val="1200"/>
              <a:buNone/>
              <a:defRPr sz="1200">
                <a:solidFill>
                  <a:schemeClr val="dk2"/>
                </a:solidFill>
              </a:defRPr>
            </a:lvl9pPr>
          </a:lstStyle>
          <a:p/>
        </p:txBody>
      </p:sp>
      <p:sp>
        <p:nvSpPr>
          <p:cNvPr id="44" name="Google Shape;44;p11"/>
          <p:cNvSpPr txBox="1"/>
          <p:nvPr>
            <p:ph hasCustomPrompt="1" type="title"/>
          </p:nvPr>
        </p:nvSpPr>
        <p:spPr>
          <a:xfrm>
            <a:off x="720000" y="1173175"/>
            <a:ext cx="7704000" cy="1963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2000"/>
              <a:buChar char="+"/>
              <a:defRPr sz="6000"/>
            </a:lvl1pPr>
            <a:lvl2pPr lvl="1" rtl="0" algn="ctr">
              <a:spcBef>
                <a:spcPts val="0"/>
              </a:spcBef>
              <a:spcAft>
                <a:spcPts val="0"/>
              </a:spcAft>
              <a:buSzPts val="12000"/>
              <a:buChar char="+"/>
              <a:defRPr sz="12000"/>
            </a:lvl2pPr>
            <a:lvl3pPr lvl="2" rtl="0" algn="ctr">
              <a:spcBef>
                <a:spcPts val="0"/>
              </a:spcBef>
              <a:spcAft>
                <a:spcPts val="0"/>
              </a:spcAft>
              <a:buSzPts val="12000"/>
              <a:buChar char="+"/>
              <a:defRPr sz="12000"/>
            </a:lvl3pPr>
            <a:lvl4pPr lvl="3" rtl="0" algn="ctr">
              <a:spcBef>
                <a:spcPts val="0"/>
              </a:spcBef>
              <a:spcAft>
                <a:spcPts val="0"/>
              </a:spcAft>
              <a:buSzPts val="12000"/>
              <a:buChar char="+"/>
              <a:defRPr sz="12000"/>
            </a:lvl4pPr>
            <a:lvl5pPr lvl="4" rtl="0" algn="ctr">
              <a:spcBef>
                <a:spcPts val="0"/>
              </a:spcBef>
              <a:spcAft>
                <a:spcPts val="0"/>
              </a:spcAft>
              <a:buSzPts val="12000"/>
              <a:buChar char="+"/>
              <a:defRPr sz="12000"/>
            </a:lvl5pPr>
            <a:lvl6pPr lvl="5" rtl="0" algn="ctr">
              <a:spcBef>
                <a:spcPts val="0"/>
              </a:spcBef>
              <a:spcAft>
                <a:spcPts val="0"/>
              </a:spcAft>
              <a:buSzPts val="12000"/>
              <a:buChar char="+"/>
              <a:defRPr sz="12000"/>
            </a:lvl6pPr>
            <a:lvl7pPr lvl="6" rtl="0" algn="ctr">
              <a:spcBef>
                <a:spcPts val="0"/>
              </a:spcBef>
              <a:spcAft>
                <a:spcPts val="0"/>
              </a:spcAft>
              <a:buSzPts val="12000"/>
              <a:buChar char="+"/>
              <a:defRPr sz="12000"/>
            </a:lvl7pPr>
            <a:lvl8pPr lvl="7" rtl="0" algn="ctr">
              <a:spcBef>
                <a:spcPts val="0"/>
              </a:spcBef>
              <a:spcAft>
                <a:spcPts val="0"/>
              </a:spcAft>
              <a:buSzPts val="12000"/>
              <a:buChar char="+"/>
              <a:defRPr sz="12000"/>
            </a:lvl8pPr>
            <a:lvl9pPr lvl="8" rtl="0" algn="ctr">
              <a:spcBef>
                <a:spcPts val="0"/>
              </a:spcBef>
              <a:spcAft>
                <a:spcPts val="0"/>
              </a:spcAft>
              <a:buSzPts val="12000"/>
              <a:buChar char="+"/>
              <a:defRPr sz="12000"/>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45" name="Shape 45"/>
        <p:cNvGrpSpPr/>
        <p:nvPr/>
      </p:nvGrpSpPr>
      <p:grpSpPr>
        <a:xfrm>
          <a:off x="0" y="0"/>
          <a:ext cx="0" cy="0"/>
          <a:chOff x="0" y="0"/>
          <a:chExt cx="0" cy="0"/>
        </a:xfrm>
      </p:grpSpPr>
      <p:sp>
        <p:nvSpPr>
          <p:cNvPr id="46" name="Google Shape;46;p12"/>
          <p:cNvSpPr txBox="1"/>
          <p:nvPr>
            <p:ph type="ctrTitle"/>
          </p:nvPr>
        </p:nvSpPr>
        <p:spPr>
          <a:xfrm>
            <a:off x="2002225" y="804825"/>
            <a:ext cx="50838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b="0">
                <a:solidFill>
                  <a:schemeClr val="dk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7" name="Google Shape;47;p12"/>
          <p:cNvSpPr txBox="1"/>
          <p:nvPr>
            <p:ph hasCustomPrompt="1" idx="2" type="title"/>
          </p:nvPr>
        </p:nvSpPr>
        <p:spPr>
          <a:xfrm>
            <a:off x="7451325" y="643275"/>
            <a:ext cx="861000" cy="900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3600"/>
              <a:buNone/>
              <a:defRPr b="0" sz="6000"/>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48" name="Google Shape;48;p12"/>
          <p:cNvSpPr txBox="1"/>
          <p:nvPr>
            <p:ph idx="3" type="ctrTitle"/>
          </p:nvPr>
        </p:nvSpPr>
        <p:spPr>
          <a:xfrm>
            <a:off x="2002225" y="1846975"/>
            <a:ext cx="50838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b="0">
                <a:solidFill>
                  <a:schemeClr val="dk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9" name="Google Shape;49;p12"/>
          <p:cNvSpPr txBox="1"/>
          <p:nvPr>
            <p:ph hasCustomPrompt="1" idx="4" type="title"/>
          </p:nvPr>
        </p:nvSpPr>
        <p:spPr>
          <a:xfrm>
            <a:off x="7451325" y="1685436"/>
            <a:ext cx="861000" cy="900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3600"/>
              <a:buNone/>
              <a:defRPr b="0" sz="6000"/>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50" name="Google Shape;50;p12"/>
          <p:cNvSpPr txBox="1"/>
          <p:nvPr>
            <p:ph idx="5" type="ctrTitle"/>
          </p:nvPr>
        </p:nvSpPr>
        <p:spPr>
          <a:xfrm>
            <a:off x="2002225" y="2889150"/>
            <a:ext cx="50838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b="0">
                <a:solidFill>
                  <a:schemeClr val="dk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1" name="Google Shape;51;p12"/>
          <p:cNvSpPr txBox="1"/>
          <p:nvPr>
            <p:ph hasCustomPrompt="1" idx="6" type="title"/>
          </p:nvPr>
        </p:nvSpPr>
        <p:spPr>
          <a:xfrm>
            <a:off x="7451325" y="2727591"/>
            <a:ext cx="861000" cy="900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3600"/>
              <a:buNone/>
              <a:defRPr b="0" sz="6000"/>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52" name="Google Shape;52;p12"/>
          <p:cNvSpPr txBox="1"/>
          <p:nvPr>
            <p:ph idx="7" type="ctrTitle"/>
          </p:nvPr>
        </p:nvSpPr>
        <p:spPr>
          <a:xfrm>
            <a:off x="2002276" y="3931325"/>
            <a:ext cx="5083800" cy="586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b="0">
                <a:solidFill>
                  <a:schemeClr val="dk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3" name="Google Shape;53;p12"/>
          <p:cNvSpPr txBox="1"/>
          <p:nvPr>
            <p:ph hasCustomPrompt="1" idx="8" type="title"/>
          </p:nvPr>
        </p:nvSpPr>
        <p:spPr>
          <a:xfrm>
            <a:off x="7451325" y="3774176"/>
            <a:ext cx="861000" cy="900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3600"/>
              <a:buNone/>
              <a:defRPr b="0" sz="6000"/>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ong list">
  <p:cSld name="CUSTOM_8">
    <p:spTree>
      <p:nvGrpSpPr>
        <p:cNvPr id="54" name="Shape 54"/>
        <p:cNvGrpSpPr/>
        <p:nvPr/>
      </p:nvGrpSpPr>
      <p:grpSpPr>
        <a:xfrm>
          <a:off x="0" y="0"/>
          <a:ext cx="0" cy="0"/>
          <a:chOff x="0" y="0"/>
          <a:chExt cx="0" cy="0"/>
        </a:xfrm>
      </p:grpSpPr>
      <p:sp>
        <p:nvSpPr>
          <p:cNvPr id="55" name="Google Shape;55;p13"/>
          <p:cNvSpPr txBox="1"/>
          <p:nvPr>
            <p:ph idx="1" type="body"/>
          </p:nvPr>
        </p:nvSpPr>
        <p:spPr>
          <a:xfrm>
            <a:off x="741725" y="1249325"/>
            <a:ext cx="7682100" cy="3206100"/>
          </a:xfrm>
          <a:prstGeom prst="rect">
            <a:avLst/>
          </a:prstGeom>
        </p:spPr>
        <p:txBody>
          <a:bodyPr anchorCtr="0" anchor="ctr" bIns="91425" lIns="91425" spcFirstLastPara="1" rIns="91425" wrap="square" tIns="91425">
            <a:noAutofit/>
          </a:bodyPr>
          <a:lstStyle>
            <a:lvl1pPr indent="-317500" lvl="0" marL="457200" rtl="0">
              <a:spcBef>
                <a:spcPts val="0"/>
              </a:spcBef>
              <a:spcAft>
                <a:spcPts val="0"/>
              </a:spcAft>
              <a:buClr>
                <a:schemeClr val="dk2"/>
              </a:buClr>
              <a:buSzPts val="1400"/>
              <a:buChar char="●"/>
              <a:defRPr>
                <a:solidFill>
                  <a:schemeClr val="dk2"/>
                </a:solidFill>
              </a:defRPr>
            </a:lvl1pPr>
            <a:lvl2pPr indent="-317500" lvl="1" marL="914400" rtl="0">
              <a:spcBef>
                <a:spcPts val="1600"/>
              </a:spcBef>
              <a:spcAft>
                <a:spcPts val="0"/>
              </a:spcAft>
              <a:buClr>
                <a:schemeClr val="dk2"/>
              </a:buClr>
              <a:buSzPts val="1400"/>
              <a:buChar char="○"/>
              <a:defRPr>
                <a:solidFill>
                  <a:schemeClr val="dk2"/>
                </a:solidFill>
              </a:defRPr>
            </a:lvl2pPr>
            <a:lvl3pPr indent="-317500" lvl="2" marL="1371600" rtl="0">
              <a:spcBef>
                <a:spcPts val="1600"/>
              </a:spcBef>
              <a:spcAft>
                <a:spcPts val="0"/>
              </a:spcAft>
              <a:buClr>
                <a:schemeClr val="dk2"/>
              </a:buClr>
              <a:buSzPts val="1400"/>
              <a:buChar char="■"/>
              <a:defRPr>
                <a:solidFill>
                  <a:schemeClr val="dk2"/>
                </a:solidFill>
              </a:defRPr>
            </a:lvl3pPr>
            <a:lvl4pPr indent="-317500" lvl="3" marL="1828800" rtl="0">
              <a:spcBef>
                <a:spcPts val="1600"/>
              </a:spcBef>
              <a:spcAft>
                <a:spcPts val="0"/>
              </a:spcAft>
              <a:buClr>
                <a:schemeClr val="dk2"/>
              </a:buClr>
              <a:buSzPts val="1400"/>
              <a:buChar char="●"/>
              <a:defRPr>
                <a:solidFill>
                  <a:schemeClr val="dk2"/>
                </a:solidFill>
              </a:defRPr>
            </a:lvl4pPr>
            <a:lvl5pPr indent="-317500" lvl="4" marL="2286000" rtl="0">
              <a:spcBef>
                <a:spcPts val="1600"/>
              </a:spcBef>
              <a:spcAft>
                <a:spcPts val="0"/>
              </a:spcAft>
              <a:buClr>
                <a:schemeClr val="dk2"/>
              </a:buClr>
              <a:buSzPts val="1400"/>
              <a:buChar char="○"/>
              <a:defRPr>
                <a:solidFill>
                  <a:schemeClr val="dk2"/>
                </a:solidFill>
              </a:defRPr>
            </a:lvl5pPr>
            <a:lvl6pPr indent="-317500" lvl="5" marL="2743200" rtl="0">
              <a:spcBef>
                <a:spcPts val="1600"/>
              </a:spcBef>
              <a:spcAft>
                <a:spcPts val="0"/>
              </a:spcAft>
              <a:buClr>
                <a:schemeClr val="dk2"/>
              </a:buClr>
              <a:buSzPts val="1400"/>
              <a:buChar char="■"/>
              <a:defRPr>
                <a:solidFill>
                  <a:schemeClr val="dk2"/>
                </a:solidFill>
              </a:defRPr>
            </a:lvl6pPr>
            <a:lvl7pPr indent="-317500" lvl="6" marL="3200400" rtl="0">
              <a:spcBef>
                <a:spcPts val="1600"/>
              </a:spcBef>
              <a:spcAft>
                <a:spcPts val="0"/>
              </a:spcAft>
              <a:buClr>
                <a:schemeClr val="dk2"/>
              </a:buClr>
              <a:buSzPts val="1400"/>
              <a:buChar char="●"/>
              <a:defRPr>
                <a:solidFill>
                  <a:schemeClr val="dk2"/>
                </a:solidFill>
              </a:defRPr>
            </a:lvl7pPr>
            <a:lvl8pPr indent="-317500" lvl="7" marL="3657600" rtl="0">
              <a:spcBef>
                <a:spcPts val="1600"/>
              </a:spcBef>
              <a:spcAft>
                <a:spcPts val="0"/>
              </a:spcAft>
              <a:buClr>
                <a:schemeClr val="dk2"/>
              </a:buClr>
              <a:buSzPts val="1400"/>
              <a:buChar char="○"/>
              <a:defRPr>
                <a:solidFill>
                  <a:schemeClr val="dk2"/>
                </a:solidFill>
              </a:defRPr>
            </a:lvl8pPr>
            <a:lvl9pPr indent="-317500" lvl="8" marL="4114800" rtl="0">
              <a:spcBef>
                <a:spcPts val="1600"/>
              </a:spcBef>
              <a:spcAft>
                <a:spcPts val="1600"/>
              </a:spcAft>
              <a:buClr>
                <a:schemeClr val="dk2"/>
              </a:buClr>
              <a:buSzPts val="1400"/>
              <a:buChar char="■"/>
              <a:defRPr>
                <a:solidFill>
                  <a:schemeClr val="dk2"/>
                </a:solidFill>
              </a:defRPr>
            </a:lvl9pPr>
          </a:lstStyle>
          <a:p/>
        </p:txBody>
      </p:sp>
      <p:sp>
        <p:nvSpPr>
          <p:cNvPr id="56" name="Google Shape;56;p13"/>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1">
  <p:cSld name="TITLE_ONLY_1">
    <p:bg>
      <p:bgPr>
        <a:solidFill>
          <a:schemeClr val="accent3"/>
        </a:solidFill>
      </p:bgPr>
    </p:bg>
    <p:spTree>
      <p:nvGrpSpPr>
        <p:cNvPr id="57" name="Shape 57"/>
        <p:cNvGrpSpPr/>
        <p:nvPr/>
      </p:nvGrpSpPr>
      <p:grpSpPr>
        <a:xfrm>
          <a:off x="0" y="0"/>
          <a:ext cx="0" cy="0"/>
          <a:chOff x="0" y="0"/>
          <a:chExt cx="0" cy="0"/>
        </a:xfrm>
      </p:grpSpPr>
      <p:sp>
        <p:nvSpPr>
          <p:cNvPr id="58" name="Google Shape;58;p14"/>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2">
  <p:cSld name="TITLE_ONLY_1_1">
    <p:bg>
      <p:bgPr>
        <a:solidFill>
          <a:schemeClr val="accent1"/>
        </a:solidFill>
      </p:bgPr>
    </p:bg>
    <p:spTree>
      <p:nvGrpSpPr>
        <p:cNvPr id="59" name="Shape 59"/>
        <p:cNvGrpSpPr/>
        <p:nvPr/>
      </p:nvGrpSpPr>
      <p:grpSpPr>
        <a:xfrm>
          <a:off x="0" y="0"/>
          <a:ext cx="0" cy="0"/>
          <a:chOff x="0" y="0"/>
          <a:chExt cx="0" cy="0"/>
        </a:xfrm>
      </p:grpSpPr>
      <p:sp>
        <p:nvSpPr>
          <p:cNvPr id="60" name="Google Shape;60;p15"/>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numbers">
  <p:cSld name="CUSTOM_8_1">
    <p:bg>
      <p:bgPr>
        <a:solidFill>
          <a:schemeClr val="accent5"/>
        </a:solidFill>
      </p:bgPr>
    </p:bg>
    <p:spTree>
      <p:nvGrpSpPr>
        <p:cNvPr id="61" name="Shape 61"/>
        <p:cNvGrpSpPr/>
        <p:nvPr/>
      </p:nvGrpSpPr>
      <p:grpSpPr>
        <a:xfrm>
          <a:off x="0" y="0"/>
          <a:ext cx="0" cy="0"/>
          <a:chOff x="0" y="0"/>
          <a:chExt cx="0" cy="0"/>
        </a:xfrm>
      </p:grpSpPr>
      <p:sp>
        <p:nvSpPr>
          <p:cNvPr id="62" name="Google Shape;62;p16"/>
          <p:cNvSpPr txBox="1"/>
          <p:nvPr>
            <p:ph idx="1" type="subTitle"/>
          </p:nvPr>
        </p:nvSpPr>
        <p:spPr>
          <a:xfrm>
            <a:off x="2154000" y="1248600"/>
            <a:ext cx="4836000" cy="313500"/>
          </a:xfrm>
          <a:prstGeom prst="rect">
            <a:avLst/>
          </a:prstGeom>
          <a:solidFill>
            <a:schemeClr val="lt2"/>
          </a:solid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chemeClr val="accent4"/>
                </a:solidFill>
              </a:defRPr>
            </a:lvl1pPr>
            <a:lvl2pPr lvl="1" rtl="0" algn="ctr">
              <a:lnSpc>
                <a:spcPct val="100000"/>
              </a:lnSpc>
              <a:spcBef>
                <a:spcPts val="1600"/>
              </a:spcBef>
              <a:spcAft>
                <a:spcPts val="0"/>
              </a:spcAft>
              <a:buNone/>
              <a:defRPr sz="1400">
                <a:solidFill>
                  <a:schemeClr val="accent4"/>
                </a:solidFill>
              </a:defRPr>
            </a:lvl2pPr>
            <a:lvl3pPr lvl="2" rtl="0" algn="ctr">
              <a:lnSpc>
                <a:spcPct val="100000"/>
              </a:lnSpc>
              <a:spcBef>
                <a:spcPts val="1600"/>
              </a:spcBef>
              <a:spcAft>
                <a:spcPts val="0"/>
              </a:spcAft>
              <a:buNone/>
              <a:defRPr sz="1400">
                <a:solidFill>
                  <a:schemeClr val="accent4"/>
                </a:solidFill>
              </a:defRPr>
            </a:lvl3pPr>
            <a:lvl4pPr lvl="3" rtl="0" algn="ctr">
              <a:lnSpc>
                <a:spcPct val="100000"/>
              </a:lnSpc>
              <a:spcBef>
                <a:spcPts val="1600"/>
              </a:spcBef>
              <a:spcAft>
                <a:spcPts val="0"/>
              </a:spcAft>
              <a:buNone/>
              <a:defRPr sz="1400">
                <a:solidFill>
                  <a:schemeClr val="accent4"/>
                </a:solidFill>
              </a:defRPr>
            </a:lvl4pPr>
            <a:lvl5pPr lvl="4" rtl="0" algn="ctr">
              <a:lnSpc>
                <a:spcPct val="100000"/>
              </a:lnSpc>
              <a:spcBef>
                <a:spcPts val="1600"/>
              </a:spcBef>
              <a:spcAft>
                <a:spcPts val="0"/>
              </a:spcAft>
              <a:buNone/>
              <a:defRPr sz="1400">
                <a:solidFill>
                  <a:schemeClr val="accent4"/>
                </a:solidFill>
              </a:defRPr>
            </a:lvl5pPr>
            <a:lvl6pPr lvl="5" rtl="0" algn="ctr">
              <a:lnSpc>
                <a:spcPct val="100000"/>
              </a:lnSpc>
              <a:spcBef>
                <a:spcPts val="1600"/>
              </a:spcBef>
              <a:spcAft>
                <a:spcPts val="0"/>
              </a:spcAft>
              <a:buNone/>
              <a:defRPr sz="1400">
                <a:solidFill>
                  <a:schemeClr val="accent4"/>
                </a:solidFill>
              </a:defRPr>
            </a:lvl6pPr>
            <a:lvl7pPr lvl="6" rtl="0" algn="ctr">
              <a:lnSpc>
                <a:spcPct val="100000"/>
              </a:lnSpc>
              <a:spcBef>
                <a:spcPts val="1600"/>
              </a:spcBef>
              <a:spcAft>
                <a:spcPts val="0"/>
              </a:spcAft>
              <a:buNone/>
              <a:defRPr sz="1400">
                <a:solidFill>
                  <a:schemeClr val="accent4"/>
                </a:solidFill>
              </a:defRPr>
            </a:lvl7pPr>
            <a:lvl8pPr lvl="7" rtl="0" algn="ctr">
              <a:lnSpc>
                <a:spcPct val="100000"/>
              </a:lnSpc>
              <a:spcBef>
                <a:spcPts val="1600"/>
              </a:spcBef>
              <a:spcAft>
                <a:spcPts val="0"/>
              </a:spcAft>
              <a:buNone/>
              <a:defRPr sz="1400">
                <a:solidFill>
                  <a:schemeClr val="accent4"/>
                </a:solidFill>
              </a:defRPr>
            </a:lvl8pPr>
            <a:lvl9pPr lvl="8" rtl="0" algn="ctr">
              <a:lnSpc>
                <a:spcPct val="100000"/>
              </a:lnSpc>
              <a:spcBef>
                <a:spcPts val="1600"/>
              </a:spcBef>
              <a:spcAft>
                <a:spcPts val="1600"/>
              </a:spcAft>
              <a:buNone/>
              <a:defRPr sz="1400">
                <a:solidFill>
                  <a:schemeClr val="accent4"/>
                </a:solidFill>
              </a:defRPr>
            </a:lvl9pPr>
          </a:lstStyle>
          <a:p/>
        </p:txBody>
      </p:sp>
      <p:sp>
        <p:nvSpPr>
          <p:cNvPr id="63" name="Google Shape;63;p16"/>
          <p:cNvSpPr txBox="1"/>
          <p:nvPr>
            <p:ph hasCustomPrompt="1" type="title"/>
          </p:nvPr>
        </p:nvSpPr>
        <p:spPr>
          <a:xfrm>
            <a:off x="3492750" y="506150"/>
            <a:ext cx="2158500" cy="69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4" name="Google Shape;64;p16"/>
          <p:cNvSpPr txBox="1"/>
          <p:nvPr>
            <p:ph idx="2" type="subTitle"/>
          </p:nvPr>
        </p:nvSpPr>
        <p:spPr>
          <a:xfrm>
            <a:off x="2154000" y="2736275"/>
            <a:ext cx="4836000" cy="313500"/>
          </a:xfrm>
          <a:prstGeom prst="rect">
            <a:avLst/>
          </a:prstGeom>
          <a:solidFill>
            <a:schemeClr val="accent1"/>
          </a:solid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chemeClr val="accent4"/>
                </a:solidFill>
              </a:defRPr>
            </a:lvl1pPr>
            <a:lvl2pPr lvl="1" rtl="0" algn="ctr">
              <a:lnSpc>
                <a:spcPct val="100000"/>
              </a:lnSpc>
              <a:spcBef>
                <a:spcPts val="1600"/>
              </a:spcBef>
              <a:spcAft>
                <a:spcPts val="0"/>
              </a:spcAft>
              <a:buNone/>
              <a:defRPr sz="1400">
                <a:solidFill>
                  <a:schemeClr val="accent4"/>
                </a:solidFill>
              </a:defRPr>
            </a:lvl2pPr>
            <a:lvl3pPr lvl="2" rtl="0" algn="ctr">
              <a:lnSpc>
                <a:spcPct val="100000"/>
              </a:lnSpc>
              <a:spcBef>
                <a:spcPts val="1600"/>
              </a:spcBef>
              <a:spcAft>
                <a:spcPts val="0"/>
              </a:spcAft>
              <a:buNone/>
              <a:defRPr sz="1400">
                <a:solidFill>
                  <a:schemeClr val="accent4"/>
                </a:solidFill>
              </a:defRPr>
            </a:lvl3pPr>
            <a:lvl4pPr lvl="3" rtl="0" algn="ctr">
              <a:lnSpc>
                <a:spcPct val="100000"/>
              </a:lnSpc>
              <a:spcBef>
                <a:spcPts val="1600"/>
              </a:spcBef>
              <a:spcAft>
                <a:spcPts val="0"/>
              </a:spcAft>
              <a:buNone/>
              <a:defRPr sz="1400">
                <a:solidFill>
                  <a:schemeClr val="accent4"/>
                </a:solidFill>
              </a:defRPr>
            </a:lvl4pPr>
            <a:lvl5pPr lvl="4" rtl="0" algn="ctr">
              <a:lnSpc>
                <a:spcPct val="100000"/>
              </a:lnSpc>
              <a:spcBef>
                <a:spcPts val="1600"/>
              </a:spcBef>
              <a:spcAft>
                <a:spcPts val="0"/>
              </a:spcAft>
              <a:buNone/>
              <a:defRPr sz="1400">
                <a:solidFill>
                  <a:schemeClr val="accent4"/>
                </a:solidFill>
              </a:defRPr>
            </a:lvl5pPr>
            <a:lvl6pPr lvl="5" rtl="0" algn="ctr">
              <a:lnSpc>
                <a:spcPct val="100000"/>
              </a:lnSpc>
              <a:spcBef>
                <a:spcPts val="1600"/>
              </a:spcBef>
              <a:spcAft>
                <a:spcPts val="0"/>
              </a:spcAft>
              <a:buNone/>
              <a:defRPr sz="1400">
                <a:solidFill>
                  <a:schemeClr val="accent4"/>
                </a:solidFill>
              </a:defRPr>
            </a:lvl6pPr>
            <a:lvl7pPr lvl="6" rtl="0" algn="ctr">
              <a:lnSpc>
                <a:spcPct val="100000"/>
              </a:lnSpc>
              <a:spcBef>
                <a:spcPts val="1600"/>
              </a:spcBef>
              <a:spcAft>
                <a:spcPts val="0"/>
              </a:spcAft>
              <a:buNone/>
              <a:defRPr sz="1400">
                <a:solidFill>
                  <a:schemeClr val="accent4"/>
                </a:solidFill>
              </a:defRPr>
            </a:lvl7pPr>
            <a:lvl8pPr lvl="7" rtl="0" algn="ctr">
              <a:lnSpc>
                <a:spcPct val="100000"/>
              </a:lnSpc>
              <a:spcBef>
                <a:spcPts val="1600"/>
              </a:spcBef>
              <a:spcAft>
                <a:spcPts val="0"/>
              </a:spcAft>
              <a:buNone/>
              <a:defRPr sz="1400">
                <a:solidFill>
                  <a:schemeClr val="accent4"/>
                </a:solidFill>
              </a:defRPr>
            </a:lvl8pPr>
            <a:lvl9pPr lvl="8" rtl="0" algn="ctr">
              <a:lnSpc>
                <a:spcPct val="100000"/>
              </a:lnSpc>
              <a:spcBef>
                <a:spcPts val="1600"/>
              </a:spcBef>
              <a:spcAft>
                <a:spcPts val="1600"/>
              </a:spcAft>
              <a:buNone/>
              <a:defRPr sz="1400">
                <a:solidFill>
                  <a:schemeClr val="accent4"/>
                </a:solidFill>
              </a:defRPr>
            </a:lvl9pPr>
          </a:lstStyle>
          <a:p/>
        </p:txBody>
      </p:sp>
      <p:sp>
        <p:nvSpPr>
          <p:cNvPr id="65" name="Google Shape;65;p16"/>
          <p:cNvSpPr txBox="1"/>
          <p:nvPr>
            <p:ph hasCustomPrompt="1" idx="3" type="title"/>
          </p:nvPr>
        </p:nvSpPr>
        <p:spPr>
          <a:xfrm>
            <a:off x="3492750" y="1993825"/>
            <a:ext cx="2158500" cy="69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6" name="Google Shape;66;p16"/>
          <p:cNvSpPr txBox="1"/>
          <p:nvPr>
            <p:ph idx="4" type="subTitle"/>
          </p:nvPr>
        </p:nvSpPr>
        <p:spPr>
          <a:xfrm>
            <a:off x="2154000" y="4223938"/>
            <a:ext cx="4836000" cy="313500"/>
          </a:xfrm>
          <a:prstGeom prst="rect">
            <a:avLst/>
          </a:prstGeom>
          <a:solidFill>
            <a:schemeClr val="accent2"/>
          </a:solid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chemeClr val="accent4"/>
                </a:solidFill>
              </a:defRPr>
            </a:lvl1pPr>
            <a:lvl2pPr lvl="1" rtl="0" algn="ctr">
              <a:lnSpc>
                <a:spcPct val="100000"/>
              </a:lnSpc>
              <a:spcBef>
                <a:spcPts val="1600"/>
              </a:spcBef>
              <a:spcAft>
                <a:spcPts val="0"/>
              </a:spcAft>
              <a:buNone/>
              <a:defRPr sz="1400">
                <a:solidFill>
                  <a:schemeClr val="accent4"/>
                </a:solidFill>
              </a:defRPr>
            </a:lvl2pPr>
            <a:lvl3pPr lvl="2" rtl="0" algn="ctr">
              <a:lnSpc>
                <a:spcPct val="100000"/>
              </a:lnSpc>
              <a:spcBef>
                <a:spcPts val="1600"/>
              </a:spcBef>
              <a:spcAft>
                <a:spcPts val="0"/>
              </a:spcAft>
              <a:buNone/>
              <a:defRPr sz="1400">
                <a:solidFill>
                  <a:schemeClr val="accent4"/>
                </a:solidFill>
              </a:defRPr>
            </a:lvl3pPr>
            <a:lvl4pPr lvl="3" rtl="0" algn="ctr">
              <a:lnSpc>
                <a:spcPct val="100000"/>
              </a:lnSpc>
              <a:spcBef>
                <a:spcPts val="1600"/>
              </a:spcBef>
              <a:spcAft>
                <a:spcPts val="0"/>
              </a:spcAft>
              <a:buNone/>
              <a:defRPr sz="1400">
                <a:solidFill>
                  <a:schemeClr val="accent4"/>
                </a:solidFill>
              </a:defRPr>
            </a:lvl4pPr>
            <a:lvl5pPr lvl="4" rtl="0" algn="ctr">
              <a:lnSpc>
                <a:spcPct val="100000"/>
              </a:lnSpc>
              <a:spcBef>
                <a:spcPts val="1600"/>
              </a:spcBef>
              <a:spcAft>
                <a:spcPts val="0"/>
              </a:spcAft>
              <a:buNone/>
              <a:defRPr sz="1400">
                <a:solidFill>
                  <a:schemeClr val="accent4"/>
                </a:solidFill>
              </a:defRPr>
            </a:lvl5pPr>
            <a:lvl6pPr lvl="5" rtl="0" algn="ctr">
              <a:lnSpc>
                <a:spcPct val="100000"/>
              </a:lnSpc>
              <a:spcBef>
                <a:spcPts val="1600"/>
              </a:spcBef>
              <a:spcAft>
                <a:spcPts val="0"/>
              </a:spcAft>
              <a:buNone/>
              <a:defRPr sz="1400">
                <a:solidFill>
                  <a:schemeClr val="accent4"/>
                </a:solidFill>
              </a:defRPr>
            </a:lvl6pPr>
            <a:lvl7pPr lvl="6" rtl="0" algn="ctr">
              <a:lnSpc>
                <a:spcPct val="100000"/>
              </a:lnSpc>
              <a:spcBef>
                <a:spcPts val="1600"/>
              </a:spcBef>
              <a:spcAft>
                <a:spcPts val="0"/>
              </a:spcAft>
              <a:buNone/>
              <a:defRPr sz="1400">
                <a:solidFill>
                  <a:schemeClr val="accent4"/>
                </a:solidFill>
              </a:defRPr>
            </a:lvl7pPr>
            <a:lvl8pPr lvl="7" rtl="0" algn="ctr">
              <a:lnSpc>
                <a:spcPct val="100000"/>
              </a:lnSpc>
              <a:spcBef>
                <a:spcPts val="1600"/>
              </a:spcBef>
              <a:spcAft>
                <a:spcPts val="0"/>
              </a:spcAft>
              <a:buNone/>
              <a:defRPr sz="1400">
                <a:solidFill>
                  <a:schemeClr val="accent4"/>
                </a:solidFill>
              </a:defRPr>
            </a:lvl8pPr>
            <a:lvl9pPr lvl="8" rtl="0" algn="ctr">
              <a:lnSpc>
                <a:spcPct val="100000"/>
              </a:lnSpc>
              <a:spcBef>
                <a:spcPts val="1600"/>
              </a:spcBef>
              <a:spcAft>
                <a:spcPts val="1600"/>
              </a:spcAft>
              <a:buNone/>
              <a:defRPr sz="1400">
                <a:solidFill>
                  <a:schemeClr val="accent4"/>
                </a:solidFill>
              </a:defRPr>
            </a:lvl9pPr>
          </a:lstStyle>
          <a:p/>
        </p:txBody>
      </p:sp>
      <p:sp>
        <p:nvSpPr>
          <p:cNvPr id="67" name="Google Shape;67;p16"/>
          <p:cNvSpPr txBox="1"/>
          <p:nvPr>
            <p:ph hasCustomPrompt="1" idx="5" type="title"/>
          </p:nvPr>
        </p:nvSpPr>
        <p:spPr>
          <a:xfrm>
            <a:off x="3492750" y="3481488"/>
            <a:ext cx="2158500" cy="69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solidFill>
          <a:schemeClr val="accent5"/>
        </a:solidFill>
      </p:bgPr>
    </p:bg>
    <p:spTree>
      <p:nvGrpSpPr>
        <p:cNvPr id="68" name="Shape 68"/>
        <p:cNvGrpSpPr/>
        <p:nvPr/>
      </p:nvGrpSpPr>
      <p:grpSpPr>
        <a:xfrm>
          <a:off x="0" y="0"/>
          <a:ext cx="0" cy="0"/>
          <a:chOff x="0" y="0"/>
          <a:chExt cx="0" cy="0"/>
        </a:xfrm>
      </p:grpSpPr>
      <p:sp>
        <p:nvSpPr>
          <p:cNvPr id="69" name="Google Shape;69;p17"/>
          <p:cNvSpPr txBox="1"/>
          <p:nvPr>
            <p:ph idx="1" type="subTitle"/>
          </p:nvPr>
        </p:nvSpPr>
        <p:spPr>
          <a:xfrm>
            <a:off x="720000" y="1751775"/>
            <a:ext cx="2026800" cy="5232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None/>
              <a:defRPr sz="1800">
                <a:solidFill>
                  <a:srgbClr val="FFFFFF"/>
                </a:solidFill>
                <a:latin typeface="Knewave"/>
                <a:ea typeface="Knewave"/>
                <a:cs typeface="Knewave"/>
                <a:sym typeface="Knewave"/>
              </a:defRPr>
            </a:lvl1pPr>
            <a:lvl2pPr lvl="1" rtl="0" algn="r">
              <a:lnSpc>
                <a:spcPct val="100000"/>
              </a:lnSpc>
              <a:spcBef>
                <a:spcPts val="1600"/>
              </a:spcBef>
              <a:spcAft>
                <a:spcPts val="0"/>
              </a:spcAft>
              <a:buNone/>
              <a:defRPr sz="1800">
                <a:solidFill>
                  <a:srgbClr val="FFFFFF"/>
                </a:solidFill>
                <a:latin typeface="Knewave"/>
                <a:ea typeface="Knewave"/>
                <a:cs typeface="Knewave"/>
                <a:sym typeface="Knewave"/>
              </a:defRPr>
            </a:lvl2pPr>
            <a:lvl3pPr lvl="2" rtl="0" algn="r">
              <a:lnSpc>
                <a:spcPct val="100000"/>
              </a:lnSpc>
              <a:spcBef>
                <a:spcPts val="1600"/>
              </a:spcBef>
              <a:spcAft>
                <a:spcPts val="0"/>
              </a:spcAft>
              <a:buNone/>
              <a:defRPr sz="1800">
                <a:solidFill>
                  <a:srgbClr val="FFFFFF"/>
                </a:solidFill>
                <a:latin typeface="Knewave"/>
                <a:ea typeface="Knewave"/>
                <a:cs typeface="Knewave"/>
                <a:sym typeface="Knewave"/>
              </a:defRPr>
            </a:lvl3pPr>
            <a:lvl4pPr lvl="3" rtl="0" algn="r">
              <a:lnSpc>
                <a:spcPct val="100000"/>
              </a:lnSpc>
              <a:spcBef>
                <a:spcPts val="1600"/>
              </a:spcBef>
              <a:spcAft>
                <a:spcPts val="0"/>
              </a:spcAft>
              <a:buNone/>
              <a:defRPr sz="1800">
                <a:solidFill>
                  <a:srgbClr val="FFFFFF"/>
                </a:solidFill>
                <a:latin typeface="Knewave"/>
                <a:ea typeface="Knewave"/>
                <a:cs typeface="Knewave"/>
                <a:sym typeface="Knewave"/>
              </a:defRPr>
            </a:lvl4pPr>
            <a:lvl5pPr lvl="4" rtl="0" algn="r">
              <a:lnSpc>
                <a:spcPct val="100000"/>
              </a:lnSpc>
              <a:spcBef>
                <a:spcPts val="1600"/>
              </a:spcBef>
              <a:spcAft>
                <a:spcPts val="0"/>
              </a:spcAft>
              <a:buNone/>
              <a:defRPr sz="1800">
                <a:solidFill>
                  <a:srgbClr val="FFFFFF"/>
                </a:solidFill>
                <a:latin typeface="Knewave"/>
                <a:ea typeface="Knewave"/>
                <a:cs typeface="Knewave"/>
                <a:sym typeface="Knewave"/>
              </a:defRPr>
            </a:lvl5pPr>
            <a:lvl6pPr lvl="5" rtl="0" algn="r">
              <a:lnSpc>
                <a:spcPct val="100000"/>
              </a:lnSpc>
              <a:spcBef>
                <a:spcPts val="1600"/>
              </a:spcBef>
              <a:spcAft>
                <a:spcPts val="0"/>
              </a:spcAft>
              <a:buNone/>
              <a:defRPr sz="1800">
                <a:solidFill>
                  <a:srgbClr val="FFFFFF"/>
                </a:solidFill>
                <a:latin typeface="Knewave"/>
                <a:ea typeface="Knewave"/>
                <a:cs typeface="Knewave"/>
                <a:sym typeface="Knewave"/>
              </a:defRPr>
            </a:lvl6pPr>
            <a:lvl7pPr lvl="6" rtl="0" algn="r">
              <a:lnSpc>
                <a:spcPct val="100000"/>
              </a:lnSpc>
              <a:spcBef>
                <a:spcPts val="1600"/>
              </a:spcBef>
              <a:spcAft>
                <a:spcPts val="0"/>
              </a:spcAft>
              <a:buNone/>
              <a:defRPr sz="1800">
                <a:solidFill>
                  <a:srgbClr val="FFFFFF"/>
                </a:solidFill>
                <a:latin typeface="Knewave"/>
                <a:ea typeface="Knewave"/>
                <a:cs typeface="Knewave"/>
                <a:sym typeface="Knewave"/>
              </a:defRPr>
            </a:lvl7pPr>
            <a:lvl8pPr lvl="7" rtl="0" algn="r">
              <a:lnSpc>
                <a:spcPct val="100000"/>
              </a:lnSpc>
              <a:spcBef>
                <a:spcPts val="1600"/>
              </a:spcBef>
              <a:spcAft>
                <a:spcPts val="0"/>
              </a:spcAft>
              <a:buNone/>
              <a:defRPr sz="1800">
                <a:solidFill>
                  <a:srgbClr val="FFFFFF"/>
                </a:solidFill>
                <a:latin typeface="Knewave"/>
                <a:ea typeface="Knewave"/>
                <a:cs typeface="Knewave"/>
                <a:sym typeface="Knewave"/>
              </a:defRPr>
            </a:lvl8pPr>
            <a:lvl9pPr lvl="8" rtl="0" algn="r">
              <a:lnSpc>
                <a:spcPct val="100000"/>
              </a:lnSpc>
              <a:spcBef>
                <a:spcPts val="1600"/>
              </a:spcBef>
              <a:spcAft>
                <a:spcPts val="1600"/>
              </a:spcAft>
              <a:buNone/>
              <a:defRPr sz="1800">
                <a:solidFill>
                  <a:srgbClr val="FFFFFF"/>
                </a:solidFill>
                <a:latin typeface="Knewave"/>
                <a:ea typeface="Knewave"/>
                <a:cs typeface="Knewave"/>
                <a:sym typeface="Knewave"/>
              </a:defRPr>
            </a:lvl9pPr>
          </a:lstStyle>
          <a:p/>
        </p:txBody>
      </p:sp>
      <p:sp>
        <p:nvSpPr>
          <p:cNvPr id="70" name="Google Shape;70;p17"/>
          <p:cNvSpPr txBox="1"/>
          <p:nvPr>
            <p:ph idx="2" type="subTitle"/>
          </p:nvPr>
        </p:nvSpPr>
        <p:spPr>
          <a:xfrm>
            <a:off x="6397150" y="1751775"/>
            <a:ext cx="2026800" cy="5232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None/>
              <a:defRPr sz="1800">
                <a:solidFill>
                  <a:srgbClr val="FFFFFF"/>
                </a:solidFill>
                <a:latin typeface="Knewave"/>
                <a:ea typeface="Knewave"/>
                <a:cs typeface="Knewave"/>
                <a:sym typeface="Knewave"/>
              </a:defRPr>
            </a:lvl1pPr>
            <a:lvl2pPr lvl="1" rtl="0">
              <a:lnSpc>
                <a:spcPct val="100000"/>
              </a:lnSpc>
              <a:spcBef>
                <a:spcPts val="1600"/>
              </a:spcBef>
              <a:spcAft>
                <a:spcPts val="0"/>
              </a:spcAft>
              <a:buNone/>
              <a:defRPr sz="1800">
                <a:solidFill>
                  <a:srgbClr val="FFFFFF"/>
                </a:solidFill>
                <a:latin typeface="Knewave"/>
                <a:ea typeface="Knewave"/>
                <a:cs typeface="Knewave"/>
                <a:sym typeface="Knewave"/>
              </a:defRPr>
            </a:lvl2pPr>
            <a:lvl3pPr lvl="2" rtl="0">
              <a:lnSpc>
                <a:spcPct val="100000"/>
              </a:lnSpc>
              <a:spcBef>
                <a:spcPts val="1600"/>
              </a:spcBef>
              <a:spcAft>
                <a:spcPts val="0"/>
              </a:spcAft>
              <a:buNone/>
              <a:defRPr sz="1800">
                <a:solidFill>
                  <a:srgbClr val="FFFFFF"/>
                </a:solidFill>
                <a:latin typeface="Knewave"/>
                <a:ea typeface="Knewave"/>
                <a:cs typeface="Knewave"/>
                <a:sym typeface="Knewave"/>
              </a:defRPr>
            </a:lvl3pPr>
            <a:lvl4pPr lvl="3" rtl="0">
              <a:lnSpc>
                <a:spcPct val="100000"/>
              </a:lnSpc>
              <a:spcBef>
                <a:spcPts val="1600"/>
              </a:spcBef>
              <a:spcAft>
                <a:spcPts val="0"/>
              </a:spcAft>
              <a:buNone/>
              <a:defRPr sz="1800">
                <a:solidFill>
                  <a:srgbClr val="FFFFFF"/>
                </a:solidFill>
                <a:latin typeface="Knewave"/>
                <a:ea typeface="Knewave"/>
                <a:cs typeface="Knewave"/>
                <a:sym typeface="Knewave"/>
              </a:defRPr>
            </a:lvl4pPr>
            <a:lvl5pPr lvl="4" rtl="0">
              <a:lnSpc>
                <a:spcPct val="100000"/>
              </a:lnSpc>
              <a:spcBef>
                <a:spcPts val="1600"/>
              </a:spcBef>
              <a:spcAft>
                <a:spcPts val="0"/>
              </a:spcAft>
              <a:buNone/>
              <a:defRPr sz="1800">
                <a:solidFill>
                  <a:srgbClr val="FFFFFF"/>
                </a:solidFill>
                <a:latin typeface="Knewave"/>
                <a:ea typeface="Knewave"/>
                <a:cs typeface="Knewave"/>
                <a:sym typeface="Knewave"/>
              </a:defRPr>
            </a:lvl5pPr>
            <a:lvl6pPr lvl="5" rtl="0">
              <a:lnSpc>
                <a:spcPct val="100000"/>
              </a:lnSpc>
              <a:spcBef>
                <a:spcPts val="1600"/>
              </a:spcBef>
              <a:spcAft>
                <a:spcPts val="0"/>
              </a:spcAft>
              <a:buNone/>
              <a:defRPr sz="1800">
                <a:solidFill>
                  <a:srgbClr val="FFFFFF"/>
                </a:solidFill>
                <a:latin typeface="Knewave"/>
                <a:ea typeface="Knewave"/>
                <a:cs typeface="Knewave"/>
                <a:sym typeface="Knewave"/>
              </a:defRPr>
            </a:lvl6pPr>
            <a:lvl7pPr lvl="6" rtl="0">
              <a:lnSpc>
                <a:spcPct val="100000"/>
              </a:lnSpc>
              <a:spcBef>
                <a:spcPts val="1600"/>
              </a:spcBef>
              <a:spcAft>
                <a:spcPts val="0"/>
              </a:spcAft>
              <a:buNone/>
              <a:defRPr sz="1800">
                <a:solidFill>
                  <a:srgbClr val="FFFFFF"/>
                </a:solidFill>
                <a:latin typeface="Knewave"/>
                <a:ea typeface="Knewave"/>
                <a:cs typeface="Knewave"/>
                <a:sym typeface="Knewave"/>
              </a:defRPr>
            </a:lvl7pPr>
            <a:lvl8pPr lvl="7" rtl="0">
              <a:lnSpc>
                <a:spcPct val="100000"/>
              </a:lnSpc>
              <a:spcBef>
                <a:spcPts val="1600"/>
              </a:spcBef>
              <a:spcAft>
                <a:spcPts val="0"/>
              </a:spcAft>
              <a:buNone/>
              <a:defRPr sz="1800">
                <a:solidFill>
                  <a:srgbClr val="FFFFFF"/>
                </a:solidFill>
                <a:latin typeface="Knewave"/>
                <a:ea typeface="Knewave"/>
                <a:cs typeface="Knewave"/>
                <a:sym typeface="Knewave"/>
              </a:defRPr>
            </a:lvl8pPr>
            <a:lvl9pPr lvl="8" rtl="0">
              <a:lnSpc>
                <a:spcPct val="100000"/>
              </a:lnSpc>
              <a:spcBef>
                <a:spcPts val="1600"/>
              </a:spcBef>
              <a:spcAft>
                <a:spcPts val="1600"/>
              </a:spcAft>
              <a:buNone/>
              <a:defRPr sz="1800">
                <a:solidFill>
                  <a:srgbClr val="FFFFFF"/>
                </a:solidFill>
                <a:latin typeface="Knewave"/>
                <a:ea typeface="Knewave"/>
                <a:cs typeface="Knewave"/>
                <a:sym typeface="Knewave"/>
              </a:defRPr>
            </a:lvl9pPr>
          </a:lstStyle>
          <a:p/>
        </p:txBody>
      </p:sp>
      <p:sp>
        <p:nvSpPr>
          <p:cNvPr id="71" name="Google Shape;71;p17"/>
          <p:cNvSpPr txBox="1"/>
          <p:nvPr>
            <p:ph idx="3" type="subTitle"/>
          </p:nvPr>
        </p:nvSpPr>
        <p:spPr>
          <a:xfrm>
            <a:off x="720050" y="2241992"/>
            <a:ext cx="20268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rgbClr val="FFFFFF"/>
                </a:solidFill>
              </a:defRPr>
            </a:lvl1pPr>
            <a:lvl2pPr lvl="1" rtl="0" algn="r">
              <a:lnSpc>
                <a:spcPct val="100000"/>
              </a:lnSpc>
              <a:spcBef>
                <a:spcPts val="1600"/>
              </a:spcBef>
              <a:spcAft>
                <a:spcPts val="0"/>
              </a:spcAft>
              <a:buNone/>
              <a:defRPr sz="1400">
                <a:solidFill>
                  <a:srgbClr val="FFFFFF"/>
                </a:solidFill>
              </a:defRPr>
            </a:lvl2pPr>
            <a:lvl3pPr lvl="2" rtl="0" algn="r">
              <a:lnSpc>
                <a:spcPct val="100000"/>
              </a:lnSpc>
              <a:spcBef>
                <a:spcPts val="1600"/>
              </a:spcBef>
              <a:spcAft>
                <a:spcPts val="0"/>
              </a:spcAft>
              <a:buNone/>
              <a:defRPr sz="1400">
                <a:solidFill>
                  <a:srgbClr val="FFFFFF"/>
                </a:solidFill>
              </a:defRPr>
            </a:lvl3pPr>
            <a:lvl4pPr lvl="3" rtl="0" algn="r">
              <a:lnSpc>
                <a:spcPct val="100000"/>
              </a:lnSpc>
              <a:spcBef>
                <a:spcPts val="1600"/>
              </a:spcBef>
              <a:spcAft>
                <a:spcPts val="0"/>
              </a:spcAft>
              <a:buNone/>
              <a:defRPr sz="1400">
                <a:solidFill>
                  <a:srgbClr val="FFFFFF"/>
                </a:solidFill>
              </a:defRPr>
            </a:lvl4pPr>
            <a:lvl5pPr lvl="4" rtl="0" algn="r">
              <a:lnSpc>
                <a:spcPct val="100000"/>
              </a:lnSpc>
              <a:spcBef>
                <a:spcPts val="1600"/>
              </a:spcBef>
              <a:spcAft>
                <a:spcPts val="0"/>
              </a:spcAft>
              <a:buNone/>
              <a:defRPr sz="1400">
                <a:solidFill>
                  <a:srgbClr val="FFFFFF"/>
                </a:solidFill>
              </a:defRPr>
            </a:lvl5pPr>
            <a:lvl6pPr lvl="5" rtl="0" algn="r">
              <a:lnSpc>
                <a:spcPct val="100000"/>
              </a:lnSpc>
              <a:spcBef>
                <a:spcPts val="1600"/>
              </a:spcBef>
              <a:spcAft>
                <a:spcPts val="0"/>
              </a:spcAft>
              <a:buNone/>
              <a:defRPr sz="1400">
                <a:solidFill>
                  <a:srgbClr val="FFFFFF"/>
                </a:solidFill>
              </a:defRPr>
            </a:lvl6pPr>
            <a:lvl7pPr lvl="6" rtl="0" algn="r">
              <a:lnSpc>
                <a:spcPct val="100000"/>
              </a:lnSpc>
              <a:spcBef>
                <a:spcPts val="1600"/>
              </a:spcBef>
              <a:spcAft>
                <a:spcPts val="0"/>
              </a:spcAft>
              <a:buNone/>
              <a:defRPr sz="1400">
                <a:solidFill>
                  <a:srgbClr val="FFFFFF"/>
                </a:solidFill>
              </a:defRPr>
            </a:lvl7pPr>
            <a:lvl8pPr lvl="7" rtl="0" algn="r">
              <a:lnSpc>
                <a:spcPct val="100000"/>
              </a:lnSpc>
              <a:spcBef>
                <a:spcPts val="1600"/>
              </a:spcBef>
              <a:spcAft>
                <a:spcPts val="0"/>
              </a:spcAft>
              <a:buNone/>
              <a:defRPr sz="1400">
                <a:solidFill>
                  <a:srgbClr val="FFFFFF"/>
                </a:solidFill>
              </a:defRPr>
            </a:lvl8pPr>
            <a:lvl9pPr lvl="8" rtl="0" algn="r">
              <a:lnSpc>
                <a:spcPct val="100000"/>
              </a:lnSpc>
              <a:spcBef>
                <a:spcPts val="1600"/>
              </a:spcBef>
              <a:spcAft>
                <a:spcPts val="1600"/>
              </a:spcAft>
              <a:buNone/>
              <a:defRPr sz="1400">
                <a:solidFill>
                  <a:srgbClr val="FFFFFF"/>
                </a:solidFill>
              </a:defRPr>
            </a:lvl9pPr>
          </a:lstStyle>
          <a:p/>
        </p:txBody>
      </p:sp>
      <p:sp>
        <p:nvSpPr>
          <p:cNvPr id="72" name="Google Shape;72;p17"/>
          <p:cNvSpPr txBox="1"/>
          <p:nvPr>
            <p:ph idx="4" type="subTitle"/>
          </p:nvPr>
        </p:nvSpPr>
        <p:spPr>
          <a:xfrm>
            <a:off x="6397100" y="2241977"/>
            <a:ext cx="2026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FFFFF"/>
                </a:solidFill>
              </a:defRPr>
            </a:lvl1pPr>
            <a:lvl2pPr lvl="1" rtl="0">
              <a:lnSpc>
                <a:spcPct val="100000"/>
              </a:lnSpc>
              <a:spcBef>
                <a:spcPts val="1600"/>
              </a:spcBef>
              <a:spcAft>
                <a:spcPts val="0"/>
              </a:spcAft>
              <a:buNone/>
              <a:defRPr sz="1400">
                <a:solidFill>
                  <a:srgbClr val="FFFFFF"/>
                </a:solidFill>
              </a:defRPr>
            </a:lvl2pPr>
            <a:lvl3pPr lvl="2" rtl="0">
              <a:lnSpc>
                <a:spcPct val="100000"/>
              </a:lnSpc>
              <a:spcBef>
                <a:spcPts val="1600"/>
              </a:spcBef>
              <a:spcAft>
                <a:spcPts val="0"/>
              </a:spcAft>
              <a:buNone/>
              <a:defRPr sz="1400">
                <a:solidFill>
                  <a:srgbClr val="FFFFFF"/>
                </a:solidFill>
              </a:defRPr>
            </a:lvl3pPr>
            <a:lvl4pPr lvl="3" rtl="0">
              <a:lnSpc>
                <a:spcPct val="100000"/>
              </a:lnSpc>
              <a:spcBef>
                <a:spcPts val="1600"/>
              </a:spcBef>
              <a:spcAft>
                <a:spcPts val="0"/>
              </a:spcAft>
              <a:buNone/>
              <a:defRPr sz="1400">
                <a:solidFill>
                  <a:srgbClr val="FFFFFF"/>
                </a:solidFill>
              </a:defRPr>
            </a:lvl4pPr>
            <a:lvl5pPr lvl="4" rtl="0">
              <a:lnSpc>
                <a:spcPct val="100000"/>
              </a:lnSpc>
              <a:spcBef>
                <a:spcPts val="1600"/>
              </a:spcBef>
              <a:spcAft>
                <a:spcPts val="0"/>
              </a:spcAft>
              <a:buNone/>
              <a:defRPr sz="1400">
                <a:solidFill>
                  <a:srgbClr val="FFFFFF"/>
                </a:solidFill>
              </a:defRPr>
            </a:lvl5pPr>
            <a:lvl6pPr lvl="5" rtl="0">
              <a:lnSpc>
                <a:spcPct val="100000"/>
              </a:lnSpc>
              <a:spcBef>
                <a:spcPts val="1600"/>
              </a:spcBef>
              <a:spcAft>
                <a:spcPts val="0"/>
              </a:spcAft>
              <a:buNone/>
              <a:defRPr sz="1400">
                <a:solidFill>
                  <a:srgbClr val="FFFFFF"/>
                </a:solidFill>
              </a:defRPr>
            </a:lvl6pPr>
            <a:lvl7pPr lvl="6" rtl="0">
              <a:lnSpc>
                <a:spcPct val="100000"/>
              </a:lnSpc>
              <a:spcBef>
                <a:spcPts val="1600"/>
              </a:spcBef>
              <a:spcAft>
                <a:spcPts val="0"/>
              </a:spcAft>
              <a:buNone/>
              <a:defRPr sz="1400">
                <a:solidFill>
                  <a:srgbClr val="FFFFFF"/>
                </a:solidFill>
              </a:defRPr>
            </a:lvl7pPr>
            <a:lvl8pPr lvl="7" rtl="0">
              <a:lnSpc>
                <a:spcPct val="100000"/>
              </a:lnSpc>
              <a:spcBef>
                <a:spcPts val="1600"/>
              </a:spcBef>
              <a:spcAft>
                <a:spcPts val="0"/>
              </a:spcAft>
              <a:buNone/>
              <a:defRPr sz="1400">
                <a:solidFill>
                  <a:srgbClr val="FFFFFF"/>
                </a:solidFill>
              </a:defRPr>
            </a:lvl8pPr>
            <a:lvl9pPr lvl="8" rtl="0">
              <a:lnSpc>
                <a:spcPct val="100000"/>
              </a:lnSpc>
              <a:spcBef>
                <a:spcPts val="1600"/>
              </a:spcBef>
              <a:spcAft>
                <a:spcPts val="1600"/>
              </a:spcAft>
              <a:buNone/>
              <a:defRPr sz="1400">
                <a:solidFill>
                  <a:srgbClr val="FFFFFF"/>
                </a:solidFill>
              </a:defRPr>
            </a:lvl9pPr>
          </a:lstStyle>
          <a:p/>
        </p:txBody>
      </p:sp>
      <p:sp>
        <p:nvSpPr>
          <p:cNvPr id="73" name="Google Shape;73;p17"/>
          <p:cNvSpPr txBox="1"/>
          <p:nvPr>
            <p:ph idx="5" type="subTitle"/>
          </p:nvPr>
        </p:nvSpPr>
        <p:spPr>
          <a:xfrm>
            <a:off x="720000" y="3089494"/>
            <a:ext cx="2026800" cy="5232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None/>
              <a:defRPr sz="1800">
                <a:solidFill>
                  <a:srgbClr val="FFFFFF"/>
                </a:solidFill>
                <a:latin typeface="Knewave"/>
                <a:ea typeface="Knewave"/>
                <a:cs typeface="Knewave"/>
                <a:sym typeface="Knewave"/>
              </a:defRPr>
            </a:lvl1pPr>
            <a:lvl2pPr lvl="1" rtl="0" algn="r">
              <a:lnSpc>
                <a:spcPct val="100000"/>
              </a:lnSpc>
              <a:spcBef>
                <a:spcPts val="1600"/>
              </a:spcBef>
              <a:spcAft>
                <a:spcPts val="0"/>
              </a:spcAft>
              <a:buNone/>
              <a:defRPr sz="1800">
                <a:solidFill>
                  <a:srgbClr val="FFFFFF"/>
                </a:solidFill>
                <a:latin typeface="Knewave"/>
                <a:ea typeface="Knewave"/>
                <a:cs typeface="Knewave"/>
                <a:sym typeface="Knewave"/>
              </a:defRPr>
            </a:lvl2pPr>
            <a:lvl3pPr lvl="2" rtl="0" algn="r">
              <a:lnSpc>
                <a:spcPct val="100000"/>
              </a:lnSpc>
              <a:spcBef>
                <a:spcPts val="1600"/>
              </a:spcBef>
              <a:spcAft>
                <a:spcPts val="0"/>
              </a:spcAft>
              <a:buNone/>
              <a:defRPr sz="1800">
                <a:solidFill>
                  <a:srgbClr val="FFFFFF"/>
                </a:solidFill>
                <a:latin typeface="Knewave"/>
                <a:ea typeface="Knewave"/>
                <a:cs typeface="Knewave"/>
                <a:sym typeface="Knewave"/>
              </a:defRPr>
            </a:lvl3pPr>
            <a:lvl4pPr lvl="3" rtl="0" algn="r">
              <a:lnSpc>
                <a:spcPct val="100000"/>
              </a:lnSpc>
              <a:spcBef>
                <a:spcPts val="1600"/>
              </a:spcBef>
              <a:spcAft>
                <a:spcPts val="0"/>
              </a:spcAft>
              <a:buNone/>
              <a:defRPr sz="1800">
                <a:solidFill>
                  <a:srgbClr val="FFFFFF"/>
                </a:solidFill>
                <a:latin typeface="Knewave"/>
                <a:ea typeface="Knewave"/>
                <a:cs typeface="Knewave"/>
                <a:sym typeface="Knewave"/>
              </a:defRPr>
            </a:lvl4pPr>
            <a:lvl5pPr lvl="4" rtl="0" algn="r">
              <a:lnSpc>
                <a:spcPct val="100000"/>
              </a:lnSpc>
              <a:spcBef>
                <a:spcPts val="1600"/>
              </a:spcBef>
              <a:spcAft>
                <a:spcPts val="0"/>
              </a:spcAft>
              <a:buNone/>
              <a:defRPr sz="1800">
                <a:solidFill>
                  <a:srgbClr val="FFFFFF"/>
                </a:solidFill>
                <a:latin typeface="Knewave"/>
                <a:ea typeface="Knewave"/>
                <a:cs typeface="Knewave"/>
                <a:sym typeface="Knewave"/>
              </a:defRPr>
            </a:lvl5pPr>
            <a:lvl6pPr lvl="5" rtl="0" algn="r">
              <a:lnSpc>
                <a:spcPct val="100000"/>
              </a:lnSpc>
              <a:spcBef>
                <a:spcPts val="1600"/>
              </a:spcBef>
              <a:spcAft>
                <a:spcPts val="0"/>
              </a:spcAft>
              <a:buNone/>
              <a:defRPr sz="1800">
                <a:solidFill>
                  <a:srgbClr val="FFFFFF"/>
                </a:solidFill>
                <a:latin typeface="Knewave"/>
                <a:ea typeface="Knewave"/>
                <a:cs typeface="Knewave"/>
                <a:sym typeface="Knewave"/>
              </a:defRPr>
            </a:lvl6pPr>
            <a:lvl7pPr lvl="6" rtl="0" algn="r">
              <a:lnSpc>
                <a:spcPct val="100000"/>
              </a:lnSpc>
              <a:spcBef>
                <a:spcPts val="1600"/>
              </a:spcBef>
              <a:spcAft>
                <a:spcPts val="0"/>
              </a:spcAft>
              <a:buNone/>
              <a:defRPr sz="1800">
                <a:solidFill>
                  <a:srgbClr val="FFFFFF"/>
                </a:solidFill>
                <a:latin typeface="Knewave"/>
                <a:ea typeface="Knewave"/>
                <a:cs typeface="Knewave"/>
                <a:sym typeface="Knewave"/>
              </a:defRPr>
            </a:lvl7pPr>
            <a:lvl8pPr lvl="7" rtl="0" algn="r">
              <a:lnSpc>
                <a:spcPct val="100000"/>
              </a:lnSpc>
              <a:spcBef>
                <a:spcPts val="1600"/>
              </a:spcBef>
              <a:spcAft>
                <a:spcPts val="0"/>
              </a:spcAft>
              <a:buNone/>
              <a:defRPr sz="1800">
                <a:solidFill>
                  <a:srgbClr val="FFFFFF"/>
                </a:solidFill>
                <a:latin typeface="Knewave"/>
                <a:ea typeface="Knewave"/>
                <a:cs typeface="Knewave"/>
                <a:sym typeface="Knewave"/>
              </a:defRPr>
            </a:lvl8pPr>
            <a:lvl9pPr lvl="8" rtl="0" algn="r">
              <a:lnSpc>
                <a:spcPct val="100000"/>
              </a:lnSpc>
              <a:spcBef>
                <a:spcPts val="1600"/>
              </a:spcBef>
              <a:spcAft>
                <a:spcPts val="1600"/>
              </a:spcAft>
              <a:buNone/>
              <a:defRPr sz="1800">
                <a:solidFill>
                  <a:srgbClr val="FFFFFF"/>
                </a:solidFill>
                <a:latin typeface="Knewave"/>
                <a:ea typeface="Knewave"/>
                <a:cs typeface="Knewave"/>
                <a:sym typeface="Knewave"/>
              </a:defRPr>
            </a:lvl9pPr>
          </a:lstStyle>
          <a:p/>
        </p:txBody>
      </p:sp>
      <p:sp>
        <p:nvSpPr>
          <p:cNvPr id="74" name="Google Shape;74;p17"/>
          <p:cNvSpPr txBox="1"/>
          <p:nvPr>
            <p:ph idx="6" type="subTitle"/>
          </p:nvPr>
        </p:nvSpPr>
        <p:spPr>
          <a:xfrm>
            <a:off x="6397150" y="3089488"/>
            <a:ext cx="2026800" cy="5232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None/>
              <a:defRPr sz="1800">
                <a:solidFill>
                  <a:srgbClr val="FFFFFF"/>
                </a:solidFill>
                <a:latin typeface="Knewave"/>
                <a:ea typeface="Knewave"/>
                <a:cs typeface="Knewave"/>
                <a:sym typeface="Knewave"/>
              </a:defRPr>
            </a:lvl1pPr>
            <a:lvl2pPr lvl="1" rtl="0">
              <a:lnSpc>
                <a:spcPct val="100000"/>
              </a:lnSpc>
              <a:spcBef>
                <a:spcPts val="1600"/>
              </a:spcBef>
              <a:spcAft>
                <a:spcPts val="0"/>
              </a:spcAft>
              <a:buNone/>
              <a:defRPr sz="1800">
                <a:solidFill>
                  <a:srgbClr val="FFFFFF"/>
                </a:solidFill>
                <a:latin typeface="Knewave"/>
                <a:ea typeface="Knewave"/>
                <a:cs typeface="Knewave"/>
                <a:sym typeface="Knewave"/>
              </a:defRPr>
            </a:lvl2pPr>
            <a:lvl3pPr lvl="2" rtl="0">
              <a:lnSpc>
                <a:spcPct val="100000"/>
              </a:lnSpc>
              <a:spcBef>
                <a:spcPts val="1600"/>
              </a:spcBef>
              <a:spcAft>
                <a:spcPts val="0"/>
              </a:spcAft>
              <a:buNone/>
              <a:defRPr sz="1800">
                <a:solidFill>
                  <a:srgbClr val="FFFFFF"/>
                </a:solidFill>
                <a:latin typeface="Knewave"/>
                <a:ea typeface="Knewave"/>
                <a:cs typeface="Knewave"/>
                <a:sym typeface="Knewave"/>
              </a:defRPr>
            </a:lvl3pPr>
            <a:lvl4pPr lvl="3" rtl="0">
              <a:lnSpc>
                <a:spcPct val="100000"/>
              </a:lnSpc>
              <a:spcBef>
                <a:spcPts val="1600"/>
              </a:spcBef>
              <a:spcAft>
                <a:spcPts val="0"/>
              </a:spcAft>
              <a:buNone/>
              <a:defRPr sz="1800">
                <a:solidFill>
                  <a:srgbClr val="FFFFFF"/>
                </a:solidFill>
                <a:latin typeface="Knewave"/>
                <a:ea typeface="Knewave"/>
                <a:cs typeface="Knewave"/>
                <a:sym typeface="Knewave"/>
              </a:defRPr>
            </a:lvl4pPr>
            <a:lvl5pPr lvl="4" rtl="0">
              <a:lnSpc>
                <a:spcPct val="100000"/>
              </a:lnSpc>
              <a:spcBef>
                <a:spcPts val="1600"/>
              </a:spcBef>
              <a:spcAft>
                <a:spcPts val="0"/>
              </a:spcAft>
              <a:buNone/>
              <a:defRPr sz="1800">
                <a:solidFill>
                  <a:srgbClr val="FFFFFF"/>
                </a:solidFill>
                <a:latin typeface="Knewave"/>
                <a:ea typeface="Knewave"/>
                <a:cs typeface="Knewave"/>
                <a:sym typeface="Knewave"/>
              </a:defRPr>
            </a:lvl5pPr>
            <a:lvl6pPr lvl="5" rtl="0">
              <a:lnSpc>
                <a:spcPct val="100000"/>
              </a:lnSpc>
              <a:spcBef>
                <a:spcPts val="1600"/>
              </a:spcBef>
              <a:spcAft>
                <a:spcPts val="0"/>
              </a:spcAft>
              <a:buNone/>
              <a:defRPr sz="1800">
                <a:solidFill>
                  <a:srgbClr val="FFFFFF"/>
                </a:solidFill>
                <a:latin typeface="Knewave"/>
                <a:ea typeface="Knewave"/>
                <a:cs typeface="Knewave"/>
                <a:sym typeface="Knewave"/>
              </a:defRPr>
            </a:lvl6pPr>
            <a:lvl7pPr lvl="6" rtl="0">
              <a:lnSpc>
                <a:spcPct val="100000"/>
              </a:lnSpc>
              <a:spcBef>
                <a:spcPts val="1600"/>
              </a:spcBef>
              <a:spcAft>
                <a:spcPts val="0"/>
              </a:spcAft>
              <a:buNone/>
              <a:defRPr sz="1800">
                <a:solidFill>
                  <a:srgbClr val="FFFFFF"/>
                </a:solidFill>
                <a:latin typeface="Knewave"/>
                <a:ea typeface="Knewave"/>
                <a:cs typeface="Knewave"/>
                <a:sym typeface="Knewave"/>
              </a:defRPr>
            </a:lvl7pPr>
            <a:lvl8pPr lvl="7" rtl="0">
              <a:lnSpc>
                <a:spcPct val="100000"/>
              </a:lnSpc>
              <a:spcBef>
                <a:spcPts val="1600"/>
              </a:spcBef>
              <a:spcAft>
                <a:spcPts val="0"/>
              </a:spcAft>
              <a:buNone/>
              <a:defRPr sz="1800">
                <a:solidFill>
                  <a:srgbClr val="FFFFFF"/>
                </a:solidFill>
                <a:latin typeface="Knewave"/>
                <a:ea typeface="Knewave"/>
                <a:cs typeface="Knewave"/>
                <a:sym typeface="Knewave"/>
              </a:defRPr>
            </a:lvl8pPr>
            <a:lvl9pPr lvl="8" rtl="0">
              <a:lnSpc>
                <a:spcPct val="100000"/>
              </a:lnSpc>
              <a:spcBef>
                <a:spcPts val="1600"/>
              </a:spcBef>
              <a:spcAft>
                <a:spcPts val="1600"/>
              </a:spcAft>
              <a:buNone/>
              <a:defRPr sz="1800">
                <a:solidFill>
                  <a:srgbClr val="FFFFFF"/>
                </a:solidFill>
                <a:latin typeface="Knewave"/>
                <a:ea typeface="Knewave"/>
                <a:cs typeface="Knewave"/>
                <a:sym typeface="Knewave"/>
              </a:defRPr>
            </a:lvl9pPr>
          </a:lstStyle>
          <a:p/>
        </p:txBody>
      </p:sp>
      <p:sp>
        <p:nvSpPr>
          <p:cNvPr id="75" name="Google Shape;75;p17"/>
          <p:cNvSpPr txBox="1"/>
          <p:nvPr>
            <p:ph idx="7" type="subTitle"/>
          </p:nvPr>
        </p:nvSpPr>
        <p:spPr>
          <a:xfrm>
            <a:off x="720050" y="3581100"/>
            <a:ext cx="20268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rgbClr val="FFFFFF"/>
                </a:solidFill>
              </a:defRPr>
            </a:lvl1pPr>
            <a:lvl2pPr lvl="1" rtl="0" algn="r">
              <a:lnSpc>
                <a:spcPct val="100000"/>
              </a:lnSpc>
              <a:spcBef>
                <a:spcPts val="1600"/>
              </a:spcBef>
              <a:spcAft>
                <a:spcPts val="0"/>
              </a:spcAft>
              <a:buNone/>
              <a:defRPr sz="1400">
                <a:solidFill>
                  <a:srgbClr val="FFFFFF"/>
                </a:solidFill>
              </a:defRPr>
            </a:lvl2pPr>
            <a:lvl3pPr lvl="2" rtl="0" algn="r">
              <a:lnSpc>
                <a:spcPct val="100000"/>
              </a:lnSpc>
              <a:spcBef>
                <a:spcPts val="1600"/>
              </a:spcBef>
              <a:spcAft>
                <a:spcPts val="0"/>
              </a:spcAft>
              <a:buNone/>
              <a:defRPr sz="1400">
                <a:solidFill>
                  <a:srgbClr val="FFFFFF"/>
                </a:solidFill>
              </a:defRPr>
            </a:lvl3pPr>
            <a:lvl4pPr lvl="3" rtl="0" algn="r">
              <a:lnSpc>
                <a:spcPct val="100000"/>
              </a:lnSpc>
              <a:spcBef>
                <a:spcPts val="1600"/>
              </a:spcBef>
              <a:spcAft>
                <a:spcPts val="0"/>
              </a:spcAft>
              <a:buNone/>
              <a:defRPr sz="1400">
                <a:solidFill>
                  <a:srgbClr val="FFFFFF"/>
                </a:solidFill>
              </a:defRPr>
            </a:lvl4pPr>
            <a:lvl5pPr lvl="4" rtl="0" algn="r">
              <a:lnSpc>
                <a:spcPct val="100000"/>
              </a:lnSpc>
              <a:spcBef>
                <a:spcPts val="1600"/>
              </a:spcBef>
              <a:spcAft>
                <a:spcPts val="0"/>
              </a:spcAft>
              <a:buNone/>
              <a:defRPr sz="1400">
                <a:solidFill>
                  <a:srgbClr val="FFFFFF"/>
                </a:solidFill>
              </a:defRPr>
            </a:lvl5pPr>
            <a:lvl6pPr lvl="5" rtl="0" algn="r">
              <a:lnSpc>
                <a:spcPct val="100000"/>
              </a:lnSpc>
              <a:spcBef>
                <a:spcPts val="1600"/>
              </a:spcBef>
              <a:spcAft>
                <a:spcPts val="0"/>
              </a:spcAft>
              <a:buNone/>
              <a:defRPr sz="1400">
                <a:solidFill>
                  <a:srgbClr val="FFFFFF"/>
                </a:solidFill>
              </a:defRPr>
            </a:lvl6pPr>
            <a:lvl7pPr lvl="6" rtl="0" algn="r">
              <a:lnSpc>
                <a:spcPct val="100000"/>
              </a:lnSpc>
              <a:spcBef>
                <a:spcPts val="1600"/>
              </a:spcBef>
              <a:spcAft>
                <a:spcPts val="0"/>
              </a:spcAft>
              <a:buNone/>
              <a:defRPr sz="1400">
                <a:solidFill>
                  <a:srgbClr val="FFFFFF"/>
                </a:solidFill>
              </a:defRPr>
            </a:lvl7pPr>
            <a:lvl8pPr lvl="7" rtl="0" algn="r">
              <a:lnSpc>
                <a:spcPct val="100000"/>
              </a:lnSpc>
              <a:spcBef>
                <a:spcPts val="1600"/>
              </a:spcBef>
              <a:spcAft>
                <a:spcPts val="0"/>
              </a:spcAft>
              <a:buNone/>
              <a:defRPr sz="1400">
                <a:solidFill>
                  <a:srgbClr val="FFFFFF"/>
                </a:solidFill>
              </a:defRPr>
            </a:lvl8pPr>
            <a:lvl9pPr lvl="8" rtl="0" algn="r">
              <a:lnSpc>
                <a:spcPct val="100000"/>
              </a:lnSpc>
              <a:spcBef>
                <a:spcPts val="1600"/>
              </a:spcBef>
              <a:spcAft>
                <a:spcPts val="1600"/>
              </a:spcAft>
              <a:buNone/>
              <a:defRPr sz="1400">
                <a:solidFill>
                  <a:srgbClr val="FFFFFF"/>
                </a:solidFill>
              </a:defRPr>
            </a:lvl9pPr>
          </a:lstStyle>
          <a:p/>
        </p:txBody>
      </p:sp>
      <p:sp>
        <p:nvSpPr>
          <p:cNvPr id="76" name="Google Shape;76;p17"/>
          <p:cNvSpPr txBox="1"/>
          <p:nvPr>
            <p:ph idx="8" type="subTitle"/>
          </p:nvPr>
        </p:nvSpPr>
        <p:spPr>
          <a:xfrm>
            <a:off x="6397100" y="3581104"/>
            <a:ext cx="2026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FFFFF"/>
                </a:solidFill>
              </a:defRPr>
            </a:lvl1pPr>
            <a:lvl2pPr lvl="1" rtl="0">
              <a:lnSpc>
                <a:spcPct val="100000"/>
              </a:lnSpc>
              <a:spcBef>
                <a:spcPts val="1600"/>
              </a:spcBef>
              <a:spcAft>
                <a:spcPts val="0"/>
              </a:spcAft>
              <a:buNone/>
              <a:defRPr sz="1400">
                <a:solidFill>
                  <a:srgbClr val="FFFFFF"/>
                </a:solidFill>
              </a:defRPr>
            </a:lvl2pPr>
            <a:lvl3pPr lvl="2" rtl="0">
              <a:lnSpc>
                <a:spcPct val="100000"/>
              </a:lnSpc>
              <a:spcBef>
                <a:spcPts val="1600"/>
              </a:spcBef>
              <a:spcAft>
                <a:spcPts val="0"/>
              </a:spcAft>
              <a:buNone/>
              <a:defRPr sz="1400">
                <a:solidFill>
                  <a:srgbClr val="FFFFFF"/>
                </a:solidFill>
              </a:defRPr>
            </a:lvl3pPr>
            <a:lvl4pPr lvl="3" rtl="0">
              <a:lnSpc>
                <a:spcPct val="100000"/>
              </a:lnSpc>
              <a:spcBef>
                <a:spcPts val="1600"/>
              </a:spcBef>
              <a:spcAft>
                <a:spcPts val="0"/>
              </a:spcAft>
              <a:buNone/>
              <a:defRPr sz="1400">
                <a:solidFill>
                  <a:srgbClr val="FFFFFF"/>
                </a:solidFill>
              </a:defRPr>
            </a:lvl4pPr>
            <a:lvl5pPr lvl="4" rtl="0">
              <a:lnSpc>
                <a:spcPct val="100000"/>
              </a:lnSpc>
              <a:spcBef>
                <a:spcPts val="1600"/>
              </a:spcBef>
              <a:spcAft>
                <a:spcPts val="0"/>
              </a:spcAft>
              <a:buNone/>
              <a:defRPr sz="1400">
                <a:solidFill>
                  <a:srgbClr val="FFFFFF"/>
                </a:solidFill>
              </a:defRPr>
            </a:lvl5pPr>
            <a:lvl6pPr lvl="5" rtl="0">
              <a:lnSpc>
                <a:spcPct val="100000"/>
              </a:lnSpc>
              <a:spcBef>
                <a:spcPts val="1600"/>
              </a:spcBef>
              <a:spcAft>
                <a:spcPts val="0"/>
              </a:spcAft>
              <a:buNone/>
              <a:defRPr sz="1400">
                <a:solidFill>
                  <a:srgbClr val="FFFFFF"/>
                </a:solidFill>
              </a:defRPr>
            </a:lvl6pPr>
            <a:lvl7pPr lvl="6" rtl="0">
              <a:lnSpc>
                <a:spcPct val="100000"/>
              </a:lnSpc>
              <a:spcBef>
                <a:spcPts val="1600"/>
              </a:spcBef>
              <a:spcAft>
                <a:spcPts val="0"/>
              </a:spcAft>
              <a:buNone/>
              <a:defRPr sz="1400">
                <a:solidFill>
                  <a:srgbClr val="FFFFFF"/>
                </a:solidFill>
              </a:defRPr>
            </a:lvl7pPr>
            <a:lvl8pPr lvl="7" rtl="0">
              <a:lnSpc>
                <a:spcPct val="100000"/>
              </a:lnSpc>
              <a:spcBef>
                <a:spcPts val="1600"/>
              </a:spcBef>
              <a:spcAft>
                <a:spcPts val="0"/>
              </a:spcAft>
              <a:buNone/>
              <a:defRPr sz="1400">
                <a:solidFill>
                  <a:srgbClr val="FFFFFF"/>
                </a:solidFill>
              </a:defRPr>
            </a:lvl8pPr>
            <a:lvl9pPr lvl="8" rtl="0">
              <a:lnSpc>
                <a:spcPct val="100000"/>
              </a:lnSpc>
              <a:spcBef>
                <a:spcPts val="1600"/>
              </a:spcBef>
              <a:spcAft>
                <a:spcPts val="1600"/>
              </a:spcAft>
              <a:buNone/>
              <a:defRPr sz="1400">
                <a:solidFill>
                  <a:srgbClr val="FFFFFF"/>
                </a:solidFill>
              </a:defRPr>
            </a:lvl9pPr>
          </a:lstStyle>
          <a:p/>
        </p:txBody>
      </p:sp>
      <p:sp>
        <p:nvSpPr>
          <p:cNvPr id="77" name="Google Shape;77;p17"/>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
    <p:bg>
      <p:bgPr>
        <a:solidFill>
          <a:schemeClr val="accent3"/>
        </a:solidFill>
      </p:bgPr>
    </p:bg>
    <p:spTree>
      <p:nvGrpSpPr>
        <p:cNvPr id="78" name="Shape 78"/>
        <p:cNvGrpSpPr/>
        <p:nvPr/>
      </p:nvGrpSpPr>
      <p:grpSpPr>
        <a:xfrm>
          <a:off x="0" y="0"/>
          <a:ext cx="0" cy="0"/>
          <a:chOff x="0" y="0"/>
          <a:chExt cx="0" cy="0"/>
        </a:xfrm>
      </p:grpSpPr>
      <p:sp>
        <p:nvSpPr>
          <p:cNvPr id="79" name="Google Shape;79;p18"/>
          <p:cNvSpPr txBox="1"/>
          <p:nvPr>
            <p:ph type="ctrTitle"/>
          </p:nvPr>
        </p:nvSpPr>
        <p:spPr>
          <a:xfrm>
            <a:off x="1163501" y="1735578"/>
            <a:ext cx="1637100" cy="48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0" name="Google Shape;80;p18"/>
          <p:cNvSpPr txBox="1"/>
          <p:nvPr>
            <p:ph idx="1" type="subTitle"/>
          </p:nvPr>
        </p:nvSpPr>
        <p:spPr>
          <a:xfrm>
            <a:off x="905050" y="3082650"/>
            <a:ext cx="2154000" cy="148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2"/>
                </a:solidFill>
              </a:defRPr>
            </a:lvl1pPr>
            <a:lvl2pPr lvl="1" rtl="0" algn="ctr">
              <a:lnSpc>
                <a:spcPct val="100000"/>
              </a:lnSpc>
              <a:spcBef>
                <a:spcPts val="1600"/>
              </a:spcBef>
              <a:spcAft>
                <a:spcPts val="0"/>
              </a:spcAft>
              <a:buNone/>
              <a:defRPr sz="1600">
                <a:solidFill>
                  <a:schemeClr val="dk2"/>
                </a:solidFill>
              </a:defRPr>
            </a:lvl2pPr>
            <a:lvl3pPr lvl="2" rtl="0" algn="ctr">
              <a:lnSpc>
                <a:spcPct val="100000"/>
              </a:lnSpc>
              <a:spcBef>
                <a:spcPts val="1600"/>
              </a:spcBef>
              <a:spcAft>
                <a:spcPts val="0"/>
              </a:spcAft>
              <a:buNone/>
              <a:defRPr sz="1600">
                <a:solidFill>
                  <a:schemeClr val="dk2"/>
                </a:solidFill>
              </a:defRPr>
            </a:lvl3pPr>
            <a:lvl4pPr lvl="3" rtl="0" algn="ctr">
              <a:lnSpc>
                <a:spcPct val="100000"/>
              </a:lnSpc>
              <a:spcBef>
                <a:spcPts val="1600"/>
              </a:spcBef>
              <a:spcAft>
                <a:spcPts val="0"/>
              </a:spcAft>
              <a:buNone/>
              <a:defRPr sz="1600">
                <a:solidFill>
                  <a:schemeClr val="dk2"/>
                </a:solidFill>
              </a:defRPr>
            </a:lvl4pPr>
            <a:lvl5pPr lvl="4" rtl="0" algn="ctr">
              <a:lnSpc>
                <a:spcPct val="100000"/>
              </a:lnSpc>
              <a:spcBef>
                <a:spcPts val="1600"/>
              </a:spcBef>
              <a:spcAft>
                <a:spcPts val="0"/>
              </a:spcAft>
              <a:buNone/>
              <a:defRPr sz="1600">
                <a:solidFill>
                  <a:schemeClr val="dk2"/>
                </a:solidFill>
              </a:defRPr>
            </a:lvl5pPr>
            <a:lvl6pPr lvl="5" rtl="0" algn="ctr">
              <a:lnSpc>
                <a:spcPct val="100000"/>
              </a:lnSpc>
              <a:spcBef>
                <a:spcPts val="1600"/>
              </a:spcBef>
              <a:spcAft>
                <a:spcPts val="0"/>
              </a:spcAft>
              <a:buNone/>
              <a:defRPr sz="1600">
                <a:solidFill>
                  <a:schemeClr val="dk2"/>
                </a:solidFill>
              </a:defRPr>
            </a:lvl6pPr>
            <a:lvl7pPr lvl="6" rtl="0" algn="ctr">
              <a:lnSpc>
                <a:spcPct val="100000"/>
              </a:lnSpc>
              <a:spcBef>
                <a:spcPts val="1600"/>
              </a:spcBef>
              <a:spcAft>
                <a:spcPts val="0"/>
              </a:spcAft>
              <a:buNone/>
              <a:defRPr sz="1600">
                <a:solidFill>
                  <a:schemeClr val="dk2"/>
                </a:solidFill>
              </a:defRPr>
            </a:lvl7pPr>
            <a:lvl8pPr lvl="7" rtl="0" algn="ctr">
              <a:lnSpc>
                <a:spcPct val="100000"/>
              </a:lnSpc>
              <a:spcBef>
                <a:spcPts val="1600"/>
              </a:spcBef>
              <a:spcAft>
                <a:spcPts val="0"/>
              </a:spcAft>
              <a:buNone/>
              <a:defRPr sz="1600">
                <a:solidFill>
                  <a:schemeClr val="dk2"/>
                </a:solidFill>
              </a:defRPr>
            </a:lvl8pPr>
            <a:lvl9pPr lvl="8" rtl="0" algn="ctr">
              <a:lnSpc>
                <a:spcPct val="100000"/>
              </a:lnSpc>
              <a:spcBef>
                <a:spcPts val="1600"/>
              </a:spcBef>
              <a:spcAft>
                <a:spcPts val="1600"/>
              </a:spcAft>
              <a:buNone/>
              <a:defRPr sz="1600">
                <a:solidFill>
                  <a:schemeClr val="dk2"/>
                </a:solidFill>
              </a:defRPr>
            </a:lvl9pPr>
          </a:lstStyle>
          <a:p/>
        </p:txBody>
      </p:sp>
      <p:sp>
        <p:nvSpPr>
          <p:cNvPr id="81" name="Google Shape;81;p18"/>
          <p:cNvSpPr txBox="1"/>
          <p:nvPr>
            <p:ph idx="2" type="ctrTitle"/>
          </p:nvPr>
        </p:nvSpPr>
        <p:spPr>
          <a:xfrm>
            <a:off x="3758274" y="1735578"/>
            <a:ext cx="1637100" cy="48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2" name="Google Shape;82;p18"/>
          <p:cNvSpPr txBox="1"/>
          <p:nvPr>
            <p:ph idx="3" type="subTitle"/>
          </p:nvPr>
        </p:nvSpPr>
        <p:spPr>
          <a:xfrm>
            <a:off x="3494961" y="3082650"/>
            <a:ext cx="2154000" cy="148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2"/>
                </a:solidFill>
              </a:defRPr>
            </a:lvl1pPr>
            <a:lvl2pPr lvl="1" rtl="0" algn="ctr">
              <a:lnSpc>
                <a:spcPct val="100000"/>
              </a:lnSpc>
              <a:spcBef>
                <a:spcPts val="1600"/>
              </a:spcBef>
              <a:spcAft>
                <a:spcPts val="0"/>
              </a:spcAft>
              <a:buNone/>
              <a:defRPr sz="1600">
                <a:solidFill>
                  <a:schemeClr val="dk2"/>
                </a:solidFill>
              </a:defRPr>
            </a:lvl2pPr>
            <a:lvl3pPr lvl="2" rtl="0" algn="ctr">
              <a:lnSpc>
                <a:spcPct val="100000"/>
              </a:lnSpc>
              <a:spcBef>
                <a:spcPts val="1600"/>
              </a:spcBef>
              <a:spcAft>
                <a:spcPts val="0"/>
              </a:spcAft>
              <a:buNone/>
              <a:defRPr sz="1600">
                <a:solidFill>
                  <a:schemeClr val="dk2"/>
                </a:solidFill>
              </a:defRPr>
            </a:lvl3pPr>
            <a:lvl4pPr lvl="3" rtl="0" algn="ctr">
              <a:lnSpc>
                <a:spcPct val="100000"/>
              </a:lnSpc>
              <a:spcBef>
                <a:spcPts val="1600"/>
              </a:spcBef>
              <a:spcAft>
                <a:spcPts val="0"/>
              </a:spcAft>
              <a:buNone/>
              <a:defRPr sz="1600">
                <a:solidFill>
                  <a:schemeClr val="dk2"/>
                </a:solidFill>
              </a:defRPr>
            </a:lvl4pPr>
            <a:lvl5pPr lvl="4" rtl="0" algn="ctr">
              <a:lnSpc>
                <a:spcPct val="100000"/>
              </a:lnSpc>
              <a:spcBef>
                <a:spcPts val="1600"/>
              </a:spcBef>
              <a:spcAft>
                <a:spcPts val="0"/>
              </a:spcAft>
              <a:buNone/>
              <a:defRPr sz="1600">
                <a:solidFill>
                  <a:schemeClr val="dk2"/>
                </a:solidFill>
              </a:defRPr>
            </a:lvl5pPr>
            <a:lvl6pPr lvl="5" rtl="0" algn="ctr">
              <a:lnSpc>
                <a:spcPct val="100000"/>
              </a:lnSpc>
              <a:spcBef>
                <a:spcPts val="1600"/>
              </a:spcBef>
              <a:spcAft>
                <a:spcPts val="0"/>
              </a:spcAft>
              <a:buNone/>
              <a:defRPr sz="1600">
                <a:solidFill>
                  <a:schemeClr val="dk2"/>
                </a:solidFill>
              </a:defRPr>
            </a:lvl6pPr>
            <a:lvl7pPr lvl="6" rtl="0" algn="ctr">
              <a:lnSpc>
                <a:spcPct val="100000"/>
              </a:lnSpc>
              <a:spcBef>
                <a:spcPts val="1600"/>
              </a:spcBef>
              <a:spcAft>
                <a:spcPts val="0"/>
              </a:spcAft>
              <a:buNone/>
              <a:defRPr sz="1600">
                <a:solidFill>
                  <a:schemeClr val="dk2"/>
                </a:solidFill>
              </a:defRPr>
            </a:lvl7pPr>
            <a:lvl8pPr lvl="7" rtl="0" algn="ctr">
              <a:lnSpc>
                <a:spcPct val="100000"/>
              </a:lnSpc>
              <a:spcBef>
                <a:spcPts val="1600"/>
              </a:spcBef>
              <a:spcAft>
                <a:spcPts val="0"/>
              </a:spcAft>
              <a:buNone/>
              <a:defRPr sz="1600">
                <a:solidFill>
                  <a:schemeClr val="dk2"/>
                </a:solidFill>
              </a:defRPr>
            </a:lvl8pPr>
            <a:lvl9pPr lvl="8" rtl="0" algn="ctr">
              <a:lnSpc>
                <a:spcPct val="100000"/>
              </a:lnSpc>
              <a:spcBef>
                <a:spcPts val="1600"/>
              </a:spcBef>
              <a:spcAft>
                <a:spcPts val="1600"/>
              </a:spcAft>
              <a:buNone/>
              <a:defRPr sz="1600">
                <a:solidFill>
                  <a:schemeClr val="dk2"/>
                </a:solidFill>
              </a:defRPr>
            </a:lvl9pPr>
          </a:lstStyle>
          <a:p/>
        </p:txBody>
      </p:sp>
      <p:sp>
        <p:nvSpPr>
          <p:cNvPr id="83" name="Google Shape;83;p18"/>
          <p:cNvSpPr txBox="1"/>
          <p:nvPr>
            <p:ph idx="4" type="ctrTitle"/>
          </p:nvPr>
        </p:nvSpPr>
        <p:spPr>
          <a:xfrm>
            <a:off x="6381550" y="1735578"/>
            <a:ext cx="1637100" cy="48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4" name="Google Shape;84;p18"/>
          <p:cNvSpPr txBox="1"/>
          <p:nvPr>
            <p:ph idx="5" type="subTitle"/>
          </p:nvPr>
        </p:nvSpPr>
        <p:spPr>
          <a:xfrm>
            <a:off x="6123102" y="3082650"/>
            <a:ext cx="2154000" cy="148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dk2"/>
                </a:solidFill>
              </a:defRPr>
            </a:lvl1pPr>
            <a:lvl2pPr lvl="1" rtl="0" algn="ctr">
              <a:lnSpc>
                <a:spcPct val="100000"/>
              </a:lnSpc>
              <a:spcBef>
                <a:spcPts val="1600"/>
              </a:spcBef>
              <a:spcAft>
                <a:spcPts val="0"/>
              </a:spcAft>
              <a:buNone/>
              <a:defRPr sz="1600">
                <a:solidFill>
                  <a:schemeClr val="dk2"/>
                </a:solidFill>
              </a:defRPr>
            </a:lvl2pPr>
            <a:lvl3pPr lvl="2" rtl="0" algn="ctr">
              <a:lnSpc>
                <a:spcPct val="100000"/>
              </a:lnSpc>
              <a:spcBef>
                <a:spcPts val="1600"/>
              </a:spcBef>
              <a:spcAft>
                <a:spcPts val="0"/>
              </a:spcAft>
              <a:buNone/>
              <a:defRPr sz="1600">
                <a:solidFill>
                  <a:schemeClr val="dk2"/>
                </a:solidFill>
              </a:defRPr>
            </a:lvl3pPr>
            <a:lvl4pPr lvl="3" rtl="0" algn="ctr">
              <a:lnSpc>
                <a:spcPct val="100000"/>
              </a:lnSpc>
              <a:spcBef>
                <a:spcPts val="1600"/>
              </a:spcBef>
              <a:spcAft>
                <a:spcPts val="0"/>
              </a:spcAft>
              <a:buNone/>
              <a:defRPr sz="1600">
                <a:solidFill>
                  <a:schemeClr val="dk2"/>
                </a:solidFill>
              </a:defRPr>
            </a:lvl4pPr>
            <a:lvl5pPr lvl="4" rtl="0" algn="ctr">
              <a:lnSpc>
                <a:spcPct val="100000"/>
              </a:lnSpc>
              <a:spcBef>
                <a:spcPts val="1600"/>
              </a:spcBef>
              <a:spcAft>
                <a:spcPts val="0"/>
              </a:spcAft>
              <a:buNone/>
              <a:defRPr sz="1600">
                <a:solidFill>
                  <a:schemeClr val="dk2"/>
                </a:solidFill>
              </a:defRPr>
            </a:lvl5pPr>
            <a:lvl6pPr lvl="5" rtl="0" algn="ctr">
              <a:lnSpc>
                <a:spcPct val="100000"/>
              </a:lnSpc>
              <a:spcBef>
                <a:spcPts val="1600"/>
              </a:spcBef>
              <a:spcAft>
                <a:spcPts val="0"/>
              </a:spcAft>
              <a:buNone/>
              <a:defRPr sz="1600">
                <a:solidFill>
                  <a:schemeClr val="dk2"/>
                </a:solidFill>
              </a:defRPr>
            </a:lvl6pPr>
            <a:lvl7pPr lvl="6" rtl="0" algn="ctr">
              <a:lnSpc>
                <a:spcPct val="100000"/>
              </a:lnSpc>
              <a:spcBef>
                <a:spcPts val="1600"/>
              </a:spcBef>
              <a:spcAft>
                <a:spcPts val="0"/>
              </a:spcAft>
              <a:buNone/>
              <a:defRPr sz="1600">
                <a:solidFill>
                  <a:schemeClr val="dk2"/>
                </a:solidFill>
              </a:defRPr>
            </a:lvl7pPr>
            <a:lvl8pPr lvl="7" rtl="0" algn="ctr">
              <a:lnSpc>
                <a:spcPct val="100000"/>
              </a:lnSpc>
              <a:spcBef>
                <a:spcPts val="1600"/>
              </a:spcBef>
              <a:spcAft>
                <a:spcPts val="0"/>
              </a:spcAft>
              <a:buNone/>
              <a:defRPr sz="1600">
                <a:solidFill>
                  <a:schemeClr val="dk2"/>
                </a:solidFill>
              </a:defRPr>
            </a:lvl8pPr>
            <a:lvl9pPr lvl="8" rtl="0" algn="ctr">
              <a:lnSpc>
                <a:spcPct val="100000"/>
              </a:lnSpc>
              <a:spcBef>
                <a:spcPts val="1600"/>
              </a:spcBef>
              <a:spcAft>
                <a:spcPts val="1600"/>
              </a:spcAft>
              <a:buNone/>
              <a:defRPr sz="1600">
                <a:solidFill>
                  <a:schemeClr val="dk2"/>
                </a:solidFill>
              </a:defRPr>
            </a:lvl9pPr>
          </a:lstStyle>
          <a:p/>
        </p:txBody>
      </p:sp>
      <p:sp>
        <p:nvSpPr>
          <p:cNvPr id="85" name="Google Shape;85;p18"/>
          <p:cNvSpPr/>
          <p:nvPr/>
        </p:nvSpPr>
        <p:spPr>
          <a:xfrm>
            <a:off x="402775" y="315466"/>
            <a:ext cx="8338425" cy="695500"/>
          </a:xfrm>
          <a:prstGeom prst="flowChartProcess">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8"/>
          <p:cNvSpPr txBox="1"/>
          <p:nvPr>
            <p:ph idx="6"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
  <p:cSld name="CUSTOM_2_1">
    <p:spTree>
      <p:nvGrpSpPr>
        <p:cNvPr id="87" name="Shape 87"/>
        <p:cNvGrpSpPr/>
        <p:nvPr/>
      </p:nvGrpSpPr>
      <p:grpSpPr>
        <a:xfrm>
          <a:off x="0" y="0"/>
          <a:ext cx="0" cy="0"/>
          <a:chOff x="0" y="0"/>
          <a:chExt cx="0" cy="0"/>
        </a:xfrm>
      </p:grpSpPr>
      <p:sp>
        <p:nvSpPr>
          <p:cNvPr id="88" name="Google Shape;88;p19"/>
          <p:cNvSpPr txBox="1"/>
          <p:nvPr>
            <p:ph idx="1" type="subTitle"/>
          </p:nvPr>
        </p:nvSpPr>
        <p:spPr>
          <a:xfrm>
            <a:off x="720050" y="3856110"/>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89" name="Google Shape;89;p19"/>
          <p:cNvSpPr txBox="1"/>
          <p:nvPr>
            <p:ph idx="2" type="subTitle"/>
          </p:nvPr>
        </p:nvSpPr>
        <p:spPr>
          <a:xfrm>
            <a:off x="3494960" y="3856110"/>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90" name="Google Shape;90;p19"/>
          <p:cNvSpPr txBox="1"/>
          <p:nvPr>
            <p:ph idx="3" type="subTitle"/>
          </p:nvPr>
        </p:nvSpPr>
        <p:spPr>
          <a:xfrm>
            <a:off x="6279600" y="3856110"/>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91" name="Google Shape;91;p19"/>
          <p:cNvSpPr txBox="1"/>
          <p:nvPr>
            <p:ph idx="4" type="subTitle"/>
          </p:nvPr>
        </p:nvSpPr>
        <p:spPr>
          <a:xfrm>
            <a:off x="720050" y="335632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latin typeface="Knewave"/>
                <a:ea typeface="Knewave"/>
                <a:cs typeface="Knewave"/>
                <a:sym typeface="Knewave"/>
              </a:defRPr>
            </a:lvl1pPr>
            <a:lvl2pPr lvl="1" rtl="0" algn="ctr">
              <a:lnSpc>
                <a:spcPct val="100000"/>
              </a:lnSpc>
              <a:spcBef>
                <a:spcPts val="1600"/>
              </a:spcBef>
              <a:spcAft>
                <a:spcPts val="0"/>
              </a:spcAft>
              <a:buNone/>
              <a:defRPr sz="3000">
                <a:latin typeface="Knewave"/>
                <a:ea typeface="Knewave"/>
                <a:cs typeface="Knewave"/>
                <a:sym typeface="Knewave"/>
              </a:defRPr>
            </a:lvl2pPr>
            <a:lvl3pPr lvl="2" rtl="0" algn="ctr">
              <a:lnSpc>
                <a:spcPct val="100000"/>
              </a:lnSpc>
              <a:spcBef>
                <a:spcPts val="1600"/>
              </a:spcBef>
              <a:spcAft>
                <a:spcPts val="0"/>
              </a:spcAft>
              <a:buNone/>
              <a:defRPr sz="3000">
                <a:latin typeface="Knewave"/>
                <a:ea typeface="Knewave"/>
                <a:cs typeface="Knewave"/>
                <a:sym typeface="Knewave"/>
              </a:defRPr>
            </a:lvl3pPr>
            <a:lvl4pPr lvl="3" rtl="0" algn="ctr">
              <a:lnSpc>
                <a:spcPct val="100000"/>
              </a:lnSpc>
              <a:spcBef>
                <a:spcPts val="1600"/>
              </a:spcBef>
              <a:spcAft>
                <a:spcPts val="0"/>
              </a:spcAft>
              <a:buNone/>
              <a:defRPr sz="3000">
                <a:latin typeface="Knewave"/>
                <a:ea typeface="Knewave"/>
                <a:cs typeface="Knewave"/>
                <a:sym typeface="Knewave"/>
              </a:defRPr>
            </a:lvl4pPr>
            <a:lvl5pPr lvl="4" rtl="0" algn="ctr">
              <a:lnSpc>
                <a:spcPct val="100000"/>
              </a:lnSpc>
              <a:spcBef>
                <a:spcPts val="1600"/>
              </a:spcBef>
              <a:spcAft>
                <a:spcPts val="0"/>
              </a:spcAft>
              <a:buNone/>
              <a:defRPr sz="3000">
                <a:latin typeface="Knewave"/>
                <a:ea typeface="Knewave"/>
                <a:cs typeface="Knewave"/>
                <a:sym typeface="Knewave"/>
              </a:defRPr>
            </a:lvl5pPr>
            <a:lvl6pPr lvl="5" rtl="0" algn="ctr">
              <a:lnSpc>
                <a:spcPct val="100000"/>
              </a:lnSpc>
              <a:spcBef>
                <a:spcPts val="1600"/>
              </a:spcBef>
              <a:spcAft>
                <a:spcPts val="0"/>
              </a:spcAft>
              <a:buNone/>
              <a:defRPr sz="3000">
                <a:latin typeface="Knewave"/>
                <a:ea typeface="Knewave"/>
                <a:cs typeface="Knewave"/>
                <a:sym typeface="Knewave"/>
              </a:defRPr>
            </a:lvl6pPr>
            <a:lvl7pPr lvl="6" rtl="0" algn="ctr">
              <a:lnSpc>
                <a:spcPct val="100000"/>
              </a:lnSpc>
              <a:spcBef>
                <a:spcPts val="1600"/>
              </a:spcBef>
              <a:spcAft>
                <a:spcPts val="0"/>
              </a:spcAft>
              <a:buNone/>
              <a:defRPr sz="3000">
                <a:latin typeface="Knewave"/>
                <a:ea typeface="Knewave"/>
                <a:cs typeface="Knewave"/>
                <a:sym typeface="Knewave"/>
              </a:defRPr>
            </a:lvl7pPr>
            <a:lvl8pPr lvl="7" rtl="0" algn="ctr">
              <a:lnSpc>
                <a:spcPct val="100000"/>
              </a:lnSpc>
              <a:spcBef>
                <a:spcPts val="1600"/>
              </a:spcBef>
              <a:spcAft>
                <a:spcPts val="0"/>
              </a:spcAft>
              <a:buNone/>
              <a:defRPr sz="3000">
                <a:latin typeface="Knewave"/>
                <a:ea typeface="Knewave"/>
                <a:cs typeface="Knewave"/>
                <a:sym typeface="Knewave"/>
              </a:defRPr>
            </a:lvl8pPr>
            <a:lvl9pPr lvl="8" rtl="0" algn="ctr">
              <a:lnSpc>
                <a:spcPct val="100000"/>
              </a:lnSpc>
              <a:spcBef>
                <a:spcPts val="1600"/>
              </a:spcBef>
              <a:spcAft>
                <a:spcPts val="1600"/>
              </a:spcAft>
              <a:buNone/>
              <a:defRPr sz="3000">
                <a:latin typeface="Knewave"/>
                <a:ea typeface="Knewave"/>
                <a:cs typeface="Knewave"/>
                <a:sym typeface="Knewave"/>
              </a:defRPr>
            </a:lvl9pPr>
          </a:lstStyle>
          <a:p/>
        </p:txBody>
      </p:sp>
      <p:sp>
        <p:nvSpPr>
          <p:cNvPr id="92" name="Google Shape;92;p19"/>
          <p:cNvSpPr txBox="1"/>
          <p:nvPr>
            <p:ph idx="5" type="subTitle"/>
          </p:nvPr>
        </p:nvSpPr>
        <p:spPr>
          <a:xfrm>
            <a:off x="3494961" y="335632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latin typeface="Knewave"/>
                <a:ea typeface="Knewave"/>
                <a:cs typeface="Knewave"/>
                <a:sym typeface="Knewave"/>
              </a:defRPr>
            </a:lvl1pPr>
            <a:lvl2pPr lvl="1" rtl="0" algn="ctr">
              <a:lnSpc>
                <a:spcPct val="100000"/>
              </a:lnSpc>
              <a:spcBef>
                <a:spcPts val="1600"/>
              </a:spcBef>
              <a:spcAft>
                <a:spcPts val="0"/>
              </a:spcAft>
              <a:buNone/>
              <a:defRPr sz="3000">
                <a:latin typeface="Knewave"/>
                <a:ea typeface="Knewave"/>
                <a:cs typeface="Knewave"/>
                <a:sym typeface="Knewave"/>
              </a:defRPr>
            </a:lvl2pPr>
            <a:lvl3pPr lvl="2" rtl="0" algn="ctr">
              <a:lnSpc>
                <a:spcPct val="100000"/>
              </a:lnSpc>
              <a:spcBef>
                <a:spcPts val="1600"/>
              </a:spcBef>
              <a:spcAft>
                <a:spcPts val="0"/>
              </a:spcAft>
              <a:buNone/>
              <a:defRPr sz="3000">
                <a:latin typeface="Knewave"/>
                <a:ea typeface="Knewave"/>
                <a:cs typeface="Knewave"/>
                <a:sym typeface="Knewave"/>
              </a:defRPr>
            </a:lvl3pPr>
            <a:lvl4pPr lvl="3" rtl="0" algn="ctr">
              <a:lnSpc>
                <a:spcPct val="100000"/>
              </a:lnSpc>
              <a:spcBef>
                <a:spcPts val="1600"/>
              </a:spcBef>
              <a:spcAft>
                <a:spcPts val="0"/>
              </a:spcAft>
              <a:buNone/>
              <a:defRPr sz="3000">
                <a:latin typeface="Knewave"/>
                <a:ea typeface="Knewave"/>
                <a:cs typeface="Knewave"/>
                <a:sym typeface="Knewave"/>
              </a:defRPr>
            </a:lvl4pPr>
            <a:lvl5pPr lvl="4" rtl="0" algn="ctr">
              <a:lnSpc>
                <a:spcPct val="100000"/>
              </a:lnSpc>
              <a:spcBef>
                <a:spcPts val="1600"/>
              </a:spcBef>
              <a:spcAft>
                <a:spcPts val="0"/>
              </a:spcAft>
              <a:buNone/>
              <a:defRPr sz="3000">
                <a:latin typeface="Knewave"/>
                <a:ea typeface="Knewave"/>
                <a:cs typeface="Knewave"/>
                <a:sym typeface="Knewave"/>
              </a:defRPr>
            </a:lvl5pPr>
            <a:lvl6pPr lvl="5" rtl="0" algn="ctr">
              <a:lnSpc>
                <a:spcPct val="100000"/>
              </a:lnSpc>
              <a:spcBef>
                <a:spcPts val="1600"/>
              </a:spcBef>
              <a:spcAft>
                <a:spcPts val="0"/>
              </a:spcAft>
              <a:buNone/>
              <a:defRPr sz="3000">
                <a:latin typeface="Knewave"/>
                <a:ea typeface="Knewave"/>
                <a:cs typeface="Knewave"/>
                <a:sym typeface="Knewave"/>
              </a:defRPr>
            </a:lvl6pPr>
            <a:lvl7pPr lvl="6" rtl="0" algn="ctr">
              <a:lnSpc>
                <a:spcPct val="100000"/>
              </a:lnSpc>
              <a:spcBef>
                <a:spcPts val="1600"/>
              </a:spcBef>
              <a:spcAft>
                <a:spcPts val="0"/>
              </a:spcAft>
              <a:buNone/>
              <a:defRPr sz="3000">
                <a:latin typeface="Knewave"/>
                <a:ea typeface="Knewave"/>
                <a:cs typeface="Knewave"/>
                <a:sym typeface="Knewave"/>
              </a:defRPr>
            </a:lvl7pPr>
            <a:lvl8pPr lvl="7" rtl="0" algn="ctr">
              <a:lnSpc>
                <a:spcPct val="100000"/>
              </a:lnSpc>
              <a:spcBef>
                <a:spcPts val="1600"/>
              </a:spcBef>
              <a:spcAft>
                <a:spcPts val="0"/>
              </a:spcAft>
              <a:buNone/>
              <a:defRPr sz="3000">
                <a:latin typeface="Knewave"/>
                <a:ea typeface="Knewave"/>
                <a:cs typeface="Knewave"/>
                <a:sym typeface="Knewave"/>
              </a:defRPr>
            </a:lvl8pPr>
            <a:lvl9pPr lvl="8" rtl="0" algn="ctr">
              <a:lnSpc>
                <a:spcPct val="100000"/>
              </a:lnSpc>
              <a:spcBef>
                <a:spcPts val="1600"/>
              </a:spcBef>
              <a:spcAft>
                <a:spcPts val="1600"/>
              </a:spcAft>
              <a:buNone/>
              <a:defRPr sz="3000">
                <a:latin typeface="Knewave"/>
                <a:ea typeface="Knewave"/>
                <a:cs typeface="Knewave"/>
                <a:sym typeface="Knewave"/>
              </a:defRPr>
            </a:lvl9pPr>
          </a:lstStyle>
          <a:p/>
        </p:txBody>
      </p:sp>
      <p:sp>
        <p:nvSpPr>
          <p:cNvPr id="93" name="Google Shape;93;p19"/>
          <p:cNvSpPr txBox="1"/>
          <p:nvPr>
            <p:ph idx="6" type="subTitle"/>
          </p:nvPr>
        </p:nvSpPr>
        <p:spPr>
          <a:xfrm>
            <a:off x="6279602" y="335632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latin typeface="Knewave"/>
                <a:ea typeface="Knewave"/>
                <a:cs typeface="Knewave"/>
                <a:sym typeface="Knewave"/>
              </a:defRPr>
            </a:lvl1pPr>
            <a:lvl2pPr lvl="1" rtl="0" algn="ctr">
              <a:lnSpc>
                <a:spcPct val="100000"/>
              </a:lnSpc>
              <a:spcBef>
                <a:spcPts val="1600"/>
              </a:spcBef>
              <a:spcAft>
                <a:spcPts val="0"/>
              </a:spcAft>
              <a:buNone/>
              <a:defRPr sz="3000">
                <a:latin typeface="Knewave"/>
                <a:ea typeface="Knewave"/>
                <a:cs typeface="Knewave"/>
                <a:sym typeface="Knewave"/>
              </a:defRPr>
            </a:lvl2pPr>
            <a:lvl3pPr lvl="2" rtl="0" algn="ctr">
              <a:lnSpc>
                <a:spcPct val="100000"/>
              </a:lnSpc>
              <a:spcBef>
                <a:spcPts val="1600"/>
              </a:spcBef>
              <a:spcAft>
                <a:spcPts val="0"/>
              </a:spcAft>
              <a:buNone/>
              <a:defRPr sz="3000">
                <a:latin typeface="Knewave"/>
                <a:ea typeface="Knewave"/>
                <a:cs typeface="Knewave"/>
                <a:sym typeface="Knewave"/>
              </a:defRPr>
            </a:lvl3pPr>
            <a:lvl4pPr lvl="3" rtl="0" algn="ctr">
              <a:lnSpc>
                <a:spcPct val="100000"/>
              </a:lnSpc>
              <a:spcBef>
                <a:spcPts val="1600"/>
              </a:spcBef>
              <a:spcAft>
                <a:spcPts val="0"/>
              </a:spcAft>
              <a:buNone/>
              <a:defRPr sz="3000">
                <a:latin typeface="Knewave"/>
                <a:ea typeface="Knewave"/>
                <a:cs typeface="Knewave"/>
                <a:sym typeface="Knewave"/>
              </a:defRPr>
            </a:lvl4pPr>
            <a:lvl5pPr lvl="4" rtl="0" algn="ctr">
              <a:lnSpc>
                <a:spcPct val="100000"/>
              </a:lnSpc>
              <a:spcBef>
                <a:spcPts val="1600"/>
              </a:spcBef>
              <a:spcAft>
                <a:spcPts val="0"/>
              </a:spcAft>
              <a:buNone/>
              <a:defRPr sz="3000">
                <a:latin typeface="Knewave"/>
                <a:ea typeface="Knewave"/>
                <a:cs typeface="Knewave"/>
                <a:sym typeface="Knewave"/>
              </a:defRPr>
            </a:lvl5pPr>
            <a:lvl6pPr lvl="5" rtl="0" algn="ctr">
              <a:lnSpc>
                <a:spcPct val="100000"/>
              </a:lnSpc>
              <a:spcBef>
                <a:spcPts val="1600"/>
              </a:spcBef>
              <a:spcAft>
                <a:spcPts val="0"/>
              </a:spcAft>
              <a:buNone/>
              <a:defRPr sz="3000">
                <a:latin typeface="Knewave"/>
                <a:ea typeface="Knewave"/>
                <a:cs typeface="Knewave"/>
                <a:sym typeface="Knewave"/>
              </a:defRPr>
            </a:lvl6pPr>
            <a:lvl7pPr lvl="6" rtl="0" algn="ctr">
              <a:lnSpc>
                <a:spcPct val="100000"/>
              </a:lnSpc>
              <a:spcBef>
                <a:spcPts val="1600"/>
              </a:spcBef>
              <a:spcAft>
                <a:spcPts val="0"/>
              </a:spcAft>
              <a:buNone/>
              <a:defRPr sz="3000">
                <a:latin typeface="Knewave"/>
                <a:ea typeface="Knewave"/>
                <a:cs typeface="Knewave"/>
                <a:sym typeface="Knewave"/>
              </a:defRPr>
            </a:lvl7pPr>
            <a:lvl8pPr lvl="7" rtl="0" algn="ctr">
              <a:lnSpc>
                <a:spcPct val="100000"/>
              </a:lnSpc>
              <a:spcBef>
                <a:spcPts val="1600"/>
              </a:spcBef>
              <a:spcAft>
                <a:spcPts val="0"/>
              </a:spcAft>
              <a:buNone/>
              <a:defRPr sz="3000">
                <a:latin typeface="Knewave"/>
                <a:ea typeface="Knewave"/>
                <a:cs typeface="Knewave"/>
                <a:sym typeface="Knewave"/>
              </a:defRPr>
            </a:lvl8pPr>
            <a:lvl9pPr lvl="8" rtl="0" algn="ctr">
              <a:lnSpc>
                <a:spcPct val="100000"/>
              </a:lnSpc>
              <a:spcBef>
                <a:spcPts val="1600"/>
              </a:spcBef>
              <a:spcAft>
                <a:spcPts val="1600"/>
              </a:spcAft>
              <a:buNone/>
              <a:defRPr sz="3000">
                <a:latin typeface="Knewave"/>
                <a:ea typeface="Knewave"/>
                <a:cs typeface="Knewave"/>
                <a:sym typeface="Knewave"/>
              </a:defRPr>
            </a:lvl9pPr>
          </a:lstStyle>
          <a:p/>
        </p:txBody>
      </p:sp>
      <p:sp>
        <p:nvSpPr>
          <p:cNvPr id="94" name="Google Shape;94;p19"/>
          <p:cNvSpPr txBox="1"/>
          <p:nvPr>
            <p:ph idx="7" type="subTitle"/>
          </p:nvPr>
        </p:nvSpPr>
        <p:spPr>
          <a:xfrm>
            <a:off x="720050" y="2045625"/>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95" name="Google Shape;95;p19"/>
          <p:cNvSpPr txBox="1"/>
          <p:nvPr>
            <p:ph idx="8" type="subTitle"/>
          </p:nvPr>
        </p:nvSpPr>
        <p:spPr>
          <a:xfrm>
            <a:off x="3494960" y="2045625"/>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96" name="Google Shape;96;p19"/>
          <p:cNvSpPr txBox="1"/>
          <p:nvPr>
            <p:ph idx="9" type="subTitle"/>
          </p:nvPr>
        </p:nvSpPr>
        <p:spPr>
          <a:xfrm>
            <a:off x="6279600" y="2045625"/>
            <a:ext cx="2154000" cy="7548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dk2"/>
                </a:solidFill>
              </a:defRPr>
            </a:lvl1pPr>
            <a:lvl2pPr lvl="1" rtl="0" algn="ctr">
              <a:lnSpc>
                <a:spcPct val="100000"/>
              </a:lnSpc>
              <a:spcBef>
                <a:spcPts val="1600"/>
              </a:spcBef>
              <a:spcAft>
                <a:spcPts val="0"/>
              </a:spcAft>
              <a:buNone/>
              <a:defRPr sz="1200">
                <a:solidFill>
                  <a:schemeClr val="dk2"/>
                </a:solidFill>
              </a:defRPr>
            </a:lvl2pPr>
            <a:lvl3pPr lvl="2" rtl="0" algn="ctr">
              <a:lnSpc>
                <a:spcPct val="100000"/>
              </a:lnSpc>
              <a:spcBef>
                <a:spcPts val="1600"/>
              </a:spcBef>
              <a:spcAft>
                <a:spcPts val="0"/>
              </a:spcAft>
              <a:buNone/>
              <a:defRPr sz="1200">
                <a:solidFill>
                  <a:schemeClr val="dk2"/>
                </a:solidFill>
              </a:defRPr>
            </a:lvl3pPr>
            <a:lvl4pPr lvl="3" rtl="0" algn="ctr">
              <a:lnSpc>
                <a:spcPct val="100000"/>
              </a:lnSpc>
              <a:spcBef>
                <a:spcPts val="1600"/>
              </a:spcBef>
              <a:spcAft>
                <a:spcPts val="0"/>
              </a:spcAft>
              <a:buNone/>
              <a:defRPr sz="1200">
                <a:solidFill>
                  <a:schemeClr val="dk2"/>
                </a:solidFill>
              </a:defRPr>
            </a:lvl4pPr>
            <a:lvl5pPr lvl="4" rtl="0" algn="ctr">
              <a:lnSpc>
                <a:spcPct val="100000"/>
              </a:lnSpc>
              <a:spcBef>
                <a:spcPts val="1600"/>
              </a:spcBef>
              <a:spcAft>
                <a:spcPts val="0"/>
              </a:spcAft>
              <a:buNone/>
              <a:defRPr sz="1200">
                <a:solidFill>
                  <a:schemeClr val="dk2"/>
                </a:solidFill>
              </a:defRPr>
            </a:lvl5pPr>
            <a:lvl6pPr lvl="5" rtl="0" algn="ctr">
              <a:lnSpc>
                <a:spcPct val="100000"/>
              </a:lnSpc>
              <a:spcBef>
                <a:spcPts val="1600"/>
              </a:spcBef>
              <a:spcAft>
                <a:spcPts val="0"/>
              </a:spcAft>
              <a:buNone/>
              <a:defRPr sz="1200">
                <a:solidFill>
                  <a:schemeClr val="dk2"/>
                </a:solidFill>
              </a:defRPr>
            </a:lvl6pPr>
            <a:lvl7pPr lvl="6" rtl="0" algn="ctr">
              <a:lnSpc>
                <a:spcPct val="100000"/>
              </a:lnSpc>
              <a:spcBef>
                <a:spcPts val="1600"/>
              </a:spcBef>
              <a:spcAft>
                <a:spcPts val="0"/>
              </a:spcAft>
              <a:buNone/>
              <a:defRPr sz="1200">
                <a:solidFill>
                  <a:schemeClr val="dk2"/>
                </a:solidFill>
              </a:defRPr>
            </a:lvl7pPr>
            <a:lvl8pPr lvl="7" rtl="0" algn="ctr">
              <a:lnSpc>
                <a:spcPct val="100000"/>
              </a:lnSpc>
              <a:spcBef>
                <a:spcPts val="1600"/>
              </a:spcBef>
              <a:spcAft>
                <a:spcPts val="0"/>
              </a:spcAft>
              <a:buNone/>
              <a:defRPr sz="1200">
                <a:solidFill>
                  <a:schemeClr val="dk2"/>
                </a:solidFill>
              </a:defRPr>
            </a:lvl8pPr>
            <a:lvl9pPr lvl="8" rtl="0" algn="ctr">
              <a:lnSpc>
                <a:spcPct val="100000"/>
              </a:lnSpc>
              <a:spcBef>
                <a:spcPts val="1600"/>
              </a:spcBef>
              <a:spcAft>
                <a:spcPts val="1600"/>
              </a:spcAft>
              <a:buNone/>
              <a:defRPr sz="1200">
                <a:solidFill>
                  <a:schemeClr val="dk2"/>
                </a:solidFill>
              </a:defRPr>
            </a:lvl9pPr>
          </a:lstStyle>
          <a:p/>
        </p:txBody>
      </p:sp>
      <p:sp>
        <p:nvSpPr>
          <p:cNvPr id="97" name="Google Shape;97;p19"/>
          <p:cNvSpPr txBox="1"/>
          <p:nvPr>
            <p:ph idx="13" type="subTitle"/>
          </p:nvPr>
        </p:nvSpPr>
        <p:spPr>
          <a:xfrm>
            <a:off x="720050" y="157252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latin typeface="Knewave"/>
                <a:ea typeface="Knewave"/>
                <a:cs typeface="Knewave"/>
                <a:sym typeface="Knewave"/>
              </a:defRPr>
            </a:lvl1pPr>
            <a:lvl2pPr lvl="1" rtl="0" algn="ctr">
              <a:lnSpc>
                <a:spcPct val="100000"/>
              </a:lnSpc>
              <a:spcBef>
                <a:spcPts val="1600"/>
              </a:spcBef>
              <a:spcAft>
                <a:spcPts val="0"/>
              </a:spcAft>
              <a:buNone/>
              <a:defRPr sz="3000">
                <a:latin typeface="Knewave"/>
                <a:ea typeface="Knewave"/>
                <a:cs typeface="Knewave"/>
                <a:sym typeface="Knewave"/>
              </a:defRPr>
            </a:lvl2pPr>
            <a:lvl3pPr lvl="2" rtl="0" algn="ctr">
              <a:lnSpc>
                <a:spcPct val="100000"/>
              </a:lnSpc>
              <a:spcBef>
                <a:spcPts val="1600"/>
              </a:spcBef>
              <a:spcAft>
                <a:spcPts val="0"/>
              </a:spcAft>
              <a:buNone/>
              <a:defRPr sz="3000">
                <a:latin typeface="Knewave"/>
                <a:ea typeface="Knewave"/>
                <a:cs typeface="Knewave"/>
                <a:sym typeface="Knewave"/>
              </a:defRPr>
            </a:lvl3pPr>
            <a:lvl4pPr lvl="3" rtl="0" algn="ctr">
              <a:lnSpc>
                <a:spcPct val="100000"/>
              </a:lnSpc>
              <a:spcBef>
                <a:spcPts val="1600"/>
              </a:spcBef>
              <a:spcAft>
                <a:spcPts val="0"/>
              </a:spcAft>
              <a:buNone/>
              <a:defRPr sz="3000">
                <a:latin typeface="Knewave"/>
                <a:ea typeface="Knewave"/>
                <a:cs typeface="Knewave"/>
                <a:sym typeface="Knewave"/>
              </a:defRPr>
            </a:lvl4pPr>
            <a:lvl5pPr lvl="4" rtl="0" algn="ctr">
              <a:lnSpc>
                <a:spcPct val="100000"/>
              </a:lnSpc>
              <a:spcBef>
                <a:spcPts val="1600"/>
              </a:spcBef>
              <a:spcAft>
                <a:spcPts val="0"/>
              </a:spcAft>
              <a:buNone/>
              <a:defRPr sz="3000">
                <a:latin typeface="Knewave"/>
                <a:ea typeface="Knewave"/>
                <a:cs typeface="Knewave"/>
                <a:sym typeface="Knewave"/>
              </a:defRPr>
            </a:lvl5pPr>
            <a:lvl6pPr lvl="5" rtl="0" algn="ctr">
              <a:lnSpc>
                <a:spcPct val="100000"/>
              </a:lnSpc>
              <a:spcBef>
                <a:spcPts val="1600"/>
              </a:spcBef>
              <a:spcAft>
                <a:spcPts val="0"/>
              </a:spcAft>
              <a:buNone/>
              <a:defRPr sz="3000">
                <a:latin typeface="Knewave"/>
                <a:ea typeface="Knewave"/>
                <a:cs typeface="Knewave"/>
                <a:sym typeface="Knewave"/>
              </a:defRPr>
            </a:lvl6pPr>
            <a:lvl7pPr lvl="6" rtl="0" algn="ctr">
              <a:lnSpc>
                <a:spcPct val="100000"/>
              </a:lnSpc>
              <a:spcBef>
                <a:spcPts val="1600"/>
              </a:spcBef>
              <a:spcAft>
                <a:spcPts val="0"/>
              </a:spcAft>
              <a:buNone/>
              <a:defRPr sz="3000">
                <a:latin typeface="Knewave"/>
                <a:ea typeface="Knewave"/>
                <a:cs typeface="Knewave"/>
                <a:sym typeface="Knewave"/>
              </a:defRPr>
            </a:lvl7pPr>
            <a:lvl8pPr lvl="7" rtl="0" algn="ctr">
              <a:lnSpc>
                <a:spcPct val="100000"/>
              </a:lnSpc>
              <a:spcBef>
                <a:spcPts val="1600"/>
              </a:spcBef>
              <a:spcAft>
                <a:spcPts val="0"/>
              </a:spcAft>
              <a:buNone/>
              <a:defRPr sz="3000">
                <a:latin typeface="Knewave"/>
                <a:ea typeface="Knewave"/>
                <a:cs typeface="Knewave"/>
                <a:sym typeface="Knewave"/>
              </a:defRPr>
            </a:lvl8pPr>
            <a:lvl9pPr lvl="8" rtl="0" algn="ctr">
              <a:lnSpc>
                <a:spcPct val="100000"/>
              </a:lnSpc>
              <a:spcBef>
                <a:spcPts val="1600"/>
              </a:spcBef>
              <a:spcAft>
                <a:spcPts val="1600"/>
              </a:spcAft>
              <a:buNone/>
              <a:defRPr sz="3000">
                <a:latin typeface="Knewave"/>
                <a:ea typeface="Knewave"/>
                <a:cs typeface="Knewave"/>
                <a:sym typeface="Knewave"/>
              </a:defRPr>
            </a:lvl9pPr>
          </a:lstStyle>
          <a:p/>
        </p:txBody>
      </p:sp>
      <p:sp>
        <p:nvSpPr>
          <p:cNvPr id="98" name="Google Shape;98;p19"/>
          <p:cNvSpPr txBox="1"/>
          <p:nvPr>
            <p:ph idx="14" type="subTitle"/>
          </p:nvPr>
        </p:nvSpPr>
        <p:spPr>
          <a:xfrm>
            <a:off x="3494961" y="157252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latin typeface="Knewave"/>
                <a:ea typeface="Knewave"/>
                <a:cs typeface="Knewave"/>
                <a:sym typeface="Knewave"/>
              </a:defRPr>
            </a:lvl1pPr>
            <a:lvl2pPr lvl="1" rtl="0" algn="ctr">
              <a:lnSpc>
                <a:spcPct val="100000"/>
              </a:lnSpc>
              <a:spcBef>
                <a:spcPts val="1600"/>
              </a:spcBef>
              <a:spcAft>
                <a:spcPts val="0"/>
              </a:spcAft>
              <a:buNone/>
              <a:defRPr sz="3000">
                <a:latin typeface="Knewave"/>
                <a:ea typeface="Knewave"/>
                <a:cs typeface="Knewave"/>
                <a:sym typeface="Knewave"/>
              </a:defRPr>
            </a:lvl2pPr>
            <a:lvl3pPr lvl="2" rtl="0" algn="ctr">
              <a:lnSpc>
                <a:spcPct val="100000"/>
              </a:lnSpc>
              <a:spcBef>
                <a:spcPts val="1600"/>
              </a:spcBef>
              <a:spcAft>
                <a:spcPts val="0"/>
              </a:spcAft>
              <a:buNone/>
              <a:defRPr sz="3000">
                <a:latin typeface="Knewave"/>
                <a:ea typeface="Knewave"/>
                <a:cs typeface="Knewave"/>
                <a:sym typeface="Knewave"/>
              </a:defRPr>
            </a:lvl3pPr>
            <a:lvl4pPr lvl="3" rtl="0" algn="ctr">
              <a:lnSpc>
                <a:spcPct val="100000"/>
              </a:lnSpc>
              <a:spcBef>
                <a:spcPts val="1600"/>
              </a:spcBef>
              <a:spcAft>
                <a:spcPts val="0"/>
              </a:spcAft>
              <a:buNone/>
              <a:defRPr sz="3000">
                <a:latin typeface="Knewave"/>
                <a:ea typeface="Knewave"/>
                <a:cs typeface="Knewave"/>
                <a:sym typeface="Knewave"/>
              </a:defRPr>
            </a:lvl4pPr>
            <a:lvl5pPr lvl="4" rtl="0" algn="ctr">
              <a:lnSpc>
                <a:spcPct val="100000"/>
              </a:lnSpc>
              <a:spcBef>
                <a:spcPts val="1600"/>
              </a:spcBef>
              <a:spcAft>
                <a:spcPts val="0"/>
              </a:spcAft>
              <a:buNone/>
              <a:defRPr sz="3000">
                <a:latin typeface="Knewave"/>
                <a:ea typeface="Knewave"/>
                <a:cs typeface="Knewave"/>
                <a:sym typeface="Knewave"/>
              </a:defRPr>
            </a:lvl5pPr>
            <a:lvl6pPr lvl="5" rtl="0" algn="ctr">
              <a:lnSpc>
                <a:spcPct val="100000"/>
              </a:lnSpc>
              <a:spcBef>
                <a:spcPts val="1600"/>
              </a:spcBef>
              <a:spcAft>
                <a:spcPts val="0"/>
              </a:spcAft>
              <a:buNone/>
              <a:defRPr sz="3000">
                <a:latin typeface="Knewave"/>
                <a:ea typeface="Knewave"/>
                <a:cs typeface="Knewave"/>
                <a:sym typeface="Knewave"/>
              </a:defRPr>
            </a:lvl6pPr>
            <a:lvl7pPr lvl="6" rtl="0" algn="ctr">
              <a:lnSpc>
                <a:spcPct val="100000"/>
              </a:lnSpc>
              <a:spcBef>
                <a:spcPts val="1600"/>
              </a:spcBef>
              <a:spcAft>
                <a:spcPts val="0"/>
              </a:spcAft>
              <a:buNone/>
              <a:defRPr sz="3000">
                <a:latin typeface="Knewave"/>
                <a:ea typeface="Knewave"/>
                <a:cs typeface="Knewave"/>
                <a:sym typeface="Knewave"/>
              </a:defRPr>
            </a:lvl7pPr>
            <a:lvl8pPr lvl="7" rtl="0" algn="ctr">
              <a:lnSpc>
                <a:spcPct val="100000"/>
              </a:lnSpc>
              <a:spcBef>
                <a:spcPts val="1600"/>
              </a:spcBef>
              <a:spcAft>
                <a:spcPts val="0"/>
              </a:spcAft>
              <a:buNone/>
              <a:defRPr sz="3000">
                <a:latin typeface="Knewave"/>
                <a:ea typeface="Knewave"/>
                <a:cs typeface="Knewave"/>
                <a:sym typeface="Knewave"/>
              </a:defRPr>
            </a:lvl8pPr>
            <a:lvl9pPr lvl="8" rtl="0" algn="ctr">
              <a:lnSpc>
                <a:spcPct val="100000"/>
              </a:lnSpc>
              <a:spcBef>
                <a:spcPts val="1600"/>
              </a:spcBef>
              <a:spcAft>
                <a:spcPts val="1600"/>
              </a:spcAft>
              <a:buNone/>
              <a:defRPr sz="3000">
                <a:latin typeface="Knewave"/>
                <a:ea typeface="Knewave"/>
                <a:cs typeface="Knewave"/>
                <a:sym typeface="Knewave"/>
              </a:defRPr>
            </a:lvl9pPr>
          </a:lstStyle>
          <a:p/>
        </p:txBody>
      </p:sp>
      <p:sp>
        <p:nvSpPr>
          <p:cNvPr id="99" name="Google Shape;99;p19"/>
          <p:cNvSpPr txBox="1"/>
          <p:nvPr>
            <p:ph idx="15" type="subTitle"/>
          </p:nvPr>
        </p:nvSpPr>
        <p:spPr>
          <a:xfrm>
            <a:off x="6279602" y="157252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latin typeface="Knewave"/>
                <a:ea typeface="Knewave"/>
                <a:cs typeface="Knewave"/>
                <a:sym typeface="Knewave"/>
              </a:defRPr>
            </a:lvl1pPr>
            <a:lvl2pPr lvl="1" rtl="0" algn="ctr">
              <a:lnSpc>
                <a:spcPct val="100000"/>
              </a:lnSpc>
              <a:spcBef>
                <a:spcPts val="1600"/>
              </a:spcBef>
              <a:spcAft>
                <a:spcPts val="0"/>
              </a:spcAft>
              <a:buNone/>
              <a:defRPr sz="3000">
                <a:latin typeface="Knewave"/>
                <a:ea typeface="Knewave"/>
                <a:cs typeface="Knewave"/>
                <a:sym typeface="Knewave"/>
              </a:defRPr>
            </a:lvl2pPr>
            <a:lvl3pPr lvl="2" rtl="0" algn="ctr">
              <a:lnSpc>
                <a:spcPct val="100000"/>
              </a:lnSpc>
              <a:spcBef>
                <a:spcPts val="1600"/>
              </a:spcBef>
              <a:spcAft>
                <a:spcPts val="0"/>
              </a:spcAft>
              <a:buNone/>
              <a:defRPr sz="3000">
                <a:latin typeface="Knewave"/>
                <a:ea typeface="Knewave"/>
                <a:cs typeface="Knewave"/>
                <a:sym typeface="Knewave"/>
              </a:defRPr>
            </a:lvl3pPr>
            <a:lvl4pPr lvl="3" rtl="0" algn="ctr">
              <a:lnSpc>
                <a:spcPct val="100000"/>
              </a:lnSpc>
              <a:spcBef>
                <a:spcPts val="1600"/>
              </a:spcBef>
              <a:spcAft>
                <a:spcPts val="0"/>
              </a:spcAft>
              <a:buNone/>
              <a:defRPr sz="3000">
                <a:latin typeface="Knewave"/>
                <a:ea typeface="Knewave"/>
                <a:cs typeface="Knewave"/>
                <a:sym typeface="Knewave"/>
              </a:defRPr>
            </a:lvl4pPr>
            <a:lvl5pPr lvl="4" rtl="0" algn="ctr">
              <a:lnSpc>
                <a:spcPct val="100000"/>
              </a:lnSpc>
              <a:spcBef>
                <a:spcPts val="1600"/>
              </a:spcBef>
              <a:spcAft>
                <a:spcPts val="0"/>
              </a:spcAft>
              <a:buNone/>
              <a:defRPr sz="3000">
                <a:latin typeface="Knewave"/>
                <a:ea typeface="Knewave"/>
                <a:cs typeface="Knewave"/>
                <a:sym typeface="Knewave"/>
              </a:defRPr>
            </a:lvl5pPr>
            <a:lvl6pPr lvl="5" rtl="0" algn="ctr">
              <a:lnSpc>
                <a:spcPct val="100000"/>
              </a:lnSpc>
              <a:spcBef>
                <a:spcPts val="1600"/>
              </a:spcBef>
              <a:spcAft>
                <a:spcPts val="0"/>
              </a:spcAft>
              <a:buNone/>
              <a:defRPr sz="3000">
                <a:latin typeface="Knewave"/>
                <a:ea typeface="Knewave"/>
                <a:cs typeface="Knewave"/>
                <a:sym typeface="Knewave"/>
              </a:defRPr>
            </a:lvl6pPr>
            <a:lvl7pPr lvl="6" rtl="0" algn="ctr">
              <a:lnSpc>
                <a:spcPct val="100000"/>
              </a:lnSpc>
              <a:spcBef>
                <a:spcPts val="1600"/>
              </a:spcBef>
              <a:spcAft>
                <a:spcPts val="0"/>
              </a:spcAft>
              <a:buNone/>
              <a:defRPr sz="3000">
                <a:latin typeface="Knewave"/>
                <a:ea typeface="Knewave"/>
                <a:cs typeface="Knewave"/>
                <a:sym typeface="Knewave"/>
              </a:defRPr>
            </a:lvl7pPr>
            <a:lvl8pPr lvl="7" rtl="0" algn="ctr">
              <a:lnSpc>
                <a:spcPct val="100000"/>
              </a:lnSpc>
              <a:spcBef>
                <a:spcPts val="1600"/>
              </a:spcBef>
              <a:spcAft>
                <a:spcPts val="0"/>
              </a:spcAft>
              <a:buNone/>
              <a:defRPr sz="3000">
                <a:latin typeface="Knewave"/>
                <a:ea typeface="Knewave"/>
                <a:cs typeface="Knewave"/>
                <a:sym typeface="Knewave"/>
              </a:defRPr>
            </a:lvl8pPr>
            <a:lvl9pPr lvl="8" rtl="0" algn="ctr">
              <a:lnSpc>
                <a:spcPct val="100000"/>
              </a:lnSpc>
              <a:spcBef>
                <a:spcPts val="1600"/>
              </a:spcBef>
              <a:spcAft>
                <a:spcPts val="1600"/>
              </a:spcAft>
              <a:buNone/>
              <a:defRPr sz="3000">
                <a:latin typeface="Knewave"/>
                <a:ea typeface="Knewave"/>
                <a:cs typeface="Knewave"/>
                <a:sym typeface="Knewave"/>
              </a:defRPr>
            </a:lvl9pPr>
          </a:lstStyle>
          <a:p/>
        </p:txBody>
      </p:sp>
      <p:sp>
        <p:nvSpPr>
          <p:cNvPr id="100" name="Google Shape;100;p19"/>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bg>
      <p:bgPr>
        <a:solidFill>
          <a:schemeClr val="accent6"/>
        </a:solidFill>
      </p:bgPr>
    </p:bg>
    <p:spTree>
      <p:nvGrpSpPr>
        <p:cNvPr id="101" name="Shape 101"/>
        <p:cNvGrpSpPr/>
        <p:nvPr/>
      </p:nvGrpSpPr>
      <p:grpSpPr>
        <a:xfrm>
          <a:off x="0" y="0"/>
          <a:ext cx="0" cy="0"/>
          <a:chOff x="0" y="0"/>
          <a:chExt cx="0" cy="0"/>
        </a:xfrm>
      </p:grpSpPr>
      <p:sp>
        <p:nvSpPr>
          <p:cNvPr id="102" name="Google Shape;102;p20"/>
          <p:cNvSpPr txBox="1"/>
          <p:nvPr>
            <p:ph type="ctrTitle"/>
          </p:nvPr>
        </p:nvSpPr>
        <p:spPr>
          <a:xfrm>
            <a:off x="720000" y="764100"/>
            <a:ext cx="2822100" cy="1557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b="0" sz="2400">
                <a:solidFill>
                  <a:schemeClr val="dk2"/>
                </a:solidFill>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03" name="Google Shape;103;p20"/>
          <p:cNvSpPr txBox="1"/>
          <p:nvPr>
            <p:ph idx="1" type="subTitle"/>
          </p:nvPr>
        </p:nvSpPr>
        <p:spPr>
          <a:xfrm>
            <a:off x="720000" y="2458500"/>
            <a:ext cx="3290400" cy="169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lvl1pPr>
            <a:lvl2pPr lvl="1" rtl="0">
              <a:lnSpc>
                <a:spcPct val="100000"/>
              </a:lnSpc>
              <a:spcBef>
                <a:spcPts val="1600"/>
              </a:spcBef>
              <a:spcAft>
                <a:spcPts val="0"/>
              </a:spcAft>
              <a:buNone/>
              <a:defRPr sz="1400"/>
            </a:lvl2pPr>
            <a:lvl3pPr lvl="2" rtl="0">
              <a:lnSpc>
                <a:spcPct val="100000"/>
              </a:lnSpc>
              <a:spcBef>
                <a:spcPts val="1600"/>
              </a:spcBef>
              <a:spcAft>
                <a:spcPts val="0"/>
              </a:spcAft>
              <a:buNone/>
              <a:defRPr sz="1400"/>
            </a:lvl3pPr>
            <a:lvl4pPr lvl="3" rtl="0">
              <a:lnSpc>
                <a:spcPct val="100000"/>
              </a:lnSpc>
              <a:spcBef>
                <a:spcPts val="1600"/>
              </a:spcBef>
              <a:spcAft>
                <a:spcPts val="0"/>
              </a:spcAft>
              <a:buNone/>
              <a:defRPr sz="1400"/>
            </a:lvl4pPr>
            <a:lvl5pPr lvl="4" rtl="0">
              <a:lnSpc>
                <a:spcPct val="100000"/>
              </a:lnSpc>
              <a:spcBef>
                <a:spcPts val="1600"/>
              </a:spcBef>
              <a:spcAft>
                <a:spcPts val="0"/>
              </a:spcAft>
              <a:buNone/>
              <a:defRPr sz="1400"/>
            </a:lvl5pPr>
            <a:lvl6pPr lvl="5" rtl="0">
              <a:lnSpc>
                <a:spcPct val="100000"/>
              </a:lnSpc>
              <a:spcBef>
                <a:spcPts val="1600"/>
              </a:spcBef>
              <a:spcAft>
                <a:spcPts val="0"/>
              </a:spcAft>
              <a:buNone/>
              <a:defRPr sz="1400"/>
            </a:lvl6pPr>
            <a:lvl7pPr lvl="6" rtl="0">
              <a:lnSpc>
                <a:spcPct val="100000"/>
              </a:lnSpc>
              <a:spcBef>
                <a:spcPts val="1600"/>
              </a:spcBef>
              <a:spcAft>
                <a:spcPts val="0"/>
              </a:spcAft>
              <a:buNone/>
              <a:defRPr sz="1400"/>
            </a:lvl7pPr>
            <a:lvl8pPr lvl="7" rtl="0">
              <a:lnSpc>
                <a:spcPct val="100000"/>
              </a:lnSpc>
              <a:spcBef>
                <a:spcPts val="1600"/>
              </a:spcBef>
              <a:spcAft>
                <a:spcPts val="0"/>
              </a:spcAft>
              <a:buNone/>
              <a:defRPr sz="1400"/>
            </a:lvl8pPr>
            <a:lvl9pPr lvl="8" rtl="0">
              <a:lnSpc>
                <a:spcPct val="100000"/>
              </a:lnSpc>
              <a:spcBef>
                <a:spcPts val="1600"/>
              </a:spcBef>
              <a:spcAft>
                <a:spcPts val="1600"/>
              </a:spcAft>
              <a:buNone/>
              <a:defRPr sz="14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MAIN_POINT_1_1">
    <p:bg>
      <p:bgPr>
        <a:solidFill>
          <a:schemeClr val="accent5"/>
        </a:solidFill>
      </p:bgPr>
    </p:bg>
    <p:spTree>
      <p:nvGrpSpPr>
        <p:cNvPr id="104" name="Shape 104"/>
        <p:cNvGrpSpPr/>
        <p:nvPr/>
      </p:nvGrpSpPr>
      <p:grpSpPr>
        <a:xfrm>
          <a:off x="0" y="0"/>
          <a:ext cx="0" cy="0"/>
          <a:chOff x="0" y="0"/>
          <a:chExt cx="0" cy="0"/>
        </a:xfrm>
      </p:grpSpPr>
      <p:sp>
        <p:nvSpPr>
          <p:cNvPr id="105" name="Google Shape;105;p21"/>
          <p:cNvSpPr txBox="1"/>
          <p:nvPr>
            <p:ph type="title"/>
          </p:nvPr>
        </p:nvSpPr>
        <p:spPr>
          <a:xfrm>
            <a:off x="2637150" y="1658400"/>
            <a:ext cx="1647900" cy="1345500"/>
          </a:xfrm>
          <a:prstGeom prst="rect">
            <a:avLst/>
          </a:prstGeom>
          <a:noFill/>
          <a:ln>
            <a:noFill/>
          </a:ln>
        </p:spPr>
        <p:txBody>
          <a:bodyPr anchorCtr="0" anchor="b" bIns="0" lIns="0" spcFirstLastPara="1" rIns="72000" wrap="square" tIns="0">
            <a:noAutofit/>
          </a:bodyPr>
          <a:lstStyle>
            <a:lvl1pPr lvl="0" rtl="0" algn="r">
              <a:spcBef>
                <a:spcPts val="0"/>
              </a:spcBef>
              <a:spcAft>
                <a:spcPts val="0"/>
              </a:spcAft>
              <a:buSzPts val="2200"/>
              <a:buNone/>
              <a:defRPr i="0" sz="3600">
                <a:solidFill>
                  <a:schemeClr val="dk2"/>
                </a:solidFill>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106" name="Google Shape;106;p21"/>
          <p:cNvSpPr txBox="1"/>
          <p:nvPr>
            <p:ph idx="1" type="subTitle"/>
          </p:nvPr>
        </p:nvSpPr>
        <p:spPr>
          <a:xfrm>
            <a:off x="1511850" y="3464300"/>
            <a:ext cx="2772900" cy="888300"/>
          </a:xfrm>
          <a:prstGeom prst="rect">
            <a:avLst/>
          </a:prstGeom>
        </p:spPr>
        <p:txBody>
          <a:bodyPr anchorCtr="0" anchor="ctr" bIns="91425" lIns="91425" spcFirstLastPara="1" rIns="72000" wrap="square" tIns="91425">
            <a:noAutofit/>
          </a:bodyPr>
          <a:lstStyle>
            <a:lvl1pPr lvl="0" rtl="0" algn="r">
              <a:lnSpc>
                <a:spcPct val="100000"/>
              </a:lnSpc>
              <a:spcBef>
                <a:spcPts val="0"/>
              </a:spcBef>
              <a:spcAft>
                <a:spcPts val="0"/>
              </a:spcAft>
              <a:buNone/>
              <a:defRPr sz="1400"/>
            </a:lvl1pPr>
            <a:lvl2pPr lvl="1" rtl="0" algn="r">
              <a:lnSpc>
                <a:spcPct val="100000"/>
              </a:lnSpc>
              <a:spcBef>
                <a:spcPts val="1600"/>
              </a:spcBef>
              <a:spcAft>
                <a:spcPts val="0"/>
              </a:spcAft>
              <a:buNone/>
              <a:defRPr sz="1400"/>
            </a:lvl2pPr>
            <a:lvl3pPr lvl="2" rtl="0" algn="r">
              <a:lnSpc>
                <a:spcPct val="100000"/>
              </a:lnSpc>
              <a:spcBef>
                <a:spcPts val="1600"/>
              </a:spcBef>
              <a:spcAft>
                <a:spcPts val="0"/>
              </a:spcAft>
              <a:buNone/>
              <a:defRPr sz="1400"/>
            </a:lvl3pPr>
            <a:lvl4pPr lvl="3" rtl="0" algn="r">
              <a:lnSpc>
                <a:spcPct val="100000"/>
              </a:lnSpc>
              <a:spcBef>
                <a:spcPts val="1600"/>
              </a:spcBef>
              <a:spcAft>
                <a:spcPts val="0"/>
              </a:spcAft>
              <a:buNone/>
              <a:defRPr sz="1400"/>
            </a:lvl4pPr>
            <a:lvl5pPr lvl="4" rtl="0" algn="r">
              <a:lnSpc>
                <a:spcPct val="100000"/>
              </a:lnSpc>
              <a:spcBef>
                <a:spcPts val="1600"/>
              </a:spcBef>
              <a:spcAft>
                <a:spcPts val="0"/>
              </a:spcAft>
              <a:buNone/>
              <a:defRPr sz="1400"/>
            </a:lvl5pPr>
            <a:lvl6pPr lvl="5" rtl="0" algn="r">
              <a:lnSpc>
                <a:spcPct val="100000"/>
              </a:lnSpc>
              <a:spcBef>
                <a:spcPts val="1600"/>
              </a:spcBef>
              <a:spcAft>
                <a:spcPts val="0"/>
              </a:spcAft>
              <a:buNone/>
              <a:defRPr sz="1400"/>
            </a:lvl6pPr>
            <a:lvl7pPr lvl="6" rtl="0" algn="r">
              <a:lnSpc>
                <a:spcPct val="100000"/>
              </a:lnSpc>
              <a:spcBef>
                <a:spcPts val="1600"/>
              </a:spcBef>
              <a:spcAft>
                <a:spcPts val="0"/>
              </a:spcAft>
              <a:buNone/>
              <a:defRPr sz="1400"/>
            </a:lvl7pPr>
            <a:lvl8pPr lvl="7" rtl="0" algn="r">
              <a:lnSpc>
                <a:spcPct val="100000"/>
              </a:lnSpc>
              <a:spcBef>
                <a:spcPts val="1600"/>
              </a:spcBef>
              <a:spcAft>
                <a:spcPts val="0"/>
              </a:spcAft>
              <a:buNone/>
              <a:defRPr sz="1400"/>
            </a:lvl8pPr>
            <a:lvl9pPr lvl="8" rtl="0" algn="r">
              <a:lnSpc>
                <a:spcPct val="100000"/>
              </a:lnSpc>
              <a:spcBef>
                <a:spcPts val="1600"/>
              </a:spcBef>
              <a:spcAft>
                <a:spcPts val="1600"/>
              </a:spcAft>
              <a:buNone/>
              <a:defRPr sz="14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MAIN_POINT_1_1_1">
    <p:bg>
      <p:bgPr>
        <a:solidFill>
          <a:srgbClr val="A117A7"/>
        </a:solidFill>
      </p:bgPr>
    </p:bg>
    <p:spTree>
      <p:nvGrpSpPr>
        <p:cNvPr id="107" name="Shape 107"/>
        <p:cNvGrpSpPr/>
        <p:nvPr/>
      </p:nvGrpSpPr>
      <p:grpSpPr>
        <a:xfrm>
          <a:off x="0" y="0"/>
          <a:ext cx="0" cy="0"/>
          <a:chOff x="0" y="0"/>
          <a:chExt cx="0" cy="0"/>
        </a:xfrm>
      </p:grpSpPr>
      <p:sp>
        <p:nvSpPr>
          <p:cNvPr id="108" name="Google Shape;108;p22"/>
          <p:cNvSpPr txBox="1"/>
          <p:nvPr>
            <p:ph type="title"/>
          </p:nvPr>
        </p:nvSpPr>
        <p:spPr>
          <a:xfrm>
            <a:off x="5238250" y="1658400"/>
            <a:ext cx="2298900" cy="1345500"/>
          </a:xfrm>
          <a:prstGeom prst="rect">
            <a:avLst/>
          </a:prstGeom>
          <a:noFill/>
          <a:ln>
            <a:noFill/>
          </a:ln>
        </p:spPr>
        <p:txBody>
          <a:bodyPr anchorCtr="0" anchor="b" bIns="0" lIns="91425" spcFirstLastPara="1" rIns="0" wrap="square" tIns="0">
            <a:noAutofit/>
          </a:bodyPr>
          <a:lstStyle>
            <a:lvl1pPr lvl="0" rtl="0">
              <a:spcBef>
                <a:spcPts val="0"/>
              </a:spcBef>
              <a:spcAft>
                <a:spcPts val="0"/>
              </a:spcAft>
              <a:buSzPts val="2200"/>
              <a:buNone/>
              <a:defRPr i="0" sz="3600">
                <a:solidFill>
                  <a:schemeClr val="dk2"/>
                </a:solidFill>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109" name="Google Shape;109;p22"/>
          <p:cNvSpPr txBox="1"/>
          <p:nvPr>
            <p:ph idx="1" type="subTitle"/>
          </p:nvPr>
        </p:nvSpPr>
        <p:spPr>
          <a:xfrm>
            <a:off x="5238250" y="3464300"/>
            <a:ext cx="2498400" cy="888300"/>
          </a:xfrm>
          <a:prstGeom prst="rect">
            <a:avLst/>
          </a:prstGeom>
        </p:spPr>
        <p:txBody>
          <a:bodyPr anchorCtr="0" anchor="ctr" bIns="91425" lIns="91425" spcFirstLastPara="1" rIns="0" wrap="square" tIns="91425">
            <a:noAutofit/>
          </a:bodyPr>
          <a:lstStyle>
            <a:lvl1pPr lvl="0" rtl="0">
              <a:lnSpc>
                <a:spcPct val="100000"/>
              </a:lnSpc>
              <a:spcBef>
                <a:spcPts val="0"/>
              </a:spcBef>
              <a:spcAft>
                <a:spcPts val="0"/>
              </a:spcAft>
              <a:buNone/>
              <a:defRPr sz="1400"/>
            </a:lvl1pPr>
            <a:lvl2pPr lvl="1" rtl="0">
              <a:lnSpc>
                <a:spcPct val="100000"/>
              </a:lnSpc>
              <a:spcBef>
                <a:spcPts val="1600"/>
              </a:spcBef>
              <a:spcAft>
                <a:spcPts val="0"/>
              </a:spcAft>
              <a:buNone/>
              <a:defRPr sz="1400">
                <a:solidFill>
                  <a:schemeClr val="dk2"/>
                </a:solidFill>
              </a:defRPr>
            </a:lvl2pPr>
            <a:lvl3pPr lvl="2" rtl="0">
              <a:lnSpc>
                <a:spcPct val="100000"/>
              </a:lnSpc>
              <a:spcBef>
                <a:spcPts val="1600"/>
              </a:spcBef>
              <a:spcAft>
                <a:spcPts val="0"/>
              </a:spcAft>
              <a:buNone/>
              <a:defRPr sz="1400">
                <a:solidFill>
                  <a:schemeClr val="dk2"/>
                </a:solidFill>
              </a:defRPr>
            </a:lvl3pPr>
            <a:lvl4pPr lvl="3" rtl="0">
              <a:lnSpc>
                <a:spcPct val="100000"/>
              </a:lnSpc>
              <a:spcBef>
                <a:spcPts val="1600"/>
              </a:spcBef>
              <a:spcAft>
                <a:spcPts val="0"/>
              </a:spcAft>
              <a:buNone/>
              <a:defRPr sz="1400">
                <a:solidFill>
                  <a:schemeClr val="dk2"/>
                </a:solidFill>
              </a:defRPr>
            </a:lvl4pPr>
            <a:lvl5pPr lvl="4" rtl="0">
              <a:lnSpc>
                <a:spcPct val="100000"/>
              </a:lnSpc>
              <a:spcBef>
                <a:spcPts val="1600"/>
              </a:spcBef>
              <a:spcAft>
                <a:spcPts val="0"/>
              </a:spcAft>
              <a:buNone/>
              <a:defRPr sz="1400">
                <a:solidFill>
                  <a:schemeClr val="dk2"/>
                </a:solidFill>
              </a:defRPr>
            </a:lvl5pPr>
            <a:lvl6pPr lvl="5" rtl="0">
              <a:lnSpc>
                <a:spcPct val="100000"/>
              </a:lnSpc>
              <a:spcBef>
                <a:spcPts val="1600"/>
              </a:spcBef>
              <a:spcAft>
                <a:spcPts val="0"/>
              </a:spcAft>
              <a:buNone/>
              <a:defRPr sz="1400">
                <a:solidFill>
                  <a:schemeClr val="dk2"/>
                </a:solidFill>
              </a:defRPr>
            </a:lvl6pPr>
            <a:lvl7pPr lvl="6" rtl="0">
              <a:lnSpc>
                <a:spcPct val="100000"/>
              </a:lnSpc>
              <a:spcBef>
                <a:spcPts val="1600"/>
              </a:spcBef>
              <a:spcAft>
                <a:spcPts val="0"/>
              </a:spcAft>
              <a:buNone/>
              <a:defRPr sz="1400">
                <a:solidFill>
                  <a:schemeClr val="dk2"/>
                </a:solidFill>
              </a:defRPr>
            </a:lvl7pPr>
            <a:lvl8pPr lvl="7" rtl="0">
              <a:lnSpc>
                <a:spcPct val="100000"/>
              </a:lnSpc>
              <a:spcBef>
                <a:spcPts val="1600"/>
              </a:spcBef>
              <a:spcAft>
                <a:spcPts val="0"/>
              </a:spcAft>
              <a:buNone/>
              <a:defRPr sz="1400">
                <a:solidFill>
                  <a:schemeClr val="dk2"/>
                </a:solidFill>
              </a:defRPr>
            </a:lvl8pPr>
            <a:lvl9pPr lvl="8" rtl="0">
              <a:lnSpc>
                <a:spcPct val="100000"/>
              </a:lnSpc>
              <a:spcBef>
                <a:spcPts val="1600"/>
              </a:spcBef>
              <a:spcAft>
                <a:spcPts val="1600"/>
              </a:spcAft>
              <a:buNone/>
              <a:defRPr sz="1400">
                <a:solidFill>
                  <a:schemeClr val="dk2"/>
                </a:solidFill>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5">
    <p:bg>
      <p:bgPr>
        <a:solidFill>
          <a:schemeClr val="accent5"/>
        </a:solidFill>
      </p:bgPr>
    </p:bg>
    <p:spTree>
      <p:nvGrpSpPr>
        <p:cNvPr id="110" name="Shape 110"/>
        <p:cNvGrpSpPr/>
        <p:nvPr/>
      </p:nvGrpSpPr>
      <p:grpSpPr>
        <a:xfrm>
          <a:off x="0" y="0"/>
          <a:ext cx="0" cy="0"/>
          <a:chOff x="0" y="0"/>
          <a:chExt cx="0" cy="0"/>
        </a:xfrm>
      </p:grpSpPr>
      <p:sp>
        <p:nvSpPr>
          <p:cNvPr id="111" name="Google Shape;111;p23"/>
          <p:cNvSpPr txBox="1"/>
          <p:nvPr>
            <p:ph type="title"/>
          </p:nvPr>
        </p:nvSpPr>
        <p:spPr>
          <a:xfrm>
            <a:off x="2912675" y="822175"/>
            <a:ext cx="5511300" cy="13812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3"/>
              </a:buClr>
              <a:buSzPts val="4200"/>
              <a:buNone/>
              <a:defRPr b="0" sz="6000">
                <a:solidFill>
                  <a:schemeClr val="dk2"/>
                </a:solidFill>
              </a:defRPr>
            </a:lvl1pPr>
            <a:lvl2pPr lvl="1" rtl="0" algn="ctr">
              <a:spcBef>
                <a:spcPts val="0"/>
              </a:spcBef>
              <a:spcAft>
                <a:spcPts val="0"/>
              </a:spcAft>
              <a:buClr>
                <a:schemeClr val="accent3"/>
              </a:buClr>
              <a:buSzPts val="4200"/>
              <a:buNone/>
              <a:defRPr b="0" sz="4200">
                <a:solidFill>
                  <a:schemeClr val="accent3"/>
                </a:solidFill>
              </a:defRPr>
            </a:lvl2pPr>
            <a:lvl3pPr lvl="2" rtl="0" algn="ctr">
              <a:spcBef>
                <a:spcPts val="0"/>
              </a:spcBef>
              <a:spcAft>
                <a:spcPts val="0"/>
              </a:spcAft>
              <a:buClr>
                <a:schemeClr val="accent3"/>
              </a:buClr>
              <a:buSzPts val="4200"/>
              <a:buNone/>
              <a:defRPr b="0" sz="4200">
                <a:solidFill>
                  <a:schemeClr val="accent3"/>
                </a:solidFill>
              </a:defRPr>
            </a:lvl3pPr>
            <a:lvl4pPr lvl="3" rtl="0" algn="ctr">
              <a:spcBef>
                <a:spcPts val="0"/>
              </a:spcBef>
              <a:spcAft>
                <a:spcPts val="0"/>
              </a:spcAft>
              <a:buClr>
                <a:schemeClr val="accent3"/>
              </a:buClr>
              <a:buSzPts val="4200"/>
              <a:buNone/>
              <a:defRPr b="0" sz="4200">
                <a:solidFill>
                  <a:schemeClr val="accent3"/>
                </a:solidFill>
              </a:defRPr>
            </a:lvl4pPr>
            <a:lvl5pPr lvl="4" rtl="0" algn="ctr">
              <a:spcBef>
                <a:spcPts val="0"/>
              </a:spcBef>
              <a:spcAft>
                <a:spcPts val="0"/>
              </a:spcAft>
              <a:buClr>
                <a:schemeClr val="accent3"/>
              </a:buClr>
              <a:buSzPts val="4200"/>
              <a:buNone/>
              <a:defRPr b="0" sz="4200">
                <a:solidFill>
                  <a:schemeClr val="accent3"/>
                </a:solidFill>
              </a:defRPr>
            </a:lvl5pPr>
            <a:lvl6pPr lvl="5" rtl="0" algn="ctr">
              <a:spcBef>
                <a:spcPts val="0"/>
              </a:spcBef>
              <a:spcAft>
                <a:spcPts val="0"/>
              </a:spcAft>
              <a:buClr>
                <a:schemeClr val="accent3"/>
              </a:buClr>
              <a:buSzPts val="4200"/>
              <a:buNone/>
              <a:defRPr b="0" sz="4200">
                <a:solidFill>
                  <a:schemeClr val="accent3"/>
                </a:solidFill>
              </a:defRPr>
            </a:lvl6pPr>
            <a:lvl7pPr lvl="6" rtl="0" algn="ctr">
              <a:spcBef>
                <a:spcPts val="0"/>
              </a:spcBef>
              <a:spcAft>
                <a:spcPts val="0"/>
              </a:spcAft>
              <a:buClr>
                <a:schemeClr val="accent3"/>
              </a:buClr>
              <a:buSzPts val="4200"/>
              <a:buNone/>
              <a:defRPr b="0" sz="4200">
                <a:solidFill>
                  <a:schemeClr val="accent3"/>
                </a:solidFill>
              </a:defRPr>
            </a:lvl7pPr>
            <a:lvl8pPr lvl="7" rtl="0" algn="ctr">
              <a:spcBef>
                <a:spcPts val="0"/>
              </a:spcBef>
              <a:spcAft>
                <a:spcPts val="0"/>
              </a:spcAft>
              <a:buClr>
                <a:schemeClr val="accent3"/>
              </a:buClr>
              <a:buSzPts val="4200"/>
              <a:buNone/>
              <a:defRPr b="0" sz="4200">
                <a:solidFill>
                  <a:schemeClr val="accent3"/>
                </a:solidFill>
              </a:defRPr>
            </a:lvl8pPr>
            <a:lvl9pPr lvl="8" rtl="0" algn="ctr">
              <a:spcBef>
                <a:spcPts val="0"/>
              </a:spcBef>
              <a:spcAft>
                <a:spcPts val="0"/>
              </a:spcAft>
              <a:buClr>
                <a:schemeClr val="accent3"/>
              </a:buClr>
              <a:buSzPts val="4200"/>
              <a:buNone/>
              <a:defRPr b="0" sz="4200">
                <a:solidFill>
                  <a:schemeClr val="accent3"/>
                </a:solidFill>
              </a:defRPr>
            </a:lvl9pPr>
          </a:lstStyle>
          <a:p/>
        </p:txBody>
      </p:sp>
      <p:sp>
        <p:nvSpPr>
          <p:cNvPr id="112" name="Google Shape;112;p23"/>
          <p:cNvSpPr txBox="1"/>
          <p:nvPr>
            <p:ph idx="1" type="subTitle"/>
          </p:nvPr>
        </p:nvSpPr>
        <p:spPr>
          <a:xfrm>
            <a:off x="4101300" y="2647550"/>
            <a:ext cx="4322700" cy="1617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2"/>
              </a:buClr>
              <a:buSzPts val="2100"/>
              <a:buNone/>
              <a:defRPr sz="1400">
                <a:solidFill>
                  <a:schemeClr val="dk2"/>
                </a:solidFill>
              </a:defRPr>
            </a:lvl1pPr>
            <a:lvl2pPr lvl="1" rtl="0" algn="ctr">
              <a:lnSpc>
                <a:spcPct val="100000"/>
              </a:lnSpc>
              <a:spcBef>
                <a:spcPts val="0"/>
              </a:spcBef>
              <a:spcAft>
                <a:spcPts val="0"/>
              </a:spcAft>
              <a:buClr>
                <a:schemeClr val="dk2"/>
              </a:buClr>
              <a:buSzPts val="2100"/>
              <a:buNone/>
              <a:defRPr sz="2100">
                <a:solidFill>
                  <a:schemeClr val="dk2"/>
                </a:solidFill>
              </a:defRPr>
            </a:lvl2pPr>
            <a:lvl3pPr lvl="2" rtl="0" algn="ctr">
              <a:lnSpc>
                <a:spcPct val="100000"/>
              </a:lnSpc>
              <a:spcBef>
                <a:spcPts val="0"/>
              </a:spcBef>
              <a:spcAft>
                <a:spcPts val="0"/>
              </a:spcAft>
              <a:buClr>
                <a:schemeClr val="dk2"/>
              </a:buClr>
              <a:buSzPts val="2100"/>
              <a:buNone/>
              <a:defRPr sz="2100">
                <a:solidFill>
                  <a:schemeClr val="dk2"/>
                </a:solidFill>
              </a:defRPr>
            </a:lvl3pPr>
            <a:lvl4pPr lvl="3" rtl="0" algn="ctr">
              <a:lnSpc>
                <a:spcPct val="100000"/>
              </a:lnSpc>
              <a:spcBef>
                <a:spcPts val="0"/>
              </a:spcBef>
              <a:spcAft>
                <a:spcPts val="0"/>
              </a:spcAft>
              <a:buClr>
                <a:schemeClr val="dk2"/>
              </a:buClr>
              <a:buSzPts val="2100"/>
              <a:buNone/>
              <a:defRPr sz="2100">
                <a:solidFill>
                  <a:schemeClr val="dk2"/>
                </a:solidFill>
              </a:defRPr>
            </a:lvl4pPr>
            <a:lvl5pPr lvl="4" rtl="0" algn="ctr">
              <a:lnSpc>
                <a:spcPct val="100000"/>
              </a:lnSpc>
              <a:spcBef>
                <a:spcPts val="0"/>
              </a:spcBef>
              <a:spcAft>
                <a:spcPts val="0"/>
              </a:spcAft>
              <a:buClr>
                <a:schemeClr val="dk2"/>
              </a:buClr>
              <a:buSzPts val="2100"/>
              <a:buNone/>
              <a:defRPr sz="2100">
                <a:solidFill>
                  <a:schemeClr val="dk2"/>
                </a:solidFill>
              </a:defRPr>
            </a:lvl5pPr>
            <a:lvl6pPr lvl="5" rtl="0" algn="ctr">
              <a:lnSpc>
                <a:spcPct val="100000"/>
              </a:lnSpc>
              <a:spcBef>
                <a:spcPts val="0"/>
              </a:spcBef>
              <a:spcAft>
                <a:spcPts val="0"/>
              </a:spcAft>
              <a:buClr>
                <a:schemeClr val="dk2"/>
              </a:buClr>
              <a:buSzPts val="2100"/>
              <a:buNone/>
              <a:defRPr sz="2100">
                <a:solidFill>
                  <a:schemeClr val="dk2"/>
                </a:solidFill>
              </a:defRPr>
            </a:lvl6pPr>
            <a:lvl7pPr lvl="6" rtl="0" algn="ctr">
              <a:lnSpc>
                <a:spcPct val="100000"/>
              </a:lnSpc>
              <a:spcBef>
                <a:spcPts val="0"/>
              </a:spcBef>
              <a:spcAft>
                <a:spcPts val="0"/>
              </a:spcAft>
              <a:buClr>
                <a:schemeClr val="dk2"/>
              </a:buClr>
              <a:buSzPts val="2100"/>
              <a:buNone/>
              <a:defRPr sz="2100">
                <a:solidFill>
                  <a:schemeClr val="dk2"/>
                </a:solidFill>
              </a:defRPr>
            </a:lvl7pPr>
            <a:lvl8pPr lvl="7" rtl="0" algn="ctr">
              <a:lnSpc>
                <a:spcPct val="100000"/>
              </a:lnSpc>
              <a:spcBef>
                <a:spcPts val="0"/>
              </a:spcBef>
              <a:spcAft>
                <a:spcPts val="0"/>
              </a:spcAft>
              <a:buClr>
                <a:schemeClr val="dk2"/>
              </a:buClr>
              <a:buSzPts val="2100"/>
              <a:buNone/>
              <a:defRPr sz="2100">
                <a:solidFill>
                  <a:schemeClr val="dk2"/>
                </a:solidFill>
              </a:defRPr>
            </a:lvl8pPr>
            <a:lvl9pPr lvl="8" rtl="0" algn="ctr">
              <a:lnSpc>
                <a:spcPct val="100000"/>
              </a:lnSpc>
              <a:spcBef>
                <a:spcPts val="0"/>
              </a:spcBef>
              <a:spcAft>
                <a:spcPts val="0"/>
              </a:spcAft>
              <a:buClr>
                <a:schemeClr val="dk2"/>
              </a:buClr>
              <a:buSzPts val="2100"/>
              <a:buNone/>
              <a:defRPr sz="2100">
                <a:solidFill>
                  <a:schemeClr val="dk2"/>
                </a:solidFill>
              </a:defRPr>
            </a:lvl9pPr>
          </a:lstStyle>
          <a:p/>
        </p:txBody>
      </p:sp>
      <p:sp>
        <p:nvSpPr>
          <p:cNvPr id="113" name="Google Shape;113;p23"/>
          <p:cNvSpPr txBox="1"/>
          <p:nvPr/>
        </p:nvSpPr>
        <p:spPr>
          <a:xfrm>
            <a:off x="5090825" y="3943700"/>
            <a:ext cx="3333300" cy="537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300"/>
              </a:spcBef>
              <a:spcAft>
                <a:spcPts val="0"/>
              </a:spcAft>
              <a:buNone/>
            </a:pPr>
            <a:r>
              <a:rPr b="1" lang="en" sz="1000">
                <a:solidFill>
                  <a:schemeClr val="dk2"/>
                </a:solidFill>
                <a:latin typeface="Gudea"/>
                <a:ea typeface="Gudea"/>
                <a:cs typeface="Gudea"/>
                <a:sym typeface="Gudea"/>
              </a:rPr>
              <a:t>CREDITS</a:t>
            </a:r>
            <a:r>
              <a:rPr lang="en" sz="1000">
                <a:solidFill>
                  <a:schemeClr val="dk2"/>
                </a:solidFill>
                <a:latin typeface="Gudea"/>
                <a:ea typeface="Gudea"/>
                <a:cs typeface="Gudea"/>
                <a:sym typeface="Gudea"/>
              </a:rPr>
              <a:t>: This presentation template was created by </a:t>
            </a:r>
            <a:r>
              <a:rPr b="1" lang="en" sz="1000">
                <a:solidFill>
                  <a:schemeClr val="dk2"/>
                </a:solidFill>
                <a:uFill>
                  <a:noFill/>
                </a:uFill>
                <a:latin typeface="Gudea"/>
                <a:ea typeface="Gudea"/>
                <a:cs typeface="Gudea"/>
                <a:sym typeface="Gudea"/>
                <a:hlinkClick r:id="rId2">
                  <a:extLst>
                    <a:ext uri="{A12FA001-AC4F-418D-AE19-62706E023703}">
                      <ahyp:hlinkClr val="tx"/>
                    </a:ext>
                  </a:extLst>
                </a:hlinkClick>
              </a:rPr>
              <a:t>Slidesgo</a:t>
            </a:r>
            <a:r>
              <a:rPr lang="en" sz="1000">
                <a:solidFill>
                  <a:schemeClr val="dk2"/>
                </a:solidFill>
                <a:latin typeface="Gudea"/>
                <a:ea typeface="Gudea"/>
                <a:cs typeface="Gudea"/>
                <a:sym typeface="Gudea"/>
              </a:rPr>
              <a:t>, including icons by </a:t>
            </a:r>
            <a:r>
              <a:rPr b="1" lang="en" sz="1000">
                <a:solidFill>
                  <a:schemeClr val="dk2"/>
                </a:solidFill>
                <a:uFill>
                  <a:noFill/>
                </a:uFill>
                <a:latin typeface="Gudea"/>
                <a:ea typeface="Gudea"/>
                <a:cs typeface="Gudea"/>
                <a:sym typeface="Gudea"/>
                <a:hlinkClick r:id="rId3">
                  <a:extLst>
                    <a:ext uri="{A12FA001-AC4F-418D-AE19-62706E023703}">
                      <ahyp:hlinkClr val="tx"/>
                    </a:ext>
                  </a:extLst>
                </a:hlinkClick>
              </a:rPr>
              <a:t>Flaticon</a:t>
            </a:r>
            <a:r>
              <a:rPr lang="en" sz="1000">
                <a:solidFill>
                  <a:schemeClr val="dk2"/>
                </a:solidFill>
                <a:latin typeface="Gudea"/>
                <a:ea typeface="Gudea"/>
                <a:cs typeface="Gudea"/>
                <a:sym typeface="Gudea"/>
              </a:rPr>
              <a:t>, and infographics &amp; images by </a:t>
            </a:r>
            <a:r>
              <a:rPr b="1" lang="en" sz="1000">
                <a:solidFill>
                  <a:schemeClr val="dk2"/>
                </a:solidFill>
                <a:uFill>
                  <a:noFill/>
                </a:uFill>
                <a:latin typeface="Gudea"/>
                <a:ea typeface="Gudea"/>
                <a:cs typeface="Gudea"/>
                <a:sym typeface="Gudea"/>
                <a:hlinkClick r:id="rId4">
                  <a:extLst>
                    <a:ext uri="{A12FA001-AC4F-418D-AE19-62706E023703}">
                      <ahyp:hlinkClr val="tx"/>
                    </a:ext>
                  </a:extLst>
                </a:hlinkClick>
              </a:rPr>
              <a:t>Freepik</a:t>
            </a:r>
            <a:endParaRPr b="1">
              <a:solidFill>
                <a:schemeClr val="dk2"/>
              </a:solidFill>
              <a:latin typeface="Gudea"/>
              <a:ea typeface="Gudea"/>
              <a:cs typeface="Gudea"/>
              <a:sym typeface="Gudea"/>
            </a:endParaRPr>
          </a:p>
          <a:p>
            <a:pPr indent="0" lvl="0" marL="0" rtl="0" algn="r">
              <a:spcBef>
                <a:spcPts val="0"/>
              </a:spcBef>
              <a:spcAft>
                <a:spcPts val="0"/>
              </a:spcAft>
              <a:buNone/>
            </a:pPr>
            <a:r>
              <a:t/>
            </a:r>
            <a:endParaRPr>
              <a:solidFill>
                <a:schemeClr val="dk2"/>
              </a:solidFill>
              <a:latin typeface="Gudea"/>
              <a:ea typeface="Gudea"/>
              <a:cs typeface="Gudea"/>
              <a:sym typeface="Gudea"/>
            </a:endParaRPr>
          </a:p>
          <a:p>
            <a:pPr indent="0" lvl="0" marL="0" rtl="0" algn="r">
              <a:lnSpc>
                <a:spcPct val="115000"/>
              </a:lnSpc>
              <a:spcBef>
                <a:spcPts val="300"/>
              </a:spcBef>
              <a:spcAft>
                <a:spcPts val="0"/>
              </a:spcAft>
              <a:buNone/>
            </a:pPr>
            <a:r>
              <a:t/>
            </a:r>
            <a:endParaRPr sz="1000">
              <a:solidFill>
                <a:schemeClr val="dk2"/>
              </a:solidFill>
              <a:latin typeface="Gudea"/>
              <a:ea typeface="Gudea"/>
              <a:cs typeface="Gudea"/>
              <a:sym typeface="Gudea"/>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
  <p:cSld name="CUSTOM_9_1_1_1">
    <p:bg>
      <p:bgPr>
        <a:solidFill>
          <a:srgbClr val="FF4367"/>
        </a:solidFill>
      </p:bgPr>
    </p:bg>
    <p:spTree>
      <p:nvGrpSpPr>
        <p:cNvPr id="114" name="Shape 114"/>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_1_1_1">
    <p:bg>
      <p:bgPr>
        <a:solidFill>
          <a:schemeClr val="accent3"/>
        </a:solidFill>
      </p:bgPr>
    </p:bg>
    <p:spTree>
      <p:nvGrpSpPr>
        <p:cNvPr id="115" name="Shape 115"/>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9_1_1_1_1_1">
    <p:bg>
      <p:bgPr>
        <a:solidFill>
          <a:schemeClr val="accent1"/>
        </a:solidFill>
      </p:bgPr>
    </p:bg>
    <p:spTree>
      <p:nvGrpSpPr>
        <p:cNvPr id="116" name="Shape 116"/>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9_1_1_1_1_1_1">
    <p:bg>
      <p:bgPr>
        <a:solidFill>
          <a:schemeClr val="lt2"/>
        </a:solidFill>
      </p:bgPr>
    </p:bg>
    <p:spTree>
      <p:nvGrpSpPr>
        <p:cNvPr id="117" name="Shape 117"/>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18" name="Shape 118"/>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2" name="Shape 122"/>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1.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FFFFFF"/>
              </a:buClr>
              <a:buSzPts val="2800"/>
              <a:buFont typeface="Knewave"/>
              <a:buNone/>
              <a:defRPr sz="2800">
                <a:solidFill>
                  <a:srgbClr val="FFFFFF"/>
                </a:solidFill>
                <a:latin typeface="Knewave"/>
                <a:ea typeface="Knewave"/>
                <a:cs typeface="Knewave"/>
                <a:sym typeface="Knewave"/>
              </a:defRPr>
            </a:lvl1pPr>
            <a:lvl2pPr lvl="1">
              <a:spcBef>
                <a:spcPts val="0"/>
              </a:spcBef>
              <a:spcAft>
                <a:spcPts val="0"/>
              </a:spcAft>
              <a:buClr>
                <a:srgbClr val="FFFFFF"/>
              </a:buClr>
              <a:buSzPts val="2800"/>
              <a:buFont typeface="Knewave"/>
              <a:buNone/>
              <a:defRPr sz="2800">
                <a:solidFill>
                  <a:srgbClr val="FFFFFF"/>
                </a:solidFill>
                <a:latin typeface="Knewave"/>
                <a:ea typeface="Knewave"/>
                <a:cs typeface="Knewave"/>
                <a:sym typeface="Knewave"/>
              </a:defRPr>
            </a:lvl2pPr>
            <a:lvl3pPr lvl="2">
              <a:spcBef>
                <a:spcPts val="0"/>
              </a:spcBef>
              <a:spcAft>
                <a:spcPts val="0"/>
              </a:spcAft>
              <a:buClr>
                <a:srgbClr val="FFFFFF"/>
              </a:buClr>
              <a:buSzPts val="2800"/>
              <a:buFont typeface="Knewave"/>
              <a:buNone/>
              <a:defRPr sz="2800">
                <a:solidFill>
                  <a:srgbClr val="FFFFFF"/>
                </a:solidFill>
                <a:latin typeface="Knewave"/>
                <a:ea typeface="Knewave"/>
                <a:cs typeface="Knewave"/>
                <a:sym typeface="Knewave"/>
              </a:defRPr>
            </a:lvl3pPr>
            <a:lvl4pPr lvl="3">
              <a:spcBef>
                <a:spcPts val="0"/>
              </a:spcBef>
              <a:spcAft>
                <a:spcPts val="0"/>
              </a:spcAft>
              <a:buClr>
                <a:srgbClr val="FFFFFF"/>
              </a:buClr>
              <a:buSzPts val="2800"/>
              <a:buFont typeface="Knewave"/>
              <a:buNone/>
              <a:defRPr sz="2800">
                <a:solidFill>
                  <a:srgbClr val="FFFFFF"/>
                </a:solidFill>
                <a:latin typeface="Knewave"/>
                <a:ea typeface="Knewave"/>
                <a:cs typeface="Knewave"/>
                <a:sym typeface="Knewave"/>
              </a:defRPr>
            </a:lvl4pPr>
            <a:lvl5pPr lvl="4">
              <a:spcBef>
                <a:spcPts val="0"/>
              </a:spcBef>
              <a:spcAft>
                <a:spcPts val="0"/>
              </a:spcAft>
              <a:buClr>
                <a:srgbClr val="FFFFFF"/>
              </a:buClr>
              <a:buSzPts val="2800"/>
              <a:buFont typeface="Knewave"/>
              <a:buNone/>
              <a:defRPr sz="2800">
                <a:solidFill>
                  <a:srgbClr val="FFFFFF"/>
                </a:solidFill>
                <a:latin typeface="Knewave"/>
                <a:ea typeface="Knewave"/>
                <a:cs typeface="Knewave"/>
                <a:sym typeface="Knewave"/>
              </a:defRPr>
            </a:lvl5pPr>
            <a:lvl6pPr lvl="5">
              <a:spcBef>
                <a:spcPts val="0"/>
              </a:spcBef>
              <a:spcAft>
                <a:spcPts val="0"/>
              </a:spcAft>
              <a:buClr>
                <a:srgbClr val="FFFFFF"/>
              </a:buClr>
              <a:buSzPts val="2800"/>
              <a:buFont typeface="Knewave"/>
              <a:buNone/>
              <a:defRPr sz="2800">
                <a:solidFill>
                  <a:srgbClr val="FFFFFF"/>
                </a:solidFill>
                <a:latin typeface="Knewave"/>
                <a:ea typeface="Knewave"/>
                <a:cs typeface="Knewave"/>
                <a:sym typeface="Knewave"/>
              </a:defRPr>
            </a:lvl6pPr>
            <a:lvl7pPr lvl="6">
              <a:spcBef>
                <a:spcPts val="0"/>
              </a:spcBef>
              <a:spcAft>
                <a:spcPts val="0"/>
              </a:spcAft>
              <a:buClr>
                <a:srgbClr val="FFFFFF"/>
              </a:buClr>
              <a:buSzPts val="2800"/>
              <a:buFont typeface="Knewave"/>
              <a:buNone/>
              <a:defRPr sz="2800">
                <a:solidFill>
                  <a:srgbClr val="FFFFFF"/>
                </a:solidFill>
                <a:latin typeface="Knewave"/>
                <a:ea typeface="Knewave"/>
                <a:cs typeface="Knewave"/>
                <a:sym typeface="Knewave"/>
              </a:defRPr>
            </a:lvl7pPr>
            <a:lvl8pPr lvl="7">
              <a:spcBef>
                <a:spcPts val="0"/>
              </a:spcBef>
              <a:spcAft>
                <a:spcPts val="0"/>
              </a:spcAft>
              <a:buClr>
                <a:srgbClr val="FFFFFF"/>
              </a:buClr>
              <a:buSzPts val="2800"/>
              <a:buFont typeface="Knewave"/>
              <a:buNone/>
              <a:defRPr sz="2800">
                <a:solidFill>
                  <a:srgbClr val="FFFFFF"/>
                </a:solidFill>
                <a:latin typeface="Knewave"/>
                <a:ea typeface="Knewave"/>
                <a:cs typeface="Knewave"/>
                <a:sym typeface="Knewave"/>
              </a:defRPr>
            </a:lvl8pPr>
            <a:lvl9pPr lvl="8">
              <a:spcBef>
                <a:spcPts val="0"/>
              </a:spcBef>
              <a:spcAft>
                <a:spcPts val="0"/>
              </a:spcAft>
              <a:buClr>
                <a:srgbClr val="FFFFFF"/>
              </a:buClr>
              <a:buSzPts val="2800"/>
              <a:buFont typeface="Knewave"/>
              <a:buNone/>
              <a:defRPr sz="2800">
                <a:solidFill>
                  <a:srgbClr val="FFFFFF"/>
                </a:solidFill>
                <a:latin typeface="Knewave"/>
                <a:ea typeface="Knewave"/>
                <a:cs typeface="Knewave"/>
                <a:sym typeface="Knewav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rgbClr val="FFFFFF"/>
              </a:buClr>
              <a:buSzPts val="1400"/>
              <a:buFont typeface="Gudea"/>
              <a:buChar char="●"/>
              <a:defRPr>
                <a:solidFill>
                  <a:srgbClr val="FFFFFF"/>
                </a:solidFill>
                <a:latin typeface="Gudea"/>
                <a:ea typeface="Gudea"/>
                <a:cs typeface="Gudea"/>
                <a:sym typeface="Gudea"/>
              </a:defRPr>
            </a:lvl1pPr>
            <a:lvl2pPr indent="-317500" lvl="1" marL="914400">
              <a:lnSpc>
                <a:spcPct val="115000"/>
              </a:lnSpc>
              <a:spcBef>
                <a:spcPts val="1600"/>
              </a:spcBef>
              <a:spcAft>
                <a:spcPts val="0"/>
              </a:spcAft>
              <a:buClr>
                <a:srgbClr val="FFFFFF"/>
              </a:buClr>
              <a:buSzPts val="1400"/>
              <a:buFont typeface="Gudea"/>
              <a:buChar char="○"/>
              <a:defRPr>
                <a:solidFill>
                  <a:srgbClr val="FFFFFF"/>
                </a:solidFill>
                <a:latin typeface="Gudea"/>
                <a:ea typeface="Gudea"/>
                <a:cs typeface="Gudea"/>
                <a:sym typeface="Gudea"/>
              </a:defRPr>
            </a:lvl2pPr>
            <a:lvl3pPr indent="-317500" lvl="2" marL="1371600">
              <a:lnSpc>
                <a:spcPct val="115000"/>
              </a:lnSpc>
              <a:spcBef>
                <a:spcPts val="1600"/>
              </a:spcBef>
              <a:spcAft>
                <a:spcPts val="0"/>
              </a:spcAft>
              <a:buClr>
                <a:srgbClr val="FFFFFF"/>
              </a:buClr>
              <a:buSzPts val="1400"/>
              <a:buFont typeface="Gudea"/>
              <a:buChar char="■"/>
              <a:defRPr>
                <a:solidFill>
                  <a:srgbClr val="FFFFFF"/>
                </a:solidFill>
                <a:latin typeface="Gudea"/>
                <a:ea typeface="Gudea"/>
                <a:cs typeface="Gudea"/>
                <a:sym typeface="Gudea"/>
              </a:defRPr>
            </a:lvl3pPr>
            <a:lvl4pPr indent="-317500" lvl="3" marL="1828800">
              <a:lnSpc>
                <a:spcPct val="115000"/>
              </a:lnSpc>
              <a:spcBef>
                <a:spcPts val="1600"/>
              </a:spcBef>
              <a:spcAft>
                <a:spcPts val="0"/>
              </a:spcAft>
              <a:buClr>
                <a:srgbClr val="FFFFFF"/>
              </a:buClr>
              <a:buSzPts val="1400"/>
              <a:buFont typeface="Gudea"/>
              <a:buChar char="●"/>
              <a:defRPr>
                <a:solidFill>
                  <a:srgbClr val="FFFFFF"/>
                </a:solidFill>
                <a:latin typeface="Gudea"/>
                <a:ea typeface="Gudea"/>
                <a:cs typeface="Gudea"/>
                <a:sym typeface="Gudea"/>
              </a:defRPr>
            </a:lvl4pPr>
            <a:lvl5pPr indent="-317500" lvl="4" marL="2286000">
              <a:lnSpc>
                <a:spcPct val="115000"/>
              </a:lnSpc>
              <a:spcBef>
                <a:spcPts val="1600"/>
              </a:spcBef>
              <a:spcAft>
                <a:spcPts val="0"/>
              </a:spcAft>
              <a:buClr>
                <a:srgbClr val="FFFFFF"/>
              </a:buClr>
              <a:buSzPts val="1400"/>
              <a:buFont typeface="Gudea"/>
              <a:buChar char="○"/>
              <a:defRPr>
                <a:solidFill>
                  <a:srgbClr val="FFFFFF"/>
                </a:solidFill>
                <a:latin typeface="Gudea"/>
                <a:ea typeface="Gudea"/>
                <a:cs typeface="Gudea"/>
                <a:sym typeface="Gudea"/>
              </a:defRPr>
            </a:lvl5pPr>
            <a:lvl6pPr indent="-317500" lvl="5" marL="2743200">
              <a:lnSpc>
                <a:spcPct val="115000"/>
              </a:lnSpc>
              <a:spcBef>
                <a:spcPts val="1600"/>
              </a:spcBef>
              <a:spcAft>
                <a:spcPts val="0"/>
              </a:spcAft>
              <a:buClr>
                <a:srgbClr val="FFFFFF"/>
              </a:buClr>
              <a:buSzPts val="1400"/>
              <a:buFont typeface="Gudea"/>
              <a:buChar char="■"/>
              <a:defRPr>
                <a:solidFill>
                  <a:srgbClr val="FFFFFF"/>
                </a:solidFill>
                <a:latin typeface="Gudea"/>
                <a:ea typeface="Gudea"/>
                <a:cs typeface="Gudea"/>
                <a:sym typeface="Gudea"/>
              </a:defRPr>
            </a:lvl6pPr>
            <a:lvl7pPr indent="-317500" lvl="6" marL="3200400">
              <a:lnSpc>
                <a:spcPct val="115000"/>
              </a:lnSpc>
              <a:spcBef>
                <a:spcPts val="1600"/>
              </a:spcBef>
              <a:spcAft>
                <a:spcPts val="0"/>
              </a:spcAft>
              <a:buClr>
                <a:srgbClr val="FFFFFF"/>
              </a:buClr>
              <a:buSzPts val="1400"/>
              <a:buFont typeface="Gudea"/>
              <a:buChar char="●"/>
              <a:defRPr>
                <a:solidFill>
                  <a:srgbClr val="FFFFFF"/>
                </a:solidFill>
                <a:latin typeface="Gudea"/>
                <a:ea typeface="Gudea"/>
                <a:cs typeface="Gudea"/>
                <a:sym typeface="Gudea"/>
              </a:defRPr>
            </a:lvl7pPr>
            <a:lvl8pPr indent="-317500" lvl="7" marL="3657600">
              <a:lnSpc>
                <a:spcPct val="115000"/>
              </a:lnSpc>
              <a:spcBef>
                <a:spcPts val="1600"/>
              </a:spcBef>
              <a:spcAft>
                <a:spcPts val="0"/>
              </a:spcAft>
              <a:buClr>
                <a:srgbClr val="FFFFFF"/>
              </a:buClr>
              <a:buSzPts val="1400"/>
              <a:buFont typeface="Gudea"/>
              <a:buChar char="○"/>
              <a:defRPr>
                <a:solidFill>
                  <a:srgbClr val="FFFFFF"/>
                </a:solidFill>
                <a:latin typeface="Gudea"/>
                <a:ea typeface="Gudea"/>
                <a:cs typeface="Gudea"/>
                <a:sym typeface="Gudea"/>
              </a:defRPr>
            </a:lvl8pPr>
            <a:lvl9pPr indent="-317500" lvl="8" marL="4114800">
              <a:lnSpc>
                <a:spcPct val="115000"/>
              </a:lnSpc>
              <a:spcBef>
                <a:spcPts val="1600"/>
              </a:spcBef>
              <a:spcAft>
                <a:spcPts val="1600"/>
              </a:spcAft>
              <a:buClr>
                <a:srgbClr val="FFFFFF"/>
              </a:buClr>
              <a:buSzPts val="1400"/>
              <a:buFont typeface="Gudea"/>
              <a:buChar char="■"/>
              <a:defRPr>
                <a:solidFill>
                  <a:srgbClr val="FFFFFF"/>
                </a:solidFill>
                <a:latin typeface="Gudea"/>
                <a:ea typeface="Gudea"/>
                <a:cs typeface="Gudea"/>
                <a:sym typeface="Gude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19" name="Shape 119"/>
        <p:cNvGrpSpPr/>
        <p:nvPr/>
      </p:nvGrpSpPr>
      <p:grpSpPr>
        <a:xfrm>
          <a:off x="0" y="0"/>
          <a:ext cx="0" cy="0"/>
          <a:chOff x="0" y="0"/>
          <a:chExt cx="0" cy="0"/>
        </a:xfrm>
      </p:grpSpPr>
      <p:sp>
        <p:nvSpPr>
          <p:cNvPr id="120" name="Google Shape;120;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1" name="Google Shape;121;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8.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4.xml"/><Relationship Id="rId5" Type="http://schemas.openxmlformats.org/officeDocument/2006/relationships/hyperlink" Target="http://bit.ly/33VAFh3" TargetMode="External"/><Relationship Id="rId6" Type="http://schemas.openxmlformats.org/officeDocument/2006/relationships/slide" Target="/ppt/slides/slide32.xml"/><Relationship Id="rId7" Type="http://schemas.openxmlformats.org/officeDocument/2006/relationships/slide" Target="/ppt/slides/slide31.xml"/><Relationship Id="rId8" Type="http://schemas.openxmlformats.org/officeDocument/2006/relationships/slide" Target="/ppt/slides/slide33.xml"/><Relationship Id="rId11" Type="http://schemas.openxmlformats.org/officeDocument/2006/relationships/slide" Target="/ppt/slides/slide36.xml"/><Relationship Id="rId10" Type="http://schemas.openxmlformats.org/officeDocument/2006/relationships/slide" Target="/ppt/slides/slide35.xml"/><Relationship Id="rId13" Type="http://schemas.openxmlformats.org/officeDocument/2006/relationships/slide" Target="/ppt/slides/slide42.xml"/><Relationship Id="rId12" Type="http://schemas.openxmlformats.org/officeDocument/2006/relationships/slide" Target="/ppt/slides/slide42.xml"/><Relationship Id="rId14" Type="http://schemas.openxmlformats.org/officeDocument/2006/relationships/slide" Target="/ppt/slides/slide4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xml"/><Relationship Id="rId3" Type="http://schemas.openxmlformats.org/officeDocument/2006/relationships/image" Target="../media/image9.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xml"/><Relationship Id="rId3" Type="http://schemas.openxmlformats.org/officeDocument/2006/relationships/image" Target="../media/image3.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 Id="rId3" Type="http://schemas.openxmlformats.org/officeDocument/2006/relationships/image" Target="../media/image1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15.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 Id="rId3" Type="http://schemas.openxmlformats.org/officeDocument/2006/relationships/image" Target="../media/image1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docs.google.com/spreadsheets/d/1PWcvuUyhojo1h6QjDnt8bdrs6PsyM1JBItGw_NFWXCM/copy" TargetMode="External"/><Relationship Id="rId4" Type="http://schemas.openxmlformats.org/officeDocument/2006/relationships/image" Target="../media/image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1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 Id="rId3" Type="http://schemas.openxmlformats.org/officeDocument/2006/relationships/image" Target="../media/image10.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image" Target="../media/image4.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 Id="rId3" Type="http://schemas.openxmlformats.org/officeDocument/2006/relationships/image" Target="../media/image7.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 Id="rId3" Type="http://schemas.openxmlformats.org/officeDocument/2006/relationships/image" Target="../media/image6.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 Id="rId3" Type="http://schemas.openxmlformats.org/officeDocument/2006/relationships/image" Target="../media/image1.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 Id="rId3" Type="http://schemas.openxmlformats.org/officeDocument/2006/relationships/image" Target="../media/image16.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 Id="rId3" Type="http://schemas.openxmlformats.org/officeDocument/2006/relationships/image" Target="../media/image14.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2.xml"/><Relationship Id="rId3" Type="http://schemas.openxmlformats.org/officeDocument/2006/relationships/hyperlink" Target="https://www.freepik.com/free-photo/portrait-woman-wearing-sunglasses-blowing-green-holi-powder_4449465.htm/?utm_source=slidesgo_template&amp;utm_medium=referral-link&amp;utm_campaign=sg_resources&amp;utm_content=freepik" TargetMode="External"/><Relationship Id="rId4" Type="http://schemas.openxmlformats.org/officeDocument/2006/relationships/hyperlink" Target="https://www.freepik.com/free-photo/close-up-women-s-face-with-holi-powder_4449449.htm/?utm_source=slidesgo_template&amp;utm_medium=referral-link&amp;utm_campaign=sg_resources&amp;utm_content=freepik" TargetMode="External"/><Relationship Id="rId9" Type="http://schemas.openxmlformats.org/officeDocument/2006/relationships/hyperlink" Target="https://www.freepik.com/free-photo/pink-red-holi-color-splatter-ground_4484176.htm/?utm_source=slidesgo_template&amp;utm_medium=referral-link&amp;utm_campaign=sg_resources&amp;utm_content=freepik" TargetMode="External"/><Relationship Id="rId5" Type="http://schemas.openxmlformats.org/officeDocument/2006/relationships/hyperlink" Target="https://www.freepik.com/free-photo/portrait-young-woman-blowing-holi-color-front-camera_4454317.htm/?utm_source=slidesgo_template&amp;utm_medium=referral-link&amp;utm_campaign=sg_resources&amp;utm_content=freepik" TargetMode="External"/><Relationship Id="rId6" Type="http://schemas.openxmlformats.org/officeDocument/2006/relationships/hyperlink" Target="https://www.freepik.com/free-photo/holi-color-white-canvas-shoes-green-grass_4464502.htm/?utm_source=slidesgo_template&amp;utm_medium=referral-link&amp;utm_campaign=sg_resources&amp;utm_content=freepik" TargetMode="External"/><Relationship Id="rId7" Type="http://schemas.openxmlformats.org/officeDocument/2006/relationships/hyperlink" Target="https://www.freepik.com/free-photo/close-up-woman-s-hand-taking-holi-color-powder-from-drum_4472958.htm/?utm_source=slidesgo_template&amp;utm_medium=referral-link&amp;utm_campaign=sg_resources&amp;utm_content=freepik" TargetMode="External"/><Relationship Id="rId8" Type="http://schemas.openxmlformats.org/officeDocument/2006/relationships/hyperlink" Target="https://www.freepik.com/free-photo/close-up-woman-s-t-shirt-sunglasses-mess-with-holi-color_4484185.htm/?utm_source=slidesgo_template&amp;utm_medium=referral-link&amp;utm_campaign=sg_resources&amp;utm_content=freepik" TargetMode="External"/><Relationship Id="rId11" Type="http://schemas.openxmlformats.org/officeDocument/2006/relationships/hyperlink" Target="https://www.freepik.com/free-photo/blue-holi-color-crowd_4495378.htm/?utm_source=slidesgo_template&amp;utm_medium=referral-link&amp;utm_campaign=sg_resources&amp;utm_content=freepik/?utm_source=slidesgo_template&amp;utm_medium=referral-link&amp;utm_campaign=sg_resources&amp;utm_content=freepik" TargetMode="External"/><Relationship Id="rId10" Type="http://schemas.openxmlformats.org/officeDocument/2006/relationships/hyperlink" Target="https://www.freepik.com/free-photo/young-woman-dusting-blue-holi-color-with-hands_4484232.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3.xml"/><Relationship Id="rId3" Type="http://schemas.openxmlformats.org/officeDocument/2006/relationships/hyperlink" Target="https://www.freepik.com/free-photo/close-up-woman-s-face-covered-with-holi-color_4495377.htm/?utm_source=slidesgo_template&amp;utm_medium=referral-link&amp;utm_campaign=sg_resources&amp;utm_content=freepik" TargetMode="External"/><Relationship Id="rId4" Type="http://schemas.openxmlformats.org/officeDocument/2006/relationships/hyperlink" Target="https://www.freepik.com/free-photo/blue-pink-holi-color-explosion-crowd_4484216.htm/?utm_source=slidesgo_template&amp;utm_medium=referral-link&amp;utm_campaign=sg_resources&amp;utm_content=freepik" TargetMode="External"/><Relationship Id="rId9" Type="http://schemas.openxmlformats.org/officeDocument/2006/relationships/hyperlink" Target="https://www.freepik.com/free-photo/red-pink-holi-colors-crowd_4473052.htm/?utm_source=slidesgo_template&amp;utm_medium=referral-link&amp;utm_campaign=sg_resources&amp;utm_content=freepik" TargetMode="External"/><Relationship Id="rId5" Type="http://schemas.openxmlformats.org/officeDocument/2006/relationships/hyperlink" Target="https://www.freepik.com/free-photo/explosion-pink-blue-holi-color_4449468.htm/?utm_source=slidesgo_template&amp;utm_medium=referral-link&amp;utm_campaign=sg_resources&amp;utm_content=freepik" TargetMode="External"/><Relationship Id="rId6" Type="http://schemas.openxmlformats.org/officeDocument/2006/relationships/hyperlink" Target="https://www.freepik.com/free-photo/holi-color-powder-woman-s-t-shirt_4454311.htm/?utm_source=slidesgo_template&amp;utm_medium=referral-link&amp;utm_campaign=sg_resources&amp;utm_content=freepik" TargetMode="External"/><Relationship Id="rId7" Type="http://schemas.openxmlformats.org/officeDocument/2006/relationships/hyperlink" Target="https://www.freepik.com/free-photo/orange-holi-color-sunglasses-blue-powder_4472975.htm/?utm_source=slidesgo_template&amp;utm_medium=referral-link&amp;utm_campaign=sg_resources&amp;utm_content=freepik" TargetMode="External"/><Relationship Id="rId8" Type="http://schemas.openxmlformats.org/officeDocument/2006/relationships/hyperlink" Target="https://www.freepik.com/free-photo/smiling-portrait-young-woman-with-holi-color-tossing-her-hair_4472992.htm/?utm_source=slidesgo_template&amp;utm_medium=referral-link&amp;utm_campaign=sg_resources&amp;utm_content=freepik" TargetMode="External"/><Relationship Id="rId11" Type="http://schemas.openxmlformats.org/officeDocument/2006/relationships/hyperlink" Target="https://www.freepik.com/free-photo/low-section-woman-s-shoes-with-holi-color-powder_4454307.htm/?utm_source=slidesgo_template&amp;utm_medium=referral-link&amp;utm_campaign=sg_resources&amp;utm_content=freepik" TargetMode="External"/><Relationship Id="rId10" Type="http://schemas.openxmlformats.org/officeDocument/2006/relationships/hyperlink" Target="https://www.freepik.com/free-photo/yellow-color-explode-crowd-enjoying-holi-festival_4484209.htm/?utm_source=slidesgo_template&amp;utm_medium=referral-link&amp;utm_campaign=sg_resources&amp;utm_content=freepik" TargetMode="External"/><Relationship Id="rId13" Type="http://schemas.openxmlformats.org/officeDocument/2006/relationships/hyperlink" Target="https://www.freepik.com/free-vector/handprint-holi-fesival-banner_3775668.htm/?utm_source=slidesgo_template&amp;utm_medium=referral-link&amp;utm_campaign=sg_resources&amp;utm_content=freepik" TargetMode="External"/><Relationship Id="rId12" Type="http://schemas.openxmlformats.org/officeDocument/2006/relationships/hyperlink" Target="https://www.freepik.com/free-photo/face-powder-paint_4441586.htm/?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 Id="rId3" Type="http://schemas.openxmlformats.org/officeDocument/2006/relationships/hyperlink" Target="https://fonts.google.com/specimen/Knewave" TargetMode="External"/><Relationship Id="rId4" Type="http://schemas.openxmlformats.org/officeDocument/2006/relationships/hyperlink" Target="https://fonts.google.com/specimen/Gudea"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 Id="rId3" Type="http://schemas.openxmlformats.org/officeDocument/2006/relationships/hyperlink" Target="https://chrome.google.com/webstore/detail/flaticon-for-gsuit-gslide/haekgjfnhhdkgfgmldhfokhmfkgmciba"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image" Target="../media/image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6" name="Shape 126"/>
        <p:cNvGrpSpPr/>
        <p:nvPr/>
      </p:nvGrpSpPr>
      <p:grpSpPr>
        <a:xfrm>
          <a:off x="0" y="0"/>
          <a:ext cx="0" cy="0"/>
          <a:chOff x="0" y="0"/>
          <a:chExt cx="0" cy="0"/>
        </a:xfrm>
      </p:grpSpPr>
      <p:sp>
        <p:nvSpPr>
          <p:cNvPr id="127" name="Google Shape;127;p31"/>
          <p:cNvSpPr txBox="1"/>
          <p:nvPr>
            <p:ph type="ctrTitle"/>
          </p:nvPr>
        </p:nvSpPr>
        <p:spPr>
          <a:xfrm>
            <a:off x="3254500" y="1181325"/>
            <a:ext cx="2658300" cy="22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Knewave"/>
                <a:ea typeface="Knewave"/>
                <a:cs typeface="Knewave"/>
                <a:sym typeface="Knewave"/>
              </a:rPr>
              <a:t>H</a:t>
            </a:r>
            <a:r>
              <a:rPr lang="en">
                <a:solidFill>
                  <a:srgbClr val="F3F3F3"/>
                </a:solidFill>
                <a:latin typeface="Knewave"/>
                <a:ea typeface="Knewave"/>
                <a:cs typeface="Knewave"/>
                <a:sym typeface="Knewave"/>
              </a:rPr>
              <a:t>OLI</a:t>
            </a:r>
            <a:r>
              <a:rPr lang="en">
                <a:solidFill>
                  <a:srgbClr val="F3F3F3"/>
                </a:solidFill>
              </a:rPr>
              <a:t> </a:t>
            </a:r>
            <a:r>
              <a:rPr lang="en">
                <a:solidFill>
                  <a:srgbClr val="F3F3F3"/>
                </a:solidFill>
                <a:latin typeface="Knewave"/>
                <a:ea typeface="Knewave"/>
                <a:cs typeface="Knewave"/>
                <a:sym typeface="Knewave"/>
              </a:rPr>
              <a:t>COLOR</a:t>
            </a:r>
            <a:r>
              <a:rPr lang="en">
                <a:solidFill>
                  <a:srgbClr val="F3F3F3"/>
                </a:solidFill>
              </a:rPr>
              <a:t> </a:t>
            </a:r>
            <a:r>
              <a:rPr lang="en">
                <a:solidFill>
                  <a:srgbClr val="F3F3F3"/>
                </a:solidFill>
                <a:latin typeface="Knewave"/>
                <a:ea typeface="Knewave"/>
                <a:cs typeface="Knewave"/>
                <a:sym typeface="Knewave"/>
              </a:rPr>
              <a:t>FESTIVAL</a:t>
            </a:r>
            <a:endParaRPr>
              <a:solidFill>
                <a:srgbClr val="F3F3F3"/>
              </a:solidFill>
              <a:latin typeface="Knewave"/>
              <a:ea typeface="Knewave"/>
              <a:cs typeface="Knewave"/>
              <a:sym typeface="Knewave"/>
            </a:endParaRPr>
          </a:p>
        </p:txBody>
      </p:sp>
      <p:sp>
        <p:nvSpPr>
          <p:cNvPr id="128" name="Google Shape;128;p31"/>
          <p:cNvSpPr txBox="1"/>
          <p:nvPr>
            <p:ph idx="1" type="subTitle"/>
          </p:nvPr>
        </p:nvSpPr>
        <p:spPr>
          <a:xfrm>
            <a:off x="1162750" y="3437950"/>
            <a:ext cx="6841800" cy="45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is where your presentation begins</a:t>
            </a:r>
            <a:endParaRPr/>
          </a:p>
        </p:txBody>
      </p:sp>
      <p:grpSp>
        <p:nvGrpSpPr>
          <p:cNvPr id="129" name="Google Shape;129;p31"/>
          <p:cNvGrpSpPr/>
          <p:nvPr/>
        </p:nvGrpSpPr>
        <p:grpSpPr>
          <a:xfrm>
            <a:off x="2672008" y="1319483"/>
            <a:ext cx="1182238" cy="1295669"/>
            <a:chOff x="2363975" y="1594525"/>
            <a:chExt cx="999525" cy="1095425"/>
          </a:xfrm>
        </p:grpSpPr>
        <p:sp>
          <p:nvSpPr>
            <p:cNvPr id="130" name="Google Shape;130;p31"/>
            <p:cNvSpPr/>
            <p:nvPr/>
          </p:nvSpPr>
          <p:spPr>
            <a:xfrm>
              <a:off x="3313675" y="1942025"/>
              <a:ext cx="25350" cy="9725"/>
            </a:xfrm>
            <a:custGeom>
              <a:rect b="b" l="l" r="r" t="t"/>
              <a:pathLst>
                <a:path extrusionOk="0" h="389" w="1014">
                  <a:moveTo>
                    <a:pt x="1014" y="1"/>
                  </a:moveTo>
                  <a:lnTo>
                    <a:pt x="1014" y="1"/>
                  </a:lnTo>
                  <a:cubicBezTo>
                    <a:pt x="698" y="123"/>
                    <a:pt x="355" y="253"/>
                    <a:pt x="0" y="388"/>
                  </a:cubicBezTo>
                  <a:cubicBezTo>
                    <a:pt x="339" y="272"/>
                    <a:pt x="704" y="136"/>
                    <a:pt x="10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1"/>
            <p:cNvSpPr/>
            <p:nvPr/>
          </p:nvSpPr>
          <p:spPr>
            <a:xfrm>
              <a:off x="3098675" y="1605525"/>
              <a:ext cx="249650" cy="326025"/>
            </a:xfrm>
            <a:custGeom>
              <a:rect b="b" l="l" r="r" t="t"/>
              <a:pathLst>
                <a:path extrusionOk="0" h="13041" w="9986">
                  <a:moveTo>
                    <a:pt x="4882" y="0"/>
                  </a:moveTo>
                  <a:cubicBezTo>
                    <a:pt x="2515" y="0"/>
                    <a:pt x="0" y="1658"/>
                    <a:pt x="370" y="5444"/>
                  </a:cubicBezTo>
                  <a:cubicBezTo>
                    <a:pt x="1045" y="12324"/>
                    <a:pt x="9985" y="13041"/>
                    <a:pt x="9985" y="13041"/>
                  </a:cubicBezTo>
                  <a:cubicBezTo>
                    <a:pt x="5273" y="9155"/>
                    <a:pt x="8929" y="7411"/>
                    <a:pt x="8736" y="3060"/>
                  </a:cubicBezTo>
                  <a:cubicBezTo>
                    <a:pt x="8649" y="1105"/>
                    <a:pt x="6814" y="0"/>
                    <a:pt x="48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31"/>
            <p:cNvSpPr/>
            <p:nvPr/>
          </p:nvSpPr>
          <p:spPr>
            <a:xfrm>
              <a:off x="3331900" y="1912000"/>
              <a:ext cx="19575" cy="15775"/>
            </a:xfrm>
            <a:custGeom>
              <a:rect b="b" l="l" r="r" t="t"/>
              <a:pathLst>
                <a:path extrusionOk="0" h="631" w="783">
                  <a:moveTo>
                    <a:pt x="0" y="0"/>
                  </a:moveTo>
                  <a:cubicBezTo>
                    <a:pt x="4" y="3"/>
                    <a:pt x="8" y="6"/>
                    <a:pt x="11" y="9"/>
                  </a:cubicBezTo>
                  <a:lnTo>
                    <a:pt x="11" y="9"/>
                  </a:lnTo>
                  <a:cubicBezTo>
                    <a:pt x="7" y="6"/>
                    <a:pt x="4" y="3"/>
                    <a:pt x="0" y="0"/>
                  </a:cubicBezTo>
                  <a:close/>
                  <a:moveTo>
                    <a:pt x="11" y="9"/>
                  </a:moveTo>
                  <a:cubicBezTo>
                    <a:pt x="25" y="21"/>
                    <a:pt x="41" y="36"/>
                    <a:pt x="62" y="58"/>
                  </a:cubicBezTo>
                  <a:cubicBezTo>
                    <a:pt x="120" y="107"/>
                    <a:pt x="159" y="161"/>
                    <a:pt x="146" y="161"/>
                  </a:cubicBezTo>
                  <a:cubicBezTo>
                    <a:pt x="145" y="161"/>
                    <a:pt x="143" y="160"/>
                    <a:pt x="139" y="158"/>
                  </a:cubicBezTo>
                  <a:lnTo>
                    <a:pt x="139" y="158"/>
                  </a:lnTo>
                  <a:cubicBezTo>
                    <a:pt x="256" y="239"/>
                    <a:pt x="269" y="267"/>
                    <a:pt x="293" y="267"/>
                  </a:cubicBezTo>
                  <a:cubicBezTo>
                    <a:pt x="298" y="267"/>
                    <a:pt x="305" y="265"/>
                    <a:pt x="314" y="262"/>
                  </a:cubicBezTo>
                  <a:cubicBezTo>
                    <a:pt x="387" y="306"/>
                    <a:pt x="443" y="374"/>
                    <a:pt x="423" y="374"/>
                  </a:cubicBezTo>
                  <a:cubicBezTo>
                    <a:pt x="416" y="374"/>
                    <a:pt x="401" y="367"/>
                    <a:pt x="376" y="349"/>
                  </a:cubicBezTo>
                  <a:lnTo>
                    <a:pt x="376" y="349"/>
                  </a:lnTo>
                  <a:lnTo>
                    <a:pt x="631" y="543"/>
                  </a:lnTo>
                  <a:lnTo>
                    <a:pt x="492" y="410"/>
                  </a:lnTo>
                  <a:lnTo>
                    <a:pt x="492" y="410"/>
                  </a:lnTo>
                  <a:cubicBezTo>
                    <a:pt x="553" y="420"/>
                    <a:pt x="711" y="620"/>
                    <a:pt x="783" y="630"/>
                  </a:cubicBezTo>
                  <a:lnTo>
                    <a:pt x="524" y="404"/>
                  </a:lnTo>
                  <a:lnTo>
                    <a:pt x="543" y="407"/>
                  </a:lnTo>
                  <a:cubicBezTo>
                    <a:pt x="479" y="362"/>
                    <a:pt x="369" y="258"/>
                    <a:pt x="333" y="220"/>
                  </a:cubicBezTo>
                  <a:cubicBezTo>
                    <a:pt x="336" y="220"/>
                    <a:pt x="338" y="219"/>
                    <a:pt x="342" y="219"/>
                  </a:cubicBezTo>
                  <a:cubicBezTo>
                    <a:pt x="348" y="219"/>
                    <a:pt x="359" y="223"/>
                    <a:pt x="391" y="249"/>
                  </a:cubicBezTo>
                  <a:cubicBezTo>
                    <a:pt x="237" y="109"/>
                    <a:pt x="206" y="103"/>
                    <a:pt x="180" y="103"/>
                  </a:cubicBezTo>
                  <a:cubicBezTo>
                    <a:pt x="177" y="103"/>
                    <a:pt x="174" y="103"/>
                    <a:pt x="172" y="103"/>
                  </a:cubicBezTo>
                  <a:cubicBezTo>
                    <a:pt x="149" y="103"/>
                    <a:pt x="120" y="98"/>
                    <a:pt x="11" y="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1"/>
            <p:cNvSpPr/>
            <p:nvPr/>
          </p:nvSpPr>
          <p:spPr>
            <a:xfrm>
              <a:off x="3316575" y="1896450"/>
              <a:ext cx="18100" cy="15425"/>
            </a:xfrm>
            <a:custGeom>
              <a:rect b="b" l="l" r="r" t="t"/>
              <a:pathLst>
                <a:path extrusionOk="0" h="617" w="724">
                  <a:moveTo>
                    <a:pt x="5" y="0"/>
                  </a:moveTo>
                  <a:cubicBezTo>
                    <a:pt x="1" y="0"/>
                    <a:pt x="0" y="5"/>
                    <a:pt x="3" y="15"/>
                  </a:cubicBezTo>
                  <a:cubicBezTo>
                    <a:pt x="139" y="151"/>
                    <a:pt x="155" y="177"/>
                    <a:pt x="255" y="248"/>
                  </a:cubicBezTo>
                  <a:cubicBezTo>
                    <a:pt x="372" y="377"/>
                    <a:pt x="452" y="477"/>
                    <a:pt x="500" y="545"/>
                  </a:cubicBezTo>
                  <a:cubicBezTo>
                    <a:pt x="539" y="580"/>
                    <a:pt x="555" y="574"/>
                    <a:pt x="607" y="616"/>
                  </a:cubicBezTo>
                  <a:cubicBezTo>
                    <a:pt x="597" y="606"/>
                    <a:pt x="585" y="600"/>
                    <a:pt x="575" y="587"/>
                  </a:cubicBezTo>
                  <a:lnTo>
                    <a:pt x="604" y="545"/>
                  </a:lnTo>
                  <a:cubicBezTo>
                    <a:pt x="558" y="512"/>
                    <a:pt x="527" y="470"/>
                    <a:pt x="485" y="425"/>
                  </a:cubicBezTo>
                  <a:lnTo>
                    <a:pt x="485" y="425"/>
                  </a:lnTo>
                  <a:cubicBezTo>
                    <a:pt x="565" y="484"/>
                    <a:pt x="636" y="542"/>
                    <a:pt x="724" y="587"/>
                  </a:cubicBezTo>
                  <a:cubicBezTo>
                    <a:pt x="682" y="500"/>
                    <a:pt x="485" y="309"/>
                    <a:pt x="423" y="215"/>
                  </a:cubicBezTo>
                  <a:lnTo>
                    <a:pt x="423" y="215"/>
                  </a:lnTo>
                  <a:cubicBezTo>
                    <a:pt x="442" y="255"/>
                    <a:pt x="441" y="264"/>
                    <a:pt x="434" y="264"/>
                  </a:cubicBezTo>
                  <a:cubicBezTo>
                    <a:pt x="429" y="264"/>
                    <a:pt x="420" y="258"/>
                    <a:pt x="417" y="258"/>
                  </a:cubicBezTo>
                  <a:cubicBezTo>
                    <a:pt x="411" y="258"/>
                    <a:pt x="421" y="276"/>
                    <a:pt x="488" y="370"/>
                  </a:cubicBezTo>
                  <a:lnTo>
                    <a:pt x="358" y="296"/>
                  </a:lnTo>
                  <a:lnTo>
                    <a:pt x="203" y="109"/>
                  </a:lnTo>
                  <a:cubicBezTo>
                    <a:pt x="203" y="109"/>
                    <a:pt x="202" y="110"/>
                    <a:pt x="201" y="110"/>
                  </a:cubicBezTo>
                  <a:cubicBezTo>
                    <a:pt x="187" y="110"/>
                    <a:pt x="127" y="55"/>
                    <a:pt x="114" y="55"/>
                  </a:cubicBezTo>
                  <a:cubicBezTo>
                    <a:pt x="109" y="55"/>
                    <a:pt x="113" y="65"/>
                    <a:pt x="132" y="93"/>
                  </a:cubicBezTo>
                  <a:cubicBezTo>
                    <a:pt x="151" y="109"/>
                    <a:pt x="187" y="138"/>
                    <a:pt x="210" y="167"/>
                  </a:cubicBezTo>
                  <a:cubicBezTo>
                    <a:pt x="209" y="167"/>
                    <a:pt x="209" y="167"/>
                    <a:pt x="209" y="167"/>
                  </a:cubicBezTo>
                  <a:cubicBezTo>
                    <a:pt x="171" y="167"/>
                    <a:pt x="30"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1"/>
            <p:cNvSpPr/>
            <p:nvPr/>
          </p:nvSpPr>
          <p:spPr>
            <a:xfrm>
              <a:off x="3331750" y="1911850"/>
              <a:ext cx="175" cy="175"/>
            </a:xfrm>
            <a:custGeom>
              <a:rect b="b" l="l" r="r" t="t"/>
              <a:pathLst>
                <a:path extrusionOk="0" h="7" w="7">
                  <a:moveTo>
                    <a:pt x="0" y="0"/>
                  </a:moveTo>
                  <a:lnTo>
                    <a:pt x="6" y="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31"/>
            <p:cNvSpPr/>
            <p:nvPr/>
          </p:nvSpPr>
          <p:spPr>
            <a:xfrm>
              <a:off x="3112350" y="1680750"/>
              <a:ext cx="5200" cy="21825"/>
            </a:xfrm>
            <a:custGeom>
              <a:rect b="b" l="l" r="r" t="t"/>
              <a:pathLst>
                <a:path extrusionOk="0" h="873" w="208">
                  <a:moveTo>
                    <a:pt x="208" y="0"/>
                  </a:moveTo>
                  <a:cubicBezTo>
                    <a:pt x="193" y="12"/>
                    <a:pt x="147" y="115"/>
                    <a:pt x="138" y="115"/>
                  </a:cubicBezTo>
                  <a:cubicBezTo>
                    <a:pt x="135" y="115"/>
                    <a:pt x="137" y="103"/>
                    <a:pt x="146" y="71"/>
                  </a:cubicBezTo>
                  <a:lnTo>
                    <a:pt x="146" y="71"/>
                  </a:lnTo>
                  <a:cubicBezTo>
                    <a:pt x="117" y="111"/>
                    <a:pt x="86" y="236"/>
                    <a:pt x="84" y="295"/>
                  </a:cubicBezTo>
                  <a:lnTo>
                    <a:pt x="84" y="295"/>
                  </a:lnTo>
                  <a:lnTo>
                    <a:pt x="81" y="271"/>
                  </a:lnTo>
                  <a:cubicBezTo>
                    <a:pt x="75" y="384"/>
                    <a:pt x="37" y="463"/>
                    <a:pt x="18" y="463"/>
                  </a:cubicBezTo>
                  <a:cubicBezTo>
                    <a:pt x="10" y="463"/>
                    <a:pt x="5" y="450"/>
                    <a:pt x="7" y="420"/>
                  </a:cubicBezTo>
                  <a:lnTo>
                    <a:pt x="7" y="420"/>
                  </a:lnTo>
                  <a:lnTo>
                    <a:pt x="4" y="433"/>
                  </a:lnTo>
                  <a:cubicBezTo>
                    <a:pt x="7" y="582"/>
                    <a:pt x="4" y="726"/>
                    <a:pt x="23" y="872"/>
                  </a:cubicBezTo>
                  <a:cubicBezTo>
                    <a:pt x="49" y="720"/>
                    <a:pt x="1" y="746"/>
                    <a:pt x="39" y="562"/>
                  </a:cubicBezTo>
                  <a:lnTo>
                    <a:pt x="39" y="562"/>
                  </a:lnTo>
                  <a:cubicBezTo>
                    <a:pt x="30" y="620"/>
                    <a:pt x="36" y="640"/>
                    <a:pt x="39" y="649"/>
                  </a:cubicBezTo>
                  <a:cubicBezTo>
                    <a:pt x="91" y="433"/>
                    <a:pt x="127" y="21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31"/>
            <p:cNvSpPr/>
            <p:nvPr/>
          </p:nvSpPr>
          <p:spPr>
            <a:xfrm>
              <a:off x="3321300" y="1925600"/>
              <a:ext cx="2400" cy="225"/>
            </a:xfrm>
            <a:custGeom>
              <a:rect b="b" l="l" r="r" t="t"/>
              <a:pathLst>
                <a:path extrusionOk="0" h="9" w="96">
                  <a:moveTo>
                    <a:pt x="10" y="1"/>
                  </a:moveTo>
                  <a:cubicBezTo>
                    <a:pt x="1" y="1"/>
                    <a:pt x="1" y="2"/>
                    <a:pt x="5" y="5"/>
                  </a:cubicBezTo>
                  <a:cubicBezTo>
                    <a:pt x="37" y="9"/>
                    <a:pt x="69" y="9"/>
                    <a:pt x="95" y="9"/>
                  </a:cubicBezTo>
                  <a:cubicBezTo>
                    <a:pt x="46" y="3"/>
                    <a:pt x="21" y="1"/>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31"/>
            <p:cNvSpPr/>
            <p:nvPr/>
          </p:nvSpPr>
          <p:spPr>
            <a:xfrm>
              <a:off x="3113175" y="1705125"/>
              <a:ext cx="425" cy="3400"/>
            </a:xfrm>
            <a:custGeom>
              <a:rect b="b" l="l" r="r" t="t"/>
              <a:pathLst>
                <a:path extrusionOk="0" h="136" w="17">
                  <a:moveTo>
                    <a:pt x="0" y="0"/>
                  </a:moveTo>
                  <a:lnTo>
                    <a:pt x="16" y="136"/>
                  </a:lnTo>
                  <a:cubicBezTo>
                    <a:pt x="13" y="81"/>
                    <a:pt x="9" y="3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1"/>
            <p:cNvSpPr/>
            <p:nvPr/>
          </p:nvSpPr>
          <p:spPr>
            <a:xfrm>
              <a:off x="3106625" y="1679175"/>
              <a:ext cx="350" cy="1675"/>
            </a:xfrm>
            <a:custGeom>
              <a:rect b="b" l="l" r="r" t="t"/>
              <a:pathLst>
                <a:path extrusionOk="0" h="67" w="14">
                  <a:moveTo>
                    <a:pt x="10" y="0"/>
                  </a:moveTo>
                  <a:cubicBezTo>
                    <a:pt x="9" y="0"/>
                    <a:pt x="8" y="1"/>
                    <a:pt x="7" y="2"/>
                  </a:cubicBezTo>
                  <a:lnTo>
                    <a:pt x="0" y="66"/>
                  </a:lnTo>
                  <a:lnTo>
                    <a:pt x="13" y="2"/>
                  </a:lnTo>
                  <a:cubicBezTo>
                    <a:pt x="13" y="2"/>
                    <a:pt x="12" y="0"/>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1"/>
            <p:cNvSpPr/>
            <p:nvPr/>
          </p:nvSpPr>
          <p:spPr>
            <a:xfrm>
              <a:off x="3123825" y="1779400"/>
              <a:ext cx="425" cy="1100"/>
            </a:xfrm>
            <a:custGeom>
              <a:rect b="b" l="l" r="r" t="t"/>
              <a:pathLst>
                <a:path extrusionOk="0" h="44" w="17">
                  <a:moveTo>
                    <a:pt x="0" y="1"/>
                  </a:moveTo>
                  <a:cubicBezTo>
                    <a:pt x="7" y="17"/>
                    <a:pt x="10" y="27"/>
                    <a:pt x="17" y="43"/>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31"/>
            <p:cNvSpPr/>
            <p:nvPr/>
          </p:nvSpPr>
          <p:spPr>
            <a:xfrm>
              <a:off x="3118100" y="1633425"/>
              <a:ext cx="10025" cy="17225"/>
            </a:xfrm>
            <a:custGeom>
              <a:rect b="b" l="l" r="r" t="t"/>
              <a:pathLst>
                <a:path extrusionOk="0" h="689" w="401">
                  <a:moveTo>
                    <a:pt x="401" y="0"/>
                  </a:moveTo>
                  <a:lnTo>
                    <a:pt x="401" y="0"/>
                  </a:lnTo>
                  <a:cubicBezTo>
                    <a:pt x="333" y="91"/>
                    <a:pt x="258" y="178"/>
                    <a:pt x="203" y="275"/>
                  </a:cubicBezTo>
                  <a:cubicBezTo>
                    <a:pt x="205" y="269"/>
                    <a:pt x="205" y="266"/>
                    <a:pt x="204" y="266"/>
                  </a:cubicBezTo>
                  <a:cubicBezTo>
                    <a:pt x="197" y="266"/>
                    <a:pt x="157" y="317"/>
                    <a:pt x="149" y="317"/>
                  </a:cubicBezTo>
                  <a:cubicBezTo>
                    <a:pt x="147" y="317"/>
                    <a:pt x="148" y="312"/>
                    <a:pt x="155" y="297"/>
                  </a:cubicBezTo>
                  <a:lnTo>
                    <a:pt x="155" y="297"/>
                  </a:lnTo>
                  <a:cubicBezTo>
                    <a:pt x="140" y="318"/>
                    <a:pt x="84" y="401"/>
                    <a:pt x="92" y="401"/>
                  </a:cubicBezTo>
                  <a:cubicBezTo>
                    <a:pt x="93" y="401"/>
                    <a:pt x="94" y="400"/>
                    <a:pt x="97" y="398"/>
                  </a:cubicBezTo>
                  <a:lnTo>
                    <a:pt x="139" y="343"/>
                  </a:lnTo>
                  <a:lnTo>
                    <a:pt x="139" y="343"/>
                  </a:lnTo>
                  <a:cubicBezTo>
                    <a:pt x="67" y="510"/>
                    <a:pt x="133" y="427"/>
                    <a:pt x="0" y="689"/>
                  </a:cubicBezTo>
                  <a:cubicBezTo>
                    <a:pt x="113" y="546"/>
                    <a:pt x="152" y="478"/>
                    <a:pt x="191" y="388"/>
                  </a:cubicBezTo>
                  <a:cubicBezTo>
                    <a:pt x="210" y="359"/>
                    <a:pt x="226" y="336"/>
                    <a:pt x="239" y="313"/>
                  </a:cubicBezTo>
                  <a:cubicBezTo>
                    <a:pt x="278" y="227"/>
                    <a:pt x="326" y="146"/>
                    <a:pt x="374" y="65"/>
                  </a:cubicBezTo>
                  <a:lnTo>
                    <a:pt x="4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1"/>
            <p:cNvSpPr/>
            <p:nvPr/>
          </p:nvSpPr>
          <p:spPr>
            <a:xfrm>
              <a:off x="3220150" y="1898200"/>
              <a:ext cx="100" cy="25"/>
            </a:xfrm>
            <a:custGeom>
              <a:rect b="b" l="l" r="r" t="t"/>
              <a:pathLst>
                <a:path extrusionOk="0" h="1" w="4">
                  <a:moveTo>
                    <a:pt x="4"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1"/>
            <p:cNvSpPr/>
            <p:nvPr/>
          </p:nvSpPr>
          <p:spPr>
            <a:xfrm>
              <a:off x="3219000" y="1897950"/>
              <a:ext cx="1175" cy="425"/>
            </a:xfrm>
            <a:custGeom>
              <a:rect b="b" l="l" r="r" t="t"/>
              <a:pathLst>
                <a:path extrusionOk="0" h="17" w="47">
                  <a:moveTo>
                    <a:pt x="3" y="0"/>
                  </a:moveTo>
                  <a:cubicBezTo>
                    <a:pt x="0" y="0"/>
                    <a:pt x="5" y="4"/>
                    <a:pt x="27" y="17"/>
                  </a:cubicBezTo>
                  <a:lnTo>
                    <a:pt x="47" y="10"/>
                  </a:lnTo>
                  <a:cubicBezTo>
                    <a:pt x="35" y="10"/>
                    <a:pt x="8" y="0"/>
                    <a:pt x="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1"/>
            <p:cNvSpPr/>
            <p:nvPr/>
          </p:nvSpPr>
          <p:spPr>
            <a:xfrm>
              <a:off x="3112675" y="1702550"/>
              <a:ext cx="525" cy="2600"/>
            </a:xfrm>
            <a:custGeom>
              <a:rect b="b" l="l" r="r" t="t"/>
              <a:pathLst>
                <a:path extrusionOk="0" h="104" w="21">
                  <a:moveTo>
                    <a:pt x="10" y="0"/>
                  </a:moveTo>
                  <a:cubicBezTo>
                    <a:pt x="7" y="13"/>
                    <a:pt x="4" y="32"/>
                    <a:pt x="1" y="51"/>
                  </a:cubicBezTo>
                  <a:cubicBezTo>
                    <a:pt x="7" y="58"/>
                    <a:pt x="13" y="75"/>
                    <a:pt x="20" y="103"/>
                  </a:cubicBezTo>
                  <a:lnTo>
                    <a:pt x="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1"/>
            <p:cNvSpPr/>
            <p:nvPr/>
          </p:nvSpPr>
          <p:spPr>
            <a:xfrm>
              <a:off x="3111225" y="1689125"/>
              <a:ext cx="1225" cy="8675"/>
            </a:xfrm>
            <a:custGeom>
              <a:rect b="b" l="l" r="r" t="t"/>
              <a:pathLst>
                <a:path extrusionOk="0" h="347" w="49">
                  <a:moveTo>
                    <a:pt x="49" y="1"/>
                  </a:moveTo>
                  <a:cubicBezTo>
                    <a:pt x="36" y="101"/>
                    <a:pt x="23" y="198"/>
                    <a:pt x="1" y="347"/>
                  </a:cubicBezTo>
                  <a:lnTo>
                    <a:pt x="49" y="98"/>
                  </a:lnTo>
                  <a:lnTo>
                    <a:pt x="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1"/>
            <p:cNvSpPr/>
            <p:nvPr/>
          </p:nvSpPr>
          <p:spPr>
            <a:xfrm>
              <a:off x="3111150" y="1708500"/>
              <a:ext cx="26625" cy="94600"/>
            </a:xfrm>
            <a:custGeom>
              <a:rect b="b" l="l" r="r" t="t"/>
              <a:pathLst>
                <a:path extrusionOk="0" h="3784" w="1065">
                  <a:moveTo>
                    <a:pt x="921" y="3454"/>
                  </a:moveTo>
                  <a:cubicBezTo>
                    <a:pt x="921" y="3462"/>
                    <a:pt x="923" y="3473"/>
                    <a:pt x="926" y="3485"/>
                  </a:cubicBezTo>
                  <a:lnTo>
                    <a:pt x="926" y="3485"/>
                  </a:lnTo>
                  <a:cubicBezTo>
                    <a:pt x="926" y="3477"/>
                    <a:pt x="923" y="3464"/>
                    <a:pt x="921" y="3454"/>
                  </a:cubicBezTo>
                  <a:close/>
                  <a:moveTo>
                    <a:pt x="97" y="1"/>
                  </a:moveTo>
                  <a:cubicBezTo>
                    <a:pt x="97" y="37"/>
                    <a:pt x="97" y="72"/>
                    <a:pt x="94" y="111"/>
                  </a:cubicBezTo>
                  <a:cubicBezTo>
                    <a:pt x="71" y="154"/>
                    <a:pt x="61" y="187"/>
                    <a:pt x="53" y="187"/>
                  </a:cubicBezTo>
                  <a:cubicBezTo>
                    <a:pt x="45" y="187"/>
                    <a:pt x="40" y="160"/>
                    <a:pt x="29" y="89"/>
                  </a:cubicBezTo>
                  <a:lnTo>
                    <a:pt x="29" y="89"/>
                  </a:lnTo>
                  <a:cubicBezTo>
                    <a:pt x="35" y="234"/>
                    <a:pt x="74" y="182"/>
                    <a:pt x="68" y="399"/>
                  </a:cubicBezTo>
                  <a:cubicBezTo>
                    <a:pt x="61" y="362"/>
                    <a:pt x="49" y="337"/>
                    <a:pt x="37" y="337"/>
                  </a:cubicBezTo>
                  <a:cubicBezTo>
                    <a:pt x="22" y="337"/>
                    <a:pt x="6" y="381"/>
                    <a:pt x="1" y="502"/>
                  </a:cubicBezTo>
                  <a:cubicBezTo>
                    <a:pt x="29" y="1031"/>
                    <a:pt x="175" y="1371"/>
                    <a:pt x="297" y="1836"/>
                  </a:cubicBezTo>
                  <a:cubicBezTo>
                    <a:pt x="265" y="1861"/>
                    <a:pt x="362" y="2226"/>
                    <a:pt x="394" y="2410"/>
                  </a:cubicBezTo>
                  <a:cubicBezTo>
                    <a:pt x="349" y="2349"/>
                    <a:pt x="311" y="2216"/>
                    <a:pt x="272" y="2078"/>
                  </a:cubicBezTo>
                  <a:lnTo>
                    <a:pt x="272" y="2078"/>
                  </a:lnTo>
                  <a:cubicBezTo>
                    <a:pt x="291" y="2165"/>
                    <a:pt x="323" y="2317"/>
                    <a:pt x="345" y="2430"/>
                  </a:cubicBezTo>
                  <a:lnTo>
                    <a:pt x="414" y="2459"/>
                  </a:lnTo>
                  <a:cubicBezTo>
                    <a:pt x="463" y="2610"/>
                    <a:pt x="474" y="2657"/>
                    <a:pt x="468" y="2657"/>
                  </a:cubicBezTo>
                  <a:cubicBezTo>
                    <a:pt x="462" y="2657"/>
                    <a:pt x="445" y="2624"/>
                    <a:pt x="427" y="2592"/>
                  </a:cubicBezTo>
                  <a:cubicBezTo>
                    <a:pt x="407" y="2558"/>
                    <a:pt x="389" y="2525"/>
                    <a:pt x="383" y="2525"/>
                  </a:cubicBezTo>
                  <a:cubicBezTo>
                    <a:pt x="379" y="2525"/>
                    <a:pt x="381" y="2540"/>
                    <a:pt x="391" y="2578"/>
                  </a:cubicBezTo>
                  <a:cubicBezTo>
                    <a:pt x="439" y="2714"/>
                    <a:pt x="475" y="2756"/>
                    <a:pt x="507" y="2837"/>
                  </a:cubicBezTo>
                  <a:cubicBezTo>
                    <a:pt x="452" y="2683"/>
                    <a:pt x="454" y="2660"/>
                    <a:pt x="469" y="2660"/>
                  </a:cubicBezTo>
                  <a:cubicBezTo>
                    <a:pt x="473" y="2660"/>
                    <a:pt x="477" y="2661"/>
                    <a:pt x="481" y="2662"/>
                  </a:cubicBezTo>
                  <a:cubicBezTo>
                    <a:pt x="485" y="2663"/>
                    <a:pt x="490" y="2665"/>
                    <a:pt x="494" y="2665"/>
                  </a:cubicBezTo>
                  <a:cubicBezTo>
                    <a:pt x="511" y="2665"/>
                    <a:pt x="517" y="2640"/>
                    <a:pt x="462" y="2482"/>
                  </a:cubicBezTo>
                  <a:lnTo>
                    <a:pt x="462" y="2482"/>
                  </a:lnTo>
                  <a:cubicBezTo>
                    <a:pt x="520" y="2526"/>
                    <a:pt x="591" y="2750"/>
                    <a:pt x="624" y="2882"/>
                  </a:cubicBezTo>
                  <a:cubicBezTo>
                    <a:pt x="625" y="2918"/>
                    <a:pt x="623" y="2932"/>
                    <a:pt x="617" y="2932"/>
                  </a:cubicBezTo>
                  <a:cubicBezTo>
                    <a:pt x="598" y="2932"/>
                    <a:pt x="545" y="2758"/>
                    <a:pt x="507" y="2740"/>
                  </a:cubicBezTo>
                  <a:lnTo>
                    <a:pt x="507" y="2740"/>
                  </a:lnTo>
                  <a:cubicBezTo>
                    <a:pt x="563" y="2895"/>
                    <a:pt x="563" y="2866"/>
                    <a:pt x="601" y="2924"/>
                  </a:cubicBezTo>
                  <a:cubicBezTo>
                    <a:pt x="685" y="3166"/>
                    <a:pt x="837" y="3399"/>
                    <a:pt x="856" y="3557"/>
                  </a:cubicBezTo>
                  <a:cubicBezTo>
                    <a:pt x="946" y="3719"/>
                    <a:pt x="959" y="3699"/>
                    <a:pt x="1024" y="3783"/>
                  </a:cubicBezTo>
                  <a:cubicBezTo>
                    <a:pt x="1064" y="3783"/>
                    <a:pt x="952" y="3583"/>
                    <a:pt x="926" y="3485"/>
                  </a:cubicBezTo>
                  <a:lnTo>
                    <a:pt x="926" y="3485"/>
                  </a:lnTo>
                  <a:cubicBezTo>
                    <a:pt x="926" y="3490"/>
                    <a:pt x="925" y="3493"/>
                    <a:pt x="922" y="3493"/>
                  </a:cubicBezTo>
                  <a:cubicBezTo>
                    <a:pt x="922" y="3493"/>
                    <a:pt x="921" y="3493"/>
                    <a:pt x="921" y="3492"/>
                  </a:cubicBezTo>
                  <a:cubicBezTo>
                    <a:pt x="898" y="3444"/>
                    <a:pt x="882" y="3395"/>
                    <a:pt x="866" y="3344"/>
                  </a:cubicBezTo>
                  <a:lnTo>
                    <a:pt x="866" y="3344"/>
                  </a:lnTo>
                  <a:cubicBezTo>
                    <a:pt x="878" y="3389"/>
                    <a:pt x="879" y="3405"/>
                    <a:pt x="872" y="3405"/>
                  </a:cubicBezTo>
                  <a:cubicBezTo>
                    <a:pt x="858" y="3405"/>
                    <a:pt x="808" y="3319"/>
                    <a:pt x="785" y="3270"/>
                  </a:cubicBezTo>
                  <a:cubicBezTo>
                    <a:pt x="763" y="3217"/>
                    <a:pt x="721" y="3117"/>
                    <a:pt x="731" y="3117"/>
                  </a:cubicBezTo>
                  <a:cubicBezTo>
                    <a:pt x="732" y="3117"/>
                    <a:pt x="732" y="3117"/>
                    <a:pt x="733" y="3118"/>
                  </a:cubicBezTo>
                  <a:lnTo>
                    <a:pt x="776" y="3195"/>
                  </a:lnTo>
                  <a:cubicBezTo>
                    <a:pt x="746" y="3085"/>
                    <a:pt x="646" y="2976"/>
                    <a:pt x="636" y="2853"/>
                  </a:cubicBezTo>
                  <a:cubicBezTo>
                    <a:pt x="637" y="2852"/>
                    <a:pt x="638" y="2851"/>
                    <a:pt x="639" y="2851"/>
                  </a:cubicBezTo>
                  <a:cubicBezTo>
                    <a:pt x="647" y="2851"/>
                    <a:pt x="663" y="2886"/>
                    <a:pt x="669" y="2888"/>
                  </a:cubicBezTo>
                  <a:cubicBezTo>
                    <a:pt x="601" y="2769"/>
                    <a:pt x="566" y="2643"/>
                    <a:pt x="485" y="2459"/>
                  </a:cubicBezTo>
                  <a:lnTo>
                    <a:pt x="485" y="2459"/>
                  </a:lnTo>
                  <a:lnTo>
                    <a:pt x="559" y="2559"/>
                  </a:lnTo>
                  <a:cubicBezTo>
                    <a:pt x="462" y="2420"/>
                    <a:pt x="400" y="2055"/>
                    <a:pt x="378" y="1806"/>
                  </a:cubicBezTo>
                  <a:cubicBezTo>
                    <a:pt x="376" y="1830"/>
                    <a:pt x="375" y="1867"/>
                    <a:pt x="370" y="1867"/>
                  </a:cubicBezTo>
                  <a:cubicBezTo>
                    <a:pt x="369" y="1867"/>
                    <a:pt x="367" y="1864"/>
                    <a:pt x="365" y="1858"/>
                  </a:cubicBezTo>
                  <a:cubicBezTo>
                    <a:pt x="339" y="1739"/>
                    <a:pt x="342" y="1643"/>
                    <a:pt x="361" y="1643"/>
                  </a:cubicBezTo>
                  <a:cubicBezTo>
                    <a:pt x="366" y="1643"/>
                    <a:pt x="372" y="1648"/>
                    <a:pt x="378" y="1661"/>
                  </a:cubicBezTo>
                  <a:cubicBezTo>
                    <a:pt x="352" y="1590"/>
                    <a:pt x="339" y="1454"/>
                    <a:pt x="326" y="1309"/>
                  </a:cubicBezTo>
                  <a:cubicBezTo>
                    <a:pt x="320" y="1167"/>
                    <a:pt x="317" y="1015"/>
                    <a:pt x="287" y="918"/>
                  </a:cubicBezTo>
                  <a:cubicBezTo>
                    <a:pt x="239" y="770"/>
                    <a:pt x="204" y="618"/>
                    <a:pt x="178" y="466"/>
                  </a:cubicBezTo>
                  <a:cubicBezTo>
                    <a:pt x="149" y="314"/>
                    <a:pt x="107" y="156"/>
                    <a:pt x="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31"/>
            <p:cNvSpPr/>
            <p:nvPr/>
          </p:nvSpPr>
          <p:spPr>
            <a:xfrm>
              <a:off x="3113800" y="1740650"/>
              <a:ext cx="100" cy="1075"/>
            </a:xfrm>
            <a:custGeom>
              <a:rect b="b" l="l" r="r" t="t"/>
              <a:pathLst>
                <a:path extrusionOk="0" h="43" w="4">
                  <a:moveTo>
                    <a:pt x="4" y="0"/>
                  </a:moveTo>
                  <a:cubicBezTo>
                    <a:pt x="1" y="13"/>
                    <a:pt x="1" y="27"/>
                    <a:pt x="4" y="43"/>
                  </a:cubicBezTo>
                  <a:lnTo>
                    <a:pt x="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31"/>
            <p:cNvSpPr/>
            <p:nvPr/>
          </p:nvSpPr>
          <p:spPr>
            <a:xfrm>
              <a:off x="3117675" y="1759300"/>
              <a:ext cx="275" cy="1150"/>
            </a:xfrm>
            <a:custGeom>
              <a:rect b="b" l="l" r="r" t="t"/>
              <a:pathLst>
                <a:path extrusionOk="0" h="46" w="11">
                  <a:moveTo>
                    <a:pt x="1" y="1"/>
                  </a:moveTo>
                  <a:lnTo>
                    <a:pt x="11" y="46"/>
                  </a:lnTo>
                  <a:cubicBezTo>
                    <a:pt x="11" y="29"/>
                    <a:pt x="4" y="14"/>
                    <a:pt x="4" y="4"/>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1"/>
            <p:cNvSpPr/>
            <p:nvPr/>
          </p:nvSpPr>
          <p:spPr>
            <a:xfrm>
              <a:off x="3110500" y="1704475"/>
              <a:ext cx="275" cy="2400"/>
            </a:xfrm>
            <a:custGeom>
              <a:rect b="b" l="l" r="r" t="t"/>
              <a:pathLst>
                <a:path extrusionOk="0" h="96" w="11">
                  <a:moveTo>
                    <a:pt x="0" y="1"/>
                  </a:moveTo>
                  <a:lnTo>
                    <a:pt x="0" y="68"/>
                  </a:lnTo>
                  <a:cubicBezTo>
                    <a:pt x="2" y="85"/>
                    <a:pt x="3" y="96"/>
                    <a:pt x="6" y="96"/>
                  </a:cubicBezTo>
                  <a:cubicBezTo>
                    <a:pt x="7" y="96"/>
                    <a:pt x="8" y="94"/>
                    <a:pt x="10" y="91"/>
                  </a:cubicBezTo>
                  <a:cubicBezTo>
                    <a:pt x="7" y="52"/>
                    <a:pt x="7" y="4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31"/>
            <p:cNvSpPr/>
            <p:nvPr/>
          </p:nvSpPr>
          <p:spPr>
            <a:xfrm>
              <a:off x="3112275" y="1703800"/>
              <a:ext cx="425" cy="950"/>
            </a:xfrm>
            <a:custGeom>
              <a:rect b="b" l="l" r="r" t="t"/>
              <a:pathLst>
                <a:path extrusionOk="0" h="38" w="17">
                  <a:moveTo>
                    <a:pt x="13" y="0"/>
                  </a:moveTo>
                  <a:cubicBezTo>
                    <a:pt x="8" y="0"/>
                    <a:pt x="5" y="5"/>
                    <a:pt x="0" y="18"/>
                  </a:cubicBezTo>
                  <a:lnTo>
                    <a:pt x="10" y="37"/>
                  </a:lnTo>
                  <a:cubicBezTo>
                    <a:pt x="14" y="21"/>
                    <a:pt x="14" y="15"/>
                    <a:pt x="17" y="1"/>
                  </a:cubicBezTo>
                  <a:cubicBezTo>
                    <a:pt x="15" y="1"/>
                    <a:pt x="14"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1"/>
            <p:cNvSpPr/>
            <p:nvPr/>
          </p:nvSpPr>
          <p:spPr>
            <a:xfrm>
              <a:off x="3135525" y="1817850"/>
              <a:ext cx="850" cy="1000"/>
            </a:xfrm>
            <a:custGeom>
              <a:rect b="b" l="l" r="r" t="t"/>
              <a:pathLst>
                <a:path extrusionOk="0" h="40" w="34">
                  <a:moveTo>
                    <a:pt x="1" y="0"/>
                  </a:moveTo>
                  <a:lnTo>
                    <a:pt x="33" y="39"/>
                  </a:lnTo>
                  <a:cubicBezTo>
                    <a:pt x="17" y="13"/>
                    <a:pt x="7" y="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1"/>
            <p:cNvSpPr/>
            <p:nvPr/>
          </p:nvSpPr>
          <p:spPr>
            <a:xfrm>
              <a:off x="3112725" y="1740950"/>
              <a:ext cx="14275" cy="51200"/>
            </a:xfrm>
            <a:custGeom>
              <a:rect b="b" l="l" r="r" t="t"/>
              <a:pathLst>
                <a:path extrusionOk="0" h="2048" w="571">
                  <a:moveTo>
                    <a:pt x="7" y="0"/>
                  </a:moveTo>
                  <a:cubicBezTo>
                    <a:pt x="1" y="0"/>
                    <a:pt x="2" y="30"/>
                    <a:pt x="25" y="140"/>
                  </a:cubicBezTo>
                  <a:lnTo>
                    <a:pt x="25" y="140"/>
                  </a:lnTo>
                  <a:cubicBezTo>
                    <a:pt x="23" y="133"/>
                    <a:pt x="20" y="138"/>
                    <a:pt x="18" y="121"/>
                  </a:cubicBezTo>
                  <a:lnTo>
                    <a:pt x="18" y="121"/>
                  </a:lnTo>
                  <a:cubicBezTo>
                    <a:pt x="21" y="308"/>
                    <a:pt x="66" y="376"/>
                    <a:pt x="89" y="535"/>
                  </a:cubicBezTo>
                  <a:cubicBezTo>
                    <a:pt x="89" y="551"/>
                    <a:pt x="87" y="557"/>
                    <a:pt x="85" y="557"/>
                  </a:cubicBezTo>
                  <a:cubicBezTo>
                    <a:pt x="81" y="557"/>
                    <a:pt x="73" y="531"/>
                    <a:pt x="66" y="505"/>
                  </a:cubicBezTo>
                  <a:cubicBezTo>
                    <a:pt x="60" y="479"/>
                    <a:pt x="53" y="453"/>
                    <a:pt x="51" y="453"/>
                  </a:cubicBezTo>
                  <a:cubicBezTo>
                    <a:pt x="49" y="453"/>
                    <a:pt x="49" y="458"/>
                    <a:pt x="50" y="473"/>
                  </a:cubicBezTo>
                  <a:cubicBezTo>
                    <a:pt x="82" y="665"/>
                    <a:pt x="155" y="1065"/>
                    <a:pt x="204" y="1065"/>
                  </a:cubicBezTo>
                  <a:cubicBezTo>
                    <a:pt x="206" y="1065"/>
                    <a:pt x="207" y="1065"/>
                    <a:pt x="209" y="1064"/>
                  </a:cubicBezTo>
                  <a:cubicBezTo>
                    <a:pt x="244" y="1203"/>
                    <a:pt x="237" y="1225"/>
                    <a:pt x="241" y="1267"/>
                  </a:cubicBezTo>
                  <a:cubicBezTo>
                    <a:pt x="306" y="1368"/>
                    <a:pt x="360" y="1571"/>
                    <a:pt x="412" y="1749"/>
                  </a:cubicBezTo>
                  <a:cubicBezTo>
                    <a:pt x="473" y="1909"/>
                    <a:pt x="529" y="2047"/>
                    <a:pt x="565" y="2047"/>
                  </a:cubicBezTo>
                  <a:cubicBezTo>
                    <a:pt x="566" y="2047"/>
                    <a:pt x="568" y="2047"/>
                    <a:pt x="570" y="2046"/>
                  </a:cubicBezTo>
                  <a:cubicBezTo>
                    <a:pt x="534" y="1969"/>
                    <a:pt x="486" y="1846"/>
                    <a:pt x="425" y="1739"/>
                  </a:cubicBezTo>
                  <a:lnTo>
                    <a:pt x="476" y="1720"/>
                  </a:lnTo>
                  <a:cubicBezTo>
                    <a:pt x="418" y="1552"/>
                    <a:pt x="431" y="1713"/>
                    <a:pt x="354" y="1471"/>
                  </a:cubicBezTo>
                  <a:lnTo>
                    <a:pt x="354" y="1471"/>
                  </a:lnTo>
                  <a:lnTo>
                    <a:pt x="373" y="1542"/>
                  </a:lnTo>
                  <a:cubicBezTo>
                    <a:pt x="296" y="1374"/>
                    <a:pt x="215" y="1064"/>
                    <a:pt x="176" y="848"/>
                  </a:cubicBezTo>
                  <a:lnTo>
                    <a:pt x="176" y="848"/>
                  </a:lnTo>
                  <a:cubicBezTo>
                    <a:pt x="178" y="850"/>
                    <a:pt x="179" y="850"/>
                    <a:pt x="180" y="850"/>
                  </a:cubicBezTo>
                  <a:cubicBezTo>
                    <a:pt x="186" y="850"/>
                    <a:pt x="185" y="821"/>
                    <a:pt x="182" y="793"/>
                  </a:cubicBezTo>
                  <a:cubicBezTo>
                    <a:pt x="182" y="764"/>
                    <a:pt x="182" y="733"/>
                    <a:pt x="194" y="733"/>
                  </a:cubicBezTo>
                  <a:cubicBezTo>
                    <a:pt x="195" y="733"/>
                    <a:pt x="197" y="734"/>
                    <a:pt x="199" y="735"/>
                  </a:cubicBezTo>
                  <a:cubicBezTo>
                    <a:pt x="154" y="593"/>
                    <a:pt x="138" y="447"/>
                    <a:pt x="99" y="376"/>
                  </a:cubicBezTo>
                  <a:cubicBezTo>
                    <a:pt x="96" y="283"/>
                    <a:pt x="50" y="147"/>
                    <a:pt x="47" y="31"/>
                  </a:cubicBezTo>
                  <a:cubicBezTo>
                    <a:pt x="46" y="36"/>
                    <a:pt x="44" y="38"/>
                    <a:pt x="42" y="38"/>
                  </a:cubicBezTo>
                  <a:cubicBezTo>
                    <a:pt x="37" y="38"/>
                    <a:pt x="31" y="30"/>
                    <a:pt x="24" y="21"/>
                  </a:cubicBezTo>
                  <a:cubicBezTo>
                    <a:pt x="17" y="10"/>
                    <a:pt x="11"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1"/>
            <p:cNvSpPr/>
            <p:nvPr/>
          </p:nvSpPr>
          <p:spPr>
            <a:xfrm>
              <a:off x="3110075" y="1714325"/>
              <a:ext cx="125" cy="1000"/>
            </a:xfrm>
            <a:custGeom>
              <a:rect b="b" l="l" r="r" t="t"/>
              <a:pathLst>
                <a:path extrusionOk="0" h="40" w="5">
                  <a:moveTo>
                    <a:pt x="5" y="1"/>
                  </a:moveTo>
                  <a:cubicBezTo>
                    <a:pt x="5" y="14"/>
                    <a:pt x="1" y="26"/>
                    <a:pt x="1" y="39"/>
                  </a:cubicBezTo>
                  <a:cubicBezTo>
                    <a:pt x="1" y="26"/>
                    <a:pt x="5" y="14"/>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1"/>
            <p:cNvSpPr/>
            <p:nvPr/>
          </p:nvSpPr>
          <p:spPr>
            <a:xfrm>
              <a:off x="3114575" y="1662550"/>
              <a:ext cx="16475" cy="50450"/>
            </a:xfrm>
            <a:custGeom>
              <a:rect b="b" l="l" r="r" t="t"/>
              <a:pathLst>
                <a:path extrusionOk="0" h="2018" w="659">
                  <a:moveTo>
                    <a:pt x="551" y="189"/>
                  </a:moveTo>
                  <a:cubicBezTo>
                    <a:pt x="532" y="237"/>
                    <a:pt x="512" y="279"/>
                    <a:pt x="493" y="305"/>
                  </a:cubicBezTo>
                  <a:lnTo>
                    <a:pt x="551" y="189"/>
                  </a:lnTo>
                  <a:close/>
                  <a:moveTo>
                    <a:pt x="69" y="1963"/>
                  </a:moveTo>
                  <a:cubicBezTo>
                    <a:pt x="69" y="1965"/>
                    <a:pt x="69" y="1967"/>
                    <a:pt x="70" y="1968"/>
                  </a:cubicBezTo>
                  <a:cubicBezTo>
                    <a:pt x="69" y="1966"/>
                    <a:pt x="69" y="1964"/>
                    <a:pt x="69" y="1963"/>
                  </a:cubicBezTo>
                  <a:close/>
                  <a:moveTo>
                    <a:pt x="647" y="1"/>
                  </a:moveTo>
                  <a:cubicBezTo>
                    <a:pt x="636" y="1"/>
                    <a:pt x="608" y="65"/>
                    <a:pt x="574" y="137"/>
                  </a:cubicBezTo>
                  <a:cubicBezTo>
                    <a:pt x="574" y="128"/>
                    <a:pt x="572" y="119"/>
                    <a:pt x="567" y="119"/>
                  </a:cubicBezTo>
                  <a:cubicBezTo>
                    <a:pt x="561" y="119"/>
                    <a:pt x="547" y="134"/>
                    <a:pt x="522" y="182"/>
                  </a:cubicBezTo>
                  <a:cubicBezTo>
                    <a:pt x="426" y="353"/>
                    <a:pt x="422" y="473"/>
                    <a:pt x="363" y="602"/>
                  </a:cubicBezTo>
                  <a:cubicBezTo>
                    <a:pt x="367" y="586"/>
                    <a:pt x="370" y="573"/>
                    <a:pt x="377" y="557"/>
                  </a:cubicBezTo>
                  <a:lnTo>
                    <a:pt x="377" y="557"/>
                  </a:lnTo>
                  <a:cubicBezTo>
                    <a:pt x="322" y="679"/>
                    <a:pt x="270" y="848"/>
                    <a:pt x="257" y="951"/>
                  </a:cubicBezTo>
                  <a:cubicBezTo>
                    <a:pt x="250" y="959"/>
                    <a:pt x="245" y="963"/>
                    <a:pt x="242" y="963"/>
                  </a:cubicBezTo>
                  <a:cubicBezTo>
                    <a:pt x="231" y="963"/>
                    <a:pt x="249" y="903"/>
                    <a:pt x="267" y="841"/>
                  </a:cubicBezTo>
                  <a:cubicBezTo>
                    <a:pt x="285" y="782"/>
                    <a:pt x="304" y="720"/>
                    <a:pt x="296" y="720"/>
                  </a:cubicBezTo>
                  <a:lnTo>
                    <a:pt x="296" y="720"/>
                  </a:lnTo>
                  <a:cubicBezTo>
                    <a:pt x="293" y="720"/>
                    <a:pt x="284" y="734"/>
                    <a:pt x="267" y="767"/>
                  </a:cubicBezTo>
                  <a:cubicBezTo>
                    <a:pt x="322" y="624"/>
                    <a:pt x="377" y="418"/>
                    <a:pt x="426" y="311"/>
                  </a:cubicBezTo>
                  <a:lnTo>
                    <a:pt x="426" y="311"/>
                  </a:lnTo>
                  <a:cubicBezTo>
                    <a:pt x="346" y="456"/>
                    <a:pt x="265" y="579"/>
                    <a:pt x="240" y="579"/>
                  </a:cubicBezTo>
                  <a:cubicBezTo>
                    <a:pt x="235" y="579"/>
                    <a:pt x="232" y="575"/>
                    <a:pt x="232" y="566"/>
                  </a:cubicBezTo>
                  <a:lnTo>
                    <a:pt x="232" y="566"/>
                  </a:lnTo>
                  <a:cubicBezTo>
                    <a:pt x="125" y="977"/>
                    <a:pt x="322" y="599"/>
                    <a:pt x="222" y="951"/>
                  </a:cubicBezTo>
                  <a:cubicBezTo>
                    <a:pt x="189" y="1028"/>
                    <a:pt x="177" y="1113"/>
                    <a:pt x="154" y="1193"/>
                  </a:cubicBezTo>
                  <a:lnTo>
                    <a:pt x="183" y="1290"/>
                  </a:lnTo>
                  <a:cubicBezTo>
                    <a:pt x="173" y="1329"/>
                    <a:pt x="168" y="1340"/>
                    <a:pt x="165" y="1340"/>
                  </a:cubicBezTo>
                  <a:cubicBezTo>
                    <a:pt x="162" y="1340"/>
                    <a:pt x="160" y="1334"/>
                    <a:pt x="157" y="1329"/>
                  </a:cubicBezTo>
                  <a:cubicBezTo>
                    <a:pt x="155" y="1323"/>
                    <a:pt x="152" y="1317"/>
                    <a:pt x="149" y="1317"/>
                  </a:cubicBezTo>
                  <a:cubicBezTo>
                    <a:pt x="142" y="1317"/>
                    <a:pt x="133" y="1338"/>
                    <a:pt x="119" y="1419"/>
                  </a:cubicBezTo>
                  <a:cubicBezTo>
                    <a:pt x="122" y="1484"/>
                    <a:pt x="89" y="1632"/>
                    <a:pt x="99" y="1681"/>
                  </a:cubicBezTo>
                  <a:cubicBezTo>
                    <a:pt x="96" y="1678"/>
                    <a:pt x="93" y="1676"/>
                    <a:pt x="90" y="1676"/>
                  </a:cubicBezTo>
                  <a:cubicBezTo>
                    <a:pt x="81" y="1676"/>
                    <a:pt x="73" y="1696"/>
                    <a:pt x="60" y="1787"/>
                  </a:cubicBezTo>
                  <a:cubicBezTo>
                    <a:pt x="67" y="1794"/>
                    <a:pt x="86" y="1787"/>
                    <a:pt x="73" y="1881"/>
                  </a:cubicBezTo>
                  <a:cubicBezTo>
                    <a:pt x="68" y="1887"/>
                    <a:pt x="64" y="1889"/>
                    <a:pt x="61" y="1889"/>
                  </a:cubicBezTo>
                  <a:cubicBezTo>
                    <a:pt x="48" y="1889"/>
                    <a:pt x="51" y="1845"/>
                    <a:pt x="53" y="1803"/>
                  </a:cubicBezTo>
                  <a:cubicBezTo>
                    <a:pt x="58" y="1762"/>
                    <a:pt x="63" y="1720"/>
                    <a:pt x="55" y="1720"/>
                  </a:cubicBezTo>
                  <a:cubicBezTo>
                    <a:pt x="51" y="1720"/>
                    <a:pt x="46" y="1726"/>
                    <a:pt x="38" y="1742"/>
                  </a:cubicBezTo>
                  <a:cubicBezTo>
                    <a:pt x="0" y="2017"/>
                    <a:pt x="59" y="1915"/>
                    <a:pt x="69" y="1963"/>
                  </a:cubicBezTo>
                  <a:lnTo>
                    <a:pt x="69" y="1963"/>
                  </a:lnTo>
                  <a:cubicBezTo>
                    <a:pt x="69" y="1954"/>
                    <a:pt x="74" y="1938"/>
                    <a:pt x="77" y="1910"/>
                  </a:cubicBezTo>
                  <a:lnTo>
                    <a:pt x="77" y="1910"/>
                  </a:lnTo>
                  <a:cubicBezTo>
                    <a:pt x="92" y="1913"/>
                    <a:pt x="69" y="2017"/>
                    <a:pt x="86" y="2017"/>
                  </a:cubicBezTo>
                  <a:cubicBezTo>
                    <a:pt x="87" y="2017"/>
                    <a:pt x="88" y="2017"/>
                    <a:pt x="89" y="2016"/>
                  </a:cubicBezTo>
                  <a:cubicBezTo>
                    <a:pt x="89" y="1975"/>
                    <a:pt x="92" y="1933"/>
                    <a:pt x="92" y="1888"/>
                  </a:cubicBezTo>
                  <a:cubicBezTo>
                    <a:pt x="93" y="1900"/>
                    <a:pt x="95" y="1906"/>
                    <a:pt x="98" y="1906"/>
                  </a:cubicBezTo>
                  <a:cubicBezTo>
                    <a:pt x="111" y="1906"/>
                    <a:pt x="142" y="1746"/>
                    <a:pt x="150" y="1678"/>
                  </a:cubicBezTo>
                  <a:cubicBezTo>
                    <a:pt x="141" y="1490"/>
                    <a:pt x="232" y="1119"/>
                    <a:pt x="302" y="880"/>
                  </a:cubicBezTo>
                  <a:lnTo>
                    <a:pt x="302" y="880"/>
                  </a:lnTo>
                  <a:cubicBezTo>
                    <a:pt x="300" y="895"/>
                    <a:pt x="294" y="927"/>
                    <a:pt x="299" y="927"/>
                  </a:cubicBezTo>
                  <a:cubicBezTo>
                    <a:pt x="300" y="927"/>
                    <a:pt x="302" y="924"/>
                    <a:pt x="305" y="919"/>
                  </a:cubicBezTo>
                  <a:cubicBezTo>
                    <a:pt x="412" y="579"/>
                    <a:pt x="477" y="447"/>
                    <a:pt x="658" y="89"/>
                  </a:cubicBezTo>
                  <a:lnTo>
                    <a:pt x="648" y="1"/>
                  </a:lnTo>
                  <a:cubicBezTo>
                    <a:pt x="648" y="1"/>
                    <a:pt x="647" y="1"/>
                    <a:pt x="6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1"/>
            <p:cNvSpPr/>
            <p:nvPr/>
          </p:nvSpPr>
          <p:spPr>
            <a:xfrm>
              <a:off x="3300900" y="1867350"/>
              <a:ext cx="425" cy="1000"/>
            </a:xfrm>
            <a:custGeom>
              <a:rect b="b" l="l" r="r" t="t"/>
              <a:pathLst>
                <a:path extrusionOk="0" h="40" w="17">
                  <a:moveTo>
                    <a:pt x="0" y="0"/>
                  </a:moveTo>
                  <a:lnTo>
                    <a:pt x="16" y="39"/>
                  </a:lnTo>
                  <a:cubicBezTo>
                    <a:pt x="13" y="29"/>
                    <a:pt x="7" y="1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1"/>
            <p:cNvSpPr/>
            <p:nvPr/>
          </p:nvSpPr>
          <p:spPr>
            <a:xfrm>
              <a:off x="3235175" y="1600250"/>
              <a:ext cx="2125" cy="400"/>
            </a:xfrm>
            <a:custGeom>
              <a:rect b="b" l="l" r="r" t="t"/>
              <a:pathLst>
                <a:path extrusionOk="0" h="16" w="85">
                  <a:moveTo>
                    <a:pt x="1" y="0"/>
                  </a:moveTo>
                  <a:lnTo>
                    <a:pt x="57" y="11"/>
                  </a:lnTo>
                  <a:lnTo>
                    <a:pt x="57" y="11"/>
                  </a:lnTo>
                  <a:cubicBezTo>
                    <a:pt x="35" y="6"/>
                    <a:pt x="17" y="2"/>
                    <a:pt x="1" y="0"/>
                  </a:cubicBezTo>
                  <a:close/>
                  <a:moveTo>
                    <a:pt x="57" y="11"/>
                  </a:moveTo>
                  <a:lnTo>
                    <a:pt x="57" y="11"/>
                  </a:lnTo>
                  <a:cubicBezTo>
                    <a:pt x="65" y="12"/>
                    <a:pt x="75" y="14"/>
                    <a:pt x="84" y="16"/>
                  </a:cubicBezTo>
                  <a:lnTo>
                    <a:pt x="57" y="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1"/>
            <p:cNvSpPr/>
            <p:nvPr/>
          </p:nvSpPr>
          <p:spPr>
            <a:xfrm>
              <a:off x="3283150" y="1611550"/>
              <a:ext cx="3075" cy="1400"/>
            </a:xfrm>
            <a:custGeom>
              <a:rect b="b" l="l" r="r" t="t"/>
              <a:pathLst>
                <a:path extrusionOk="0" h="56" w="123">
                  <a:moveTo>
                    <a:pt x="0" y="0"/>
                  </a:moveTo>
                  <a:cubicBezTo>
                    <a:pt x="42" y="19"/>
                    <a:pt x="84" y="33"/>
                    <a:pt x="123" y="55"/>
                  </a:cubicBezTo>
                  <a:cubicBezTo>
                    <a:pt x="78" y="26"/>
                    <a:pt x="39" y="1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1"/>
            <p:cNvSpPr/>
            <p:nvPr/>
          </p:nvSpPr>
          <p:spPr>
            <a:xfrm>
              <a:off x="3294450" y="1844900"/>
              <a:ext cx="175" cy="500"/>
            </a:xfrm>
            <a:custGeom>
              <a:rect b="b" l="l" r="r" t="t"/>
              <a:pathLst>
                <a:path extrusionOk="0" h="20" w="7">
                  <a:moveTo>
                    <a:pt x="0" y="1"/>
                  </a:moveTo>
                  <a:lnTo>
                    <a:pt x="6" y="20"/>
                  </a:lnTo>
                  <a:lnTo>
                    <a:pt x="6" y="16"/>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1"/>
            <p:cNvSpPr/>
            <p:nvPr/>
          </p:nvSpPr>
          <p:spPr>
            <a:xfrm>
              <a:off x="3323825" y="1698500"/>
              <a:ext cx="350" cy="1725"/>
            </a:xfrm>
            <a:custGeom>
              <a:rect b="b" l="l" r="r" t="t"/>
              <a:pathLst>
                <a:path extrusionOk="0" h="69" w="14">
                  <a:moveTo>
                    <a:pt x="13" y="0"/>
                  </a:moveTo>
                  <a:cubicBezTo>
                    <a:pt x="10" y="17"/>
                    <a:pt x="4" y="39"/>
                    <a:pt x="1" y="68"/>
                  </a:cubicBezTo>
                  <a:cubicBezTo>
                    <a:pt x="7" y="65"/>
                    <a:pt x="10" y="39"/>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1"/>
            <p:cNvSpPr/>
            <p:nvPr/>
          </p:nvSpPr>
          <p:spPr>
            <a:xfrm>
              <a:off x="3282550" y="1611275"/>
              <a:ext cx="625" cy="300"/>
            </a:xfrm>
            <a:custGeom>
              <a:rect b="b" l="l" r="r" t="t"/>
              <a:pathLst>
                <a:path extrusionOk="0" h="12" w="25">
                  <a:moveTo>
                    <a:pt x="1" y="1"/>
                  </a:moveTo>
                  <a:lnTo>
                    <a:pt x="6" y="3"/>
                  </a:lnTo>
                  <a:lnTo>
                    <a:pt x="6" y="3"/>
                  </a:lnTo>
                  <a:cubicBezTo>
                    <a:pt x="5" y="2"/>
                    <a:pt x="3" y="1"/>
                    <a:pt x="1" y="1"/>
                  </a:cubicBezTo>
                  <a:close/>
                  <a:moveTo>
                    <a:pt x="6" y="3"/>
                  </a:moveTo>
                  <a:cubicBezTo>
                    <a:pt x="7" y="4"/>
                    <a:pt x="8" y="5"/>
                    <a:pt x="8" y="5"/>
                  </a:cubicBezTo>
                  <a:lnTo>
                    <a:pt x="24" y="11"/>
                  </a:lnTo>
                  <a:lnTo>
                    <a:pt x="6" y="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1"/>
            <p:cNvSpPr/>
            <p:nvPr/>
          </p:nvSpPr>
          <p:spPr>
            <a:xfrm>
              <a:off x="3212300" y="1596125"/>
              <a:ext cx="1400" cy="275"/>
            </a:xfrm>
            <a:custGeom>
              <a:rect b="b" l="l" r="r" t="t"/>
              <a:pathLst>
                <a:path extrusionOk="0" h="11" w="56">
                  <a:moveTo>
                    <a:pt x="56" y="0"/>
                  </a:moveTo>
                  <a:cubicBezTo>
                    <a:pt x="37" y="3"/>
                    <a:pt x="20" y="3"/>
                    <a:pt x="1" y="10"/>
                  </a:cubicBezTo>
                  <a:cubicBezTo>
                    <a:pt x="24" y="3"/>
                    <a:pt x="37" y="3"/>
                    <a:pt x="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1"/>
            <p:cNvSpPr/>
            <p:nvPr/>
          </p:nvSpPr>
          <p:spPr>
            <a:xfrm>
              <a:off x="3215550" y="1599500"/>
              <a:ext cx="1400" cy="100"/>
            </a:xfrm>
            <a:custGeom>
              <a:rect b="b" l="l" r="r" t="t"/>
              <a:pathLst>
                <a:path extrusionOk="0" h="4" w="56">
                  <a:moveTo>
                    <a:pt x="55" y="1"/>
                  </a:moveTo>
                  <a:cubicBezTo>
                    <a:pt x="46" y="1"/>
                    <a:pt x="37" y="1"/>
                    <a:pt x="28" y="2"/>
                  </a:cubicBezTo>
                  <a:lnTo>
                    <a:pt x="28" y="2"/>
                  </a:lnTo>
                  <a:lnTo>
                    <a:pt x="55" y="1"/>
                  </a:lnTo>
                  <a:close/>
                  <a:moveTo>
                    <a:pt x="28" y="2"/>
                  </a:moveTo>
                  <a:lnTo>
                    <a:pt x="0" y="4"/>
                  </a:lnTo>
                  <a:cubicBezTo>
                    <a:pt x="10" y="4"/>
                    <a:pt x="19" y="3"/>
                    <a:pt x="28"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1"/>
            <p:cNvSpPr/>
            <p:nvPr/>
          </p:nvSpPr>
          <p:spPr>
            <a:xfrm>
              <a:off x="3143350" y="1620900"/>
              <a:ext cx="2375" cy="1875"/>
            </a:xfrm>
            <a:custGeom>
              <a:rect b="b" l="l" r="r" t="t"/>
              <a:pathLst>
                <a:path extrusionOk="0" h="75" w="95">
                  <a:moveTo>
                    <a:pt x="95" y="0"/>
                  </a:moveTo>
                  <a:lnTo>
                    <a:pt x="1" y="75"/>
                  </a:lnTo>
                  <a:cubicBezTo>
                    <a:pt x="46" y="42"/>
                    <a:pt x="75" y="20"/>
                    <a:pt x="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1"/>
            <p:cNvSpPr/>
            <p:nvPr/>
          </p:nvSpPr>
          <p:spPr>
            <a:xfrm>
              <a:off x="3208775" y="1599175"/>
              <a:ext cx="575" cy="200"/>
            </a:xfrm>
            <a:custGeom>
              <a:rect b="b" l="l" r="r" t="t"/>
              <a:pathLst>
                <a:path extrusionOk="0" h="8" w="23">
                  <a:moveTo>
                    <a:pt x="16" y="0"/>
                  </a:moveTo>
                  <a:lnTo>
                    <a:pt x="0" y="7"/>
                  </a:lnTo>
                  <a:cubicBezTo>
                    <a:pt x="16" y="4"/>
                    <a:pt x="23" y="0"/>
                    <a:pt x="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1"/>
            <p:cNvSpPr/>
            <p:nvPr/>
          </p:nvSpPr>
          <p:spPr>
            <a:xfrm>
              <a:off x="3305725" y="1883750"/>
              <a:ext cx="300" cy="175"/>
            </a:xfrm>
            <a:custGeom>
              <a:rect b="b" l="l" r="r" t="t"/>
              <a:pathLst>
                <a:path extrusionOk="0" h="7" w="12">
                  <a:moveTo>
                    <a:pt x="1" y="0"/>
                  </a:moveTo>
                  <a:lnTo>
                    <a:pt x="11" y="6"/>
                  </a:lnTo>
                  <a:lnTo>
                    <a:pt x="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1"/>
            <p:cNvSpPr/>
            <p:nvPr/>
          </p:nvSpPr>
          <p:spPr>
            <a:xfrm>
              <a:off x="3311325" y="1888250"/>
              <a:ext cx="1475" cy="1900"/>
            </a:xfrm>
            <a:custGeom>
              <a:rect b="b" l="l" r="r" t="t"/>
              <a:pathLst>
                <a:path extrusionOk="0" h="76" w="59">
                  <a:moveTo>
                    <a:pt x="0" y="1"/>
                  </a:moveTo>
                  <a:lnTo>
                    <a:pt x="58" y="75"/>
                  </a:lnTo>
                  <a:cubicBezTo>
                    <a:pt x="39" y="46"/>
                    <a:pt x="17" y="1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1"/>
            <p:cNvSpPr/>
            <p:nvPr/>
          </p:nvSpPr>
          <p:spPr>
            <a:xfrm>
              <a:off x="3315475" y="1739100"/>
              <a:ext cx="1125" cy="2475"/>
            </a:xfrm>
            <a:custGeom>
              <a:rect b="b" l="l" r="r" t="t"/>
              <a:pathLst>
                <a:path extrusionOk="0" h="99" w="45">
                  <a:moveTo>
                    <a:pt x="44" y="1"/>
                  </a:moveTo>
                  <a:lnTo>
                    <a:pt x="44" y="1"/>
                  </a:lnTo>
                  <a:cubicBezTo>
                    <a:pt x="31" y="22"/>
                    <a:pt x="12" y="69"/>
                    <a:pt x="5" y="69"/>
                  </a:cubicBezTo>
                  <a:cubicBezTo>
                    <a:pt x="3" y="69"/>
                    <a:pt x="2" y="66"/>
                    <a:pt x="2" y="59"/>
                  </a:cubicBezTo>
                  <a:lnTo>
                    <a:pt x="2" y="59"/>
                  </a:lnTo>
                  <a:cubicBezTo>
                    <a:pt x="0" y="84"/>
                    <a:pt x="4" y="98"/>
                    <a:pt x="11" y="98"/>
                  </a:cubicBezTo>
                  <a:cubicBezTo>
                    <a:pt x="19" y="98"/>
                    <a:pt x="33" y="70"/>
                    <a:pt x="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1"/>
            <p:cNvSpPr/>
            <p:nvPr/>
          </p:nvSpPr>
          <p:spPr>
            <a:xfrm>
              <a:off x="3292575" y="1875700"/>
              <a:ext cx="1150" cy="1350"/>
            </a:xfrm>
            <a:custGeom>
              <a:rect b="b" l="l" r="r" t="t"/>
              <a:pathLst>
                <a:path extrusionOk="0" h="54" w="46">
                  <a:moveTo>
                    <a:pt x="2" y="1"/>
                  </a:moveTo>
                  <a:cubicBezTo>
                    <a:pt x="0" y="1"/>
                    <a:pt x="0" y="2"/>
                    <a:pt x="1" y="5"/>
                  </a:cubicBezTo>
                  <a:cubicBezTo>
                    <a:pt x="17" y="18"/>
                    <a:pt x="30" y="38"/>
                    <a:pt x="46" y="54"/>
                  </a:cubicBezTo>
                  <a:cubicBezTo>
                    <a:pt x="25" y="25"/>
                    <a:pt x="6" y="1"/>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1"/>
            <p:cNvSpPr/>
            <p:nvPr/>
          </p:nvSpPr>
          <p:spPr>
            <a:xfrm>
              <a:off x="3293700" y="1877025"/>
              <a:ext cx="1000" cy="1325"/>
            </a:xfrm>
            <a:custGeom>
              <a:rect b="b" l="l" r="r" t="t"/>
              <a:pathLst>
                <a:path extrusionOk="0" h="53" w="40">
                  <a:moveTo>
                    <a:pt x="1" y="1"/>
                  </a:moveTo>
                  <a:lnTo>
                    <a:pt x="1" y="1"/>
                  </a:lnTo>
                  <a:cubicBezTo>
                    <a:pt x="14" y="20"/>
                    <a:pt x="27" y="37"/>
                    <a:pt x="39" y="53"/>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1"/>
            <p:cNvSpPr/>
            <p:nvPr/>
          </p:nvSpPr>
          <p:spPr>
            <a:xfrm>
              <a:off x="3310175" y="1718125"/>
              <a:ext cx="275" cy="750"/>
            </a:xfrm>
            <a:custGeom>
              <a:rect b="b" l="l" r="r" t="t"/>
              <a:pathLst>
                <a:path extrusionOk="0" h="30" w="11">
                  <a:moveTo>
                    <a:pt x="11" y="0"/>
                  </a:moveTo>
                  <a:lnTo>
                    <a:pt x="11" y="0"/>
                  </a:lnTo>
                  <a:cubicBezTo>
                    <a:pt x="4" y="4"/>
                    <a:pt x="1" y="14"/>
                    <a:pt x="1" y="29"/>
                  </a:cubicBezTo>
                  <a:cubicBezTo>
                    <a:pt x="4" y="23"/>
                    <a:pt x="7" y="14"/>
                    <a:pt x="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1"/>
            <p:cNvSpPr/>
            <p:nvPr/>
          </p:nvSpPr>
          <p:spPr>
            <a:xfrm>
              <a:off x="3309300" y="1882200"/>
              <a:ext cx="14450" cy="16100"/>
            </a:xfrm>
            <a:custGeom>
              <a:rect b="b" l="l" r="r" t="t"/>
              <a:pathLst>
                <a:path extrusionOk="0" h="644" w="578">
                  <a:moveTo>
                    <a:pt x="1" y="1"/>
                  </a:moveTo>
                  <a:lnTo>
                    <a:pt x="1" y="1"/>
                  </a:lnTo>
                  <a:cubicBezTo>
                    <a:pt x="117" y="149"/>
                    <a:pt x="249" y="311"/>
                    <a:pt x="326" y="447"/>
                  </a:cubicBezTo>
                  <a:lnTo>
                    <a:pt x="265" y="411"/>
                  </a:lnTo>
                  <a:cubicBezTo>
                    <a:pt x="184" y="253"/>
                    <a:pt x="104" y="178"/>
                    <a:pt x="7" y="36"/>
                  </a:cubicBezTo>
                  <a:lnTo>
                    <a:pt x="7" y="36"/>
                  </a:lnTo>
                  <a:lnTo>
                    <a:pt x="220" y="359"/>
                  </a:lnTo>
                  <a:cubicBezTo>
                    <a:pt x="253" y="423"/>
                    <a:pt x="261" y="448"/>
                    <a:pt x="254" y="448"/>
                  </a:cubicBezTo>
                  <a:cubicBezTo>
                    <a:pt x="244" y="448"/>
                    <a:pt x="194" y="386"/>
                    <a:pt x="139" y="317"/>
                  </a:cubicBezTo>
                  <a:lnTo>
                    <a:pt x="139" y="317"/>
                  </a:lnTo>
                  <a:cubicBezTo>
                    <a:pt x="159" y="346"/>
                    <a:pt x="178" y="372"/>
                    <a:pt x="178" y="381"/>
                  </a:cubicBezTo>
                  <a:cubicBezTo>
                    <a:pt x="187" y="391"/>
                    <a:pt x="322" y="538"/>
                    <a:pt x="336" y="538"/>
                  </a:cubicBezTo>
                  <a:cubicBezTo>
                    <a:pt x="342" y="538"/>
                    <a:pt x="324" y="508"/>
                    <a:pt x="259" y="423"/>
                  </a:cubicBezTo>
                  <a:cubicBezTo>
                    <a:pt x="260" y="423"/>
                    <a:pt x="261" y="423"/>
                    <a:pt x="262" y="423"/>
                  </a:cubicBezTo>
                  <a:cubicBezTo>
                    <a:pt x="298" y="423"/>
                    <a:pt x="416" y="584"/>
                    <a:pt x="485" y="643"/>
                  </a:cubicBezTo>
                  <a:cubicBezTo>
                    <a:pt x="473" y="626"/>
                    <a:pt x="473" y="621"/>
                    <a:pt x="478" y="621"/>
                  </a:cubicBezTo>
                  <a:cubicBezTo>
                    <a:pt x="486" y="621"/>
                    <a:pt x="509" y="635"/>
                    <a:pt x="517" y="635"/>
                  </a:cubicBezTo>
                  <a:cubicBezTo>
                    <a:pt x="520" y="635"/>
                    <a:pt x="521" y="634"/>
                    <a:pt x="520" y="630"/>
                  </a:cubicBezTo>
                  <a:cubicBezTo>
                    <a:pt x="488" y="598"/>
                    <a:pt x="442" y="566"/>
                    <a:pt x="394" y="508"/>
                  </a:cubicBezTo>
                  <a:cubicBezTo>
                    <a:pt x="392" y="502"/>
                    <a:pt x="393" y="499"/>
                    <a:pt x="396" y="499"/>
                  </a:cubicBezTo>
                  <a:cubicBezTo>
                    <a:pt x="411" y="499"/>
                    <a:pt x="478" y="561"/>
                    <a:pt x="524" y="617"/>
                  </a:cubicBezTo>
                  <a:cubicBezTo>
                    <a:pt x="511" y="597"/>
                    <a:pt x="509" y="590"/>
                    <a:pt x="514" y="590"/>
                  </a:cubicBezTo>
                  <a:cubicBezTo>
                    <a:pt x="524" y="590"/>
                    <a:pt x="564" y="624"/>
                    <a:pt x="573" y="624"/>
                  </a:cubicBezTo>
                  <a:cubicBezTo>
                    <a:pt x="578" y="624"/>
                    <a:pt x="573" y="613"/>
                    <a:pt x="546" y="578"/>
                  </a:cubicBezTo>
                  <a:cubicBezTo>
                    <a:pt x="301" y="350"/>
                    <a:pt x="191" y="15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1"/>
            <p:cNvSpPr/>
            <p:nvPr/>
          </p:nvSpPr>
          <p:spPr>
            <a:xfrm>
              <a:off x="3304275" y="1890350"/>
              <a:ext cx="450" cy="500"/>
            </a:xfrm>
            <a:custGeom>
              <a:rect b="b" l="l" r="r" t="t"/>
              <a:pathLst>
                <a:path extrusionOk="0" h="20" w="18">
                  <a:moveTo>
                    <a:pt x="1" y="0"/>
                  </a:moveTo>
                  <a:lnTo>
                    <a:pt x="4" y="7"/>
                  </a:lnTo>
                  <a:lnTo>
                    <a:pt x="17" y="2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1"/>
            <p:cNvSpPr/>
            <p:nvPr/>
          </p:nvSpPr>
          <p:spPr>
            <a:xfrm>
              <a:off x="3154975" y="1633425"/>
              <a:ext cx="675" cy="750"/>
            </a:xfrm>
            <a:custGeom>
              <a:rect b="b" l="l" r="r" t="t"/>
              <a:pathLst>
                <a:path extrusionOk="0" h="30" w="27">
                  <a:moveTo>
                    <a:pt x="20" y="0"/>
                  </a:moveTo>
                  <a:lnTo>
                    <a:pt x="1" y="30"/>
                  </a:lnTo>
                  <a:cubicBezTo>
                    <a:pt x="20" y="6"/>
                    <a:pt x="27"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1"/>
            <p:cNvSpPr/>
            <p:nvPr/>
          </p:nvSpPr>
          <p:spPr>
            <a:xfrm>
              <a:off x="3303875" y="1883325"/>
              <a:ext cx="25" cy="25"/>
            </a:xfrm>
            <a:custGeom>
              <a:rect b="b" l="l" r="r" t="t"/>
              <a:pathLst>
                <a:path extrusionOk="0" h="1" w="1">
                  <a:moveTo>
                    <a:pt x="1" y="1"/>
                  </a:move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1"/>
            <p:cNvSpPr/>
            <p:nvPr/>
          </p:nvSpPr>
          <p:spPr>
            <a:xfrm>
              <a:off x="3172575" y="1623400"/>
              <a:ext cx="125" cy="125"/>
            </a:xfrm>
            <a:custGeom>
              <a:rect b="b" l="l" r="r" t="t"/>
              <a:pathLst>
                <a:path extrusionOk="0" h="5" w="5">
                  <a:moveTo>
                    <a:pt x="5" y="0"/>
                  </a:moveTo>
                  <a:lnTo>
                    <a:pt x="1" y="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1"/>
            <p:cNvSpPr/>
            <p:nvPr/>
          </p:nvSpPr>
          <p:spPr>
            <a:xfrm>
              <a:off x="3170750" y="1605400"/>
              <a:ext cx="500" cy="200"/>
            </a:xfrm>
            <a:custGeom>
              <a:rect b="b" l="l" r="r" t="t"/>
              <a:pathLst>
                <a:path extrusionOk="0" h="8" w="20">
                  <a:moveTo>
                    <a:pt x="13" y="0"/>
                  </a:moveTo>
                  <a:cubicBezTo>
                    <a:pt x="3" y="5"/>
                    <a:pt x="1" y="7"/>
                    <a:pt x="3" y="7"/>
                  </a:cubicBezTo>
                  <a:cubicBezTo>
                    <a:pt x="5" y="7"/>
                    <a:pt x="11" y="5"/>
                    <a:pt x="20" y="3"/>
                  </a:cubicBezTo>
                  <a:cubicBezTo>
                    <a:pt x="20" y="3"/>
                    <a:pt x="16"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1"/>
            <p:cNvSpPr/>
            <p:nvPr/>
          </p:nvSpPr>
          <p:spPr>
            <a:xfrm>
              <a:off x="3172675" y="1623325"/>
              <a:ext cx="25" cy="100"/>
            </a:xfrm>
            <a:custGeom>
              <a:rect b="b" l="l" r="r" t="t"/>
              <a:pathLst>
                <a:path extrusionOk="0" h="4" w="1">
                  <a:moveTo>
                    <a:pt x="1" y="0"/>
                  </a:moveTo>
                  <a:lnTo>
                    <a:pt x="1" y="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1"/>
            <p:cNvSpPr/>
            <p:nvPr/>
          </p:nvSpPr>
          <p:spPr>
            <a:xfrm>
              <a:off x="3267800" y="1619700"/>
              <a:ext cx="825" cy="575"/>
            </a:xfrm>
            <a:custGeom>
              <a:rect b="b" l="l" r="r" t="t"/>
              <a:pathLst>
                <a:path extrusionOk="0" h="23" w="33">
                  <a:moveTo>
                    <a:pt x="10" y="0"/>
                  </a:moveTo>
                  <a:cubicBezTo>
                    <a:pt x="0" y="0"/>
                    <a:pt x="6" y="7"/>
                    <a:pt x="33" y="23"/>
                  </a:cubicBezTo>
                  <a:cubicBezTo>
                    <a:pt x="33" y="23"/>
                    <a:pt x="23" y="13"/>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1"/>
            <p:cNvSpPr/>
            <p:nvPr/>
          </p:nvSpPr>
          <p:spPr>
            <a:xfrm>
              <a:off x="3250025" y="1612425"/>
              <a:ext cx="350" cy="175"/>
            </a:xfrm>
            <a:custGeom>
              <a:rect b="b" l="l" r="r" t="t"/>
              <a:pathLst>
                <a:path extrusionOk="0" h="7" w="14">
                  <a:moveTo>
                    <a:pt x="14" y="7"/>
                  </a:move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1"/>
            <p:cNvSpPr/>
            <p:nvPr/>
          </p:nvSpPr>
          <p:spPr>
            <a:xfrm>
              <a:off x="3321000" y="1732500"/>
              <a:ext cx="450" cy="2525"/>
            </a:xfrm>
            <a:custGeom>
              <a:rect b="b" l="l" r="r" t="t"/>
              <a:pathLst>
                <a:path extrusionOk="0" h="101" w="18">
                  <a:moveTo>
                    <a:pt x="17" y="1"/>
                  </a:moveTo>
                  <a:lnTo>
                    <a:pt x="17" y="1"/>
                  </a:lnTo>
                  <a:cubicBezTo>
                    <a:pt x="10" y="29"/>
                    <a:pt x="4" y="65"/>
                    <a:pt x="1" y="101"/>
                  </a:cubicBezTo>
                  <a:cubicBezTo>
                    <a:pt x="7" y="59"/>
                    <a:pt x="13" y="29"/>
                    <a:pt x="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1"/>
            <p:cNvSpPr/>
            <p:nvPr/>
          </p:nvSpPr>
          <p:spPr>
            <a:xfrm>
              <a:off x="3171875" y="1623500"/>
              <a:ext cx="725" cy="650"/>
            </a:xfrm>
            <a:custGeom>
              <a:rect b="b" l="l" r="r" t="t"/>
              <a:pathLst>
                <a:path extrusionOk="0" h="26" w="29">
                  <a:moveTo>
                    <a:pt x="29" y="0"/>
                  </a:moveTo>
                  <a:lnTo>
                    <a:pt x="29" y="0"/>
                  </a:lnTo>
                  <a:cubicBezTo>
                    <a:pt x="23" y="7"/>
                    <a:pt x="16" y="13"/>
                    <a:pt x="0" y="26"/>
                  </a:cubicBezTo>
                  <a:cubicBezTo>
                    <a:pt x="16" y="13"/>
                    <a:pt x="26" y="7"/>
                    <a:pt x="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1"/>
            <p:cNvSpPr/>
            <p:nvPr/>
          </p:nvSpPr>
          <p:spPr>
            <a:xfrm>
              <a:off x="3295250" y="1633975"/>
              <a:ext cx="500" cy="425"/>
            </a:xfrm>
            <a:custGeom>
              <a:rect b="b" l="l" r="r" t="t"/>
              <a:pathLst>
                <a:path extrusionOk="0" h="17" w="20">
                  <a:moveTo>
                    <a:pt x="1" y="1"/>
                  </a:moveTo>
                  <a:lnTo>
                    <a:pt x="10" y="14"/>
                  </a:lnTo>
                  <a:lnTo>
                    <a:pt x="20" y="17"/>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1"/>
            <p:cNvSpPr/>
            <p:nvPr/>
          </p:nvSpPr>
          <p:spPr>
            <a:xfrm>
              <a:off x="3293700" y="1631150"/>
              <a:ext cx="14725" cy="20625"/>
            </a:xfrm>
            <a:custGeom>
              <a:rect b="b" l="l" r="r" t="t"/>
              <a:pathLst>
                <a:path extrusionOk="0" h="825" w="589">
                  <a:moveTo>
                    <a:pt x="1" y="1"/>
                  </a:moveTo>
                  <a:cubicBezTo>
                    <a:pt x="56" y="46"/>
                    <a:pt x="101" y="104"/>
                    <a:pt x="149" y="156"/>
                  </a:cubicBezTo>
                  <a:lnTo>
                    <a:pt x="82" y="130"/>
                  </a:lnTo>
                  <a:lnTo>
                    <a:pt x="82" y="130"/>
                  </a:lnTo>
                  <a:lnTo>
                    <a:pt x="98" y="146"/>
                  </a:lnTo>
                  <a:cubicBezTo>
                    <a:pt x="353" y="407"/>
                    <a:pt x="101" y="188"/>
                    <a:pt x="340" y="469"/>
                  </a:cubicBezTo>
                  <a:cubicBezTo>
                    <a:pt x="327" y="459"/>
                    <a:pt x="321" y="456"/>
                    <a:pt x="315" y="453"/>
                  </a:cubicBezTo>
                  <a:lnTo>
                    <a:pt x="315" y="453"/>
                  </a:lnTo>
                  <a:cubicBezTo>
                    <a:pt x="424" y="559"/>
                    <a:pt x="543" y="808"/>
                    <a:pt x="589" y="825"/>
                  </a:cubicBezTo>
                  <a:cubicBezTo>
                    <a:pt x="564" y="782"/>
                    <a:pt x="464" y="563"/>
                    <a:pt x="478" y="563"/>
                  </a:cubicBezTo>
                  <a:lnTo>
                    <a:pt x="478" y="563"/>
                  </a:lnTo>
                  <a:cubicBezTo>
                    <a:pt x="479" y="563"/>
                    <a:pt x="480" y="564"/>
                    <a:pt x="482" y="566"/>
                  </a:cubicBezTo>
                  <a:cubicBezTo>
                    <a:pt x="415" y="485"/>
                    <a:pt x="340" y="340"/>
                    <a:pt x="301" y="298"/>
                  </a:cubicBezTo>
                  <a:lnTo>
                    <a:pt x="301" y="298"/>
                  </a:lnTo>
                  <a:cubicBezTo>
                    <a:pt x="331" y="351"/>
                    <a:pt x="340" y="371"/>
                    <a:pt x="335" y="371"/>
                  </a:cubicBezTo>
                  <a:cubicBezTo>
                    <a:pt x="326" y="371"/>
                    <a:pt x="265" y="298"/>
                    <a:pt x="201" y="249"/>
                  </a:cubicBezTo>
                  <a:cubicBezTo>
                    <a:pt x="172" y="212"/>
                    <a:pt x="176" y="207"/>
                    <a:pt x="184" y="207"/>
                  </a:cubicBezTo>
                  <a:cubicBezTo>
                    <a:pt x="187" y="207"/>
                    <a:pt x="190" y="208"/>
                    <a:pt x="193" y="208"/>
                  </a:cubicBezTo>
                  <a:cubicBezTo>
                    <a:pt x="200" y="208"/>
                    <a:pt x="203" y="204"/>
                    <a:pt x="179" y="175"/>
                  </a:cubicBezTo>
                  <a:cubicBezTo>
                    <a:pt x="117" y="117"/>
                    <a:pt x="66" y="4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1"/>
            <p:cNvSpPr/>
            <p:nvPr/>
          </p:nvSpPr>
          <p:spPr>
            <a:xfrm>
              <a:off x="3300475" y="1641425"/>
              <a:ext cx="1100" cy="1075"/>
            </a:xfrm>
            <a:custGeom>
              <a:rect b="b" l="l" r="r" t="t"/>
              <a:pathLst>
                <a:path extrusionOk="0" h="43" w="44">
                  <a:moveTo>
                    <a:pt x="1" y="0"/>
                  </a:moveTo>
                  <a:lnTo>
                    <a:pt x="1" y="0"/>
                  </a:lnTo>
                  <a:cubicBezTo>
                    <a:pt x="24" y="26"/>
                    <a:pt x="33" y="35"/>
                    <a:pt x="44" y="42"/>
                  </a:cubicBezTo>
                  <a:cubicBezTo>
                    <a:pt x="27" y="23"/>
                    <a:pt x="14" y="1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1"/>
            <p:cNvSpPr/>
            <p:nvPr/>
          </p:nvSpPr>
          <p:spPr>
            <a:xfrm>
              <a:off x="3313750" y="1676300"/>
              <a:ext cx="325" cy="1550"/>
            </a:xfrm>
            <a:custGeom>
              <a:rect b="b" l="l" r="r" t="t"/>
              <a:pathLst>
                <a:path extrusionOk="0" h="62" w="13">
                  <a:moveTo>
                    <a:pt x="0" y="1"/>
                  </a:moveTo>
                  <a:cubicBezTo>
                    <a:pt x="3" y="16"/>
                    <a:pt x="6" y="36"/>
                    <a:pt x="13" y="62"/>
                  </a:cubicBezTo>
                  <a:cubicBezTo>
                    <a:pt x="9" y="49"/>
                    <a:pt x="6" y="23"/>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1"/>
            <p:cNvSpPr/>
            <p:nvPr/>
          </p:nvSpPr>
          <p:spPr>
            <a:xfrm>
              <a:off x="3113650" y="1679700"/>
              <a:ext cx="2450" cy="5100"/>
            </a:xfrm>
            <a:custGeom>
              <a:rect b="b" l="l" r="r" t="t"/>
              <a:pathLst>
                <a:path extrusionOk="0" h="204" w="98">
                  <a:moveTo>
                    <a:pt x="71" y="0"/>
                  </a:moveTo>
                  <a:lnTo>
                    <a:pt x="7" y="178"/>
                  </a:lnTo>
                  <a:lnTo>
                    <a:pt x="1" y="203"/>
                  </a:lnTo>
                  <a:cubicBezTo>
                    <a:pt x="13" y="200"/>
                    <a:pt x="97" y="7"/>
                    <a:pt x="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1"/>
            <p:cNvSpPr/>
            <p:nvPr/>
          </p:nvSpPr>
          <p:spPr>
            <a:xfrm>
              <a:off x="3301225" y="1774175"/>
              <a:ext cx="575" cy="2025"/>
            </a:xfrm>
            <a:custGeom>
              <a:rect b="b" l="l" r="r" t="t"/>
              <a:pathLst>
                <a:path extrusionOk="0" h="81" w="23">
                  <a:moveTo>
                    <a:pt x="23" y="0"/>
                  </a:moveTo>
                  <a:cubicBezTo>
                    <a:pt x="17" y="13"/>
                    <a:pt x="3" y="58"/>
                    <a:pt x="0" y="81"/>
                  </a:cubicBezTo>
                  <a:lnTo>
                    <a:pt x="23" y="13"/>
                  </a:lnTo>
                  <a:lnTo>
                    <a:pt x="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1"/>
            <p:cNvSpPr/>
            <p:nvPr/>
          </p:nvSpPr>
          <p:spPr>
            <a:xfrm>
              <a:off x="3305725" y="1645300"/>
              <a:ext cx="1250" cy="1225"/>
            </a:xfrm>
            <a:custGeom>
              <a:rect b="b" l="l" r="r" t="t"/>
              <a:pathLst>
                <a:path extrusionOk="0" h="49" w="50">
                  <a:moveTo>
                    <a:pt x="1" y="0"/>
                  </a:moveTo>
                  <a:lnTo>
                    <a:pt x="1" y="0"/>
                  </a:lnTo>
                  <a:cubicBezTo>
                    <a:pt x="14" y="13"/>
                    <a:pt x="27" y="26"/>
                    <a:pt x="50" y="48"/>
                  </a:cubicBezTo>
                  <a:cubicBezTo>
                    <a:pt x="27" y="16"/>
                    <a:pt x="11" y="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1"/>
            <p:cNvSpPr/>
            <p:nvPr/>
          </p:nvSpPr>
          <p:spPr>
            <a:xfrm>
              <a:off x="3297575" y="1776100"/>
              <a:ext cx="2150" cy="5925"/>
            </a:xfrm>
            <a:custGeom>
              <a:rect b="b" l="l" r="r" t="t"/>
              <a:pathLst>
                <a:path extrusionOk="0" h="237" w="86">
                  <a:moveTo>
                    <a:pt x="85" y="1"/>
                  </a:moveTo>
                  <a:cubicBezTo>
                    <a:pt x="69" y="26"/>
                    <a:pt x="46" y="65"/>
                    <a:pt x="36" y="68"/>
                  </a:cubicBezTo>
                  <a:cubicBezTo>
                    <a:pt x="17" y="129"/>
                    <a:pt x="14" y="175"/>
                    <a:pt x="1" y="236"/>
                  </a:cubicBezTo>
                  <a:cubicBezTo>
                    <a:pt x="17" y="165"/>
                    <a:pt x="46" y="88"/>
                    <a:pt x="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1"/>
            <p:cNvSpPr/>
            <p:nvPr/>
          </p:nvSpPr>
          <p:spPr>
            <a:xfrm>
              <a:off x="3297500" y="1782000"/>
              <a:ext cx="100" cy="100"/>
            </a:xfrm>
            <a:custGeom>
              <a:rect b="b" l="l" r="r" t="t"/>
              <a:pathLst>
                <a:path extrusionOk="0" h="4" w="4">
                  <a:moveTo>
                    <a:pt x="1" y="4"/>
                  </a:moveTo>
                  <a:lnTo>
                    <a:pt x="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1"/>
            <p:cNvSpPr/>
            <p:nvPr/>
          </p:nvSpPr>
          <p:spPr>
            <a:xfrm>
              <a:off x="3095075" y="1594525"/>
              <a:ext cx="253400" cy="337550"/>
            </a:xfrm>
            <a:custGeom>
              <a:rect b="b" l="l" r="r" t="t"/>
              <a:pathLst>
                <a:path extrusionOk="0" h="13502" w="10136">
                  <a:moveTo>
                    <a:pt x="6254" y="249"/>
                  </a:moveTo>
                  <a:cubicBezTo>
                    <a:pt x="6257" y="252"/>
                    <a:pt x="6263" y="255"/>
                    <a:pt x="6270" y="258"/>
                  </a:cubicBezTo>
                  <a:cubicBezTo>
                    <a:pt x="6264" y="255"/>
                    <a:pt x="6259" y="252"/>
                    <a:pt x="6254" y="249"/>
                  </a:cubicBezTo>
                  <a:close/>
                  <a:moveTo>
                    <a:pt x="5252" y="529"/>
                  </a:moveTo>
                  <a:cubicBezTo>
                    <a:pt x="5248" y="531"/>
                    <a:pt x="5247" y="532"/>
                    <a:pt x="5249" y="534"/>
                  </a:cubicBezTo>
                  <a:lnTo>
                    <a:pt x="5249" y="534"/>
                  </a:lnTo>
                  <a:cubicBezTo>
                    <a:pt x="5250" y="533"/>
                    <a:pt x="5252" y="531"/>
                    <a:pt x="5252" y="529"/>
                  </a:cubicBezTo>
                  <a:close/>
                  <a:moveTo>
                    <a:pt x="3973" y="629"/>
                  </a:moveTo>
                  <a:cubicBezTo>
                    <a:pt x="3973" y="629"/>
                    <a:pt x="3973" y="629"/>
                    <a:pt x="3973" y="629"/>
                  </a:cubicBezTo>
                  <a:cubicBezTo>
                    <a:pt x="3973" y="629"/>
                    <a:pt x="3973" y="629"/>
                    <a:pt x="3973" y="629"/>
                  </a:cubicBezTo>
                  <a:close/>
                  <a:moveTo>
                    <a:pt x="3737" y="639"/>
                  </a:moveTo>
                  <a:cubicBezTo>
                    <a:pt x="3718" y="659"/>
                    <a:pt x="3757" y="665"/>
                    <a:pt x="3598" y="697"/>
                  </a:cubicBezTo>
                  <a:cubicBezTo>
                    <a:pt x="3606" y="690"/>
                    <a:pt x="3600" y="686"/>
                    <a:pt x="3589" y="686"/>
                  </a:cubicBezTo>
                  <a:cubicBezTo>
                    <a:pt x="3585" y="686"/>
                    <a:pt x="3581" y="686"/>
                    <a:pt x="3576" y="687"/>
                  </a:cubicBezTo>
                  <a:lnTo>
                    <a:pt x="3737" y="639"/>
                  </a:lnTo>
                  <a:close/>
                  <a:moveTo>
                    <a:pt x="5498" y="426"/>
                  </a:moveTo>
                  <a:cubicBezTo>
                    <a:pt x="5578" y="426"/>
                    <a:pt x="5659" y="438"/>
                    <a:pt x="5740" y="445"/>
                  </a:cubicBezTo>
                  <a:cubicBezTo>
                    <a:pt x="5759" y="474"/>
                    <a:pt x="5766" y="494"/>
                    <a:pt x="5741" y="494"/>
                  </a:cubicBezTo>
                  <a:cubicBezTo>
                    <a:pt x="5733" y="494"/>
                    <a:pt x="5721" y="492"/>
                    <a:pt x="5705" y="487"/>
                  </a:cubicBezTo>
                  <a:lnTo>
                    <a:pt x="5705" y="487"/>
                  </a:lnTo>
                  <a:lnTo>
                    <a:pt x="5827" y="529"/>
                  </a:lnTo>
                  <a:lnTo>
                    <a:pt x="5633" y="510"/>
                  </a:lnTo>
                  <a:lnTo>
                    <a:pt x="5633" y="510"/>
                  </a:lnTo>
                  <a:cubicBezTo>
                    <a:pt x="5708" y="548"/>
                    <a:pt x="5843" y="545"/>
                    <a:pt x="5943" y="562"/>
                  </a:cubicBezTo>
                  <a:cubicBezTo>
                    <a:pt x="5972" y="571"/>
                    <a:pt x="5968" y="574"/>
                    <a:pt x="5943" y="574"/>
                  </a:cubicBezTo>
                  <a:cubicBezTo>
                    <a:pt x="5918" y="574"/>
                    <a:pt x="5872" y="571"/>
                    <a:pt x="5818" y="568"/>
                  </a:cubicBezTo>
                  <a:cubicBezTo>
                    <a:pt x="5768" y="566"/>
                    <a:pt x="5713" y="564"/>
                    <a:pt x="5663" y="564"/>
                  </a:cubicBezTo>
                  <a:cubicBezTo>
                    <a:pt x="5622" y="564"/>
                    <a:pt x="5585" y="565"/>
                    <a:pt x="5559" y="571"/>
                  </a:cubicBezTo>
                  <a:cubicBezTo>
                    <a:pt x="5544" y="573"/>
                    <a:pt x="5527" y="573"/>
                    <a:pt x="5509" y="573"/>
                  </a:cubicBezTo>
                  <a:cubicBezTo>
                    <a:pt x="5407" y="573"/>
                    <a:pt x="5262" y="548"/>
                    <a:pt x="5249" y="534"/>
                  </a:cubicBezTo>
                  <a:lnTo>
                    <a:pt x="5249" y="534"/>
                  </a:lnTo>
                  <a:cubicBezTo>
                    <a:pt x="5212" y="566"/>
                    <a:pt x="4893" y="553"/>
                    <a:pt x="4767" y="578"/>
                  </a:cubicBezTo>
                  <a:cubicBezTo>
                    <a:pt x="4711" y="583"/>
                    <a:pt x="4668" y="585"/>
                    <a:pt x="4634" y="585"/>
                  </a:cubicBezTo>
                  <a:cubicBezTo>
                    <a:pt x="4582" y="585"/>
                    <a:pt x="4550" y="580"/>
                    <a:pt x="4522" y="574"/>
                  </a:cubicBezTo>
                  <a:cubicBezTo>
                    <a:pt x="4496" y="570"/>
                    <a:pt x="4473" y="565"/>
                    <a:pt x="4440" y="565"/>
                  </a:cubicBezTo>
                  <a:cubicBezTo>
                    <a:pt x="4403" y="565"/>
                    <a:pt x="4354" y="570"/>
                    <a:pt x="4274" y="587"/>
                  </a:cubicBezTo>
                  <a:lnTo>
                    <a:pt x="4377" y="597"/>
                  </a:lnTo>
                  <a:cubicBezTo>
                    <a:pt x="4125" y="648"/>
                    <a:pt x="4038" y="668"/>
                    <a:pt x="3753" y="726"/>
                  </a:cubicBezTo>
                  <a:cubicBezTo>
                    <a:pt x="3715" y="704"/>
                    <a:pt x="3880" y="700"/>
                    <a:pt x="3938" y="671"/>
                  </a:cubicBezTo>
                  <a:lnTo>
                    <a:pt x="3802" y="671"/>
                  </a:lnTo>
                  <a:cubicBezTo>
                    <a:pt x="3849" y="659"/>
                    <a:pt x="3928" y="621"/>
                    <a:pt x="3959" y="621"/>
                  </a:cubicBezTo>
                  <a:cubicBezTo>
                    <a:pt x="3967" y="621"/>
                    <a:pt x="3972" y="623"/>
                    <a:pt x="3973" y="629"/>
                  </a:cubicBezTo>
                  <a:lnTo>
                    <a:pt x="3973" y="629"/>
                  </a:lnTo>
                  <a:cubicBezTo>
                    <a:pt x="3973" y="620"/>
                    <a:pt x="4008" y="597"/>
                    <a:pt x="3988" y="597"/>
                  </a:cubicBezTo>
                  <a:cubicBezTo>
                    <a:pt x="3976" y="597"/>
                    <a:pt x="3948" y="604"/>
                    <a:pt x="3889" y="623"/>
                  </a:cubicBezTo>
                  <a:cubicBezTo>
                    <a:pt x="3931" y="607"/>
                    <a:pt x="3970" y="584"/>
                    <a:pt x="4015" y="571"/>
                  </a:cubicBezTo>
                  <a:cubicBezTo>
                    <a:pt x="4005" y="568"/>
                    <a:pt x="3996" y="568"/>
                    <a:pt x="3983" y="568"/>
                  </a:cubicBezTo>
                  <a:lnTo>
                    <a:pt x="4102" y="542"/>
                  </a:lnTo>
                  <a:cubicBezTo>
                    <a:pt x="4125" y="542"/>
                    <a:pt x="4151" y="542"/>
                    <a:pt x="4180" y="539"/>
                  </a:cubicBezTo>
                  <a:cubicBezTo>
                    <a:pt x="4205" y="537"/>
                    <a:pt x="4233" y="535"/>
                    <a:pt x="4261" y="535"/>
                  </a:cubicBezTo>
                  <a:cubicBezTo>
                    <a:pt x="4283" y="535"/>
                    <a:pt x="4304" y="536"/>
                    <a:pt x="4326" y="539"/>
                  </a:cubicBezTo>
                  <a:cubicBezTo>
                    <a:pt x="4332" y="545"/>
                    <a:pt x="4251" y="565"/>
                    <a:pt x="4205" y="578"/>
                  </a:cubicBezTo>
                  <a:cubicBezTo>
                    <a:pt x="4326" y="568"/>
                    <a:pt x="4432" y="545"/>
                    <a:pt x="4500" y="535"/>
                  </a:cubicBezTo>
                  <a:lnTo>
                    <a:pt x="4500" y="535"/>
                  </a:lnTo>
                  <a:cubicBezTo>
                    <a:pt x="4464" y="538"/>
                    <a:pt x="4438" y="539"/>
                    <a:pt x="4420" y="539"/>
                  </a:cubicBezTo>
                  <a:cubicBezTo>
                    <a:pt x="4342" y="539"/>
                    <a:pt x="4401" y="519"/>
                    <a:pt x="4364" y="500"/>
                  </a:cubicBezTo>
                  <a:cubicBezTo>
                    <a:pt x="4481" y="477"/>
                    <a:pt x="4674" y="468"/>
                    <a:pt x="4742" y="455"/>
                  </a:cubicBezTo>
                  <a:cubicBezTo>
                    <a:pt x="4907" y="458"/>
                    <a:pt x="5039" y="490"/>
                    <a:pt x="4933" y="513"/>
                  </a:cubicBezTo>
                  <a:cubicBezTo>
                    <a:pt x="5036" y="504"/>
                    <a:pt x="5143" y="507"/>
                    <a:pt x="5256" y="490"/>
                  </a:cubicBezTo>
                  <a:lnTo>
                    <a:pt x="5256" y="490"/>
                  </a:lnTo>
                  <a:cubicBezTo>
                    <a:pt x="5235" y="493"/>
                    <a:pt x="5219" y="493"/>
                    <a:pt x="5206" y="493"/>
                  </a:cubicBezTo>
                  <a:cubicBezTo>
                    <a:pt x="5158" y="493"/>
                    <a:pt x="5151" y="481"/>
                    <a:pt x="5146" y="471"/>
                  </a:cubicBezTo>
                  <a:cubicBezTo>
                    <a:pt x="5139" y="461"/>
                    <a:pt x="5136" y="450"/>
                    <a:pt x="5096" y="450"/>
                  </a:cubicBezTo>
                  <a:cubicBezTo>
                    <a:pt x="5075" y="450"/>
                    <a:pt x="5041" y="453"/>
                    <a:pt x="4991" y="462"/>
                  </a:cubicBezTo>
                  <a:cubicBezTo>
                    <a:pt x="4952" y="443"/>
                    <a:pt x="5001" y="435"/>
                    <a:pt x="5077" y="435"/>
                  </a:cubicBezTo>
                  <a:cubicBezTo>
                    <a:pt x="5159" y="435"/>
                    <a:pt x="5275" y="445"/>
                    <a:pt x="5346" y="462"/>
                  </a:cubicBezTo>
                  <a:cubicBezTo>
                    <a:pt x="5275" y="465"/>
                    <a:pt x="5333" y="484"/>
                    <a:pt x="5317" y="493"/>
                  </a:cubicBezTo>
                  <a:cubicBezTo>
                    <a:pt x="5520" y="493"/>
                    <a:pt x="5426" y="455"/>
                    <a:pt x="5281" y="435"/>
                  </a:cubicBezTo>
                  <a:lnTo>
                    <a:pt x="5520" y="429"/>
                  </a:lnTo>
                  <a:lnTo>
                    <a:pt x="5498" y="426"/>
                  </a:lnTo>
                  <a:close/>
                  <a:moveTo>
                    <a:pt x="6179" y="781"/>
                  </a:moveTo>
                  <a:cubicBezTo>
                    <a:pt x="6187" y="783"/>
                    <a:pt x="6194" y="784"/>
                    <a:pt x="6200" y="785"/>
                  </a:cubicBezTo>
                  <a:lnTo>
                    <a:pt x="6200" y="785"/>
                  </a:lnTo>
                  <a:cubicBezTo>
                    <a:pt x="6193" y="784"/>
                    <a:pt x="6186" y="782"/>
                    <a:pt x="6179" y="781"/>
                  </a:cubicBezTo>
                  <a:close/>
                  <a:moveTo>
                    <a:pt x="6039" y="778"/>
                  </a:moveTo>
                  <a:lnTo>
                    <a:pt x="6039" y="778"/>
                  </a:lnTo>
                  <a:cubicBezTo>
                    <a:pt x="6059" y="781"/>
                    <a:pt x="6081" y="784"/>
                    <a:pt x="6105" y="787"/>
                  </a:cubicBezTo>
                  <a:cubicBezTo>
                    <a:pt x="6091" y="785"/>
                    <a:pt x="6067" y="781"/>
                    <a:pt x="6039" y="778"/>
                  </a:cubicBezTo>
                  <a:close/>
                  <a:moveTo>
                    <a:pt x="6408" y="248"/>
                  </a:moveTo>
                  <a:lnTo>
                    <a:pt x="6408" y="248"/>
                  </a:lnTo>
                  <a:cubicBezTo>
                    <a:pt x="6315" y="271"/>
                    <a:pt x="6702" y="361"/>
                    <a:pt x="6787" y="416"/>
                  </a:cubicBezTo>
                  <a:cubicBezTo>
                    <a:pt x="6703" y="402"/>
                    <a:pt x="6622" y="365"/>
                    <a:pt x="6611" y="365"/>
                  </a:cubicBezTo>
                  <a:cubicBezTo>
                    <a:pt x="6607" y="365"/>
                    <a:pt x="6615" y="372"/>
                    <a:pt x="6641" y="390"/>
                  </a:cubicBezTo>
                  <a:cubicBezTo>
                    <a:pt x="6370" y="329"/>
                    <a:pt x="6496" y="293"/>
                    <a:pt x="6263" y="274"/>
                  </a:cubicBezTo>
                  <a:lnTo>
                    <a:pt x="6263" y="274"/>
                  </a:lnTo>
                  <a:lnTo>
                    <a:pt x="6386" y="316"/>
                  </a:lnTo>
                  <a:cubicBezTo>
                    <a:pt x="6282" y="316"/>
                    <a:pt x="6127" y="264"/>
                    <a:pt x="6020" y="264"/>
                  </a:cubicBezTo>
                  <a:cubicBezTo>
                    <a:pt x="6017" y="264"/>
                    <a:pt x="6014" y="264"/>
                    <a:pt x="6012" y="264"/>
                  </a:cubicBezTo>
                  <a:cubicBezTo>
                    <a:pt x="5992" y="293"/>
                    <a:pt x="6179" y="300"/>
                    <a:pt x="6367" y="358"/>
                  </a:cubicBezTo>
                  <a:lnTo>
                    <a:pt x="6276" y="365"/>
                  </a:lnTo>
                  <a:cubicBezTo>
                    <a:pt x="6405" y="380"/>
                    <a:pt x="6531" y="416"/>
                    <a:pt x="6657" y="445"/>
                  </a:cubicBezTo>
                  <a:cubicBezTo>
                    <a:pt x="6730" y="444"/>
                    <a:pt x="6724" y="427"/>
                    <a:pt x="6758" y="427"/>
                  </a:cubicBezTo>
                  <a:cubicBezTo>
                    <a:pt x="6781" y="427"/>
                    <a:pt x="6823" y="435"/>
                    <a:pt x="6922" y="462"/>
                  </a:cubicBezTo>
                  <a:cubicBezTo>
                    <a:pt x="6997" y="515"/>
                    <a:pt x="7043" y="564"/>
                    <a:pt x="7044" y="594"/>
                  </a:cubicBezTo>
                  <a:lnTo>
                    <a:pt x="7044" y="594"/>
                  </a:lnTo>
                  <a:cubicBezTo>
                    <a:pt x="7043" y="593"/>
                    <a:pt x="7042" y="593"/>
                    <a:pt x="7042" y="593"/>
                  </a:cubicBezTo>
                  <a:lnTo>
                    <a:pt x="7042" y="593"/>
                  </a:lnTo>
                  <a:cubicBezTo>
                    <a:pt x="7042" y="594"/>
                    <a:pt x="7043" y="594"/>
                    <a:pt x="7044" y="594"/>
                  </a:cubicBezTo>
                  <a:lnTo>
                    <a:pt x="7044" y="594"/>
                  </a:lnTo>
                  <a:cubicBezTo>
                    <a:pt x="7044" y="594"/>
                    <a:pt x="7044" y="594"/>
                    <a:pt x="7044" y="594"/>
                  </a:cubicBezTo>
                  <a:lnTo>
                    <a:pt x="7044" y="594"/>
                  </a:lnTo>
                  <a:cubicBezTo>
                    <a:pt x="7138" y="599"/>
                    <a:pt x="7350" y="698"/>
                    <a:pt x="7571" y="830"/>
                  </a:cubicBezTo>
                  <a:cubicBezTo>
                    <a:pt x="7539" y="810"/>
                    <a:pt x="7504" y="800"/>
                    <a:pt x="7468" y="787"/>
                  </a:cubicBezTo>
                  <a:lnTo>
                    <a:pt x="7468" y="787"/>
                  </a:lnTo>
                  <a:cubicBezTo>
                    <a:pt x="7646" y="894"/>
                    <a:pt x="7717" y="930"/>
                    <a:pt x="7798" y="966"/>
                  </a:cubicBezTo>
                  <a:cubicBezTo>
                    <a:pt x="7787" y="966"/>
                    <a:pt x="7798" y="978"/>
                    <a:pt x="7820" y="1000"/>
                  </a:cubicBezTo>
                  <a:cubicBezTo>
                    <a:pt x="7921" y="1068"/>
                    <a:pt x="7995" y="1112"/>
                    <a:pt x="8018" y="1112"/>
                  </a:cubicBezTo>
                  <a:cubicBezTo>
                    <a:pt x="8030" y="1112"/>
                    <a:pt x="8028" y="1100"/>
                    <a:pt x="8008" y="1072"/>
                  </a:cubicBezTo>
                  <a:lnTo>
                    <a:pt x="7953" y="1036"/>
                  </a:lnTo>
                  <a:cubicBezTo>
                    <a:pt x="7926" y="1000"/>
                    <a:pt x="7898" y="969"/>
                    <a:pt x="7865" y="936"/>
                  </a:cubicBezTo>
                  <a:cubicBezTo>
                    <a:pt x="7863" y="936"/>
                    <a:pt x="7861" y="937"/>
                    <a:pt x="7859" y="937"/>
                  </a:cubicBezTo>
                  <a:cubicBezTo>
                    <a:pt x="7781" y="937"/>
                    <a:pt x="7505" y="721"/>
                    <a:pt x="7310" y="645"/>
                  </a:cubicBezTo>
                  <a:lnTo>
                    <a:pt x="7310" y="645"/>
                  </a:lnTo>
                  <a:cubicBezTo>
                    <a:pt x="7438" y="691"/>
                    <a:pt x="7577" y="700"/>
                    <a:pt x="7704" y="833"/>
                  </a:cubicBezTo>
                  <a:lnTo>
                    <a:pt x="7704" y="800"/>
                  </a:lnTo>
                  <a:cubicBezTo>
                    <a:pt x="7843" y="891"/>
                    <a:pt x="7936" y="981"/>
                    <a:pt x="8020" y="1024"/>
                  </a:cubicBezTo>
                  <a:cubicBezTo>
                    <a:pt x="7972" y="985"/>
                    <a:pt x="7920" y="946"/>
                    <a:pt x="7865" y="914"/>
                  </a:cubicBezTo>
                  <a:lnTo>
                    <a:pt x="7875" y="904"/>
                  </a:lnTo>
                  <a:cubicBezTo>
                    <a:pt x="7771" y="839"/>
                    <a:pt x="7665" y="772"/>
                    <a:pt x="7507" y="675"/>
                  </a:cubicBezTo>
                  <a:cubicBezTo>
                    <a:pt x="7400" y="645"/>
                    <a:pt x="7306" y="604"/>
                    <a:pt x="7042" y="490"/>
                  </a:cubicBezTo>
                  <a:lnTo>
                    <a:pt x="7054" y="487"/>
                  </a:lnTo>
                  <a:cubicBezTo>
                    <a:pt x="6860" y="452"/>
                    <a:pt x="6557" y="268"/>
                    <a:pt x="6408" y="248"/>
                  </a:cubicBezTo>
                  <a:close/>
                  <a:moveTo>
                    <a:pt x="3537" y="578"/>
                  </a:moveTo>
                  <a:cubicBezTo>
                    <a:pt x="3537" y="578"/>
                    <a:pt x="3437" y="645"/>
                    <a:pt x="3321" y="717"/>
                  </a:cubicBezTo>
                  <a:cubicBezTo>
                    <a:pt x="3202" y="781"/>
                    <a:pt x="3078" y="875"/>
                    <a:pt x="3020" y="917"/>
                  </a:cubicBezTo>
                  <a:cubicBezTo>
                    <a:pt x="2859" y="988"/>
                    <a:pt x="2701" y="1082"/>
                    <a:pt x="2601" y="1130"/>
                  </a:cubicBezTo>
                  <a:lnTo>
                    <a:pt x="2646" y="1097"/>
                  </a:lnTo>
                  <a:cubicBezTo>
                    <a:pt x="3004" y="891"/>
                    <a:pt x="3120" y="855"/>
                    <a:pt x="3066" y="845"/>
                  </a:cubicBezTo>
                  <a:cubicBezTo>
                    <a:pt x="3017" y="845"/>
                    <a:pt x="2804" y="894"/>
                    <a:pt x="2568" y="997"/>
                  </a:cubicBezTo>
                  <a:cubicBezTo>
                    <a:pt x="2691" y="927"/>
                    <a:pt x="2820" y="859"/>
                    <a:pt x="2956" y="807"/>
                  </a:cubicBezTo>
                  <a:cubicBezTo>
                    <a:pt x="3088" y="745"/>
                    <a:pt x="3227" y="694"/>
                    <a:pt x="3366" y="652"/>
                  </a:cubicBezTo>
                  <a:lnTo>
                    <a:pt x="3327" y="648"/>
                  </a:lnTo>
                  <a:cubicBezTo>
                    <a:pt x="3418" y="623"/>
                    <a:pt x="3482" y="578"/>
                    <a:pt x="3537" y="578"/>
                  </a:cubicBezTo>
                  <a:close/>
                  <a:moveTo>
                    <a:pt x="7936" y="1372"/>
                  </a:moveTo>
                  <a:cubicBezTo>
                    <a:pt x="7948" y="1382"/>
                    <a:pt x="7959" y="1389"/>
                    <a:pt x="7969" y="1396"/>
                  </a:cubicBezTo>
                  <a:lnTo>
                    <a:pt x="7969" y="1396"/>
                  </a:lnTo>
                  <a:cubicBezTo>
                    <a:pt x="7958" y="1388"/>
                    <a:pt x="7947" y="1380"/>
                    <a:pt x="7936" y="1372"/>
                  </a:cubicBezTo>
                  <a:close/>
                  <a:moveTo>
                    <a:pt x="1731" y="1333"/>
                  </a:moveTo>
                  <a:cubicBezTo>
                    <a:pt x="1733" y="1333"/>
                    <a:pt x="1734" y="1333"/>
                    <a:pt x="1735" y="1334"/>
                  </a:cubicBezTo>
                  <a:lnTo>
                    <a:pt x="1735" y="1334"/>
                  </a:lnTo>
                  <a:cubicBezTo>
                    <a:pt x="1710" y="1357"/>
                    <a:pt x="1683" y="1383"/>
                    <a:pt x="1654" y="1411"/>
                  </a:cubicBezTo>
                  <a:lnTo>
                    <a:pt x="1657" y="1401"/>
                  </a:lnTo>
                  <a:cubicBezTo>
                    <a:pt x="1667" y="1392"/>
                    <a:pt x="1671" y="1382"/>
                    <a:pt x="1674" y="1376"/>
                  </a:cubicBezTo>
                  <a:cubicBezTo>
                    <a:pt x="1703" y="1351"/>
                    <a:pt x="1719" y="1333"/>
                    <a:pt x="1731" y="1333"/>
                  </a:cubicBezTo>
                  <a:close/>
                  <a:moveTo>
                    <a:pt x="2407" y="1254"/>
                  </a:moveTo>
                  <a:cubicBezTo>
                    <a:pt x="2410" y="1254"/>
                    <a:pt x="2412" y="1256"/>
                    <a:pt x="2410" y="1259"/>
                  </a:cubicBezTo>
                  <a:cubicBezTo>
                    <a:pt x="2416" y="1295"/>
                    <a:pt x="2239" y="1427"/>
                    <a:pt x="2203" y="1489"/>
                  </a:cubicBezTo>
                  <a:cubicBezTo>
                    <a:pt x="2172" y="1525"/>
                    <a:pt x="2026" y="1655"/>
                    <a:pt x="2004" y="1655"/>
                  </a:cubicBezTo>
                  <a:cubicBezTo>
                    <a:pt x="2000" y="1655"/>
                    <a:pt x="2000" y="1651"/>
                    <a:pt x="2003" y="1644"/>
                  </a:cubicBezTo>
                  <a:cubicBezTo>
                    <a:pt x="2148" y="1537"/>
                    <a:pt x="2074" y="1472"/>
                    <a:pt x="2242" y="1414"/>
                  </a:cubicBezTo>
                  <a:cubicBezTo>
                    <a:pt x="2246" y="1403"/>
                    <a:pt x="2242" y="1398"/>
                    <a:pt x="2234" y="1398"/>
                  </a:cubicBezTo>
                  <a:cubicBezTo>
                    <a:pt x="2220" y="1398"/>
                    <a:pt x="2190" y="1413"/>
                    <a:pt x="2155" y="1434"/>
                  </a:cubicBezTo>
                  <a:cubicBezTo>
                    <a:pt x="2167" y="1417"/>
                    <a:pt x="2178" y="1407"/>
                    <a:pt x="2174" y="1401"/>
                  </a:cubicBezTo>
                  <a:cubicBezTo>
                    <a:pt x="2229" y="1362"/>
                    <a:pt x="2281" y="1327"/>
                    <a:pt x="2330" y="1295"/>
                  </a:cubicBezTo>
                  <a:cubicBezTo>
                    <a:pt x="2364" y="1272"/>
                    <a:pt x="2397" y="1254"/>
                    <a:pt x="2407" y="1254"/>
                  </a:cubicBezTo>
                  <a:close/>
                  <a:moveTo>
                    <a:pt x="1419" y="2131"/>
                  </a:moveTo>
                  <a:lnTo>
                    <a:pt x="1415" y="2176"/>
                  </a:lnTo>
                  <a:cubicBezTo>
                    <a:pt x="1383" y="2209"/>
                    <a:pt x="1367" y="2215"/>
                    <a:pt x="1350" y="2215"/>
                  </a:cubicBezTo>
                  <a:lnTo>
                    <a:pt x="1419" y="2131"/>
                  </a:lnTo>
                  <a:close/>
                  <a:moveTo>
                    <a:pt x="1206" y="2412"/>
                  </a:moveTo>
                  <a:cubicBezTo>
                    <a:pt x="1202" y="2419"/>
                    <a:pt x="1202" y="2422"/>
                    <a:pt x="1199" y="2428"/>
                  </a:cubicBezTo>
                  <a:cubicBezTo>
                    <a:pt x="1170" y="2477"/>
                    <a:pt x="1154" y="2500"/>
                    <a:pt x="1140" y="2512"/>
                  </a:cubicBezTo>
                  <a:cubicBezTo>
                    <a:pt x="1163" y="2480"/>
                    <a:pt x="1186" y="2445"/>
                    <a:pt x="1206" y="2412"/>
                  </a:cubicBezTo>
                  <a:close/>
                  <a:moveTo>
                    <a:pt x="8744" y="3256"/>
                  </a:moveTo>
                  <a:cubicBezTo>
                    <a:pt x="8745" y="3261"/>
                    <a:pt x="8746" y="3266"/>
                    <a:pt x="8747" y="3272"/>
                  </a:cubicBezTo>
                  <a:cubicBezTo>
                    <a:pt x="8746" y="3266"/>
                    <a:pt x="8745" y="3261"/>
                    <a:pt x="8744" y="3256"/>
                  </a:cubicBezTo>
                  <a:close/>
                  <a:moveTo>
                    <a:pt x="6547" y="597"/>
                  </a:moveTo>
                  <a:cubicBezTo>
                    <a:pt x="6635" y="623"/>
                    <a:pt x="6722" y="642"/>
                    <a:pt x="6796" y="671"/>
                  </a:cubicBezTo>
                  <a:lnTo>
                    <a:pt x="6802" y="704"/>
                  </a:lnTo>
                  <a:cubicBezTo>
                    <a:pt x="7181" y="865"/>
                    <a:pt x="7477" y="955"/>
                    <a:pt x="7820" y="1233"/>
                  </a:cubicBezTo>
                  <a:cubicBezTo>
                    <a:pt x="7767" y="1210"/>
                    <a:pt x="7655" y="1127"/>
                    <a:pt x="7643" y="1127"/>
                  </a:cubicBezTo>
                  <a:cubicBezTo>
                    <a:pt x="7642" y="1127"/>
                    <a:pt x="7642" y="1128"/>
                    <a:pt x="7643" y="1130"/>
                  </a:cubicBezTo>
                  <a:cubicBezTo>
                    <a:pt x="7856" y="1282"/>
                    <a:pt x="7862" y="1221"/>
                    <a:pt x="8039" y="1411"/>
                  </a:cubicBezTo>
                  <a:cubicBezTo>
                    <a:pt x="7969" y="1354"/>
                    <a:pt x="7943" y="1334"/>
                    <a:pt x="7940" y="1334"/>
                  </a:cubicBezTo>
                  <a:lnTo>
                    <a:pt x="7940" y="1334"/>
                  </a:lnTo>
                  <a:cubicBezTo>
                    <a:pt x="7936" y="1334"/>
                    <a:pt x="7961" y="1358"/>
                    <a:pt x="7984" y="1382"/>
                  </a:cubicBezTo>
                  <a:cubicBezTo>
                    <a:pt x="8008" y="1405"/>
                    <a:pt x="8031" y="1430"/>
                    <a:pt x="8023" y="1430"/>
                  </a:cubicBezTo>
                  <a:cubicBezTo>
                    <a:pt x="8019" y="1430"/>
                    <a:pt x="8003" y="1421"/>
                    <a:pt x="7969" y="1396"/>
                  </a:cubicBezTo>
                  <a:lnTo>
                    <a:pt x="7969" y="1396"/>
                  </a:lnTo>
                  <a:cubicBezTo>
                    <a:pt x="8334" y="1673"/>
                    <a:pt x="8554" y="2113"/>
                    <a:pt x="8682" y="2370"/>
                  </a:cubicBezTo>
                  <a:cubicBezTo>
                    <a:pt x="8680" y="2357"/>
                    <a:pt x="8681" y="2351"/>
                    <a:pt x="8683" y="2351"/>
                  </a:cubicBezTo>
                  <a:cubicBezTo>
                    <a:pt x="8696" y="2351"/>
                    <a:pt x="8754" y="2478"/>
                    <a:pt x="8760" y="2483"/>
                  </a:cubicBezTo>
                  <a:cubicBezTo>
                    <a:pt x="8772" y="2517"/>
                    <a:pt x="8773" y="2532"/>
                    <a:pt x="8768" y="2532"/>
                  </a:cubicBezTo>
                  <a:cubicBezTo>
                    <a:pt x="8763" y="2532"/>
                    <a:pt x="8749" y="2512"/>
                    <a:pt x="8737" y="2480"/>
                  </a:cubicBezTo>
                  <a:lnTo>
                    <a:pt x="8737" y="2480"/>
                  </a:lnTo>
                  <a:cubicBezTo>
                    <a:pt x="8773" y="2609"/>
                    <a:pt x="8769" y="2651"/>
                    <a:pt x="8749" y="2651"/>
                  </a:cubicBezTo>
                  <a:cubicBezTo>
                    <a:pt x="8746" y="2651"/>
                    <a:pt x="8742" y="2650"/>
                    <a:pt x="8737" y="2648"/>
                  </a:cubicBezTo>
                  <a:cubicBezTo>
                    <a:pt x="8695" y="2551"/>
                    <a:pt x="8660" y="2451"/>
                    <a:pt x="8615" y="2357"/>
                  </a:cubicBezTo>
                  <a:lnTo>
                    <a:pt x="8615" y="2357"/>
                  </a:lnTo>
                  <a:cubicBezTo>
                    <a:pt x="8653" y="2454"/>
                    <a:pt x="8650" y="2516"/>
                    <a:pt x="8676" y="2590"/>
                  </a:cubicBezTo>
                  <a:lnTo>
                    <a:pt x="8679" y="2590"/>
                  </a:lnTo>
                  <a:cubicBezTo>
                    <a:pt x="8689" y="2625"/>
                    <a:pt x="8705" y="2661"/>
                    <a:pt x="8731" y="2710"/>
                  </a:cubicBezTo>
                  <a:cubicBezTo>
                    <a:pt x="8749" y="2738"/>
                    <a:pt x="8755" y="2745"/>
                    <a:pt x="8759" y="2745"/>
                  </a:cubicBezTo>
                  <a:cubicBezTo>
                    <a:pt x="8762" y="2745"/>
                    <a:pt x="8765" y="2743"/>
                    <a:pt x="8770" y="2741"/>
                  </a:cubicBezTo>
                  <a:cubicBezTo>
                    <a:pt x="8811" y="2835"/>
                    <a:pt x="8867" y="2952"/>
                    <a:pt x="8928" y="3107"/>
                  </a:cubicBezTo>
                  <a:lnTo>
                    <a:pt x="8922" y="3097"/>
                  </a:lnTo>
                  <a:lnTo>
                    <a:pt x="8963" y="3439"/>
                  </a:lnTo>
                  <a:lnTo>
                    <a:pt x="8944" y="3400"/>
                  </a:lnTo>
                  <a:lnTo>
                    <a:pt x="8944" y="3400"/>
                  </a:lnTo>
                  <a:cubicBezTo>
                    <a:pt x="8963" y="3465"/>
                    <a:pt x="8973" y="3533"/>
                    <a:pt x="8980" y="3597"/>
                  </a:cubicBezTo>
                  <a:cubicBezTo>
                    <a:pt x="8963" y="3597"/>
                    <a:pt x="8960" y="3610"/>
                    <a:pt x="8957" y="3624"/>
                  </a:cubicBezTo>
                  <a:cubicBezTo>
                    <a:pt x="8957" y="3637"/>
                    <a:pt x="8954" y="3651"/>
                    <a:pt x="8948" y="3651"/>
                  </a:cubicBezTo>
                  <a:cubicBezTo>
                    <a:pt x="8947" y="3651"/>
                    <a:pt x="8945" y="3650"/>
                    <a:pt x="8944" y="3649"/>
                  </a:cubicBezTo>
                  <a:lnTo>
                    <a:pt x="8944" y="3649"/>
                  </a:lnTo>
                  <a:cubicBezTo>
                    <a:pt x="8886" y="3772"/>
                    <a:pt x="8970" y="4092"/>
                    <a:pt x="8928" y="4360"/>
                  </a:cubicBezTo>
                  <a:lnTo>
                    <a:pt x="8918" y="4318"/>
                  </a:lnTo>
                  <a:lnTo>
                    <a:pt x="8918" y="4318"/>
                  </a:lnTo>
                  <a:cubicBezTo>
                    <a:pt x="8931" y="4466"/>
                    <a:pt x="8867" y="4822"/>
                    <a:pt x="8828" y="5051"/>
                  </a:cubicBezTo>
                  <a:lnTo>
                    <a:pt x="8825" y="5041"/>
                  </a:lnTo>
                  <a:cubicBezTo>
                    <a:pt x="8829" y="4947"/>
                    <a:pt x="8823" y="4902"/>
                    <a:pt x="8812" y="4902"/>
                  </a:cubicBezTo>
                  <a:cubicBezTo>
                    <a:pt x="8806" y="4902"/>
                    <a:pt x="8800" y="4913"/>
                    <a:pt x="8792" y="4934"/>
                  </a:cubicBezTo>
                  <a:cubicBezTo>
                    <a:pt x="8795" y="4876"/>
                    <a:pt x="8795" y="4818"/>
                    <a:pt x="8795" y="4764"/>
                  </a:cubicBezTo>
                  <a:cubicBezTo>
                    <a:pt x="8805" y="4686"/>
                    <a:pt x="8818" y="4469"/>
                    <a:pt x="8847" y="4454"/>
                  </a:cubicBezTo>
                  <a:lnTo>
                    <a:pt x="8847" y="4454"/>
                  </a:lnTo>
                  <a:cubicBezTo>
                    <a:pt x="8838" y="4545"/>
                    <a:pt x="8836" y="4579"/>
                    <a:pt x="8841" y="4579"/>
                  </a:cubicBezTo>
                  <a:cubicBezTo>
                    <a:pt x="8844" y="4579"/>
                    <a:pt x="8852" y="4559"/>
                    <a:pt x="8863" y="4527"/>
                  </a:cubicBezTo>
                  <a:cubicBezTo>
                    <a:pt x="8863" y="4369"/>
                    <a:pt x="8882" y="4081"/>
                    <a:pt x="8840" y="4081"/>
                  </a:cubicBezTo>
                  <a:cubicBezTo>
                    <a:pt x="8839" y="4081"/>
                    <a:pt x="8838" y="4081"/>
                    <a:pt x="8837" y="4082"/>
                  </a:cubicBezTo>
                  <a:cubicBezTo>
                    <a:pt x="8837" y="3859"/>
                    <a:pt x="8847" y="4014"/>
                    <a:pt x="8860" y="3856"/>
                  </a:cubicBezTo>
                  <a:cubicBezTo>
                    <a:pt x="8863" y="3853"/>
                    <a:pt x="8865" y="3851"/>
                    <a:pt x="8867" y="3851"/>
                  </a:cubicBezTo>
                  <a:cubicBezTo>
                    <a:pt x="8879" y="3851"/>
                    <a:pt x="8887" y="3897"/>
                    <a:pt x="8895" y="3946"/>
                  </a:cubicBezTo>
                  <a:cubicBezTo>
                    <a:pt x="8886" y="3727"/>
                    <a:pt x="8899" y="3507"/>
                    <a:pt x="8856" y="3294"/>
                  </a:cubicBezTo>
                  <a:cubicBezTo>
                    <a:pt x="8856" y="3293"/>
                    <a:pt x="8855" y="3293"/>
                    <a:pt x="8854" y="3293"/>
                  </a:cubicBezTo>
                  <a:cubicBezTo>
                    <a:pt x="8847" y="3293"/>
                    <a:pt x="8844" y="3358"/>
                    <a:pt x="8844" y="3423"/>
                  </a:cubicBezTo>
                  <a:cubicBezTo>
                    <a:pt x="8842" y="3487"/>
                    <a:pt x="8841" y="3552"/>
                    <a:pt x="8832" y="3552"/>
                  </a:cubicBezTo>
                  <a:cubicBezTo>
                    <a:pt x="8827" y="3552"/>
                    <a:pt x="8819" y="3535"/>
                    <a:pt x="8808" y="3491"/>
                  </a:cubicBezTo>
                  <a:cubicBezTo>
                    <a:pt x="8792" y="3439"/>
                    <a:pt x="8744" y="3449"/>
                    <a:pt x="8734" y="3236"/>
                  </a:cubicBezTo>
                  <a:cubicBezTo>
                    <a:pt x="8734" y="3236"/>
                    <a:pt x="8735" y="3236"/>
                    <a:pt x="8735" y="3236"/>
                  </a:cubicBezTo>
                  <a:cubicBezTo>
                    <a:pt x="8737" y="3236"/>
                    <a:pt x="8741" y="3243"/>
                    <a:pt x="8744" y="3256"/>
                  </a:cubicBezTo>
                  <a:lnTo>
                    <a:pt x="8744" y="3256"/>
                  </a:lnTo>
                  <a:cubicBezTo>
                    <a:pt x="8730" y="3172"/>
                    <a:pt x="8749" y="3150"/>
                    <a:pt x="8728" y="3052"/>
                  </a:cubicBezTo>
                  <a:cubicBezTo>
                    <a:pt x="8730" y="3047"/>
                    <a:pt x="8733" y="3046"/>
                    <a:pt x="8736" y="3046"/>
                  </a:cubicBezTo>
                  <a:cubicBezTo>
                    <a:pt x="8759" y="3046"/>
                    <a:pt x="8781" y="3182"/>
                    <a:pt x="8802" y="3245"/>
                  </a:cubicBezTo>
                  <a:cubicBezTo>
                    <a:pt x="8789" y="3175"/>
                    <a:pt x="8770" y="3100"/>
                    <a:pt x="8750" y="3026"/>
                  </a:cubicBezTo>
                  <a:lnTo>
                    <a:pt x="8750" y="3026"/>
                  </a:lnTo>
                  <a:lnTo>
                    <a:pt x="8767" y="3042"/>
                  </a:lnTo>
                  <a:lnTo>
                    <a:pt x="8705" y="2819"/>
                  </a:lnTo>
                  <a:cubicBezTo>
                    <a:pt x="8699" y="2807"/>
                    <a:pt x="8695" y="2802"/>
                    <a:pt x="8693" y="2802"/>
                  </a:cubicBezTo>
                  <a:lnTo>
                    <a:pt x="8693" y="2802"/>
                  </a:lnTo>
                  <a:cubicBezTo>
                    <a:pt x="8680" y="2802"/>
                    <a:pt x="8738" y="2993"/>
                    <a:pt x="8728" y="3007"/>
                  </a:cubicBezTo>
                  <a:lnTo>
                    <a:pt x="8673" y="2868"/>
                  </a:lnTo>
                  <a:cubicBezTo>
                    <a:pt x="8640" y="2703"/>
                    <a:pt x="8446" y="2309"/>
                    <a:pt x="8401" y="2160"/>
                  </a:cubicBezTo>
                  <a:cubicBezTo>
                    <a:pt x="8354" y="2068"/>
                    <a:pt x="8336" y="2051"/>
                    <a:pt x="8322" y="2051"/>
                  </a:cubicBezTo>
                  <a:cubicBezTo>
                    <a:pt x="8318" y="2051"/>
                    <a:pt x="8314" y="2052"/>
                    <a:pt x="8311" y="2054"/>
                  </a:cubicBezTo>
                  <a:cubicBezTo>
                    <a:pt x="8308" y="2055"/>
                    <a:pt x="8304" y="2057"/>
                    <a:pt x="8299" y="2057"/>
                  </a:cubicBezTo>
                  <a:cubicBezTo>
                    <a:pt x="8294" y="2057"/>
                    <a:pt x="8288" y="2055"/>
                    <a:pt x="8282" y="2051"/>
                  </a:cubicBezTo>
                  <a:cubicBezTo>
                    <a:pt x="8188" y="1976"/>
                    <a:pt x="8166" y="1860"/>
                    <a:pt x="8072" y="1789"/>
                  </a:cubicBezTo>
                  <a:cubicBezTo>
                    <a:pt x="8071" y="1791"/>
                    <a:pt x="8069" y="1791"/>
                    <a:pt x="8067" y="1791"/>
                  </a:cubicBezTo>
                  <a:cubicBezTo>
                    <a:pt x="8056" y="1791"/>
                    <a:pt x="8034" y="1775"/>
                    <a:pt x="8011" y="1756"/>
                  </a:cubicBezTo>
                  <a:cubicBezTo>
                    <a:pt x="7989" y="1740"/>
                    <a:pt x="7966" y="1725"/>
                    <a:pt x="7952" y="1725"/>
                  </a:cubicBezTo>
                  <a:cubicBezTo>
                    <a:pt x="7948" y="1725"/>
                    <a:pt x="7945" y="1726"/>
                    <a:pt x="7943" y="1728"/>
                  </a:cubicBezTo>
                  <a:cubicBezTo>
                    <a:pt x="7904" y="1683"/>
                    <a:pt x="7865" y="1634"/>
                    <a:pt x="7817" y="1592"/>
                  </a:cubicBezTo>
                  <a:cubicBezTo>
                    <a:pt x="7808" y="1588"/>
                    <a:pt x="7802" y="1587"/>
                    <a:pt x="7798" y="1587"/>
                  </a:cubicBezTo>
                  <a:cubicBezTo>
                    <a:pt x="7761" y="1587"/>
                    <a:pt x="7973" y="1752"/>
                    <a:pt x="7984" y="1802"/>
                  </a:cubicBezTo>
                  <a:cubicBezTo>
                    <a:pt x="7992" y="1823"/>
                    <a:pt x="7992" y="1831"/>
                    <a:pt x="7987" y="1831"/>
                  </a:cubicBezTo>
                  <a:cubicBezTo>
                    <a:pt x="7980" y="1831"/>
                    <a:pt x="7963" y="1816"/>
                    <a:pt x="7946" y="1799"/>
                  </a:cubicBezTo>
                  <a:cubicBezTo>
                    <a:pt x="7928" y="1781"/>
                    <a:pt x="7912" y="1763"/>
                    <a:pt x="7908" y="1763"/>
                  </a:cubicBezTo>
                  <a:lnTo>
                    <a:pt x="7908" y="1763"/>
                  </a:lnTo>
                  <a:cubicBezTo>
                    <a:pt x="7906" y="1763"/>
                    <a:pt x="7907" y="1767"/>
                    <a:pt x="7911" y="1776"/>
                  </a:cubicBezTo>
                  <a:cubicBezTo>
                    <a:pt x="8004" y="1872"/>
                    <a:pt x="8030" y="1866"/>
                    <a:pt x="8078" y="1911"/>
                  </a:cubicBezTo>
                  <a:cubicBezTo>
                    <a:pt x="8127" y="1976"/>
                    <a:pt x="8143" y="2015"/>
                    <a:pt x="8130" y="2021"/>
                  </a:cubicBezTo>
                  <a:cubicBezTo>
                    <a:pt x="8017" y="1834"/>
                    <a:pt x="8033" y="1950"/>
                    <a:pt x="7920" y="1811"/>
                  </a:cubicBezTo>
                  <a:lnTo>
                    <a:pt x="7923" y="1802"/>
                  </a:lnTo>
                  <a:lnTo>
                    <a:pt x="7923" y="1802"/>
                  </a:lnTo>
                  <a:cubicBezTo>
                    <a:pt x="7922" y="1802"/>
                    <a:pt x="7922" y="1803"/>
                    <a:pt x="7921" y="1803"/>
                  </a:cubicBezTo>
                  <a:cubicBezTo>
                    <a:pt x="7890" y="1803"/>
                    <a:pt x="7734" y="1623"/>
                    <a:pt x="7649" y="1579"/>
                  </a:cubicBezTo>
                  <a:cubicBezTo>
                    <a:pt x="7615" y="1538"/>
                    <a:pt x="7609" y="1523"/>
                    <a:pt x="7618" y="1523"/>
                  </a:cubicBezTo>
                  <a:cubicBezTo>
                    <a:pt x="7632" y="1523"/>
                    <a:pt x="7674" y="1551"/>
                    <a:pt x="7713" y="1579"/>
                  </a:cubicBezTo>
                  <a:cubicBezTo>
                    <a:pt x="7755" y="1606"/>
                    <a:pt x="7793" y="1635"/>
                    <a:pt x="7800" y="1635"/>
                  </a:cubicBezTo>
                  <a:cubicBezTo>
                    <a:pt x="7800" y="1635"/>
                    <a:pt x="7801" y="1634"/>
                    <a:pt x="7801" y="1634"/>
                  </a:cubicBezTo>
                  <a:lnTo>
                    <a:pt x="7610" y="1485"/>
                  </a:lnTo>
                  <a:lnTo>
                    <a:pt x="7610" y="1485"/>
                  </a:lnTo>
                  <a:cubicBezTo>
                    <a:pt x="7635" y="1500"/>
                    <a:pt x="7648" y="1504"/>
                    <a:pt x="7657" y="1504"/>
                  </a:cubicBezTo>
                  <a:cubicBezTo>
                    <a:pt x="7663" y="1504"/>
                    <a:pt x="7667" y="1502"/>
                    <a:pt x="7671" y="1501"/>
                  </a:cubicBezTo>
                  <a:cubicBezTo>
                    <a:pt x="7675" y="1499"/>
                    <a:pt x="7678" y="1497"/>
                    <a:pt x="7684" y="1497"/>
                  </a:cubicBezTo>
                  <a:cubicBezTo>
                    <a:pt x="7695" y="1497"/>
                    <a:pt x="7714" y="1504"/>
                    <a:pt x="7756" y="1531"/>
                  </a:cubicBezTo>
                  <a:cubicBezTo>
                    <a:pt x="7636" y="1443"/>
                    <a:pt x="7643" y="1404"/>
                    <a:pt x="7510" y="1340"/>
                  </a:cubicBezTo>
                  <a:lnTo>
                    <a:pt x="7510" y="1340"/>
                  </a:lnTo>
                  <a:cubicBezTo>
                    <a:pt x="7530" y="1347"/>
                    <a:pt x="7543" y="1350"/>
                    <a:pt x="7550" y="1350"/>
                  </a:cubicBezTo>
                  <a:cubicBezTo>
                    <a:pt x="7604" y="1350"/>
                    <a:pt x="7364" y="1194"/>
                    <a:pt x="7361" y="1162"/>
                  </a:cubicBezTo>
                  <a:lnTo>
                    <a:pt x="7361" y="1162"/>
                  </a:lnTo>
                  <a:cubicBezTo>
                    <a:pt x="7512" y="1242"/>
                    <a:pt x="7729" y="1459"/>
                    <a:pt x="7708" y="1460"/>
                  </a:cubicBezTo>
                  <a:lnTo>
                    <a:pt x="7708" y="1460"/>
                  </a:lnTo>
                  <a:cubicBezTo>
                    <a:pt x="7706" y="1459"/>
                    <a:pt x="7705" y="1459"/>
                    <a:pt x="7704" y="1459"/>
                  </a:cubicBezTo>
                  <a:cubicBezTo>
                    <a:pt x="7704" y="1459"/>
                    <a:pt x="7704" y="1459"/>
                    <a:pt x="7704" y="1459"/>
                  </a:cubicBezTo>
                  <a:cubicBezTo>
                    <a:pt x="7706" y="1460"/>
                    <a:pt x="7707" y="1460"/>
                    <a:pt x="7708" y="1460"/>
                  </a:cubicBezTo>
                  <a:cubicBezTo>
                    <a:pt x="7708" y="1460"/>
                    <a:pt x="7708" y="1460"/>
                    <a:pt x="7708" y="1460"/>
                  </a:cubicBezTo>
                  <a:lnTo>
                    <a:pt x="7708" y="1460"/>
                  </a:lnTo>
                  <a:cubicBezTo>
                    <a:pt x="7734" y="1475"/>
                    <a:pt x="7869" y="1588"/>
                    <a:pt x="7911" y="1650"/>
                  </a:cubicBezTo>
                  <a:lnTo>
                    <a:pt x="8020" y="1708"/>
                  </a:lnTo>
                  <a:cubicBezTo>
                    <a:pt x="7939" y="1608"/>
                    <a:pt x="7791" y="1508"/>
                    <a:pt x="7837" y="1508"/>
                  </a:cubicBezTo>
                  <a:cubicBezTo>
                    <a:pt x="7839" y="1508"/>
                    <a:pt x="7841" y="1508"/>
                    <a:pt x="7843" y="1508"/>
                  </a:cubicBezTo>
                  <a:lnTo>
                    <a:pt x="7691" y="1401"/>
                  </a:lnTo>
                  <a:lnTo>
                    <a:pt x="7691" y="1401"/>
                  </a:lnTo>
                  <a:cubicBezTo>
                    <a:pt x="7868" y="1485"/>
                    <a:pt x="7868" y="1472"/>
                    <a:pt x="8008" y="1579"/>
                  </a:cubicBezTo>
                  <a:cubicBezTo>
                    <a:pt x="7775" y="1295"/>
                    <a:pt x="7487" y="1201"/>
                    <a:pt x="7252" y="1027"/>
                  </a:cubicBezTo>
                  <a:lnTo>
                    <a:pt x="7252" y="1027"/>
                  </a:lnTo>
                  <a:lnTo>
                    <a:pt x="7294" y="1046"/>
                  </a:lnTo>
                  <a:cubicBezTo>
                    <a:pt x="6774" y="775"/>
                    <a:pt x="6647" y="704"/>
                    <a:pt x="6547" y="597"/>
                  </a:cubicBezTo>
                  <a:close/>
                  <a:moveTo>
                    <a:pt x="8573" y="5755"/>
                  </a:moveTo>
                  <a:cubicBezTo>
                    <a:pt x="8570" y="5761"/>
                    <a:pt x="8567" y="5769"/>
                    <a:pt x="8564" y="5779"/>
                  </a:cubicBezTo>
                  <a:lnTo>
                    <a:pt x="8564" y="5779"/>
                  </a:lnTo>
                  <a:lnTo>
                    <a:pt x="8573" y="5755"/>
                  </a:lnTo>
                  <a:close/>
                  <a:moveTo>
                    <a:pt x="630" y="6208"/>
                  </a:moveTo>
                  <a:cubicBezTo>
                    <a:pt x="632" y="6213"/>
                    <a:pt x="634" y="6216"/>
                    <a:pt x="637" y="6217"/>
                  </a:cubicBezTo>
                  <a:lnTo>
                    <a:pt x="630" y="6208"/>
                  </a:lnTo>
                  <a:close/>
                  <a:moveTo>
                    <a:pt x="7976" y="7132"/>
                  </a:moveTo>
                  <a:lnTo>
                    <a:pt x="7976" y="7132"/>
                  </a:lnTo>
                  <a:cubicBezTo>
                    <a:pt x="7976" y="7134"/>
                    <a:pt x="7975" y="7136"/>
                    <a:pt x="7975" y="7137"/>
                  </a:cubicBezTo>
                  <a:cubicBezTo>
                    <a:pt x="7975" y="7135"/>
                    <a:pt x="7976" y="7134"/>
                    <a:pt x="7976" y="7132"/>
                  </a:cubicBezTo>
                  <a:close/>
                  <a:moveTo>
                    <a:pt x="8098" y="7503"/>
                  </a:moveTo>
                  <a:cubicBezTo>
                    <a:pt x="8097" y="7506"/>
                    <a:pt x="8096" y="7509"/>
                    <a:pt x="8095" y="7512"/>
                  </a:cubicBezTo>
                  <a:lnTo>
                    <a:pt x="8095" y="7512"/>
                  </a:lnTo>
                  <a:cubicBezTo>
                    <a:pt x="8096" y="7509"/>
                    <a:pt x="8097" y="7506"/>
                    <a:pt x="8098" y="7503"/>
                  </a:cubicBezTo>
                  <a:close/>
                  <a:moveTo>
                    <a:pt x="8718" y="5251"/>
                  </a:moveTo>
                  <a:lnTo>
                    <a:pt x="8718" y="5251"/>
                  </a:lnTo>
                  <a:cubicBezTo>
                    <a:pt x="8670" y="5526"/>
                    <a:pt x="8595" y="5942"/>
                    <a:pt x="8515" y="6459"/>
                  </a:cubicBezTo>
                  <a:cubicBezTo>
                    <a:pt x="8515" y="6459"/>
                    <a:pt x="8511" y="6450"/>
                    <a:pt x="8515" y="6427"/>
                  </a:cubicBezTo>
                  <a:lnTo>
                    <a:pt x="8515" y="6427"/>
                  </a:lnTo>
                  <a:cubicBezTo>
                    <a:pt x="8443" y="6675"/>
                    <a:pt x="8434" y="6702"/>
                    <a:pt x="8376" y="6905"/>
                  </a:cubicBezTo>
                  <a:lnTo>
                    <a:pt x="8379" y="6837"/>
                  </a:lnTo>
                  <a:lnTo>
                    <a:pt x="8379" y="6837"/>
                  </a:lnTo>
                  <a:cubicBezTo>
                    <a:pt x="8346" y="6866"/>
                    <a:pt x="8321" y="7037"/>
                    <a:pt x="8269" y="7199"/>
                  </a:cubicBezTo>
                  <a:cubicBezTo>
                    <a:pt x="8266" y="7254"/>
                    <a:pt x="8243" y="7361"/>
                    <a:pt x="8208" y="7422"/>
                  </a:cubicBezTo>
                  <a:lnTo>
                    <a:pt x="8198" y="7389"/>
                  </a:lnTo>
                  <a:cubicBezTo>
                    <a:pt x="8175" y="7415"/>
                    <a:pt x="8120" y="7574"/>
                    <a:pt x="8069" y="7758"/>
                  </a:cubicBezTo>
                  <a:cubicBezTo>
                    <a:pt x="8069" y="7735"/>
                    <a:pt x="8069" y="7709"/>
                    <a:pt x="8072" y="7677"/>
                  </a:cubicBezTo>
                  <a:cubicBezTo>
                    <a:pt x="8075" y="7628"/>
                    <a:pt x="8081" y="7572"/>
                    <a:pt x="8095" y="7512"/>
                  </a:cubicBezTo>
                  <a:lnTo>
                    <a:pt x="8095" y="7512"/>
                  </a:lnTo>
                  <a:cubicBezTo>
                    <a:pt x="8086" y="7548"/>
                    <a:pt x="8073" y="7588"/>
                    <a:pt x="8049" y="7641"/>
                  </a:cubicBezTo>
                  <a:lnTo>
                    <a:pt x="8091" y="7303"/>
                  </a:lnTo>
                  <a:lnTo>
                    <a:pt x="8091" y="7303"/>
                  </a:lnTo>
                  <a:cubicBezTo>
                    <a:pt x="8030" y="7461"/>
                    <a:pt x="8075" y="7499"/>
                    <a:pt x="8008" y="7696"/>
                  </a:cubicBezTo>
                  <a:cubicBezTo>
                    <a:pt x="7978" y="7674"/>
                    <a:pt x="7956" y="7680"/>
                    <a:pt x="7994" y="7461"/>
                  </a:cubicBezTo>
                  <a:cubicBezTo>
                    <a:pt x="8017" y="7397"/>
                    <a:pt x="8027" y="7379"/>
                    <a:pt x="8031" y="7379"/>
                  </a:cubicBezTo>
                  <a:cubicBezTo>
                    <a:pt x="8033" y="7379"/>
                    <a:pt x="8033" y="7388"/>
                    <a:pt x="8033" y="7396"/>
                  </a:cubicBezTo>
                  <a:cubicBezTo>
                    <a:pt x="8035" y="7403"/>
                    <a:pt x="8036" y="7410"/>
                    <a:pt x="8039" y="7410"/>
                  </a:cubicBezTo>
                  <a:cubicBezTo>
                    <a:pt x="8042" y="7410"/>
                    <a:pt x="8047" y="7404"/>
                    <a:pt x="8056" y="7386"/>
                  </a:cubicBezTo>
                  <a:cubicBezTo>
                    <a:pt x="8059" y="7234"/>
                    <a:pt x="8149" y="7218"/>
                    <a:pt x="8149" y="7057"/>
                  </a:cubicBezTo>
                  <a:cubicBezTo>
                    <a:pt x="8205" y="6879"/>
                    <a:pt x="8211" y="6941"/>
                    <a:pt x="8243" y="6889"/>
                  </a:cubicBezTo>
                  <a:lnTo>
                    <a:pt x="8243" y="6889"/>
                  </a:lnTo>
                  <a:cubicBezTo>
                    <a:pt x="8226" y="6944"/>
                    <a:pt x="8226" y="6957"/>
                    <a:pt x="8231" y="6957"/>
                  </a:cubicBezTo>
                  <a:cubicBezTo>
                    <a:pt x="8234" y="6957"/>
                    <a:pt x="8239" y="6953"/>
                    <a:pt x="8243" y="6950"/>
                  </a:cubicBezTo>
                  <a:cubicBezTo>
                    <a:pt x="8248" y="6946"/>
                    <a:pt x="8253" y="6942"/>
                    <a:pt x="8256" y="6942"/>
                  </a:cubicBezTo>
                  <a:cubicBezTo>
                    <a:pt x="8263" y="6942"/>
                    <a:pt x="8262" y="6961"/>
                    <a:pt x="8240" y="7041"/>
                  </a:cubicBezTo>
                  <a:cubicBezTo>
                    <a:pt x="8318" y="6866"/>
                    <a:pt x="8243" y="6899"/>
                    <a:pt x="8308" y="6750"/>
                  </a:cubicBezTo>
                  <a:lnTo>
                    <a:pt x="8349" y="6737"/>
                  </a:lnTo>
                  <a:cubicBezTo>
                    <a:pt x="8401" y="6601"/>
                    <a:pt x="8518" y="6307"/>
                    <a:pt x="8540" y="6107"/>
                  </a:cubicBezTo>
                  <a:lnTo>
                    <a:pt x="8540" y="6107"/>
                  </a:lnTo>
                  <a:cubicBezTo>
                    <a:pt x="8525" y="6144"/>
                    <a:pt x="8517" y="6158"/>
                    <a:pt x="8513" y="6158"/>
                  </a:cubicBezTo>
                  <a:cubicBezTo>
                    <a:pt x="8506" y="6158"/>
                    <a:pt x="8510" y="6125"/>
                    <a:pt x="8515" y="6094"/>
                  </a:cubicBezTo>
                  <a:cubicBezTo>
                    <a:pt x="8520" y="6060"/>
                    <a:pt x="8523" y="6028"/>
                    <a:pt x="8515" y="6028"/>
                  </a:cubicBezTo>
                  <a:cubicBezTo>
                    <a:pt x="8514" y="6028"/>
                    <a:pt x="8513" y="6029"/>
                    <a:pt x="8511" y="6030"/>
                  </a:cubicBezTo>
                  <a:cubicBezTo>
                    <a:pt x="8537" y="6065"/>
                    <a:pt x="8459" y="6272"/>
                    <a:pt x="8444" y="6272"/>
                  </a:cubicBezTo>
                  <a:cubicBezTo>
                    <a:pt x="8444" y="6272"/>
                    <a:pt x="8443" y="6272"/>
                    <a:pt x="8443" y="6272"/>
                  </a:cubicBezTo>
                  <a:cubicBezTo>
                    <a:pt x="8466" y="6155"/>
                    <a:pt x="8532" y="5878"/>
                    <a:pt x="8564" y="5779"/>
                  </a:cubicBezTo>
                  <a:lnTo>
                    <a:pt x="8564" y="5779"/>
                  </a:lnTo>
                  <a:lnTo>
                    <a:pt x="8488" y="5994"/>
                  </a:lnTo>
                  <a:cubicBezTo>
                    <a:pt x="8492" y="5903"/>
                    <a:pt x="8537" y="5593"/>
                    <a:pt x="8527" y="5584"/>
                  </a:cubicBezTo>
                  <a:cubicBezTo>
                    <a:pt x="8563" y="5490"/>
                    <a:pt x="8585" y="5348"/>
                    <a:pt x="8615" y="5303"/>
                  </a:cubicBezTo>
                  <a:lnTo>
                    <a:pt x="8615" y="5303"/>
                  </a:lnTo>
                  <a:lnTo>
                    <a:pt x="8608" y="5484"/>
                  </a:lnTo>
                  <a:lnTo>
                    <a:pt x="8573" y="5542"/>
                  </a:lnTo>
                  <a:lnTo>
                    <a:pt x="8582" y="5651"/>
                  </a:lnTo>
                  <a:cubicBezTo>
                    <a:pt x="8615" y="5539"/>
                    <a:pt x="8682" y="5299"/>
                    <a:pt x="8718" y="5251"/>
                  </a:cubicBezTo>
                  <a:close/>
                  <a:moveTo>
                    <a:pt x="1874" y="9350"/>
                  </a:moveTo>
                  <a:lnTo>
                    <a:pt x="1874" y="9350"/>
                  </a:lnTo>
                  <a:cubicBezTo>
                    <a:pt x="1875" y="9351"/>
                    <a:pt x="1876" y="9352"/>
                    <a:pt x="1877" y="9353"/>
                  </a:cubicBezTo>
                  <a:cubicBezTo>
                    <a:pt x="1876" y="9352"/>
                    <a:pt x="1875" y="9351"/>
                    <a:pt x="1874" y="9350"/>
                  </a:cubicBezTo>
                  <a:close/>
                  <a:moveTo>
                    <a:pt x="5323" y="12289"/>
                  </a:moveTo>
                  <a:cubicBezTo>
                    <a:pt x="5337" y="12296"/>
                    <a:pt x="5350" y="12302"/>
                    <a:pt x="5362" y="12307"/>
                  </a:cubicBezTo>
                  <a:lnTo>
                    <a:pt x="5362" y="12307"/>
                  </a:lnTo>
                  <a:lnTo>
                    <a:pt x="5323" y="12289"/>
                  </a:lnTo>
                  <a:close/>
                  <a:moveTo>
                    <a:pt x="6777" y="12679"/>
                  </a:moveTo>
                  <a:lnTo>
                    <a:pt x="6777" y="12679"/>
                  </a:lnTo>
                  <a:cubicBezTo>
                    <a:pt x="6784" y="12682"/>
                    <a:pt x="6792" y="12684"/>
                    <a:pt x="6799" y="12686"/>
                  </a:cubicBezTo>
                  <a:cubicBezTo>
                    <a:pt x="6791" y="12683"/>
                    <a:pt x="6784" y="12681"/>
                    <a:pt x="6777" y="12679"/>
                  </a:cubicBezTo>
                  <a:close/>
                  <a:moveTo>
                    <a:pt x="4831" y="0"/>
                  </a:moveTo>
                  <a:cubicBezTo>
                    <a:pt x="4245" y="0"/>
                    <a:pt x="4322" y="125"/>
                    <a:pt x="3750" y="242"/>
                  </a:cubicBezTo>
                  <a:cubicBezTo>
                    <a:pt x="3746" y="236"/>
                    <a:pt x="3738" y="233"/>
                    <a:pt x="3726" y="233"/>
                  </a:cubicBezTo>
                  <a:cubicBezTo>
                    <a:pt x="3699" y="233"/>
                    <a:pt x="3654" y="246"/>
                    <a:pt x="3609" y="258"/>
                  </a:cubicBezTo>
                  <a:cubicBezTo>
                    <a:pt x="3562" y="271"/>
                    <a:pt x="3517" y="284"/>
                    <a:pt x="3496" y="284"/>
                  </a:cubicBezTo>
                  <a:cubicBezTo>
                    <a:pt x="3485" y="284"/>
                    <a:pt x="3480" y="281"/>
                    <a:pt x="3482" y="274"/>
                  </a:cubicBezTo>
                  <a:cubicBezTo>
                    <a:pt x="3670" y="229"/>
                    <a:pt x="3628" y="222"/>
                    <a:pt x="3566" y="216"/>
                  </a:cubicBezTo>
                  <a:lnTo>
                    <a:pt x="3566" y="216"/>
                  </a:lnTo>
                  <a:cubicBezTo>
                    <a:pt x="3463" y="258"/>
                    <a:pt x="3405" y="313"/>
                    <a:pt x="3195" y="371"/>
                  </a:cubicBezTo>
                  <a:cubicBezTo>
                    <a:pt x="3263" y="322"/>
                    <a:pt x="3075" y="368"/>
                    <a:pt x="3275" y="290"/>
                  </a:cubicBezTo>
                  <a:lnTo>
                    <a:pt x="3275" y="290"/>
                  </a:lnTo>
                  <a:cubicBezTo>
                    <a:pt x="2991" y="374"/>
                    <a:pt x="2846" y="455"/>
                    <a:pt x="2726" y="552"/>
                  </a:cubicBezTo>
                  <a:cubicBezTo>
                    <a:pt x="2319" y="807"/>
                    <a:pt x="2571" y="571"/>
                    <a:pt x="2171" y="836"/>
                  </a:cubicBezTo>
                  <a:lnTo>
                    <a:pt x="2219" y="781"/>
                  </a:lnTo>
                  <a:lnTo>
                    <a:pt x="2219" y="781"/>
                  </a:lnTo>
                  <a:lnTo>
                    <a:pt x="1977" y="962"/>
                  </a:lnTo>
                  <a:lnTo>
                    <a:pt x="2071" y="920"/>
                  </a:lnTo>
                  <a:lnTo>
                    <a:pt x="2071" y="920"/>
                  </a:lnTo>
                  <a:cubicBezTo>
                    <a:pt x="1981" y="1000"/>
                    <a:pt x="1884" y="1066"/>
                    <a:pt x="1802" y="1155"/>
                  </a:cubicBezTo>
                  <a:cubicBezTo>
                    <a:pt x="1759" y="1202"/>
                    <a:pt x="1748" y="1218"/>
                    <a:pt x="1755" y="1218"/>
                  </a:cubicBezTo>
                  <a:cubicBezTo>
                    <a:pt x="1762" y="1218"/>
                    <a:pt x="1789" y="1200"/>
                    <a:pt x="1816" y="1182"/>
                  </a:cubicBezTo>
                  <a:cubicBezTo>
                    <a:pt x="1842" y="1164"/>
                    <a:pt x="1867" y="1145"/>
                    <a:pt x="1875" y="1145"/>
                  </a:cubicBezTo>
                  <a:cubicBezTo>
                    <a:pt x="1877" y="1145"/>
                    <a:pt x="1877" y="1147"/>
                    <a:pt x="1877" y="1149"/>
                  </a:cubicBezTo>
                  <a:cubicBezTo>
                    <a:pt x="1887" y="1124"/>
                    <a:pt x="1899" y="1104"/>
                    <a:pt x="1912" y="1082"/>
                  </a:cubicBezTo>
                  <a:cubicBezTo>
                    <a:pt x="2032" y="1004"/>
                    <a:pt x="2181" y="865"/>
                    <a:pt x="2219" y="865"/>
                  </a:cubicBezTo>
                  <a:cubicBezTo>
                    <a:pt x="2032" y="1004"/>
                    <a:pt x="2090" y="994"/>
                    <a:pt x="2026" y="1055"/>
                  </a:cubicBezTo>
                  <a:lnTo>
                    <a:pt x="2197" y="920"/>
                  </a:lnTo>
                  <a:lnTo>
                    <a:pt x="2267" y="897"/>
                  </a:lnTo>
                  <a:cubicBezTo>
                    <a:pt x="2455" y="787"/>
                    <a:pt x="2601" y="707"/>
                    <a:pt x="2704" y="626"/>
                  </a:cubicBezTo>
                  <a:lnTo>
                    <a:pt x="2704" y="626"/>
                  </a:lnTo>
                  <a:cubicBezTo>
                    <a:pt x="2616" y="652"/>
                    <a:pt x="2588" y="717"/>
                    <a:pt x="2507" y="739"/>
                  </a:cubicBezTo>
                  <a:cubicBezTo>
                    <a:pt x="2578" y="645"/>
                    <a:pt x="2820" y="526"/>
                    <a:pt x="3059" y="410"/>
                  </a:cubicBezTo>
                  <a:cubicBezTo>
                    <a:pt x="3060" y="411"/>
                    <a:pt x="3062" y="411"/>
                    <a:pt x="3065" y="411"/>
                  </a:cubicBezTo>
                  <a:cubicBezTo>
                    <a:pt x="3072" y="411"/>
                    <a:pt x="3083" y="409"/>
                    <a:pt x="3095" y="407"/>
                  </a:cubicBezTo>
                  <a:cubicBezTo>
                    <a:pt x="3106" y="405"/>
                    <a:pt x="3117" y="403"/>
                    <a:pt x="3122" y="403"/>
                  </a:cubicBezTo>
                  <a:cubicBezTo>
                    <a:pt x="3127" y="403"/>
                    <a:pt x="3126" y="405"/>
                    <a:pt x="3117" y="410"/>
                  </a:cubicBezTo>
                  <a:cubicBezTo>
                    <a:pt x="3114" y="416"/>
                    <a:pt x="3072" y="429"/>
                    <a:pt x="3047" y="438"/>
                  </a:cubicBezTo>
                  <a:cubicBezTo>
                    <a:pt x="3063" y="445"/>
                    <a:pt x="3016" y="470"/>
                    <a:pt x="3038" y="470"/>
                  </a:cubicBezTo>
                  <a:cubicBezTo>
                    <a:pt x="3050" y="470"/>
                    <a:pt x="3086" y="462"/>
                    <a:pt x="3172" y="435"/>
                  </a:cubicBezTo>
                  <a:lnTo>
                    <a:pt x="3172" y="435"/>
                  </a:lnTo>
                  <a:cubicBezTo>
                    <a:pt x="3098" y="484"/>
                    <a:pt x="2953" y="604"/>
                    <a:pt x="2962" y="610"/>
                  </a:cubicBezTo>
                  <a:cubicBezTo>
                    <a:pt x="2826" y="678"/>
                    <a:pt x="2685" y="748"/>
                    <a:pt x="2558" y="814"/>
                  </a:cubicBezTo>
                  <a:lnTo>
                    <a:pt x="2565" y="804"/>
                  </a:lnTo>
                  <a:lnTo>
                    <a:pt x="2565" y="804"/>
                  </a:lnTo>
                  <a:cubicBezTo>
                    <a:pt x="2457" y="857"/>
                    <a:pt x="2256" y="1011"/>
                    <a:pt x="2221" y="1011"/>
                  </a:cubicBezTo>
                  <a:cubicBezTo>
                    <a:pt x="2221" y="1011"/>
                    <a:pt x="2220" y="1011"/>
                    <a:pt x="2219" y="1010"/>
                  </a:cubicBezTo>
                  <a:cubicBezTo>
                    <a:pt x="2178" y="1045"/>
                    <a:pt x="2081" y="1120"/>
                    <a:pt x="2097" y="1120"/>
                  </a:cubicBezTo>
                  <a:cubicBezTo>
                    <a:pt x="2103" y="1120"/>
                    <a:pt x="2126" y="1108"/>
                    <a:pt x="2178" y="1078"/>
                  </a:cubicBezTo>
                  <a:lnTo>
                    <a:pt x="2178" y="1078"/>
                  </a:lnTo>
                  <a:cubicBezTo>
                    <a:pt x="2090" y="1149"/>
                    <a:pt x="1993" y="1214"/>
                    <a:pt x="1912" y="1298"/>
                  </a:cubicBezTo>
                  <a:cubicBezTo>
                    <a:pt x="1914" y="1284"/>
                    <a:pt x="1908" y="1280"/>
                    <a:pt x="1898" y="1280"/>
                  </a:cubicBezTo>
                  <a:cubicBezTo>
                    <a:pt x="1886" y="1280"/>
                    <a:pt x="1869" y="1286"/>
                    <a:pt x="1851" y="1291"/>
                  </a:cubicBezTo>
                  <a:cubicBezTo>
                    <a:pt x="1834" y="1297"/>
                    <a:pt x="1818" y="1304"/>
                    <a:pt x="1810" y="1304"/>
                  </a:cubicBezTo>
                  <a:cubicBezTo>
                    <a:pt x="1792" y="1304"/>
                    <a:pt x="1806" y="1277"/>
                    <a:pt x="1906" y="1169"/>
                  </a:cubicBezTo>
                  <a:lnTo>
                    <a:pt x="1906" y="1169"/>
                  </a:lnTo>
                  <a:cubicBezTo>
                    <a:pt x="1896" y="1177"/>
                    <a:pt x="1835" y="1236"/>
                    <a:pt x="1736" y="1333"/>
                  </a:cubicBezTo>
                  <a:lnTo>
                    <a:pt x="1736" y="1333"/>
                  </a:lnTo>
                  <a:cubicBezTo>
                    <a:pt x="1755" y="1303"/>
                    <a:pt x="1758" y="1290"/>
                    <a:pt x="1748" y="1290"/>
                  </a:cubicBezTo>
                  <a:cubicBezTo>
                    <a:pt x="1722" y="1290"/>
                    <a:pt x="1617" y="1372"/>
                    <a:pt x="1516" y="1469"/>
                  </a:cubicBezTo>
                  <a:lnTo>
                    <a:pt x="1505" y="1521"/>
                  </a:lnTo>
                  <a:cubicBezTo>
                    <a:pt x="1386" y="1637"/>
                    <a:pt x="1283" y="1683"/>
                    <a:pt x="1160" y="1869"/>
                  </a:cubicBezTo>
                  <a:cubicBezTo>
                    <a:pt x="1085" y="2034"/>
                    <a:pt x="1005" y="2186"/>
                    <a:pt x="954" y="2357"/>
                  </a:cubicBezTo>
                  <a:lnTo>
                    <a:pt x="882" y="2486"/>
                  </a:lnTo>
                  <a:cubicBezTo>
                    <a:pt x="840" y="2526"/>
                    <a:pt x="772" y="2672"/>
                    <a:pt x="755" y="2672"/>
                  </a:cubicBezTo>
                  <a:cubicBezTo>
                    <a:pt x="752" y="2672"/>
                    <a:pt x="751" y="2665"/>
                    <a:pt x="753" y="2648"/>
                  </a:cubicBezTo>
                  <a:lnTo>
                    <a:pt x="753" y="2648"/>
                  </a:lnTo>
                  <a:cubicBezTo>
                    <a:pt x="751" y="2649"/>
                    <a:pt x="749" y="2649"/>
                    <a:pt x="748" y="2649"/>
                  </a:cubicBezTo>
                  <a:cubicBezTo>
                    <a:pt x="735" y="2649"/>
                    <a:pt x="761" y="2583"/>
                    <a:pt x="814" y="2509"/>
                  </a:cubicBezTo>
                  <a:cubicBezTo>
                    <a:pt x="816" y="2506"/>
                    <a:pt x="817" y="2505"/>
                    <a:pt x="817" y="2505"/>
                  </a:cubicBezTo>
                  <a:cubicBezTo>
                    <a:pt x="818" y="2505"/>
                    <a:pt x="818" y="2507"/>
                    <a:pt x="818" y="2509"/>
                  </a:cubicBezTo>
                  <a:cubicBezTo>
                    <a:pt x="818" y="2510"/>
                    <a:pt x="818" y="2511"/>
                    <a:pt x="818" y="2511"/>
                  </a:cubicBezTo>
                  <a:cubicBezTo>
                    <a:pt x="819" y="2511"/>
                    <a:pt x="820" y="2509"/>
                    <a:pt x="824" y="2506"/>
                  </a:cubicBezTo>
                  <a:cubicBezTo>
                    <a:pt x="824" y="2491"/>
                    <a:pt x="821" y="2479"/>
                    <a:pt x="812" y="2479"/>
                  </a:cubicBezTo>
                  <a:cubicBezTo>
                    <a:pt x="799" y="2479"/>
                    <a:pt x="776" y="2497"/>
                    <a:pt x="733" y="2551"/>
                  </a:cubicBezTo>
                  <a:cubicBezTo>
                    <a:pt x="799" y="2445"/>
                    <a:pt x="811" y="2431"/>
                    <a:pt x="844" y="2351"/>
                  </a:cubicBezTo>
                  <a:lnTo>
                    <a:pt x="844" y="2351"/>
                  </a:lnTo>
                  <a:lnTo>
                    <a:pt x="775" y="2458"/>
                  </a:lnTo>
                  <a:cubicBezTo>
                    <a:pt x="860" y="2293"/>
                    <a:pt x="982" y="2028"/>
                    <a:pt x="966" y="2021"/>
                  </a:cubicBezTo>
                  <a:lnTo>
                    <a:pt x="966" y="2021"/>
                  </a:lnTo>
                  <a:cubicBezTo>
                    <a:pt x="957" y="2086"/>
                    <a:pt x="863" y="2167"/>
                    <a:pt x="808" y="2254"/>
                  </a:cubicBezTo>
                  <a:cubicBezTo>
                    <a:pt x="832" y="2200"/>
                    <a:pt x="878" y="2099"/>
                    <a:pt x="871" y="2099"/>
                  </a:cubicBezTo>
                  <a:lnTo>
                    <a:pt x="871" y="2099"/>
                  </a:lnTo>
                  <a:cubicBezTo>
                    <a:pt x="868" y="2099"/>
                    <a:pt x="860" y="2110"/>
                    <a:pt x="844" y="2138"/>
                  </a:cubicBezTo>
                  <a:cubicBezTo>
                    <a:pt x="834" y="2172"/>
                    <a:pt x="741" y="2356"/>
                    <a:pt x="755" y="2356"/>
                  </a:cubicBezTo>
                  <a:cubicBezTo>
                    <a:pt x="759" y="2356"/>
                    <a:pt x="775" y="2337"/>
                    <a:pt x="808" y="2286"/>
                  </a:cubicBezTo>
                  <a:lnTo>
                    <a:pt x="808" y="2286"/>
                  </a:lnTo>
                  <a:cubicBezTo>
                    <a:pt x="766" y="2383"/>
                    <a:pt x="702" y="2506"/>
                    <a:pt x="647" y="2609"/>
                  </a:cubicBezTo>
                  <a:cubicBezTo>
                    <a:pt x="688" y="2477"/>
                    <a:pt x="640" y="2555"/>
                    <a:pt x="637" y="2506"/>
                  </a:cubicBezTo>
                  <a:cubicBezTo>
                    <a:pt x="598" y="2625"/>
                    <a:pt x="627" y="2635"/>
                    <a:pt x="627" y="2658"/>
                  </a:cubicBezTo>
                  <a:cubicBezTo>
                    <a:pt x="450" y="2958"/>
                    <a:pt x="343" y="3074"/>
                    <a:pt x="246" y="3458"/>
                  </a:cubicBezTo>
                  <a:cubicBezTo>
                    <a:pt x="245" y="3463"/>
                    <a:pt x="244" y="3465"/>
                    <a:pt x="245" y="3465"/>
                  </a:cubicBezTo>
                  <a:cubicBezTo>
                    <a:pt x="246" y="3465"/>
                    <a:pt x="262" y="3416"/>
                    <a:pt x="278" y="3365"/>
                  </a:cubicBezTo>
                  <a:cubicBezTo>
                    <a:pt x="292" y="3316"/>
                    <a:pt x="310" y="3266"/>
                    <a:pt x="319" y="3266"/>
                  </a:cubicBezTo>
                  <a:cubicBezTo>
                    <a:pt x="321" y="3266"/>
                    <a:pt x="322" y="3268"/>
                    <a:pt x="323" y="3272"/>
                  </a:cubicBezTo>
                  <a:cubicBezTo>
                    <a:pt x="265" y="3555"/>
                    <a:pt x="178" y="3620"/>
                    <a:pt x="140" y="3865"/>
                  </a:cubicBezTo>
                  <a:lnTo>
                    <a:pt x="191" y="3807"/>
                  </a:lnTo>
                  <a:lnTo>
                    <a:pt x="191" y="3807"/>
                  </a:lnTo>
                  <a:cubicBezTo>
                    <a:pt x="185" y="3885"/>
                    <a:pt x="140" y="4066"/>
                    <a:pt x="140" y="4156"/>
                  </a:cubicBezTo>
                  <a:cubicBezTo>
                    <a:pt x="128" y="4172"/>
                    <a:pt x="94" y="4313"/>
                    <a:pt x="81" y="4313"/>
                  </a:cubicBezTo>
                  <a:cubicBezTo>
                    <a:pt x="76" y="4313"/>
                    <a:pt x="74" y="4293"/>
                    <a:pt x="78" y="4241"/>
                  </a:cubicBezTo>
                  <a:lnTo>
                    <a:pt x="78" y="4241"/>
                  </a:lnTo>
                  <a:cubicBezTo>
                    <a:pt x="0" y="4660"/>
                    <a:pt x="110" y="4621"/>
                    <a:pt x="88" y="5093"/>
                  </a:cubicBezTo>
                  <a:cubicBezTo>
                    <a:pt x="104" y="4873"/>
                    <a:pt x="101" y="4848"/>
                    <a:pt x="107" y="4676"/>
                  </a:cubicBezTo>
                  <a:cubicBezTo>
                    <a:pt x="113" y="4748"/>
                    <a:pt x="116" y="4769"/>
                    <a:pt x="120" y="4769"/>
                  </a:cubicBezTo>
                  <a:cubicBezTo>
                    <a:pt x="123" y="4769"/>
                    <a:pt x="126" y="4758"/>
                    <a:pt x="130" y="4748"/>
                  </a:cubicBezTo>
                  <a:cubicBezTo>
                    <a:pt x="132" y="4737"/>
                    <a:pt x="137" y="4725"/>
                    <a:pt x="143" y="4725"/>
                  </a:cubicBezTo>
                  <a:cubicBezTo>
                    <a:pt x="145" y="4725"/>
                    <a:pt x="147" y="4726"/>
                    <a:pt x="149" y="4728"/>
                  </a:cubicBezTo>
                  <a:cubicBezTo>
                    <a:pt x="127" y="4808"/>
                    <a:pt x="129" y="5033"/>
                    <a:pt x="120" y="5033"/>
                  </a:cubicBezTo>
                  <a:cubicBezTo>
                    <a:pt x="117" y="5033"/>
                    <a:pt x="113" y="5010"/>
                    <a:pt x="107" y="4951"/>
                  </a:cubicBezTo>
                  <a:lnTo>
                    <a:pt x="107" y="4951"/>
                  </a:lnTo>
                  <a:cubicBezTo>
                    <a:pt x="97" y="5096"/>
                    <a:pt x="94" y="5390"/>
                    <a:pt x="120" y="5458"/>
                  </a:cubicBezTo>
                  <a:lnTo>
                    <a:pt x="126" y="5329"/>
                  </a:lnTo>
                  <a:cubicBezTo>
                    <a:pt x="136" y="5542"/>
                    <a:pt x="175" y="5745"/>
                    <a:pt x="207" y="5830"/>
                  </a:cubicBezTo>
                  <a:cubicBezTo>
                    <a:pt x="188" y="5571"/>
                    <a:pt x="136" y="5581"/>
                    <a:pt x="126" y="5248"/>
                  </a:cubicBezTo>
                  <a:cubicBezTo>
                    <a:pt x="138" y="5134"/>
                    <a:pt x="145" y="5100"/>
                    <a:pt x="150" y="5100"/>
                  </a:cubicBezTo>
                  <a:cubicBezTo>
                    <a:pt x="153" y="5100"/>
                    <a:pt x="156" y="5118"/>
                    <a:pt x="159" y="5135"/>
                  </a:cubicBezTo>
                  <a:cubicBezTo>
                    <a:pt x="164" y="5153"/>
                    <a:pt x="167" y="5170"/>
                    <a:pt x="173" y="5170"/>
                  </a:cubicBezTo>
                  <a:cubicBezTo>
                    <a:pt x="179" y="5170"/>
                    <a:pt x="186" y="5152"/>
                    <a:pt x="198" y="5096"/>
                  </a:cubicBezTo>
                  <a:lnTo>
                    <a:pt x="175" y="4841"/>
                  </a:lnTo>
                  <a:lnTo>
                    <a:pt x="168" y="4961"/>
                  </a:lnTo>
                  <a:cubicBezTo>
                    <a:pt x="131" y="4924"/>
                    <a:pt x="178" y="4591"/>
                    <a:pt x="144" y="4591"/>
                  </a:cubicBezTo>
                  <a:cubicBezTo>
                    <a:pt x="143" y="4591"/>
                    <a:pt x="141" y="4591"/>
                    <a:pt x="140" y="4593"/>
                  </a:cubicBezTo>
                  <a:cubicBezTo>
                    <a:pt x="213" y="4334"/>
                    <a:pt x="185" y="4253"/>
                    <a:pt x="275" y="3972"/>
                  </a:cubicBezTo>
                  <a:cubicBezTo>
                    <a:pt x="275" y="3956"/>
                    <a:pt x="274" y="3949"/>
                    <a:pt x="271" y="3949"/>
                  </a:cubicBezTo>
                  <a:cubicBezTo>
                    <a:pt x="263" y="3949"/>
                    <a:pt x="244" y="4026"/>
                    <a:pt x="230" y="4086"/>
                  </a:cubicBezTo>
                  <a:cubicBezTo>
                    <a:pt x="262" y="3943"/>
                    <a:pt x="220" y="3924"/>
                    <a:pt x="288" y="3743"/>
                  </a:cubicBezTo>
                  <a:cubicBezTo>
                    <a:pt x="297" y="3711"/>
                    <a:pt x="298" y="3696"/>
                    <a:pt x="294" y="3696"/>
                  </a:cubicBezTo>
                  <a:cubicBezTo>
                    <a:pt x="286" y="3696"/>
                    <a:pt x="261" y="3743"/>
                    <a:pt x="238" y="3830"/>
                  </a:cubicBezTo>
                  <a:lnTo>
                    <a:pt x="238" y="3830"/>
                  </a:lnTo>
                  <a:cubicBezTo>
                    <a:pt x="268" y="3699"/>
                    <a:pt x="282" y="3569"/>
                    <a:pt x="337" y="3430"/>
                  </a:cubicBezTo>
                  <a:lnTo>
                    <a:pt x="337" y="3430"/>
                  </a:lnTo>
                  <a:cubicBezTo>
                    <a:pt x="307" y="3481"/>
                    <a:pt x="282" y="3533"/>
                    <a:pt x="259" y="3585"/>
                  </a:cubicBezTo>
                  <a:cubicBezTo>
                    <a:pt x="271" y="3527"/>
                    <a:pt x="291" y="3472"/>
                    <a:pt x="307" y="3417"/>
                  </a:cubicBezTo>
                  <a:lnTo>
                    <a:pt x="307" y="3417"/>
                  </a:lnTo>
                  <a:cubicBezTo>
                    <a:pt x="288" y="3462"/>
                    <a:pt x="262" y="3507"/>
                    <a:pt x="249" y="3552"/>
                  </a:cubicBezTo>
                  <a:cubicBezTo>
                    <a:pt x="337" y="3226"/>
                    <a:pt x="481" y="2861"/>
                    <a:pt x="601" y="2719"/>
                  </a:cubicBezTo>
                  <a:lnTo>
                    <a:pt x="601" y="2719"/>
                  </a:lnTo>
                  <a:cubicBezTo>
                    <a:pt x="495" y="2993"/>
                    <a:pt x="337" y="3452"/>
                    <a:pt x="346" y="3624"/>
                  </a:cubicBezTo>
                  <a:cubicBezTo>
                    <a:pt x="365" y="3565"/>
                    <a:pt x="375" y="3394"/>
                    <a:pt x="443" y="3326"/>
                  </a:cubicBezTo>
                  <a:lnTo>
                    <a:pt x="443" y="3236"/>
                  </a:lnTo>
                  <a:cubicBezTo>
                    <a:pt x="459" y="3132"/>
                    <a:pt x="540" y="2910"/>
                    <a:pt x="578" y="2903"/>
                  </a:cubicBezTo>
                  <a:lnTo>
                    <a:pt x="578" y="2903"/>
                  </a:lnTo>
                  <a:cubicBezTo>
                    <a:pt x="478" y="3165"/>
                    <a:pt x="501" y="3248"/>
                    <a:pt x="475" y="3388"/>
                  </a:cubicBezTo>
                  <a:cubicBezTo>
                    <a:pt x="478" y="3388"/>
                    <a:pt x="475" y="3414"/>
                    <a:pt x="462" y="3452"/>
                  </a:cubicBezTo>
                  <a:cubicBezTo>
                    <a:pt x="437" y="3530"/>
                    <a:pt x="404" y="3659"/>
                    <a:pt x="395" y="3733"/>
                  </a:cubicBezTo>
                  <a:cubicBezTo>
                    <a:pt x="384" y="3770"/>
                    <a:pt x="378" y="3782"/>
                    <a:pt x="374" y="3782"/>
                  </a:cubicBezTo>
                  <a:cubicBezTo>
                    <a:pt x="368" y="3782"/>
                    <a:pt x="367" y="3754"/>
                    <a:pt x="365" y="3746"/>
                  </a:cubicBezTo>
                  <a:cubicBezTo>
                    <a:pt x="249" y="4062"/>
                    <a:pt x="317" y="4302"/>
                    <a:pt x="256" y="4638"/>
                  </a:cubicBezTo>
                  <a:cubicBezTo>
                    <a:pt x="230" y="4640"/>
                    <a:pt x="217" y="4838"/>
                    <a:pt x="208" y="4838"/>
                  </a:cubicBezTo>
                  <a:cubicBezTo>
                    <a:pt x="207" y="4838"/>
                    <a:pt x="205" y="4833"/>
                    <a:pt x="204" y="4822"/>
                  </a:cubicBezTo>
                  <a:lnTo>
                    <a:pt x="204" y="4822"/>
                  </a:lnTo>
                  <a:cubicBezTo>
                    <a:pt x="191" y="5022"/>
                    <a:pt x="220" y="5135"/>
                    <a:pt x="233" y="5264"/>
                  </a:cubicBezTo>
                  <a:cubicBezTo>
                    <a:pt x="214" y="5289"/>
                    <a:pt x="234" y="5491"/>
                    <a:pt x="223" y="5491"/>
                  </a:cubicBezTo>
                  <a:cubicBezTo>
                    <a:pt x="221" y="5491"/>
                    <a:pt x="218" y="5485"/>
                    <a:pt x="213" y="5471"/>
                  </a:cubicBezTo>
                  <a:lnTo>
                    <a:pt x="213" y="5471"/>
                  </a:lnTo>
                  <a:lnTo>
                    <a:pt x="259" y="5648"/>
                  </a:lnTo>
                  <a:cubicBezTo>
                    <a:pt x="249" y="5778"/>
                    <a:pt x="291" y="6033"/>
                    <a:pt x="278" y="6078"/>
                  </a:cubicBezTo>
                  <a:cubicBezTo>
                    <a:pt x="304" y="6213"/>
                    <a:pt x="320" y="6113"/>
                    <a:pt x="337" y="6301"/>
                  </a:cubicBezTo>
                  <a:cubicBezTo>
                    <a:pt x="326" y="6295"/>
                    <a:pt x="326" y="6310"/>
                    <a:pt x="323" y="6272"/>
                  </a:cubicBezTo>
                  <a:lnTo>
                    <a:pt x="323" y="6272"/>
                  </a:lnTo>
                  <a:cubicBezTo>
                    <a:pt x="323" y="6356"/>
                    <a:pt x="346" y="6566"/>
                    <a:pt x="388" y="6650"/>
                  </a:cubicBezTo>
                  <a:cubicBezTo>
                    <a:pt x="368" y="6517"/>
                    <a:pt x="385" y="6617"/>
                    <a:pt x="365" y="6459"/>
                  </a:cubicBezTo>
                  <a:lnTo>
                    <a:pt x="365" y="6459"/>
                  </a:lnTo>
                  <a:cubicBezTo>
                    <a:pt x="378" y="6462"/>
                    <a:pt x="433" y="6634"/>
                    <a:pt x="456" y="6811"/>
                  </a:cubicBezTo>
                  <a:cubicBezTo>
                    <a:pt x="436" y="6761"/>
                    <a:pt x="426" y="6742"/>
                    <a:pt x="421" y="6742"/>
                  </a:cubicBezTo>
                  <a:cubicBezTo>
                    <a:pt x="413" y="6742"/>
                    <a:pt x="418" y="6786"/>
                    <a:pt x="423" y="6830"/>
                  </a:cubicBezTo>
                  <a:cubicBezTo>
                    <a:pt x="429" y="6874"/>
                    <a:pt x="433" y="6919"/>
                    <a:pt x="427" y="6919"/>
                  </a:cubicBezTo>
                  <a:cubicBezTo>
                    <a:pt x="425" y="6919"/>
                    <a:pt x="422" y="6914"/>
                    <a:pt x="417" y="6902"/>
                  </a:cubicBezTo>
                  <a:lnTo>
                    <a:pt x="417" y="6902"/>
                  </a:lnTo>
                  <a:cubicBezTo>
                    <a:pt x="492" y="7289"/>
                    <a:pt x="627" y="7486"/>
                    <a:pt x="760" y="7780"/>
                  </a:cubicBezTo>
                  <a:cubicBezTo>
                    <a:pt x="899" y="8139"/>
                    <a:pt x="1089" y="8575"/>
                    <a:pt x="1270" y="8820"/>
                  </a:cubicBezTo>
                  <a:lnTo>
                    <a:pt x="1250" y="8785"/>
                  </a:lnTo>
                  <a:lnTo>
                    <a:pt x="1361" y="8927"/>
                  </a:lnTo>
                  <a:cubicBezTo>
                    <a:pt x="1415" y="9014"/>
                    <a:pt x="1328" y="8950"/>
                    <a:pt x="1419" y="9078"/>
                  </a:cubicBezTo>
                  <a:cubicBezTo>
                    <a:pt x="1364" y="9050"/>
                    <a:pt x="1264" y="8846"/>
                    <a:pt x="1167" y="8713"/>
                  </a:cubicBezTo>
                  <a:lnTo>
                    <a:pt x="1167" y="8713"/>
                  </a:lnTo>
                  <a:cubicBezTo>
                    <a:pt x="1189" y="8774"/>
                    <a:pt x="1193" y="8796"/>
                    <a:pt x="1187" y="8796"/>
                  </a:cubicBezTo>
                  <a:cubicBezTo>
                    <a:pt x="1180" y="8796"/>
                    <a:pt x="1154" y="8756"/>
                    <a:pt x="1128" y="8717"/>
                  </a:cubicBezTo>
                  <a:cubicBezTo>
                    <a:pt x="1103" y="8677"/>
                    <a:pt x="1078" y="8637"/>
                    <a:pt x="1071" y="8637"/>
                  </a:cubicBezTo>
                  <a:cubicBezTo>
                    <a:pt x="1067" y="8637"/>
                    <a:pt x="1069" y="8649"/>
                    <a:pt x="1079" y="8678"/>
                  </a:cubicBezTo>
                  <a:cubicBezTo>
                    <a:pt x="1179" y="8743"/>
                    <a:pt x="1386" y="9198"/>
                    <a:pt x="1561" y="9376"/>
                  </a:cubicBezTo>
                  <a:cubicBezTo>
                    <a:pt x="1600" y="9434"/>
                    <a:pt x="1609" y="9453"/>
                    <a:pt x="1604" y="9453"/>
                  </a:cubicBezTo>
                  <a:cubicBezTo>
                    <a:pt x="1599" y="9453"/>
                    <a:pt x="1581" y="9435"/>
                    <a:pt x="1564" y="9418"/>
                  </a:cubicBezTo>
                  <a:cubicBezTo>
                    <a:pt x="1548" y="9400"/>
                    <a:pt x="1530" y="9381"/>
                    <a:pt x="1526" y="9381"/>
                  </a:cubicBezTo>
                  <a:lnTo>
                    <a:pt x="1526" y="9381"/>
                  </a:lnTo>
                  <a:cubicBezTo>
                    <a:pt x="1524" y="9381"/>
                    <a:pt x="1527" y="9388"/>
                    <a:pt x="1538" y="9405"/>
                  </a:cubicBezTo>
                  <a:lnTo>
                    <a:pt x="1602" y="9454"/>
                  </a:lnTo>
                  <a:cubicBezTo>
                    <a:pt x="1651" y="9534"/>
                    <a:pt x="1664" y="9563"/>
                    <a:pt x="1651" y="9570"/>
                  </a:cubicBezTo>
                  <a:cubicBezTo>
                    <a:pt x="1783" y="9789"/>
                    <a:pt x="1996" y="9996"/>
                    <a:pt x="2151" y="10141"/>
                  </a:cubicBezTo>
                  <a:cubicBezTo>
                    <a:pt x="2088" y="10073"/>
                    <a:pt x="2077" y="10057"/>
                    <a:pt x="2083" y="10057"/>
                  </a:cubicBezTo>
                  <a:cubicBezTo>
                    <a:pt x="2086" y="10057"/>
                    <a:pt x="2093" y="10061"/>
                    <a:pt x="2100" y="10064"/>
                  </a:cubicBezTo>
                  <a:cubicBezTo>
                    <a:pt x="2107" y="10068"/>
                    <a:pt x="2115" y="10072"/>
                    <a:pt x="2119" y="10072"/>
                  </a:cubicBezTo>
                  <a:cubicBezTo>
                    <a:pt x="2128" y="10072"/>
                    <a:pt x="2121" y="10054"/>
                    <a:pt x="2061" y="9983"/>
                  </a:cubicBezTo>
                  <a:lnTo>
                    <a:pt x="2061" y="9983"/>
                  </a:lnTo>
                  <a:cubicBezTo>
                    <a:pt x="2151" y="10070"/>
                    <a:pt x="2255" y="10177"/>
                    <a:pt x="2361" y="10280"/>
                  </a:cubicBezTo>
                  <a:cubicBezTo>
                    <a:pt x="2342" y="10262"/>
                    <a:pt x="2333" y="10255"/>
                    <a:pt x="2329" y="10255"/>
                  </a:cubicBezTo>
                  <a:cubicBezTo>
                    <a:pt x="2323" y="10255"/>
                    <a:pt x="2331" y="10271"/>
                    <a:pt x="2339" y="10287"/>
                  </a:cubicBezTo>
                  <a:cubicBezTo>
                    <a:pt x="2346" y="10302"/>
                    <a:pt x="2354" y="10318"/>
                    <a:pt x="2348" y="10318"/>
                  </a:cubicBezTo>
                  <a:cubicBezTo>
                    <a:pt x="2342" y="10318"/>
                    <a:pt x="2313" y="10292"/>
                    <a:pt x="2236" y="10206"/>
                  </a:cubicBezTo>
                  <a:lnTo>
                    <a:pt x="2236" y="10206"/>
                  </a:lnTo>
                  <a:cubicBezTo>
                    <a:pt x="2245" y="10268"/>
                    <a:pt x="2364" y="10329"/>
                    <a:pt x="2471" y="10445"/>
                  </a:cubicBezTo>
                  <a:cubicBezTo>
                    <a:pt x="2408" y="10399"/>
                    <a:pt x="2282" y="10295"/>
                    <a:pt x="2272" y="10295"/>
                  </a:cubicBezTo>
                  <a:cubicBezTo>
                    <a:pt x="2271" y="10295"/>
                    <a:pt x="2271" y="10295"/>
                    <a:pt x="2271" y="10296"/>
                  </a:cubicBezTo>
                  <a:cubicBezTo>
                    <a:pt x="2465" y="10442"/>
                    <a:pt x="2807" y="10849"/>
                    <a:pt x="2901" y="10888"/>
                  </a:cubicBezTo>
                  <a:cubicBezTo>
                    <a:pt x="3056" y="10968"/>
                    <a:pt x="3272" y="11126"/>
                    <a:pt x="3463" y="11220"/>
                  </a:cubicBezTo>
                  <a:cubicBezTo>
                    <a:pt x="3618" y="11365"/>
                    <a:pt x="3815" y="11485"/>
                    <a:pt x="4012" y="11617"/>
                  </a:cubicBezTo>
                  <a:lnTo>
                    <a:pt x="3970" y="11605"/>
                  </a:lnTo>
                  <a:lnTo>
                    <a:pt x="3970" y="11605"/>
                  </a:lnTo>
                  <a:cubicBezTo>
                    <a:pt x="4077" y="11685"/>
                    <a:pt x="4260" y="11782"/>
                    <a:pt x="4429" y="11882"/>
                  </a:cubicBezTo>
                  <a:lnTo>
                    <a:pt x="4451" y="11927"/>
                  </a:lnTo>
                  <a:cubicBezTo>
                    <a:pt x="4584" y="11995"/>
                    <a:pt x="4800" y="12109"/>
                    <a:pt x="4981" y="12199"/>
                  </a:cubicBezTo>
                  <a:cubicBezTo>
                    <a:pt x="4989" y="12188"/>
                    <a:pt x="4862" y="12123"/>
                    <a:pt x="4885" y="12123"/>
                  </a:cubicBezTo>
                  <a:cubicBezTo>
                    <a:pt x="4888" y="12123"/>
                    <a:pt x="4895" y="12124"/>
                    <a:pt x="4907" y="12128"/>
                  </a:cubicBezTo>
                  <a:cubicBezTo>
                    <a:pt x="4840" y="12092"/>
                    <a:pt x="4779" y="12061"/>
                    <a:pt x="4763" y="12061"/>
                  </a:cubicBezTo>
                  <a:cubicBezTo>
                    <a:pt x="4758" y="12061"/>
                    <a:pt x="4758" y="12065"/>
                    <a:pt x="4764" y="12073"/>
                  </a:cubicBezTo>
                  <a:cubicBezTo>
                    <a:pt x="4674" y="12024"/>
                    <a:pt x="4681" y="12002"/>
                    <a:pt x="4612" y="11954"/>
                  </a:cubicBezTo>
                  <a:lnTo>
                    <a:pt x="4612" y="11954"/>
                  </a:lnTo>
                  <a:lnTo>
                    <a:pt x="4971" y="12121"/>
                  </a:lnTo>
                  <a:cubicBezTo>
                    <a:pt x="4997" y="12137"/>
                    <a:pt x="5007" y="12143"/>
                    <a:pt x="5007" y="12147"/>
                  </a:cubicBezTo>
                  <a:lnTo>
                    <a:pt x="5046" y="12134"/>
                  </a:lnTo>
                  <a:cubicBezTo>
                    <a:pt x="5136" y="12182"/>
                    <a:pt x="5162" y="12199"/>
                    <a:pt x="5139" y="12202"/>
                  </a:cubicBezTo>
                  <a:cubicBezTo>
                    <a:pt x="5346" y="12286"/>
                    <a:pt x="5430" y="12289"/>
                    <a:pt x="5639" y="12389"/>
                  </a:cubicBezTo>
                  <a:cubicBezTo>
                    <a:pt x="5549" y="12374"/>
                    <a:pt x="5485" y="12363"/>
                    <a:pt x="5362" y="12307"/>
                  </a:cubicBezTo>
                  <a:lnTo>
                    <a:pt x="5362" y="12307"/>
                  </a:lnTo>
                  <a:lnTo>
                    <a:pt x="5566" y="12402"/>
                  </a:lnTo>
                  <a:cubicBezTo>
                    <a:pt x="5461" y="12380"/>
                    <a:pt x="5145" y="12229"/>
                    <a:pt x="5086" y="12229"/>
                  </a:cubicBezTo>
                  <a:cubicBezTo>
                    <a:pt x="5076" y="12229"/>
                    <a:pt x="5074" y="12234"/>
                    <a:pt x="5081" y="12244"/>
                  </a:cubicBezTo>
                  <a:cubicBezTo>
                    <a:pt x="5356" y="12361"/>
                    <a:pt x="5756" y="12509"/>
                    <a:pt x="6008" y="12574"/>
                  </a:cubicBezTo>
                  <a:cubicBezTo>
                    <a:pt x="6121" y="12651"/>
                    <a:pt x="6322" y="12693"/>
                    <a:pt x="6531" y="12777"/>
                  </a:cubicBezTo>
                  <a:cubicBezTo>
                    <a:pt x="6557" y="12793"/>
                    <a:pt x="6619" y="12826"/>
                    <a:pt x="6574" y="12826"/>
                  </a:cubicBezTo>
                  <a:lnTo>
                    <a:pt x="6515" y="12806"/>
                  </a:lnTo>
                  <a:lnTo>
                    <a:pt x="6515" y="12806"/>
                  </a:lnTo>
                  <a:cubicBezTo>
                    <a:pt x="6793" y="12912"/>
                    <a:pt x="7122" y="12996"/>
                    <a:pt x="7381" y="13045"/>
                  </a:cubicBezTo>
                  <a:lnTo>
                    <a:pt x="7504" y="13112"/>
                  </a:lnTo>
                  <a:cubicBezTo>
                    <a:pt x="7619" y="13148"/>
                    <a:pt x="7668" y="13160"/>
                    <a:pt x="7686" y="13160"/>
                  </a:cubicBezTo>
                  <a:cubicBezTo>
                    <a:pt x="7702" y="13160"/>
                    <a:pt x="7692" y="13150"/>
                    <a:pt x="7684" y="13139"/>
                  </a:cubicBezTo>
                  <a:cubicBezTo>
                    <a:pt x="7678" y="13129"/>
                    <a:pt x="7673" y="13119"/>
                    <a:pt x="7699" y="13119"/>
                  </a:cubicBezTo>
                  <a:cubicBezTo>
                    <a:pt x="7724" y="13119"/>
                    <a:pt x="7777" y="13128"/>
                    <a:pt x="7884" y="13155"/>
                  </a:cubicBezTo>
                  <a:cubicBezTo>
                    <a:pt x="7981" y="13216"/>
                    <a:pt x="8430" y="13303"/>
                    <a:pt x="8443" y="13333"/>
                  </a:cubicBezTo>
                  <a:cubicBezTo>
                    <a:pt x="8494" y="13342"/>
                    <a:pt x="8528" y="13350"/>
                    <a:pt x="8550" y="13350"/>
                  </a:cubicBezTo>
                  <a:cubicBezTo>
                    <a:pt x="8564" y="13350"/>
                    <a:pt x="8574" y="13346"/>
                    <a:pt x="8579" y="13339"/>
                  </a:cubicBezTo>
                  <a:cubicBezTo>
                    <a:pt x="8505" y="13322"/>
                    <a:pt x="8337" y="13291"/>
                    <a:pt x="8437" y="13287"/>
                  </a:cubicBezTo>
                  <a:lnTo>
                    <a:pt x="8437" y="13287"/>
                  </a:lnTo>
                  <a:cubicBezTo>
                    <a:pt x="8592" y="13310"/>
                    <a:pt x="8660" y="13345"/>
                    <a:pt x="8786" y="13368"/>
                  </a:cubicBezTo>
                  <a:cubicBezTo>
                    <a:pt x="8776" y="13371"/>
                    <a:pt x="8682" y="13374"/>
                    <a:pt x="8731" y="13378"/>
                  </a:cubicBezTo>
                  <a:cubicBezTo>
                    <a:pt x="8998" y="13423"/>
                    <a:pt x="9466" y="13501"/>
                    <a:pt x="9777" y="13501"/>
                  </a:cubicBezTo>
                  <a:cubicBezTo>
                    <a:pt x="9819" y="13501"/>
                    <a:pt x="9858" y="13500"/>
                    <a:pt x="9894" y="13497"/>
                  </a:cubicBezTo>
                  <a:cubicBezTo>
                    <a:pt x="9874" y="13495"/>
                    <a:pt x="9857" y="13495"/>
                    <a:pt x="9842" y="13495"/>
                  </a:cubicBezTo>
                  <a:cubicBezTo>
                    <a:pt x="9827" y="13495"/>
                    <a:pt x="9814" y="13495"/>
                    <a:pt x="9803" y="13497"/>
                  </a:cubicBezTo>
                  <a:cubicBezTo>
                    <a:pt x="9758" y="13497"/>
                    <a:pt x="9719" y="13497"/>
                    <a:pt x="9625" y="13478"/>
                  </a:cubicBezTo>
                  <a:cubicBezTo>
                    <a:pt x="9627" y="13472"/>
                    <a:pt x="9640" y="13471"/>
                    <a:pt x="9656" y="13471"/>
                  </a:cubicBezTo>
                  <a:cubicBezTo>
                    <a:pt x="9666" y="13471"/>
                    <a:pt x="9678" y="13471"/>
                    <a:pt x="9690" y="13471"/>
                  </a:cubicBezTo>
                  <a:cubicBezTo>
                    <a:pt x="9709" y="13474"/>
                    <a:pt x="9728" y="13474"/>
                    <a:pt x="9739" y="13474"/>
                  </a:cubicBezTo>
                  <a:cubicBezTo>
                    <a:pt x="9725" y="13442"/>
                    <a:pt x="9587" y="13471"/>
                    <a:pt x="9442" y="13426"/>
                  </a:cubicBezTo>
                  <a:lnTo>
                    <a:pt x="9442" y="13426"/>
                  </a:lnTo>
                  <a:lnTo>
                    <a:pt x="9697" y="13433"/>
                  </a:lnTo>
                  <a:lnTo>
                    <a:pt x="9558" y="13384"/>
                  </a:lnTo>
                  <a:lnTo>
                    <a:pt x="9558" y="13384"/>
                  </a:lnTo>
                  <a:cubicBezTo>
                    <a:pt x="9641" y="13385"/>
                    <a:pt x="9724" y="13386"/>
                    <a:pt x="9807" y="13386"/>
                  </a:cubicBezTo>
                  <a:cubicBezTo>
                    <a:pt x="9918" y="13386"/>
                    <a:pt x="10028" y="13385"/>
                    <a:pt x="10135" y="13381"/>
                  </a:cubicBezTo>
                  <a:cubicBezTo>
                    <a:pt x="9674" y="13313"/>
                    <a:pt x="9438" y="13381"/>
                    <a:pt x="9063" y="13274"/>
                  </a:cubicBezTo>
                  <a:lnTo>
                    <a:pt x="9063" y="13274"/>
                  </a:lnTo>
                  <a:cubicBezTo>
                    <a:pt x="9068" y="13275"/>
                    <a:pt x="9072" y="13275"/>
                    <a:pt x="9075" y="13275"/>
                  </a:cubicBezTo>
                  <a:cubicBezTo>
                    <a:pt x="9116" y="13275"/>
                    <a:pt x="9066" y="13257"/>
                    <a:pt x="9054" y="13248"/>
                  </a:cubicBezTo>
                  <a:cubicBezTo>
                    <a:pt x="8938" y="13239"/>
                    <a:pt x="8802" y="13216"/>
                    <a:pt x="8722" y="13216"/>
                  </a:cubicBezTo>
                  <a:cubicBezTo>
                    <a:pt x="8717" y="13216"/>
                    <a:pt x="8713" y="13216"/>
                    <a:pt x="8708" y="13216"/>
                  </a:cubicBezTo>
                  <a:lnTo>
                    <a:pt x="8515" y="13174"/>
                  </a:lnTo>
                  <a:cubicBezTo>
                    <a:pt x="8518" y="13165"/>
                    <a:pt x="8544" y="13155"/>
                    <a:pt x="8600" y="13155"/>
                  </a:cubicBezTo>
                  <a:cubicBezTo>
                    <a:pt x="8646" y="13155"/>
                    <a:pt x="8710" y="13162"/>
                    <a:pt x="8798" y="13181"/>
                  </a:cubicBezTo>
                  <a:cubicBezTo>
                    <a:pt x="8114" y="13035"/>
                    <a:pt x="7571" y="12971"/>
                    <a:pt x="6906" y="12725"/>
                  </a:cubicBezTo>
                  <a:cubicBezTo>
                    <a:pt x="6901" y="12723"/>
                    <a:pt x="6901" y="12722"/>
                    <a:pt x="6904" y="12722"/>
                  </a:cubicBezTo>
                  <a:cubicBezTo>
                    <a:pt x="6909" y="12722"/>
                    <a:pt x="6923" y="12724"/>
                    <a:pt x="6935" y="12729"/>
                  </a:cubicBezTo>
                  <a:cubicBezTo>
                    <a:pt x="6944" y="12730"/>
                    <a:pt x="6954" y="12732"/>
                    <a:pt x="6959" y="12732"/>
                  </a:cubicBezTo>
                  <a:cubicBezTo>
                    <a:pt x="6965" y="12732"/>
                    <a:pt x="6964" y="12730"/>
                    <a:pt x="6951" y="12725"/>
                  </a:cubicBezTo>
                  <a:cubicBezTo>
                    <a:pt x="6873" y="12709"/>
                    <a:pt x="6754" y="12675"/>
                    <a:pt x="6719" y="12672"/>
                  </a:cubicBezTo>
                  <a:lnTo>
                    <a:pt x="6719" y="12672"/>
                  </a:lnTo>
                  <a:cubicBezTo>
                    <a:pt x="6722" y="12671"/>
                    <a:pt x="6724" y="12671"/>
                    <a:pt x="6728" y="12671"/>
                  </a:cubicBezTo>
                  <a:cubicBezTo>
                    <a:pt x="6738" y="12671"/>
                    <a:pt x="6754" y="12673"/>
                    <a:pt x="6777" y="12679"/>
                  </a:cubicBezTo>
                  <a:lnTo>
                    <a:pt x="6777" y="12679"/>
                  </a:lnTo>
                  <a:cubicBezTo>
                    <a:pt x="6440" y="12575"/>
                    <a:pt x="6281" y="12462"/>
                    <a:pt x="6057" y="12402"/>
                  </a:cubicBezTo>
                  <a:cubicBezTo>
                    <a:pt x="6056" y="12399"/>
                    <a:pt x="6058" y="12397"/>
                    <a:pt x="6063" y="12397"/>
                  </a:cubicBezTo>
                  <a:cubicBezTo>
                    <a:pt x="6077" y="12397"/>
                    <a:pt x="6109" y="12409"/>
                    <a:pt x="6140" y="12419"/>
                  </a:cubicBezTo>
                  <a:cubicBezTo>
                    <a:pt x="6172" y="12429"/>
                    <a:pt x="6202" y="12440"/>
                    <a:pt x="6206" y="12440"/>
                  </a:cubicBezTo>
                  <a:cubicBezTo>
                    <a:pt x="6207" y="12440"/>
                    <a:pt x="6207" y="12439"/>
                    <a:pt x="6205" y="12438"/>
                  </a:cubicBezTo>
                  <a:cubicBezTo>
                    <a:pt x="5876" y="12289"/>
                    <a:pt x="5678" y="12273"/>
                    <a:pt x="5353" y="12115"/>
                  </a:cubicBezTo>
                  <a:lnTo>
                    <a:pt x="5353" y="12115"/>
                  </a:lnTo>
                  <a:cubicBezTo>
                    <a:pt x="5369" y="12119"/>
                    <a:pt x="5380" y="12120"/>
                    <a:pt x="5386" y="12120"/>
                  </a:cubicBezTo>
                  <a:cubicBezTo>
                    <a:pt x="5425" y="12120"/>
                    <a:pt x="5280" y="12049"/>
                    <a:pt x="5210" y="12002"/>
                  </a:cubicBezTo>
                  <a:cubicBezTo>
                    <a:pt x="4933" y="11888"/>
                    <a:pt x="4367" y="11601"/>
                    <a:pt x="3986" y="11356"/>
                  </a:cubicBezTo>
                  <a:lnTo>
                    <a:pt x="3986" y="11356"/>
                  </a:lnTo>
                  <a:cubicBezTo>
                    <a:pt x="3990" y="11356"/>
                    <a:pt x="3993" y="11357"/>
                    <a:pt x="3995" y="11357"/>
                  </a:cubicBezTo>
                  <a:cubicBezTo>
                    <a:pt x="4090" y="11357"/>
                    <a:pt x="3573" y="11070"/>
                    <a:pt x="3579" y="11000"/>
                  </a:cubicBezTo>
                  <a:cubicBezTo>
                    <a:pt x="3500" y="10949"/>
                    <a:pt x="3387" y="10863"/>
                    <a:pt x="3355" y="10863"/>
                  </a:cubicBezTo>
                  <a:cubicBezTo>
                    <a:pt x="3353" y="10863"/>
                    <a:pt x="3351" y="10864"/>
                    <a:pt x="3350" y="10864"/>
                  </a:cubicBezTo>
                  <a:cubicBezTo>
                    <a:pt x="3398" y="10891"/>
                    <a:pt x="3495" y="10988"/>
                    <a:pt x="3476" y="10988"/>
                  </a:cubicBezTo>
                  <a:cubicBezTo>
                    <a:pt x="3360" y="10900"/>
                    <a:pt x="3193" y="10767"/>
                    <a:pt x="3153" y="10767"/>
                  </a:cubicBezTo>
                  <a:cubicBezTo>
                    <a:pt x="3152" y="10767"/>
                    <a:pt x="3151" y="10767"/>
                    <a:pt x="3150" y="10768"/>
                  </a:cubicBezTo>
                  <a:cubicBezTo>
                    <a:pt x="3108" y="10719"/>
                    <a:pt x="3066" y="10678"/>
                    <a:pt x="3027" y="10629"/>
                  </a:cubicBezTo>
                  <a:cubicBezTo>
                    <a:pt x="3024" y="10630"/>
                    <a:pt x="3020" y="10631"/>
                    <a:pt x="3016" y="10631"/>
                  </a:cubicBezTo>
                  <a:cubicBezTo>
                    <a:pt x="2989" y="10631"/>
                    <a:pt x="2935" y="10606"/>
                    <a:pt x="2872" y="10548"/>
                  </a:cubicBezTo>
                  <a:cubicBezTo>
                    <a:pt x="2826" y="10481"/>
                    <a:pt x="2811" y="10467"/>
                    <a:pt x="2802" y="10467"/>
                  </a:cubicBezTo>
                  <a:cubicBezTo>
                    <a:pt x="2799" y="10467"/>
                    <a:pt x="2797" y="10469"/>
                    <a:pt x="2795" y="10471"/>
                  </a:cubicBezTo>
                  <a:cubicBezTo>
                    <a:pt x="2792" y="10471"/>
                    <a:pt x="2790" y="10472"/>
                    <a:pt x="2786" y="10472"/>
                  </a:cubicBezTo>
                  <a:cubicBezTo>
                    <a:pt x="2771" y="10472"/>
                    <a:pt x="2742" y="10458"/>
                    <a:pt x="2649" y="10354"/>
                  </a:cubicBezTo>
                  <a:lnTo>
                    <a:pt x="2649" y="10354"/>
                  </a:lnTo>
                  <a:cubicBezTo>
                    <a:pt x="2717" y="10390"/>
                    <a:pt x="2775" y="10423"/>
                    <a:pt x="2807" y="10426"/>
                  </a:cubicBezTo>
                  <a:cubicBezTo>
                    <a:pt x="2698" y="10319"/>
                    <a:pt x="2701" y="10345"/>
                    <a:pt x="2623" y="10268"/>
                  </a:cubicBezTo>
                  <a:cubicBezTo>
                    <a:pt x="2621" y="10262"/>
                    <a:pt x="2622" y="10259"/>
                    <a:pt x="2627" y="10259"/>
                  </a:cubicBezTo>
                  <a:cubicBezTo>
                    <a:pt x="2648" y="10259"/>
                    <a:pt x="2742" y="10327"/>
                    <a:pt x="2823" y="10384"/>
                  </a:cubicBezTo>
                  <a:cubicBezTo>
                    <a:pt x="2781" y="10335"/>
                    <a:pt x="2733" y="10290"/>
                    <a:pt x="2691" y="10235"/>
                  </a:cubicBezTo>
                  <a:cubicBezTo>
                    <a:pt x="2536" y="10125"/>
                    <a:pt x="2267" y="9919"/>
                    <a:pt x="2087" y="9670"/>
                  </a:cubicBezTo>
                  <a:lnTo>
                    <a:pt x="2087" y="9670"/>
                  </a:lnTo>
                  <a:cubicBezTo>
                    <a:pt x="2118" y="9687"/>
                    <a:pt x="2158" y="9729"/>
                    <a:pt x="2171" y="9729"/>
                  </a:cubicBezTo>
                  <a:cubicBezTo>
                    <a:pt x="2177" y="9729"/>
                    <a:pt x="2177" y="9720"/>
                    <a:pt x="2167" y="9695"/>
                  </a:cubicBezTo>
                  <a:cubicBezTo>
                    <a:pt x="2074" y="9602"/>
                    <a:pt x="1935" y="9485"/>
                    <a:pt x="1851" y="9330"/>
                  </a:cubicBezTo>
                  <a:lnTo>
                    <a:pt x="1851" y="9330"/>
                  </a:lnTo>
                  <a:cubicBezTo>
                    <a:pt x="1867" y="9349"/>
                    <a:pt x="1861" y="9335"/>
                    <a:pt x="1874" y="9350"/>
                  </a:cubicBezTo>
                  <a:lnTo>
                    <a:pt x="1874" y="9350"/>
                  </a:lnTo>
                  <a:cubicBezTo>
                    <a:pt x="1677" y="9121"/>
                    <a:pt x="1741" y="9165"/>
                    <a:pt x="1602" y="8927"/>
                  </a:cubicBezTo>
                  <a:lnTo>
                    <a:pt x="1602" y="8927"/>
                  </a:lnTo>
                  <a:cubicBezTo>
                    <a:pt x="1609" y="8930"/>
                    <a:pt x="1612" y="8927"/>
                    <a:pt x="1619" y="8933"/>
                  </a:cubicBezTo>
                  <a:lnTo>
                    <a:pt x="1516" y="8801"/>
                  </a:lnTo>
                  <a:cubicBezTo>
                    <a:pt x="1286" y="8520"/>
                    <a:pt x="1357" y="8436"/>
                    <a:pt x="1273" y="8242"/>
                  </a:cubicBezTo>
                  <a:lnTo>
                    <a:pt x="1273" y="8242"/>
                  </a:lnTo>
                  <a:lnTo>
                    <a:pt x="1299" y="8281"/>
                  </a:lnTo>
                  <a:cubicBezTo>
                    <a:pt x="1257" y="8155"/>
                    <a:pt x="1082" y="7771"/>
                    <a:pt x="1047" y="7658"/>
                  </a:cubicBezTo>
                  <a:lnTo>
                    <a:pt x="1047" y="7658"/>
                  </a:lnTo>
                  <a:cubicBezTo>
                    <a:pt x="1082" y="7803"/>
                    <a:pt x="1047" y="7709"/>
                    <a:pt x="1057" y="7822"/>
                  </a:cubicBezTo>
                  <a:cubicBezTo>
                    <a:pt x="1112" y="7942"/>
                    <a:pt x="1134" y="7890"/>
                    <a:pt x="1206" y="8100"/>
                  </a:cubicBezTo>
                  <a:cubicBezTo>
                    <a:pt x="1163" y="8087"/>
                    <a:pt x="1050" y="7832"/>
                    <a:pt x="1002" y="7787"/>
                  </a:cubicBezTo>
                  <a:cubicBezTo>
                    <a:pt x="954" y="7674"/>
                    <a:pt x="976" y="7577"/>
                    <a:pt x="992" y="7561"/>
                  </a:cubicBezTo>
                  <a:cubicBezTo>
                    <a:pt x="895" y="7267"/>
                    <a:pt x="850" y="7102"/>
                    <a:pt x="766" y="6737"/>
                  </a:cubicBezTo>
                  <a:cubicBezTo>
                    <a:pt x="714" y="6611"/>
                    <a:pt x="617" y="6520"/>
                    <a:pt x="624" y="6201"/>
                  </a:cubicBezTo>
                  <a:lnTo>
                    <a:pt x="624" y="6201"/>
                  </a:lnTo>
                  <a:lnTo>
                    <a:pt x="630" y="6208"/>
                  </a:lnTo>
                  <a:lnTo>
                    <a:pt x="630" y="6208"/>
                  </a:lnTo>
                  <a:cubicBezTo>
                    <a:pt x="615" y="6173"/>
                    <a:pt x="617" y="6055"/>
                    <a:pt x="595" y="6000"/>
                  </a:cubicBezTo>
                  <a:cubicBezTo>
                    <a:pt x="591" y="6023"/>
                    <a:pt x="587" y="6031"/>
                    <a:pt x="583" y="6031"/>
                  </a:cubicBezTo>
                  <a:cubicBezTo>
                    <a:pt x="577" y="6031"/>
                    <a:pt x="571" y="6014"/>
                    <a:pt x="566" y="5997"/>
                  </a:cubicBezTo>
                  <a:cubicBezTo>
                    <a:pt x="560" y="5981"/>
                    <a:pt x="555" y="5964"/>
                    <a:pt x="550" y="5964"/>
                  </a:cubicBezTo>
                  <a:cubicBezTo>
                    <a:pt x="546" y="5964"/>
                    <a:pt x="543" y="5975"/>
                    <a:pt x="540" y="6007"/>
                  </a:cubicBezTo>
                  <a:cubicBezTo>
                    <a:pt x="511" y="5823"/>
                    <a:pt x="566" y="5787"/>
                    <a:pt x="588" y="5765"/>
                  </a:cubicBezTo>
                  <a:cubicBezTo>
                    <a:pt x="540" y="5639"/>
                    <a:pt x="581" y="5399"/>
                    <a:pt x="562" y="5122"/>
                  </a:cubicBezTo>
                  <a:lnTo>
                    <a:pt x="562" y="5122"/>
                  </a:lnTo>
                  <a:cubicBezTo>
                    <a:pt x="571" y="5163"/>
                    <a:pt x="587" y="5381"/>
                    <a:pt x="602" y="5381"/>
                  </a:cubicBezTo>
                  <a:cubicBezTo>
                    <a:pt x="605" y="5381"/>
                    <a:pt x="608" y="5373"/>
                    <a:pt x="611" y="5351"/>
                  </a:cubicBezTo>
                  <a:cubicBezTo>
                    <a:pt x="581" y="5232"/>
                    <a:pt x="575" y="5113"/>
                    <a:pt x="559" y="4989"/>
                  </a:cubicBezTo>
                  <a:lnTo>
                    <a:pt x="553" y="5151"/>
                  </a:lnTo>
                  <a:cubicBezTo>
                    <a:pt x="527" y="4876"/>
                    <a:pt x="566" y="4799"/>
                    <a:pt x="595" y="4644"/>
                  </a:cubicBezTo>
                  <a:cubicBezTo>
                    <a:pt x="597" y="4640"/>
                    <a:pt x="598" y="4639"/>
                    <a:pt x="600" y="4639"/>
                  </a:cubicBezTo>
                  <a:cubicBezTo>
                    <a:pt x="610" y="4639"/>
                    <a:pt x="605" y="4724"/>
                    <a:pt x="605" y="4793"/>
                  </a:cubicBezTo>
                  <a:cubicBezTo>
                    <a:pt x="608" y="4718"/>
                    <a:pt x="611" y="4599"/>
                    <a:pt x="617" y="4466"/>
                  </a:cubicBezTo>
                  <a:cubicBezTo>
                    <a:pt x="614" y="4386"/>
                    <a:pt x="624" y="4095"/>
                    <a:pt x="633" y="3979"/>
                  </a:cubicBezTo>
                  <a:lnTo>
                    <a:pt x="647" y="3934"/>
                  </a:lnTo>
                  <a:cubicBezTo>
                    <a:pt x="650" y="3937"/>
                    <a:pt x="650" y="3946"/>
                    <a:pt x="650" y="3956"/>
                  </a:cubicBezTo>
                  <a:cubicBezTo>
                    <a:pt x="653" y="3934"/>
                    <a:pt x="653" y="3914"/>
                    <a:pt x="656" y="3895"/>
                  </a:cubicBezTo>
                  <a:lnTo>
                    <a:pt x="695" y="3756"/>
                  </a:lnTo>
                  <a:lnTo>
                    <a:pt x="695" y="3785"/>
                  </a:lnTo>
                  <a:lnTo>
                    <a:pt x="705" y="3730"/>
                  </a:lnTo>
                  <a:cubicBezTo>
                    <a:pt x="717" y="3682"/>
                    <a:pt x="730" y="3633"/>
                    <a:pt x="750" y="3585"/>
                  </a:cubicBezTo>
                  <a:lnTo>
                    <a:pt x="763" y="3510"/>
                  </a:lnTo>
                  <a:lnTo>
                    <a:pt x="750" y="3546"/>
                  </a:lnTo>
                  <a:cubicBezTo>
                    <a:pt x="721" y="3524"/>
                    <a:pt x="747" y="3339"/>
                    <a:pt x="824" y="3136"/>
                  </a:cubicBezTo>
                  <a:lnTo>
                    <a:pt x="824" y="3136"/>
                  </a:lnTo>
                  <a:cubicBezTo>
                    <a:pt x="814" y="3145"/>
                    <a:pt x="779" y="3255"/>
                    <a:pt x="721" y="3407"/>
                  </a:cubicBezTo>
                  <a:lnTo>
                    <a:pt x="727" y="3352"/>
                  </a:lnTo>
                  <a:cubicBezTo>
                    <a:pt x="799" y="3120"/>
                    <a:pt x="918" y="2919"/>
                    <a:pt x="1008" y="2725"/>
                  </a:cubicBezTo>
                  <a:lnTo>
                    <a:pt x="1008" y="2725"/>
                  </a:lnTo>
                  <a:cubicBezTo>
                    <a:pt x="982" y="2800"/>
                    <a:pt x="954" y="2877"/>
                    <a:pt x="911" y="2962"/>
                  </a:cubicBezTo>
                  <a:cubicBezTo>
                    <a:pt x="1024" y="2768"/>
                    <a:pt x="1167" y="2441"/>
                    <a:pt x="1260" y="2373"/>
                  </a:cubicBezTo>
                  <a:lnTo>
                    <a:pt x="1260" y="2373"/>
                  </a:lnTo>
                  <a:cubicBezTo>
                    <a:pt x="1192" y="2535"/>
                    <a:pt x="1131" y="2648"/>
                    <a:pt x="1066" y="2758"/>
                  </a:cubicBezTo>
                  <a:cubicBezTo>
                    <a:pt x="1015" y="2877"/>
                    <a:pt x="957" y="2996"/>
                    <a:pt x="888" y="3165"/>
                  </a:cubicBezTo>
                  <a:cubicBezTo>
                    <a:pt x="870" y="3192"/>
                    <a:pt x="860" y="3203"/>
                    <a:pt x="857" y="3203"/>
                  </a:cubicBezTo>
                  <a:cubicBezTo>
                    <a:pt x="838" y="3203"/>
                    <a:pt x="961" y="2939"/>
                    <a:pt x="950" y="2923"/>
                  </a:cubicBezTo>
                  <a:lnTo>
                    <a:pt x="950" y="2923"/>
                  </a:lnTo>
                  <a:lnTo>
                    <a:pt x="857" y="3110"/>
                  </a:lnTo>
                  <a:cubicBezTo>
                    <a:pt x="857" y="3109"/>
                    <a:pt x="858" y="3109"/>
                    <a:pt x="858" y="3109"/>
                  </a:cubicBezTo>
                  <a:lnTo>
                    <a:pt x="858" y="3109"/>
                  </a:lnTo>
                  <a:cubicBezTo>
                    <a:pt x="863" y="3109"/>
                    <a:pt x="839" y="3185"/>
                    <a:pt x="818" y="3265"/>
                  </a:cubicBezTo>
                  <a:cubicBezTo>
                    <a:pt x="796" y="3341"/>
                    <a:pt x="780" y="3420"/>
                    <a:pt x="797" y="3420"/>
                  </a:cubicBezTo>
                  <a:cubicBezTo>
                    <a:pt x="801" y="3420"/>
                    <a:pt x="806" y="3416"/>
                    <a:pt x="814" y="3407"/>
                  </a:cubicBezTo>
                  <a:cubicBezTo>
                    <a:pt x="966" y="2984"/>
                    <a:pt x="1186" y="2593"/>
                    <a:pt x="1412" y="2283"/>
                  </a:cubicBezTo>
                  <a:lnTo>
                    <a:pt x="1412" y="2283"/>
                  </a:lnTo>
                  <a:cubicBezTo>
                    <a:pt x="1402" y="2428"/>
                    <a:pt x="1412" y="2577"/>
                    <a:pt x="1428" y="2722"/>
                  </a:cubicBezTo>
                  <a:cubicBezTo>
                    <a:pt x="1431" y="2722"/>
                    <a:pt x="1431" y="2732"/>
                    <a:pt x="1431" y="2752"/>
                  </a:cubicBezTo>
                  <a:cubicBezTo>
                    <a:pt x="1609" y="2445"/>
                    <a:pt x="1434" y="2548"/>
                    <a:pt x="1473" y="2470"/>
                  </a:cubicBezTo>
                  <a:cubicBezTo>
                    <a:pt x="1522" y="2406"/>
                    <a:pt x="1544" y="2334"/>
                    <a:pt x="1599" y="2290"/>
                  </a:cubicBezTo>
                  <a:lnTo>
                    <a:pt x="1599" y="2290"/>
                  </a:lnTo>
                  <a:lnTo>
                    <a:pt x="1589" y="2328"/>
                  </a:lnTo>
                  <a:cubicBezTo>
                    <a:pt x="1716" y="2141"/>
                    <a:pt x="1596" y="2245"/>
                    <a:pt x="1732" y="2093"/>
                  </a:cubicBezTo>
                  <a:cubicBezTo>
                    <a:pt x="1754" y="2062"/>
                    <a:pt x="1761" y="2050"/>
                    <a:pt x="1758" y="2050"/>
                  </a:cubicBezTo>
                  <a:lnTo>
                    <a:pt x="1758" y="2050"/>
                  </a:lnTo>
                  <a:cubicBezTo>
                    <a:pt x="1755" y="2050"/>
                    <a:pt x="1737" y="2069"/>
                    <a:pt x="1719" y="2090"/>
                  </a:cubicBezTo>
                  <a:cubicBezTo>
                    <a:pt x="1700" y="2108"/>
                    <a:pt x="1682" y="2126"/>
                    <a:pt x="1677" y="2126"/>
                  </a:cubicBezTo>
                  <a:cubicBezTo>
                    <a:pt x="1675" y="2126"/>
                    <a:pt x="1677" y="2120"/>
                    <a:pt x="1686" y="2105"/>
                  </a:cubicBezTo>
                  <a:cubicBezTo>
                    <a:pt x="1845" y="1954"/>
                    <a:pt x="1719" y="1950"/>
                    <a:pt x="1993" y="1734"/>
                  </a:cubicBezTo>
                  <a:lnTo>
                    <a:pt x="1993" y="1734"/>
                  </a:lnTo>
                  <a:cubicBezTo>
                    <a:pt x="1990" y="1756"/>
                    <a:pt x="2045" y="1734"/>
                    <a:pt x="1906" y="1879"/>
                  </a:cubicBezTo>
                  <a:cubicBezTo>
                    <a:pt x="1954" y="1834"/>
                    <a:pt x="2012" y="1802"/>
                    <a:pt x="2064" y="1766"/>
                  </a:cubicBezTo>
                  <a:lnTo>
                    <a:pt x="2064" y="1766"/>
                  </a:lnTo>
                  <a:cubicBezTo>
                    <a:pt x="1903" y="1924"/>
                    <a:pt x="2003" y="1831"/>
                    <a:pt x="1845" y="2002"/>
                  </a:cubicBezTo>
                  <a:cubicBezTo>
                    <a:pt x="1799" y="2105"/>
                    <a:pt x="1832" y="2102"/>
                    <a:pt x="1790" y="2193"/>
                  </a:cubicBezTo>
                  <a:cubicBezTo>
                    <a:pt x="1841" y="2121"/>
                    <a:pt x="1809" y="2115"/>
                    <a:pt x="1896" y="2021"/>
                  </a:cubicBezTo>
                  <a:cubicBezTo>
                    <a:pt x="1927" y="1992"/>
                    <a:pt x="1941" y="1982"/>
                    <a:pt x="1945" y="1982"/>
                  </a:cubicBezTo>
                  <a:cubicBezTo>
                    <a:pt x="1955" y="1982"/>
                    <a:pt x="1893" y="2059"/>
                    <a:pt x="1893" y="2073"/>
                  </a:cubicBezTo>
                  <a:cubicBezTo>
                    <a:pt x="2000" y="1889"/>
                    <a:pt x="2074" y="1931"/>
                    <a:pt x="2187" y="1783"/>
                  </a:cubicBezTo>
                  <a:cubicBezTo>
                    <a:pt x="2162" y="1779"/>
                    <a:pt x="2154" y="1772"/>
                    <a:pt x="2142" y="1772"/>
                  </a:cubicBezTo>
                  <a:cubicBezTo>
                    <a:pt x="2128" y="1772"/>
                    <a:pt x="2107" y="1782"/>
                    <a:pt x="2042" y="1821"/>
                  </a:cubicBezTo>
                  <a:cubicBezTo>
                    <a:pt x="2118" y="1740"/>
                    <a:pt x="2233" y="1660"/>
                    <a:pt x="2275" y="1660"/>
                  </a:cubicBezTo>
                  <a:cubicBezTo>
                    <a:pt x="2283" y="1660"/>
                    <a:pt x="2289" y="1663"/>
                    <a:pt x="2291" y="1669"/>
                  </a:cubicBezTo>
                  <a:lnTo>
                    <a:pt x="2291" y="1624"/>
                  </a:lnTo>
                  <a:cubicBezTo>
                    <a:pt x="2319" y="1615"/>
                    <a:pt x="2403" y="1556"/>
                    <a:pt x="2415" y="1556"/>
                  </a:cubicBezTo>
                  <a:cubicBezTo>
                    <a:pt x="2416" y="1556"/>
                    <a:pt x="2416" y="1556"/>
                    <a:pt x="2416" y="1556"/>
                  </a:cubicBezTo>
                  <a:lnTo>
                    <a:pt x="2446" y="1517"/>
                  </a:lnTo>
                  <a:lnTo>
                    <a:pt x="2446" y="1517"/>
                  </a:lnTo>
                  <a:cubicBezTo>
                    <a:pt x="2352" y="1553"/>
                    <a:pt x="2274" y="1586"/>
                    <a:pt x="2158" y="1708"/>
                  </a:cubicBezTo>
                  <a:cubicBezTo>
                    <a:pt x="2197" y="1647"/>
                    <a:pt x="2051" y="1731"/>
                    <a:pt x="2213" y="1579"/>
                  </a:cubicBezTo>
                  <a:cubicBezTo>
                    <a:pt x="2236" y="1560"/>
                    <a:pt x="2246" y="1553"/>
                    <a:pt x="2251" y="1553"/>
                  </a:cubicBezTo>
                  <a:cubicBezTo>
                    <a:pt x="2260" y="1553"/>
                    <a:pt x="2236" y="1587"/>
                    <a:pt x="2245" y="1589"/>
                  </a:cubicBezTo>
                  <a:cubicBezTo>
                    <a:pt x="2565" y="1330"/>
                    <a:pt x="2654" y="1333"/>
                    <a:pt x="2862" y="1232"/>
                  </a:cubicBezTo>
                  <a:lnTo>
                    <a:pt x="2862" y="1232"/>
                  </a:lnTo>
                  <a:cubicBezTo>
                    <a:pt x="2769" y="1284"/>
                    <a:pt x="2658" y="1350"/>
                    <a:pt x="2571" y="1417"/>
                  </a:cubicBezTo>
                  <a:cubicBezTo>
                    <a:pt x="2678" y="1382"/>
                    <a:pt x="2775" y="1288"/>
                    <a:pt x="2868" y="1237"/>
                  </a:cubicBezTo>
                  <a:lnTo>
                    <a:pt x="2868" y="1237"/>
                  </a:lnTo>
                  <a:cubicBezTo>
                    <a:pt x="2823" y="1275"/>
                    <a:pt x="2801" y="1296"/>
                    <a:pt x="2817" y="1296"/>
                  </a:cubicBezTo>
                  <a:cubicBezTo>
                    <a:pt x="2827" y="1296"/>
                    <a:pt x="2851" y="1288"/>
                    <a:pt x="2891" y="1272"/>
                  </a:cubicBezTo>
                  <a:lnTo>
                    <a:pt x="2920" y="1230"/>
                  </a:lnTo>
                  <a:cubicBezTo>
                    <a:pt x="2978" y="1200"/>
                    <a:pt x="3079" y="1152"/>
                    <a:pt x="3102" y="1152"/>
                  </a:cubicBezTo>
                  <a:cubicBezTo>
                    <a:pt x="3103" y="1152"/>
                    <a:pt x="3104" y="1152"/>
                    <a:pt x="3105" y="1152"/>
                  </a:cubicBezTo>
                  <a:cubicBezTo>
                    <a:pt x="3105" y="1150"/>
                    <a:pt x="3103" y="1149"/>
                    <a:pt x="3098" y="1149"/>
                  </a:cubicBezTo>
                  <a:cubicBezTo>
                    <a:pt x="3087" y="1149"/>
                    <a:pt x="3059" y="1157"/>
                    <a:pt x="3014" y="1172"/>
                  </a:cubicBezTo>
                  <a:cubicBezTo>
                    <a:pt x="3156" y="1072"/>
                    <a:pt x="3453" y="930"/>
                    <a:pt x="3753" y="865"/>
                  </a:cubicBezTo>
                  <a:lnTo>
                    <a:pt x="3753" y="865"/>
                  </a:lnTo>
                  <a:cubicBezTo>
                    <a:pt x="3742" y="895"/>
                    <a:pt x="3455" y="990"/>
                    <a:pt x="3507" y="990"/>
                  </a:cubicBezTo>
                  <a:cubicBezTo>
                    <a:pt x="3516" y="990"/>
                    <a:pt x="3535" y="987"/>
                    <a:pt x="3566" y="981"/>
                  </a:cubicBezTo>
                  <a:cubicBezTo>
                    <a:pt x="3679" y="927"/>
                    <a:pt x="3770" y="865"/>
                    <a:pt x="3986" y="833"/>
                  </a:cubicBezTo>
                  <a:lnTo>
                    <a:pt x="3986" y="833"/>
                  </a:lnTo>
                  <a:cubicBezTo>
                    <a:pt x="3954" y="849"/>
                    <a:pt x="3959" y="854"/>
                    <a:pt x="3977" y="854"/>
                  </a:cubicBezTo>
                  <a:cubicBezTo>
                    <a:pt x="3989" y="854"/>
                    <a:pt x="4006" y="852"/>
                    <a:pt x="4022" y="849"/>
                  </a:cubicBezTo>
                  <a:cubicBezTo>
                    <a:pt x="4038" y="847"/>
                    <a:pt x="4054" y="846"/>
                    <a:pt x="4066" y="846"/>
                  </a:cubicBezTo>
                  <a:cubicBezTo>
                    <a:pt x="4078" y="846"/>
                    <a:pt x="4086" y="847"/>
                    <a:pt x="4086" y="852"/>
                  </a:cubicBezTo>
                  <a:lnTo>
                    <a:pt x="4374" y="752"/>
                  </a:lnTo>
                  <a:cubicBezTo>
                    <a:pt x="4519" y="739"/>
                    <a:pt x="4687" y="726"/>
                    <a:pt x="4819" y="704"/>
                  </a:cubicBezTo>
                  <a:lnTo>
                    <a:pt x="4819" y="704"/>
                  </a:lnTo>
                  <a:cubicBezTo>
                    <a:pt x="4777" y="710"/>
                    <a:pt x="4716" y="720"/>
                    <a:pt x="4645" y="720"/>
                  </a:cubicBezTo>
                  <a:cubicBezTo>
                    <a:pt x="4716" y="695"/>
                    <a:pt x="4784" y="688"/>
                    <a:pt x="4853" y="688"/>
                  </a:cubicBezTo>
                  <a:cubicBezTo>
                    <a:pt x="4910" y="688"/>
                    <a:pt x="4968" y="693"/>
                    <a:pt x="5029" y="697"/>
                  </a:cubicBezTo>
                  <a:cubicBezTo>
                    <a:pt x="5085" y="704"/>
                    <a:pt x="5144" y="709"/>
                    <a:pt x="5207" y="709"/>
                  </a:cubicBezTo>
                  <a:cubicBezTo>
                    <a:pt x="5232" y="709"/>
                    <a:pt x="5258" y="709"/>
                    <a:pt x="5284" y="707"/>
                  </a:cubicBezTo>
                  <a:lnTo>
                    <a:pt x="5284" y="707"/>
                  </a:lnTo>
                  <a:lnTo>
                    <a:pt x="5165" y="717"/>
                  </a:lnTo>
                  <a:cubicBezTo>
                    <a:pt x="5359" y="745"/>
                    <a:pt x="5517" y="726"/>
                    <a:pt x="5672" y="742"/>
                  </a:cubicBezTo>
                  <a:lnTo>
                    <a:pt x="5666" y="772"/>
                  </a:lnTo>
                  <a:cubicBezTo>
                    <a:pt x="5674" y="759"/>
                    <a:pt x="5711" y="754"/>
                    <a:pt x="5761" y="754"/>
                  </a:cubicBezTo>
                  <a:cubicBezTo>
                    <a:pt x="5843" y="754"/>
                    <a:pt x="5961" y="767"/>
                    <a:pt x="6039" y="778"/>
                  </a:cubicBezTo>
                  <a:lnTo>
                    <a:pt x="6039" y="778"/>
                  </a:lnTo>
                  <a:cubicBezTo>
                    <a:pt x="5633" y="715"/>
                    <a:pt x="5675" y="668"/>
                    <a:pt x="5226" y="665"/>
                  </a:cubicBezTo>
                  <a:cubicBezTo>
                    <a:pt x="5404" y="639"/>
                    <a:pt x="5536" y="629"/>
                    <a:pt x="5733" y="626"/>
                  </a:cubicBezTo>
                  <a:cubicBezTo>
                    <a:pt x="5805" y="639"/>
                    <a:pt x="5833" y="648"/>
                    <a:pt x="5837" y="659"/>
                  </a:cubicBezTo>
                  <a:cubicBezTo>
                    <a:pt x="5888" y="656"/>
                    <a:pt x="5914" y="637"/>
                    <a:pt x="5980" y="637"/>
                  </a:cubicBezTo>
                  <a:cubicBezTo>
                    <a:pt x="5998" y="637"/>
                    <a:pt x="6018" y="639"/>
                    <a:pt x="6043" y="642"/>
                  </a:cubicBezTo>
                  <a:lnTo>
                    <a:pt x="6073" y="668"/>
                  </a:lnTo>
                  <a:cubicBezTo>
                    <a:pt x="6389" y="759"/>
                    <a:pt x="6383" y="678"/>
                    <a:pt x="6683" y="787"/>
                  </a:cubicBezTo>
                  <a:cubicBezTo>
                    <a:pt x="6692" y="800"/>
                    <a:pt x="6684" y="805"/>
                    <a:pt x="6664" y="805"/>
                  </a:cubicBezTo>
                  <a:cubicBezTo>
                    <a:pt x="6593" y="805"/>
                    <a:pt x="6364" y="738"/>
                    <a:pt x="6212" y="723"/>
                  </a:cubicBezTo>
                  <a:lnTo>
                    <a:pt x="6212" y="723"/>
                  </a:lnTo>
                  <a:cubicBezTo>
                    <a:pt x="6244" y="739"/>
                    <a:pt x="6244" y="745"/>
                    <a:pt x="6227" y="745"/>
                  </a:cubicBezTo>
                  <a:cubicBezTo>
                    <a:pt x="6210" y="745"/>
                    <a:pt x="6176" y="739"/>
                    <a:pt x="6140" y="733"/>
                  </a:cubicBezTo>
                  <a:cubicBezTo>
                    <a:pt x="6105" y="728"/>
                    <a:pt x="6068" y="723"/>
                    <a:pt x="6047" y="723"/>
                  </a:cubicBezTo>
                  <a:cubicBezTo>
                    <a:pt x="6021" y="723"/>
                    <a:pt x="6017" y="731"/>
                    <a:pt x="6063" y="755"/>
                  </a:cubicBezTo>
                  <a:lnTo>
                    <a:pt x="6157" y="755"/>
                  </a:lnTo>
                  <a:cubicBezTo>
                    <a:pt x="6229" y="772"/>
                    <a:pt x="6238" y="786"/>
                    <a:pt x="6213" y="786"/>
                  </a:cubicBezTo>
                  <a:cubicBezTo>
                    <a:pt x="6210" y="786"/>
                    <a:pt x="6205" y="785"/>
                    <a:pt x="6200" y="785"/>
                  </a:cubicBezTo>
                  <a:lnTo>
                    <a:pt x="6200" y="785"/>
                  </a:lnTo>
                  <a:cubicBezTo>
                    <a:pt x="6264" y="797"/>
                    <a:pt x="6278" y="801"/>
                    <a:pt x="6291" y="801"/>
                  </a:cubicBezTo>
                  <a:cubicBezTo>
                    <a:pt x="6299" y="801"/>
                    <a:pt x="6307" y="799"/>
                    <a:pt x="6325" y="797"/>
                  </a:cubicBezTo>
                  <a:lnTo>
                    <a:pt x="6325" y="797"/>
                  </a:lnTo>
                  <a:cubicBezTo>
                    <a:pt x="6790" y="952"/>
                    <a:pt x="6263" y="823"/>
                    <a:pt x="6702" y="1000"/>
                  </a:cubicBezTo>
                  <a:cubicBezTo>
                    <a:pt x="6664" y="991"/>
                    <a:pt x="6584" y="965"/>
                    <a:pt x="6554" y="965"/>
                  </a:cubicBezTo>
                  <a:cubicBezTo>
                    <a:pt x="6545" y="965"/>
                    <a:pt x="6540" y="968"/>
                    <a:pt x="6544" y="975"/>
                  </a:cubicBezTo>
                  <a:lnTo>
                    <a:pt x="6305" y="888"/>
                  </a:lnTo>
                  <a:lnTo>
                    <a:pt x="6292" y="914"/>
                  </a:lnTo>
                  <a:cubicBezTo>
                    <a:pt x="6599" y="1010"/>
                    <a:pt x="6780" y="1049"/>
                    <a:pt x="6938" y="1066"/>
                  </a:cubicBezTo>
                  <a:cubicBezTo>
                    <a:pt x="6657" y="978"/>
                    <a:pt x="6922" y="1024"/>
                    <a:pt x="6787" y="949"/>
                  </a:cubicBezTo>
                  <a:lnTo>
                    <a:pt x="6787" y="949"/>
                  </a:lnTo>
                  <a:cubicBezTo>
                    <a:pt x="6845" y="959"/>
                    <a:pt x="6890" y="988"/>
                    <a:pt x="6919" y="1007"/>
                  </a:cubicBezTo>
                  <a:cubicBezTo>
                    <a:pt x="6929" y="1007"/>
                    <a:pt x="6961" y="1017"/>
                    <a:pt x="6993" y="1030"/>
                  </a:cubicBezTo>
                  <a:cubicBezTo>
                    <a:pt x="7022" y="1040"/>
                    <a:pt x="7052" y="1051"/>
                    <a:pt x="7063" y="1051"/>
                  </a:cubicBezTo>
                  <a:cubicBezTo>
                    <a:pt x="7066" y="1051"/>
                    <a:pt x="7068" y="1050"/>
                    <a:pt x="7068" y="1048"/>
                  </a:cubicBezTo>
                  <a:lnTo>
                    <a:pt x="7068" y="1048"/>
                  </a:lnTo>
                  <a:cubicBezTo>
                    <a:pt x="7085" y="1100"/>
                    <a:pt x="7234" y="1192"/>
                    <a:pt x="7345" y="1288"/>
                  </a:cubicBezTo>
                  <a:cubicBezTo>
                    <a:pt x="7449" y="1382"/>
                    <a:pt x="7533" y="1460"/>
                    <a:pt x="7477" y="1460"/>
                  </a:cubicBezTo>
                  <a:cubicBezTo>
                    <a:pt x="7473" y="1460"/>
                    <a:pt x="7469" y="1460"/>
                    <a:pt x="7465" y="1459"/>
                  </a:cubicBezTo>
                  <a:lnTo>
                    <a:pt x="7465" y="1459"/>
                  </a:lnTo>
                  <a:cubicBezTo>
                    <a:pt x="7594" y="1572"/>
                    <a:pt x="8030" y="1899"/>
                    <a:pt x="8224" y="2228"/>
                  </a:cubicBezTo>
                  <a:cubicBezTo>
                    <a:pt x="8205" y="2199"/>
                    <a:pt x="8175" y="2179"/>
                    <a:pt x="8149" y="2154"/>
                  </a:cubicBezTo>
                  <a:lnTo>
                    <a:pt x="8149" y="2154"/>
                  </a:lnTo>
                  <a:cubicBezTo>
                    <a:pt x="8294" y="2519"/>
                    <a:pt x="8376" y="2419"/>
                    <a:pt x="8479" y="2632"/>
                  </a:cubicBezTo>
                  <a:cubicBezTo>
                    <a:pt x="8459" y="2597"/>
                    <a:pt x="8448" y="2583"/>
                    <a:pt x="8444" y="2583"/>
                  </a:cubicBezTo>
                  <a:lnTo>
                    <a:pt x="8444" y="2583"/>
                  </a:lnTo>
                  <a:cubicBezTo>
                    <a:pt x="8429" y="2583"/>
                    <a:pt x="8525" y="2824"/>
                    <a:pt x="8515" y="2896"/>
                  </a:cubicBezTo>
                  <a:cubicBezTo>
                    <a:pt x="8546" y="2974"/>
                    <a:pt x="8582" y="3062"/>
                    <a:pt x="8615" y="3142"/>
                  </a:cubicBezTo>
                  <a:cubicBezTo>
                    <a:pt x="8637" y="3233"/>
                    <a:pt x="8660" y="3333"/>
                    <a:pt x="8670" y="3465"/>
                  </a:cubicBezTo>
                  <a:cubicBezTo>
                    <a:pt x="8650" y="3517"/>
                    <a:pt x="8598" y="3530"/>
                    <a:pt x="8592" y="3701"/>
                  </a:cubicBezTo>
                  <a:lnTo>
                    <a:pt x="8618" y="3817"/>
                  </a:lnTo>
                  <a:cubicBezTo>
                    <a:pt x="8611" y="3985"/>
                    <a:pt x="8640" y="4217"/>
                    <a:pt x="8611" y="4324"/>
                  </a:cubicBezTo>
                  <a:lnTo>
                    <a:pt x="8611" y="4302"/>
                  </a:lnTo>
                  <a:cubicBezTo>
                    <a:pt x="8590" y="4406"/>
                    <a:pt x="8594" y="4457"/>
                    <a:pt x="8606" y="4457"/>
                  </a:cubicBezTo>
                  <a:cubicBezTo>
                    <a:pt x="8615" y="4457"/>
                    <a:pt x="8630" y="4422"/>
                    <a:pt x="8640" y="4353"/>
                  </a:cubicBezTo>
                  <a:lnTo>
                    <a:pt x="8640" y="4353"/>
                  </a:lnTo>
                  <a:lnTo>
                    <a:pt x="8637" y="4541"/>
                  </a:lnTo>
                  <a:lnTo>
                    <a:pt x="8628" y="4544"/>
                  </a:lnTo>
                  <a:cubicBezTo>
                    <a:pt x="8621" y="4789"/>
                    <a:pt x="8650" y="5022"/>
                    <a:pt x="8576" y="5406"/>
                  </a:cubicBezTo>
                  <a:cubicBezTo>
                    <a:pt x="8574" y="5393"/>
                    <a:pt x="8571" y="5387"/>
                    <a:pt x="8567" y="5387"/>
                  </a:cubicBezTo>
                  <a:cubicBezTo>
                    <a:pt x="8559" y="5387"/>
                    <a:pt x="8547" y="5412"/>
                    <a:pt x="8534" y="5438"/>
                  </a:cubicBezTo>
                  <a:cubicBezTo>
                    <a:pt x="8522" y="5462"/>
                    <a:pt x="8511" y="5486"/>
                    <a:pt x="8506" y="5486"/>
                  </a:cubicBezTo>
                  <a:cubicBezTo>
                    <a:pt x="8499" y="5486"/>
                    <a:pt x="8501" y="5451"/>
                    <a:pt x="8521" y="5338"/>
                  </a:cubicBezTo>
                  <a:lnTo>
                    <a:pt x="8521" y="5338"/>
                  </a:lnTo>
                  <a:cubicBezTo>
                    <a:pt x="8520" y="5364"/>
                    <a:pt x="8522" y="5374"/>
                    <a:pt x="8526" y="5374"/>
                  </a:cubicBezTo>
                  <a:cubicBezTo>
                    <a:pt x="8537" y="5374"/>
                    <a:pt x="8564" y="5286"/>
                    <a:pt x="8576" y="5274"/>
                  </a:cubicBezTo>
                  <a:cubicBezTo>
                    <a:pt x="8608" y="5148"/>
                    <a:pt x="8598" y="5031"/>
                    <a:pt x="8605" y="4973"/>
                  </a:cubicBezTo>
                  <a:lnTo>
                    <a:pt x="8605" y="4973"/>
                  </a:lnTo>
                  <a:cubicBezTo>
                    <a:pt x="8599" y="4983"/>
                    <a:pt x="8592" y="4988"/>
                    <a:pt x="8585" y="4988"/>
                  </a:cubicBezTo>
                  <a:cubicBezTo>
                    <a:pt x="8565" y="4988"/>
                    <a:pt x="8542" y="4952"/>
                    <a:pt x="8531" y="4903"/>
                  </a:cubicBezTo>
                  <a:lnTo>
                    <a:pt x="8531" y="4903"/>
                  </a:lnTo>
                  <a:cubicBezTo>
                    <a:pt x="8546" y="5155"/>
                    <a:pt x="8360" y="5836"/>
                    <a:pt x="8411" y="5910"/>
                  </a:cubicBezTo>
                  <a:cubicBezTo>
                    <a:pt x="8333" y="6210"/>
                    <a:pt x="8230" y="6608"/>
                    <a:pt x="8108" y="6947"/>
                  </a:cubicBezTo>
                  <a:cubicBezTo>
                    <a:pt x="8115" y="6936"/>
                    <a:pt x="8126" y="6916"/>
                    <a:pt x="8131" y="6916"/>
                  </a:cubicBezTo>
                  <a:cubicBezTo>
                    <a:pt x="8132" y="6916"/>
                    <a:pt x="8133" y="6916"/>
                    <a:pt x="8133" y="6918"/>
                  </a:cubicBezTo>
                  <a:lnTo>
                    <a:pt x="8004" y="7206"/>
                  </a:lnTo>
                  <a:lnTo>
                    <a:pt x="8020" y="7134"/>
                  </a:lnTo>
                  <a:lnTo>
                    <a:pt x="7933" y="7325"/>
                  </a:lnTo>
                  <a:cubicBezTo>
                    <a:pt x="7932" y="7326"/>
                    <a:pt x="7930" y="7327"/>
                    <a:pt x="7929" y="7327"/>
                  </a:cubicBezTo>
                  <a:cubicBezTo>
                    <a:pt x="7916" y="7327"/>
                    <a:pt x="7928" y="7253"/>
                    <a:pt x="7949" y="7179"/>
                  </a:cubicBezTo>
                  <a:cubicBezTo>
                    <a:pt x="7958" y="7146"/>
                    <a:pt x="7971" y="7118"/>
                    <a:pt x="7976" y="7118"/>
                  </a:cubicBezTo>
                  <a:lnTo>
                    <a:pt x="7976" y="7118"/>
                  </a:lnTo>
                  <a:cubicBezTo>
                    <a:pt x="7977" y="7118"/>
                    <a:pt x="7978" y="7122"/>
                    <a:pt x="7976" y="7132"/>
                  </a:cubicBezTo>
                  <a:lnTo>
                    <a:pt x="7976" y="7132"/>
                  </a:lnTo>
                  <a:cubicBezTo>
                    <a:pt x="7985" y="7087"/>
                    <a:pt x="7986" y="7070"/>
                    <a:pt x="7983" y="7070"/>
                  </a:cubicBezTo>
                  <a:lnTo>
                    <a:pt x="7983" y="7070"/>
                  </a:lnTo>
                  <a:cubicBezTo>
                    <a:pt x="7979" y="7070"/>
                    <a:pt x="7967" y="7103"/>
                    <a:pt x="7956" y="7134"/>
                  </a:cubicBezTo>
                  <a:cubicBezTo>
                    <a:pt x="7943" y="7165"/>
                    <a:pt x="7929" y="7197"/>
                    <a:pt x="7924" y="7197"/>
                  </a:cubicBezTo>
                  <a:cubicBezTo>
                    <a:pt x="7921" y="7197"/>
                    <a:pt x="7920" y="7187"/>
                    <a:pt x="7923" y="7163"/>
                  </a:cubicBezTo>
                  <a:cubicBezTo>
                    <a:pt x="7943" y="7115"/>
                    <a:pt x="7959" y="7044"/>
                    <a:pt x="7972" y="7008"/>
                  </a:cubicBezTo>
                  <a:lnTo>
                    <a:pt x="7972" y="7008"/>
                  </a:lnTo>
                  <a:cubicBezTo>
                    <a:pt x="7875" y="7244"/>
                    <a:pt x="7887" y="7370"/>
                    <a:pt x="7798" y="7506"/>
                  </a:cubicBezTo>
                  <a:cubicBezTo>
                    <a:pt x="7787" y="7632"/>
                    <a:pt x="7739" y="7874"/>
                    <a:pt x="7655" y="8097"/>
                  </a:cubicBezTo>
                  <a:cubicBezTo>
                    <a:pt x="7656" y="8085"/>
                    <a:pt x="7656" y="8080"/>
                    <a:pt x="7655" y="8080"/>
                  </a:cubicBezTo>
                  <a:cubicBezTo>
                    <a:pt x="7652" y="8080"/>
                    <a:pt x="7641" y="8121"/>
                    <a:pt x="7629" y="8165"/>
                  </a:cubicBezTo>
                  <a:cubicBezTo>
                    <a:pt x="7618" y="8207"/>
                    <a:pt x="7605" y="8250"/>
                    <a:pt x="7597" y="8250"/>
                  </a:cubicBezTo>
                  <a:cubicBezTo>
                    <a:pt x="7594" y="8250"/>
                    <a:pt x="7592" y="8242"/>
                    <a:pt x="7591" y="8223"/>
                  </a:cubicBezTo>
                  <a:cubicBezTo>
                    <a:pt x="7587" y="8316"/>
                    <a:pt x="7513" y="8516"/>
                    <a:pt x="7526" y="8558"/>
                  </a:cubicBezTo>
                  <a:cubicBezTo>
                    <a:pt x="7526" y="8523"/>
                    <a:pt x="7552" y="8423"/>
                    <a:pt x="7577" y="8355"/>
                  </a:cubicBezTo>
                  <a:lnTo>
                    <a:pt x="7577" y="8355"/>
                  </a:lnTo>
                  <a:cubicBezTo>
                    <a:pt x="7562" y="8452"/>
                    <a:pt x="7581" y="8468"/>
                    <a:pt x="7549" y="8585"/>
                  </a:cubicBezTo>
                  <a:cubicBezTo>
                    <a:pt x="7545" y="8590"/>
                    <a:pt x="7542" y="8591"/>
                    <a:pt x="7540" y="8591"/>
                  </a:cubicBezTo>
                  <a:cubicBezTo>
                    <a:pt x="7537" y="8591"/>
                    <a:pt x="7536" y="8588"/>
                    <a:pt x="7536" y="8588"/>
                  </a:cubicBezTo>
                  <a:lnTo>
                    <a:pt x="7536" y="8588"/>
                  </a:lnTo>
                  <a:cubicBezTo>
                    <a:pt x="7529" y="8746"/>
                    <a:pt x="7601" y="8655"/>
                    <a:pt x="7558" y="8927"/>
                  </a:cubicBezTo>
                  <a:cubicBezTo>
                    <a:pt x="7531" y="9148"/>
                    <a:pt x="7515" y="9223"/>
                    <a:pt x="7504" y="9223"/>
                  </a:cubicBezTo>
                  <a:cubicBezTo>
                    <a:pt x="7492" y="9223"/>
                    <a:pt x="7488" y="9143"/>
                    <a:pt x="7484" y="9062"/>
                  </a:cubicBezTo>
                  <a:cubicBezTo>
                    <a:pt x="7479" y="8984"/>
                    <a:pt x="7475" y="8905"/>
                    <a:pt x="7469" y="8905"/>
                  </a:cubicBezTo>
                  <a:cubicBezTo>
                    <a:pt x="7468" y="8905"/>
                    <a:pt x="7466" y="8908"/>
                    <a:pt x="7465" y="8914"/>
                  </a:cubicBezTo>
                  <a:cubicBezTo>
                    <a:pt x="7474" y="8943"/>
                    <a:pt x="7439" y="9263"/>
                    <a:pt x="7432" y="9411"/>
                  </a:cubicBezTo>
                  <a:lnTo>
                    <a:pt x="7426" y="9376"/>
                  </a:lnTo>
                  <a:lnTo>
                    <a:pt x="7426" y="9376"/>
                  </a:lnTo>
                  <a:cubicBezTo>
                    <a:pt x="7429" y="9454"/>
                    <a:pt x="7442" y="9563"/>
                    <a:pt x="7422" y="9644"/>
                  </a:cubicBezTo>
                  <a:cubicBezTo>
                    <a:pt x="7452" y="9689"/>
                    <a:pt x="7471" y="9776"/>
                    <a:pt x="7504" y="9828"/>
                  </a:cubicBezTo>
                  <a:lnTo>
                    <a:pt x="7555" y="10154"/>
                  </a:lnTo>
                  <a:lnTo>
                    <a:pt x="7529" y="10089"/>
                  </a:lnTo>
                  <a:lnTo>
                    <a:pt x="7529" y="10089"/>
                  </a:lnTo>
                  <a:cubicBezTo>
                    <a:pt x="7546" y="10164"/>
                    <a:pt x="7555" y="10229"/>
                    <a:pt x="7565" y="10293"/>
                  </a:cubicBezTo>
                  <a:cubicBezTo>
                    <a:pt x="7563" y="10298"/>
                    <a:pt x="7561" y="10301"/>
                    <a:pt x="7558" y="10301"/>
                  </a:cubicBezTo>
                  <a:cubicBezTo>
                    <a:pt x="7546" y="10301"/>
                    <a:pt x="7535" y="10215"/>
                    <a:pt x="7516" y="10132"/>
                  </a:cubicBezTo>
                  <a:lnTo>
                    <a:pt x="7516" y="10132"/>
                  </a:lnTo>
                  <a:cubicBezTo>
                    <a:pt x="7504" y="10186"/>
                    <a:pt x="7516" y="10254"/>
                    <a:pt x="7549" y="10329"/>
                  </a:cubicBezTo>
                  <a:lnTo>
                    <a:pt x="7544" y="10296"/>
                  </a:lnTo>
                  <a:lnTo>
                    <a:pt x="7544" y="10296"/>
                  </a:lnTo>
                  <a:cubicBezTo>
                    <a:pt x="7556" y="10364"/>
                    <a:pt x="7627" y="10511"/>
                    <a:pt x="7643" y="10511"/>
                  </a:cubicBezTo>
                  <a:cubicBezTo>
                    <a:pt x="7649" y="10511"/>
                    <a:pt x="7646" y="10486"/>
                    <a:pt x="7626" y="10419"/>
                  </a:cubicBezTo>
                  <a:lnTo>
                    <a:pt x="7626" y="10419"/>
                  </a:lnTo>
                  <a:cubicBezTo>
                    <a:pt x="7701" y="10590"/>
                    <a:pt x="7678" y="10658"/>
                    <a:pt x="7726" y="10775"/>
                  </a:cubicBezTo>
                  <a:cubicBezTo>
                    <a:pt x="7725" y="10776"/>
                    <a:pt x="7724" y="10776"/>
                    <a:pt x="7723" y="10776"/>
                  </a:cubicBezTo>
                  <a:cubicBezTo>
                    <a:pt x="7717" y="10776"/>
                    <a:pt x="7708" y="10765"/>
                    <a:pt x="7701" y="10752"/>
                  </a:cubicBezTo>
                  <a:cubicBezTo>
                    <a:pt x="7693" y="10740"/>
                    <a:pt x="7685" y="10727"/>
                    <a:pt x="7681" y="10727"/>
                  </a:cubicBezTo>
                  <a:cubicBezTo>
                    <a:pt x="7678" y="10727"/>
                    <a:pt x="7677" y="10733"/>
                    <a:pt x="7678" y="10748"/>
                  </a:cubicBezTo>
                  <a:cubicBezTo>
                    <a:pt x="7713" y="10864"/>
                    <a:pt x="7726" y="10952"/>
                    <a:pt x="7781" y="11036"/>
                  </a:cubicBezTo>
                  <a:cubicBezTo>
                    <a:pt x="7749" y="10946"/>
                    <a:pt x="7801" y="11058"/>
                    <a:pt x="7762" y="10907"/>
                  </a:cubicBezTo>
                  <a:lnTo>
                    <a:pt x="7762" y="10907"/>
                  </a:lnTo>
                  <a:cubicBezTo>
                    <a:pt x="7781" y="10964"/>
                    <a:pt x="7861" y="11088"/>
                    <a:pt x="7868" y="11088"/>
                  </a:cubicBezTo>
                  <a:cubicBezTo>
                    <a:pt x="7868" y="11088"/>
                    <a:pt x="7868" y="11088"/>
                    <a:pt x="7868" y="11088"/>
                  </a:cubicBezTo>
                  <a:cubicBezTo>
                    <a:pt x="7843" y="11046"/>
                    <a:pt x="7814" y="11019"/>
                    <a:pt x="7794" y="10933"/>
                  </a:cubicBezTo>
                  <a:lnTo>
                    <a:pt x="7794" y="10933"/>
                  </a:lnTo>
                  <a:cubicBezTo>
                    <a:pt x="7868" y="11081"/>
                    <a:pt x="7953" y="11226"/>
                    <a:pt x="8014" y="11385"/>
                  </a:cubicBezTo>
                  <a:cubicBezTo>
                    <a:pt x="8008" y="11381"/>
                    <a:pt x="7998" y="11368"/>
                    <a:pt x="7984" y="11353"/>
                  </a:cubicBezTo>
                  <a:lnTo>
                    <a:pt x="7984" y="11353"/>
                  </a:lnTo>
                  <a:cubicBezTo>
                    <a:pt x="8098" y="11540"/>
                    <a:pt x="8288" y="11802"/>
                    <a:pt x="8401" y="11895"/>
                  </a:cubicBezTo>
                  <a:lnTo>
                    <a:pt x="8372" y="11840"/>
                  </a:lnTo>
                  <a:cubicBezTo>
                    <a:pt x="8333" y="11805"/>
                    <a:pt x="8269" y="11721"/>
                    <a:pt x="8253" y="11682"/>
                  </a:cubicBezTo>
                  <a:lnTo>
                    <a:pt x="8253" y="11682"/>
                  </a:lnTo>
                  <a:cubicBezTo>
                    <a:pt x="8275" y="11709"/>
                    <a:pt x="8286" y="11718"/>
                    <a:pt x="8291" y="11718"/>
                  </a:cubicBezTo>
                  <a:cubicBezTo>
                    <a:pt x="8296" y="11718"/>
                    <a:pt x="8292" y="11703"/>
                    <a:pt x="8288" y="11688"/>
                  </a:cubicBezTo>
                  <a:cubicBezTo>
                    <a:pt x="8283" y="11674"/>
                    <a:pt x="8279" y="11659"/>
                    <a:pt x="8285" y="11659"/>
                  </a:cubicBezTo>
                  <a:cubicBezTo>
                    <a:pt x="8290" y="11659"/>
                    <a:pt x="8302" y="11669"/>
                    <a:pt x="8327" y="11698"/>
                  </a:cubicBezTo>
                  <a:cubicBezTo>
                    <a:pt x="8476" y="11876"/>
                    <a:pt x="8566" y="12066"/>
                    <a:pt x="8670" y="12143"/>
                  </a:cubicBezTo>
                  <a:cubicBezTo>
                    <a:pt x="8546" y="11963"/>
                    <a:pt x="8391" y="11711"/>
                    <a:pt x="8324" y="11650"/>
                  </a:cubicBezTo>
                  <a:lnTo>
                    <a:pt x="8324" y="11650"/>
                  </a:lnTo>
                  <a:lnTo>
                    <a:pt x="8408" y="11766"/>
                  </a:lnTo>
                  <a:cubicBezTo>
                    <a:pt x="8330" y="11685"/>
                    <a:pt x="8249" y="11611"/>
                    <a:pt x="8178" y="11527"/>
                  </a:cubicBezTo>
                  <a:cubicBezTo>
                    <a:pt x="8188" y="11508"/>
                    <a:pt x="8036" y="11278"/>
                    <a:pt x="8066" y="11268"/>
                  </a:cubicBezTo>
                  <a:lnTo>
                    <a:pt x="8066" y="11268"/>
                  </a:lnTo>
                  <a:cubicBezTo>
                    <a:pt x="8120" y="11372"/>
                    <a:pt x="8166" y="11453"/>
                    <a:pt x="8211" y="11530"/>
                  </a:cubicBezTo>
                  <a:cubicBezTo>
                    <a:pt x="8211" y="11508"/>
                    <a:pt x="8078" y="11262"/>
                    <a:pt x="8030" y="11155"/>
                  </a:cubicBezTo>
                  <a:lnTo>
                    <a:pt x="8030" y="11155"/>
                  </a:lnTo>
                  <a:lnTo>
                    <a:pt x="8088" y="11291"/>
                  </a:lnTo>
                  <a:cubicBezTo>
                    <a:pt x="8017" y="11181"/>
                    <a:pt x="7939" y="11049"/>
                    <a:pt x="7872" y="10913"/>
                  </a:cubicBezTo>
                  <a:cubicBezTo>
                    <a:pt x="7823" y="10771"/>
                    <a:pt x="7775" y="10629"/>
                    <a:pt x="7726" y="10506"/>
                  </a:cubicBezTo>
                  <a:lnTo>
                    <a:pt x="7726" y="10506"/>
                  </a:lnTo>
                  <a:cubicBezTo>
                    <a:pt x="7742" y="10541"/>
                    <a:pt x="7750" y="10554"/>
                    <a:pt x="7753" y="10554"/>
                  </a:cubicBezTo>
                  <a:cubicBezTo>
                    <a:pt x="7758" y="10554"/>
                    <a:pt x="7746" y="10510"/>
                    <a:pt x="7736" y="10464"/>
                  </a:cubicBezTo>
                  <a:cubicBezTo>
                    <a:pt x="7727" y="10417"/>
                    <a:pt x="7717" y="10372"/>
                    <a:pt x="7723" y="10372"/>
                  </a:cubicBezTo>
                  <a:lnTo>
                    <a:pt x="7723" y="10372"/>
                  </a:lnTo>
                  <a:cubicBezTo>
                    <a:pt x="7725" y="10372"/>
                    <a:pt x="7731" y="10381"/>
                    <a:pt x="7743" y="10403"/>
                  </a:cubicBezTo>
                  <a:cubicBezTo>
                    <a:pt x="7774" y="10457"/>
                    <a:pt x="7783" y="10547"/>
                    <a:pt x="7784" y="10547"/>
                  </a:cubicBezTo>
                  <a:cubicBezTo>
                    <a:pt x="7784" y="10547"/>
                    <a:pt x="7784" y="10545"/>
                    <a:pt x="7784" y="10542"/>
                  </a:cubicBezTo>
                  <a:cubicBezTo>
                    <a:pt x="7785" y="10542"/>
                    <a:pt x="7786" y="10542"/>
                    <a:pt x="7787" y="10542"/>
                  </a:cubicBezTo>
                  <a:cubicBezTo>
                    <a:pt x="7813" y="10542"/>
                    <a:pt x="7743" y="10388"/>
                    <a:pt x="7746" y="10335"/>
                  </a:cubicBezTo>
                  <a:cubicBezTo>
                    <a:pt x="7728" y="10318"/>
                    <a:pt x="7698" y="10162"/>
                    <a:pt x="7685" y="10162"/>
                  </a:cubicBezTo>
                  <a:cubicBezTo>
                    <a:pt x="7681" y="10162"/>
                    <a:pt x="7678" y="10176"/>
                    <a:pt x="7678" y="10213"/>
                  </a:cubicBezTo>
                  <a:cubicBezTo>
                    <a:pt x="7678" y="10125"/>
                    <a:pt x="7626" y="9941"/>
                    <a:pt x="7629" y="9825"/>
                  </a:cubicBezTo>
                  <a:lnTo>
                    <a:pt x="7629" y="9825"/>
                  </a:lnTo>
                  <a:cubicBezTo>
                    <a:pt x="7627" y="9827"/>
                    <a:pt x="7625" y="9828"/>
                    <a:pt x="7623" y="9828"/>
                  </a:cubicBezTo>
                  <a:cubicBezTo>
                    <a:pt x="7595" y="9828"/>
                    <a:pt x="7600" y="9606"/>
                    <a:pt x="7594" y="9563"/>
                  </a:cubicBezTo>
                  <a:cubicBezTo>
                    <a:pt x="7594" y="9515"/>
                    <a:pt x="7604" y="9469"/>
                    <a:pt x="7610" y="9434"/>
                  </a:cubicBezTo>
                  <a:cubicBezTo>
                    <a:pt x="7623" y="9544"/>
                    <a:pt x="7623" y="9676"/>
                    <a:pt x="7649" y="9812"/>
                  </a:cubicBezTo>
                  <a:lnTo>
                    <a:pt x="7646" y="9812"/>
                  </a:lnTo>
                  <a:cubicBezTo>
                    <a:pt x="7648" y="9857"/>
                    <a:pt x="7659" y="9940"/>
                    <a:pt x="7663" y="9940"/>
                  </a:cubicBezTo>
                  <a:cubicBezTo>
                    <a:pt x="7664" y="9940"/>
                    <a:pt x="7665" y="9939"/>
                    <a:pt x="7665" y="9934"/>
                  </a:cubicBezTo>
                  <a:lnTo>
                    <a:pt x="7678" y="9938"/>
                  </a:lnTo>
                  <a:cubicBezTo>
                    <a:pt x="7710" y="10067"/>
                    <a:pt x="7743" y="10199"/>
                    <a:pt x="7771" y="10316"/>
                  </a:cubicBezTo>
                  <a:cubicBezTo>
                    <a:pt x="7820" y="10426"/>
                    <a:pt x="7862" y="10523"/>
                    <a:pt x="7887" y="10581"/>
                  </a:cubicBezTo>
                  <a:lnTo>
                    <a:pt x="7853" y="10523"/>
                  </a:lnTo>
                  <a:lnTo>
                    <a:pt x="7853" y="10523"/>
                  </a:lnTo>
                  <a:cubicBezTo>
                    <a:pt x="7953" y="10703"/>
                    <a:pt x="7962" y="10913"/>
                    <a:pt x="8098" y="11081"/>
                  </a:cubicBezTo>
                  <a:cubicBezTo>
                    <a:pt x="8092" y="11078"/>
                    <a:pt x="8086" y="11070"/>
                    <a:pt x="8084" y="11070"/>
                  </a:cubicBezTo>
                  <a:lnTo>
                    <a:pt x="8084" y="11070"/>
                  </a:lnTo>
                  <a:cubicBezTo>
                    <a:pt x="8083" y="11070"/>
                    <a:pt x="8084" y="11075"/>
                    <a:pt x="8091" y="11091"/>
                  </a:cubicBezTo>
                  <a:cubicBezTo>
                    <a:pt x="8211" y="11314"/>
                    <a:pt x="8282" y="11388"/>
                    <a:pt x="8382" y="11566"/>
                  </a:cubicBezTo>
                  <a:lnTo>
                    <a:pt x="8353" y="11553"/>
                  </a:lnTo>
                  <a:lnTo>
                    <a:pt x="8353" y="11553"/>
                  </a:lnTo>
                  <a:cubicBezTo>
                    <a:pt x="8364" y="11564"/>
                    <a:pt x="8426" y="11633"/>
                    <a:pt x="8444" y="11633"/>
                  </a:cubicBezTo>
                  <a:cubicBezTo>
                    <a:pt x="8447" y="11633"/>
                    <a:pt x="8449" y="11631"/>
                    <a:pt x="8449" y="11627"/>
                  </a:cubicBezTo>
                  <a:cubicBezTo>
                    <a:pt x="8343" y="11492"/>
                    <a:pt x="8314" y="11472"/>
                    <a:pt x="8253" y="11333"/>
                  </a:cubicBezTo>
                  <a:lnTo>
                    <a:pt x="8253" y="11333"/>
                  </a:lnTo>
                  <a:cubicBezTo>
                    <a:pt x="8291" y="11381"/>
                    <a:pt x="8369" y="11492"/>
                    <a:pt x="8434" y="11569"/>
                  </a:cubicBezTo>
                  <a:lnTo>
                    <a:pt x="8466" y="11562"/>
                  </a:lnTo>
                  <a:cubicBezTo>
                    <a:pt x="8566" y="11647"/>
                    <a:pt x="8601" y="11779"/>
                    <a:pt x="8701" y="11863"/>
                  </a:cubicBezTo>
                  <a:lnTo>
                    <a:pt x="8634" y="11730"/>
                  </a:lnTo>
                  <a:lnTo>
                    <a:pt x="8650" y="11750"/>
                  </a:lnTo>
                  <a:cubicBezTo>
                    <a:pt x="8608" y="11695"/>
                    <a:pt x="8573" y="11653"/>
                    <a:pt x="8556" y="11643"/>
                  </a:cubicBezTo>
                  <a:cubicBezTo>
                    <a:pt x="8408" y="11472"/>
                    <a:pt x="8385" y="11353"/>
                    <a:pt x="8388" y="11310"/>
                  </a:cubicBezTo>
                  <a:cubicBezTo>
                    <a:pt x="8377" y="11280"/>
                    <a:pt x="8377" y="11271"/>
                    <a:pt x="8383" y="11271"/>
                  </a:cubicBezTo>
                  <a:cubicBezTo>
                    <a:pt x="8390" y="11271"/>
                    <a:pt x="8402" y="11280"/>
                    <a:pt x="8415" y="11288"/>
                  </a:cubicBezTo>
                  <a:cubicBezTo>
                    <a:pt x="8426" y="11298"/>
                    <a:pt x="8438" y="11308"/>
                    <a:pt x="8445" y="11308"/>
                  </a:cubicBezTo>
                  <a:cubicBezTo>
                    <a:pt x="8447" y="11308"/>
                    <a:pt x="8449" y="11306"/>
                    <a:pt x="8449" y="11304"/>
                  </a:cubicBezTo>
                  <a:cubicBezTo>
                    <a:pt x="8369" y="11162"/>
                    <a:pt x="8343" y="11188"/>
                    <a:pt x="8263" y="11046"/>
                  </a:cubicBezTo>
                  <a:cubicBezTo>
                    <a:pt x="8254" y="11025"/>
                    <a:pt x="8254" y="11018"/>
                    <a:pt x="8257" y="11018"/>
                  </a:cubicBezTo>
                  <a:cubicBezTo>
                    <a:pt x="8261" y="11018"/>
                    <a:pt x="8271" y="11030"/>
                    <a:pt x="8279" y="11039"/>
                  </a:cubicBezTo>
                  <a:lnTo>
                    <a:pt x="8208" y="10939"/>
                  </a:lnTo>
                  <a:cubicBezTo>
                    <a:pt x="8205" y="10934"/>
                    <a:pt x="8144" y="10775"/>
                    <a:pt x="8157" y="10775"/>
                  </a:cubicBezTo>
                  <a:cubicBezTo>
                    <a:pt x="8160" y="10775"/>
                    <a:pt x="8170" y="10788"/>
                    <a:pt x="8188" y="10819"/>
                  </a:cubicBezTo>
                  <a:cubicBezTo>
                    <a:pt x="8198" y="10842"/>
                    <a:pt x="8217" y="10881"/>
                    <a:pt x="8233" y="10913"/>
                  </a:cubicBezTo>
                  <a:cubicBezTo>
                    <a:pt x="8150" y="10702"/>
                    <a:pt x="8086" y="10329"/>
                    <a:pt x="8110" y="10329"/>
                  </a:cubicBezTo>
                  <a:cubicBezTo>
                    <a:pt x="8110" y="10329"/>
                    <a:pt x="8110" y="10329"/>
                    <a:pt x="8111" y="10329"/>
                  </a:cubicBezTo>
                  <a:cubicBezTo>
                    <a:pt x="8078" y="10213"/>
                    <a:pt x="8081" y="10248"/>
                    <a:pt x="8062" y="10057"/>
                  </a:cubicBezTo>
                  <a:cubicBezTo>
                    <a:pt x="8027" y="9973"/>
                    <a:pt x="8014" y="10074"/>
                    <a:pt x="7969" y="9867"/>
                  </a:cubicBezTo>
                  <a:lnTo>
                    <a:pt x="7969" y="9867"/>
                  </a:lnTo>
                  <a:lnTo>
                    <a:pt x="7981" y="10031"/>
                  </a:lnTo>
                  <a:cubicBezTo>
                    <a:pt x="7991" y="10064"/>
                    <a:pt x="8001" y="10099"/>
                    <a:pt x="8008" y="10128"/>
                  </a:cubicBezTo>
                  <a:lnTo>
                    <a:pt x="7981" y="9957"/>
                  </a:lnTo>
                  <a:lnTo>
                    <a:pt x="7981" y="9957"/>
                  </a:lnTo>
                  <a:cubicBezTo>
                    <a:pt x="8008" y="10064"/>
                    <a:pt x="8017" y="10044"/>
                    <a:pt x="8046" y="10074"/>
                  </a:cubicBezTo>
                  <a:cubicBezTo>
                    <a:pt x="8072" y="10335"/>
                    <a:pt x="8088" y="10406"/>
                    <a:pt x="8108" y="10542"/>
                  </a:cubicBezTo>
                  <a:cubicBezTo>
                    <a:pt x="8073" y="10480"/>
                    <a:pt x="8040" y="10373"/>
                    <a:pt x="8022" y="10373"/>
                  </a:cubicBezTo>
                  <a:cubicBezTo>
                    <a:pt x="8019" y="10373"/>
                    <a:pt x="8016" y="10377"/>
                    <a:pt x="8014" y="10387"/>
                  </a:cubicBezTo>
                  <a:cubicBezTo>
                    <a:pt x="7994" y="10254"/>
                    <a:pt x="7953" y="10248"/>
                    <a:pt x="7953" y="10086"/>
                  </a:cubicBezTo>
                  <a:lnTo>
                    <a:pt x="7953" y="10086"/>
                  </a:lnTo>
                  <a:lnTo>
                    <a:pt x="7965" y="10116"/>
                  </a:lnTo>
                  <a:cubicBezTo>
                    <a:pt x="7923" y="9992"/>
                    <a:pt x="7949" y="9970"/>
                    <a:pt x="7914" y="9870"/>
                  </a:cubicBezTo>
                  <a:lnTo>
                    <a:pt x="7914" y="9870"/>
                  </a:lnTo>
                  <a:cubicBezTo>
                    <a:pt x="7915" y="9871"/>
                    <a:pt x="7916" y="9872"/>
                    <a:pt x="7917" y="9872"/>
                  </a:cubicBezTo>
                  <a:cubicBezTo>
                    <a:pt x="7921" y="9872"/>
                    <a:pt x="7923" y="9861"/>
                    <a:pt x="7923" y="9847"/>
                  </a:cubicBezTo>
                  <a:cubicBezTo>
                    <a:pt x="7911" y="9776"/>
                    <a:pt x="7905" y="9757"/>
                    <a:pt x="7901" y="9757"/>
                  </a:cubicBezTo>
                  <a:cubicBezTo>
                    <a:pt x="7899" y="9757"/>
                    <a:pt x="7897" y="9764"/>
                    <a:pt x="7894" y="9770"/>
                  </a:cubicBezTo>
                  <a:cubicBezTo>
                    <a:pt x="7893" y="9777"/>
                    <a:pt x="7892" y="9784"/>
                    <a:pt x="7890" y="9784"/>
                  </a:cubicBezTo>
                  <a:cubicBezTo>
                    <a:pt x="7886" y="9784"/>
                    <a:pt x="7879" y="9763"/>
                    <a:pt x="7865" y="9689"/>
                  </a:cubicBezTo>
                  <a:cubicBezTo>
                    <a:pt x="7870" y="9591"/>
                    <a:pt x="7882" y="9571"/>
                    <a:pt x="7894" y="9571"/>
                  </a:cubicBezTo>
                  <a:cubicBezTo>
                    <a:pt x="7898" y="9571"/>
                    <a:pt x="7903" y="9573"/>
                    <a:pt x="7907" y="9576"/>
                  </a:cubicBezTo>
                  <a:cubicBezTo>
                    <a:pt x="7911" y="9579"/>
                    <a:pt x="7915" y="9581"/>
                    <a:pt x="7919" y="9581"/>
                  </a:cubicBezTo>
                  <a:cubicBezTo>
                    <a:pt x="7924" y="9581"/>
                    <a:pt x="7929" y="9577"/>
                    <a:pt x="7933" y="9566"/>
                  </a:cubicBezTo>
                  <a:cubicBezTo>
                    <a:pt x="7972" y="9906"/>
                    <a:pt x="7959" y="9563"/>
                    <a:pt x="8033" y="9919"/>
                  </a:cubicBezTo>
                  <a:cubicBezTo>
                    <a:pt x="8078" y="9912"/>
                    <a:pt x="8043" y="9776"/>
                    <a:pt x="8053" y="9582"/>
                  </a:cubicBezTo>
                  <a:lnTo>
                    <a:pt x="8053" y="9582"/>
                  </a:lnTo>
                  <a:cubicBezTo>
                    <a:pt x="8047" y="9617"/>
                    <a:pt x="8041" y="9627"/>
                    <a:pt x="8034" y="9627"/>
                  </a:cubicBezTo>
                  <a:cubicBezTo>
                    <a:pt x="8028" y="9627"/>
                    <a:pt x="8023" y="9621"/>
                    <a:pt x="8017" y="9615"/>
                  </a:cubicBezTo>
                  <a:cubicBezTo>
                    <a:pt x="8011" y="9609"/>
                    <a:pt x="8004" y="9602"/>
                    <a:pt x="7997" y="9602"/>
                  </a:cubicBezTo>
                  <a:cubicBezTo>
                    <a:pt x="7986" y="9602"/>
                    <a:pt x="7975" y="9618"/>
                    <a:pt x="7965" y="9673"/>
                  </a:cubicBezTo>
                  <a:cubicBezTo>
                    <a:pt x="7962" y="9382"/>
                    <a:pt x="7853" y="9399"/>
                    <a:pt x="7939" y="9069"/>
                  </a:cubicBezTo>
                  <a:lnTo>
                    <a:pt x="7939" y="9069"/>
                  </a:lnTo>
                  <a:lnTo>
                    <a:pt x="7943" y="9075"/>
                  </a:lnTo>
                  <a:lnTo>
                    <a:pt x="7936" y="8937"/>
                  </a:lnTo>
                  <a:lnTo>
                    <a:pt x="7981" y="8749"/>
                  </a:lnTo>
                  <a:lnTo>
                    <a:pt x="7981" y="8749"/>
                  </a:lnTo>
                  <a:cubicBezTo>
                    <a:pt x="8004" y="8872"/>
                    <a:pt x="7962" y="9014"/>
                    <a:pt x="7972" y="9108"/>
                  </a:cubicBezTo>
                  <a:cubicBezTo>
                    <a:pt x="8056" y="8885"/>
                    <a:pt x="7962" y="8795"/>
                    <a:pt x="8039" y="8530"/>
                  </a:cubicBezTo>
                  <a:cubicBezTo>
                    <a:pt x="8057" y="8492"/>
                    <a:pt x="8067" y="8477"/>
                    <a:pt x="8072" y="8477"/>
                  </a:cubicBezTo>
                  <a:cubicBezTo>
                    <a:pt x="8094" y="8477"/>
                    <a:pt x="8004" y="8805"/>
                    <a:pt x="8046" y="8810"/>
                  </a:cubicBezTo>
                  <a:cubicBezTo>
                    <a:pt x="8040" y="8759"/>
                    <a:pt x="8088" y="8634"/>
                    <a:pt x="8102" y="8634"/>
                  </a:cubicBezTo>
                  <a:cubicBezTo>
                    <a:pt x="8103" y="8634"/>
                    <a:pt x="8104" y="8635"/>
                    <a:pt x="8105" y="8636"/>
                  </a:cubicBezTo>
                  <a:cubicBezTo>
                    <a:pt x="8036" y="8878"/>
                    <a:pt x="8101" y="8788"/>
                    <a:pt x="8033" y="9056"/>
                  </a:cubicBezTo>
                  <a:cubicBezTo>
                    <a:pt x="8036" y="9015"/>
                    <a:pt x="8036" y="9002"/>
                    <a:pt x="8034" y="9002"/>
                  </a:cubicBezTo>
                  <a:lnTo>
                    <a:pt x="8034" y="9002"/>
                  </a:lnTo>
                  <a:cubicBezTo>
                    <a:pt x="8032" y="9002"/>
                    <a:pt x="8028" y="9014"/>
                    <a:pt x="8023" y="9027"/>
                  </a:cubicBezTo>
                  <a:cubicBezTo>
                    <a:pt x="8018" y="9040"/>
                    <a:pt x="8013" y="9052"/>
                    <a:pt x="8008" y="9052"/>
                  </a:cubicBezTo>
                  <a:cubicBezTo>
                    <a:pt x="8007" y="9052"/>
                    <a:pt x="8005" y="9052"/>
                    <a:pt x="8004" y="9050"/>
                  </a:cubicBezTo>
                  <a:lnTo>
                    <a:pt x="8004" y="9050"/>
                  </a:lnTo>
                  <a:cubicBezTo>
                    <a:pt x="8011" y="9069"/>
                    <a:pt x="8004" y="9144"/>
                    <a:pt x="7991" y="9233"/>
                  </a:cubicBezTo>
                  <a:cubicBezTo>
                    <a:pt x="7991" y="9324"/>
                    <a:pt x="7988" y="9434"/>
                    <a:pt x="7984" y="9524"/>
                  </a:cubicBezTo>
                  <a:cubicBezTo>
                    <a:pt x="7987" y="9528"/>
                    <a:pt x="7989" y="9529"/>
                    <a:pt x="7991" y="9529"/>
                  </a:cubicBezTo>
                  <a:cubicBezTo>
                    <a:pt x="8011" y="9529"/>
                    <a:pt x="8012" y="9359"/>
                    <a:pt x="8027" y="9256"/>
                  </a:cubicBezTo>
                  <a:cubicBezTo>
                    <a:pt x="8027" y="9040"/>
                    <a:pt x="8111" y="8827"/>
                    <a:pt x="8111" y="8655"/>
                  </a:cubicBezTo>
                  <a:cubicBezTo>
                    <a:pt x="8130" y="8573"/>
                    <a:pt x="8139" y="8547"/>
                    <a:pt x="8144" y="8547"/>
                  </a:cubicBezTo>
                  <a:cubicBezTo>
                    <a:pt x="8149" y="8547"/>
                    <a:pt x="8149" y="8568"/>
                    <a:pt x="8149" y="8588"/>
                  </a:cubicBezTo>
                  <a:cubicBezTo>
                    <a:pt x="8149" y="8609"/>
                    <a:pt x="8147" y="8630"/>
                    <a:pt x="8149" y="8630"/>
                  </a:cubicBezTo>
                  <a:cubicBezTo>
                    <a:pt x="8149" y="8630"/>
                    <a:pt x="8149" y="8630"/>
                    <a:pt x="8149" y="8630"/>
                  </a:cubicBezTo>
                  <a:cubicBezTo>
                    <a:pt x="8214" y="8427"/>
                    <a:pt x="8149" y="8533"/>
                    <a:pt x="8159" y="8465"/>
                  </a:cubicBezTo>
                  <a:cubicBezTo>
                    <a:pt x="8211" y="8145"/>
                    <a:pt x="8282" y="8123"/>
                    <a:pt x="8353" y="7899"/>
                  </a:cubicBezTo>
                  <a:cubicBezTo>
                    <a:pt x="8366" y="7703"/>
                    <a:pt x="8534" y="7244"/>
                    <a:pt x="8637" y="6915"/>
                  </a:cubicBezTo>
                  <a:cubicBezTo>
                    <a:pt x="8637" y="6930"/>
                    <a:pt x="8640" y="6935"/>
                    <a:pt x="8644" y="6935"/>
                  </a:cubicBezTo>
                  <a:cubicBezTo>
                    <a:pt x="8653" y="6935"/>
                    <a:pt x="8668" y="6914"/>
                    <a:pt x="8679" y="6905"/>
                  </a:cubicBezTo>
                  <a:cubicBezTo>
                    <a:pt x="8689" y="6692"/>
                    <a:pt x="8689" y="6769"/>
                    <a:pt x="8731" y="6511"/>
                  </a:cubicBezTo>
                  <a:lnTo>
                    <a:pt x="8731" y="6511"/>
                  </a:lnTo>
                  <a:lnTo>
                    <a:pt x="8647" y="6714"/>
                  </a:lnTo>
                  <a:cubicBezTo>
                    <a:pt x="8692" y="6547"/>
                    <a:pt x="8698" y="6404"/>
                    <a:pt x="8767" y="6256"/>
                  </a:cubicBezTo>
                  <a:lnTo>
                    <a:pt x="8767" y="6256"/>
                  </a:lnTo>
                  <a:cubicBezTo>
                    <a:pt x="8750" y="6287"/>
                    <a:pt x="8740" y="6300"/>
                    <a:pt x="8735" y="6300"/>
                  </a:cubicBezTo>
                  <a:cubicBezTo>
                    <a:pt x="8708" y="6300"/>
                    <a:pt x="8805" y="5950"/>
                    <a:pt x="8818" y="5842"/>
                  </a:cubicBezTo>
                  <a:cubicBezTo>
                    <a:pt x="8883" y="5675"/>
                    <a:pt x="8873" y="5487"/>
                    <a:pt x="8925" y="5399"/>
                  </a:cubicBezTo>
                  <a:lnTo>
                    <a:pt x="8925" y="5399"/>
                  </a:lnTo>
                  <a:lnTo>
                    <a:pt x="8922" y="5423"/>
                  </a:lnTo>
                  <a:lnTo>
                    <a:pt x="8977" y="5167"/>
                  </a:lnTo>
                  <a:lnTo>
                    <a:pt x="9018" y="5206"/>
                  </a:lnTo>
                  <a:cubicBezTo>
                    <a:pt x="9073" y="5054"/>
                    <a:pt x="9059" y="4857"/>
                    <a:pt x="9044" y="4857"/>
                  </a:cubicBezTo>
                  <a:cubicBezTo>
                    <a:pt x="9042" y="4857"/>
                    <a:pt x="9040" y="4860"/>
                    <a:pt x="9038" y="4867"/>
                  </a:cubicBezTo>
                  <a:cubicBezTo>
                    <a:pt x="9051" y="4777"/>
                    <a:pt x="9058" y="4756"/>
                    <a:pt x="9064" y="4756"/>
                  </a:cubicBezTo>
                  <a:cubicBezTo>
                    <a:pt x="9066" y="4756"/>
                    <a:pt x="9068" y="4760"/>
                    <a:pt x="9070" y="4764"/>
                  </a:cubicBezTo>
                  <a:cubicBezTo>
                    <a:pt x="9072" y="4766"/>
                    <a:pt x="9076" y="4770"/>
                    <a:pt x="9080" y="4770"/>
                  </a:cubicBezTo>
                  <a:cubicBezTo>
                    <a:pt x="9082" y="4770"/>
                    <a:pt x="9084" y="4769"/>
                    <a:pt x="9086" y="4767"/>
                  </a:cubicBezTo>
                  <a:lnTo>
                    <a:pt x="9086" y="4767"/>
                  </a:lnTo>
                  <a:cubicBezTo>
                    <a:pt x="9089" y="4873"/>
                    <a:pt x="9108" y="5113"/>
                    <a:pt x="9054" y="5171"/>
                  </a:cubicBezTo>
                  <a:cubicBezTo>
                    <a:pt x="9060" y="5155"/>
                    <a:pt x="9067" y="5116"/>
                    <a:pt x="9063" y="5106"/>
                  </a:cubicBezTo>
                  <a:lnTo>
                    <a:pt x="9063" y="5106"/>
                  </a:lnTo>
                  <a:cubicBezTo>
                    <a:pt x="8947" y="5587"/>
                    <a:pt x="9089" y="5274"/>
                    <a:pt x="9054" y="5520"/>
                  </a:cubicBezTo>
                  <a:cubicBezTo>
                    <a:pt x="9083" y="5393"/>
                    <a:pt x="9125" y="5303"/>
                    <a:pt x="9138" y="5164"/>
                  </a:cubicBezTo>
                  <a:cubicBezTo>
                    <a:pt x="9157" y="5103"/>
                    <a:pt x="9160" y="4837"/>
                    <a:pt x="9157" y="4706"/>
                  </a:cubicBezTo>
                  <a:lnTo>
                    <a:pt x="9157" y="4706"/>
                  </a:lnTo>
                  <a:cubicBezTo>
                    <a:pt x="9157" y="4886"/>
                    <a:pt x="9132" y="4980"/>
                    <a:pt x="9093" y="5116"/>
                  </a:cubicBezTo>
                  <a:cubicBezTo>
                    <a:pt x="9118" y="5000"/>
                    <a:pt x="9086" y="4973"/>
                    <a:pt x="9115" y="4873"/>
                  </a:cubicBezTo>
                  <a:lnTo>
                    <a:pt x="9115" y="4873"/>
                  </a:lnTo>
                  <a:lnTo>
                    <a:pt x="9122" y="4909"/>
                  </a:lnTo>
                  <a:lnTo>
                    <a:pt x="9118" y="4776"/>
                  </a:lnTo>
                  <a:cubicBezTo>
                    <a:pt x="9141" y="4764"/>
                    <a:pt x="9157" y="4556"/>
                    <a:pt x="9170" y="4556"/>
                  </a:cubicBezTo>
                  <a:cubicBezTo>
                    <a:pt x="9173" y="4556"/>
                    <a:pt x="9177" y="4573"/>
                    <a:pt x="9180" y="4618"/>
                  </a:cubicBezTo>
                  <a:cubicBezTo>
                    <a:pt x="9193" y="4441"/>
                    <a:pt x="9160" y="4557"/>
                    <a:pt x="9166" y="4392"/>
                  </a:cubicBezTo>
                  <a:lnTo>
                    <a:pt x="9166" y="4392"/>
                  </a:lnTo>
                  <a:lnTo>
                    <a:pt x="9122" y="4712"/>
                  </a:lnTo>
                  <a:lnTo>
                    <a:pt x="9093" y="4702"/>
                  </a:lnTo>
                  <a:cubicBezTo>
                    <a:pt x="9086" y="4586"/>
                    <a:pt x="9112" y="4560"/>
                    <a:pt x="9122" y="4431"/>
                  </a:cubicBezTo>
                  <a:lnTo>
                    <a:pt x="9122" y="4431"/>
                  </a:lnTo>
                  <a:lnTo>
                    <a:pt x="9086" y="4441"/>
                  </a:lnTo>
                  <a:cubicBezTo>
                    <a:pt x="9105" y="4366"/>
                    <a:pt x="9125" y="4289"/>
                    <a:pt x="9132" y="4214"/>
                  </a:cubicBezTo>
                  <a:lnTo>
                    <a:pt x="9132" y="4214"/>
                  </a:lnTo>
                  <a:cubicBezTo>
                    <a:pt x="9130" y="4216"/>
                    <a:pt x="9129" y="4217"/>
                    <a:pt x="9127" y="4217"/>
                  </a:cubicBezTo>
                  <a:cubicBezTo>
                    <a:pt x="9110" y="4217"/>
                    <a:pt x="9118" y="4063"/>
                    <a:pt x="9115" y="4017"/>
                  </a:cubicBezTo>
                  <a:cubicBezTo>
                    <a:pt x="9128" y="3892"/>
                    <a:pt x="9180" y="3976"/>
                    <a:pt x="9154" y="3759"/>
                  </a:cubicBezTo>
                  <a:lnTo>
                    <a:pt x="9154" y="3759"/>
                  </a:lnTo>
                  <a:lnTo>
                    <a:pt x="9151" y="3776"/>
                  </a:lnTo>
                  <a:cubicBezTo>
                    <a:pt x="9135" y="3652"/>
                    <a:pt x="9141" y="3585"/>
                    <a:pt x="9132" y="3400"/>
                  </a:cubicBezTo>
                  <a:lnTo>
                    <a:pt x="9132" y="3400"/>
                  </a:lnTo>
                  <a:cubicBezTo>
                    <a:pt x="9141" y="3410"/>
                    <a:pt x="9151" y="3462"/>
                    <a:pt x="9154" y="3485"/>
                  </a:cubicBezTo>
                  <a:cubicBezTo>
                    <a:pt x="9147" y="3358"/>
                    <a:pt x="9125" y="3190"/>
                    <a:pt x="9099" y="3042"/>
                  </a:cubicBezTo>
                  <a:cubicBezTo>
                    <a:pt x="9060" y="2896"/>
                    <a:pt x="9028" y="2768"/>
                    <a:pt x="9038" y="2703"/>
                  </a:cubicBezTo>
                  <a:lnTo>
                    <a:pt x="9038" y="2703"/>
                  </a:lnTo>
                  <a:cubicBezTo>
                    <a:pt x="9066" y="2716"/>
                    <a:pt x="9079" y="2822"/>
                    <a:pt x="9107" y="2822"/>
                  </a:cubicBezTo>
                  <a:cubicBezTo>
                    <a:pt x="9107" y="2822"/>
                    <a:pt x="9108" y="2822"/>
                    <a:pt x="9108" y="2822"/>
                  </a:cubicBezTo>
                  <a:cubicBezTo>
                    <a:pt x="9141" y="3026"/>
                    <a:pt x="9163" y="3090"/>
                    <a:pt x="9186" y="3171"/>
                  </a:cubicBezTo>
                  <a:cubicBezTo>
                    <a:pt x="9202" y="3245"/>
                    <a:pt x="9244" y="3342"/>
                    <a:pt x="9238" y="3572"/>
                  </a:cubicBezTo>
                  <a:cubicBezTo>
                    <a:pt x="9170" y="3591"/>
                    <a:pt x="9273" y="3950"/>
                    <a:pt x="9205" y="4037"/>
                  </a:cubicBezTo>
                  <a:cubicBezTo>
                    <a:pt x="9215" y="3871"/>
                    <a:pt x="9181" y="3656"/>
                    <a:pt x="9172" y="3656"/>
                  </a:cubicBezTo>
                  <a:cubicBezTo>
                    <a:pt x="9171" y="3656"/>
                    <a:pt x="9171" y="3657"/>
                    <a:pt x="9170" y="3659"/>
                  </a:cubicBezTo>
                  <a:cubicBezTo>
                    <a:pt x="9173" y="3820"/>
                    <a:pt x="9173" y="4047"/>
                    <a:pt x="9163" y="4159"/>
                  </a:cubicBezTo>
                  <a:cubicBezTo>
                    <a:pt x="9173" y="4115"/>
                    <a:pt x="9187" y="4096"/>
                    <a:pt x="9200" y="4096"/>
                  </a:cubicBezTo>
                  <a:cubicBezTo>
                    <a:pt x="9217" y="4096"/>
                    <a:pt x="9235" y="4125"/>
                    <a:pt x="9248" y="4166"/>
                  </a:cubicBezTo>
                  <a:cubicBezTo>
                    <a:pt x="9229" y="3901"/>
                    <a:pt x="9299" y="3433"/>
                    <a:pt x="9232" y="3016"/>
                  </a:cubicBezTo>
                  <a:lnTo>
                    <a:pt x="9232" y="3016"/>
                  </a:lnTo>
                  <a:cubicBezTo>
                    <a:pt x="9222" y="3032"/>
                    <a:pt x="9212" y="3052"/>
                    <a:pt x="9199" y="3068"/>
                  </a:cubicBezTo>
                  <a:cubicBezTo>
                    <a:pt x="9161" y="2946"/>
                    <a:pt x="9157" y="2919"/>
                    <a:pt x="9165" y="2919"/>
                  </a:cubicBezTo>
                  <a:cubicBezTo>
                    <a:pt x="9168" y="2919"/>
                    <a:pt x="9174" y="2924"/>
                    <a:pt x="9180" y="2929"/>
                  </a:cubicBezTo>
                  <a:cubicBezTo>
                    <a:pt x="9185" y="2935"/>
                    <a:pt x="9191" y="2940"/>
                    <a:pt x="9195" y="2940"/>
                  </a:cubicBezTo>
                  <a:cubicBezTo>
                    <a:pt x="9204" y="2940"/>
                    <a:pt x="9207" y="2919"/>
                    <a:pt x="9190" y="2835"/>
                  </a:cubicBezTo>
                  <a:lnTo>
                    <a:pt x="9132" y="2725"/>
                  </a:lnTo>
                  <a:lnTo>
                    <a:pt x="9128" y="2710"/>
                  </a:lnTo>
                  <a:cubicBezTo>
                    <a:pt x="9105" y="2648"/>
                    <a:pt x="9070" y="2590"/>
                    <a:pt x="9035" y="2531"/>
                  </a:cubicBezTo>
                  <a:lnTo>
                    <a:pt x="9035" y="2531"/>
                  </a:lnTo>
                  <a:cubicBezTo>
                    <a:pt x="9086" y="2661"/>
                    <a:pt x="9096" y="2590"/>
                    <a:pt x="9115" y="2745"/>
                  </a:cubicBezTo>
                  <a:cubicBezTo>
                    <a:pt x="9122" y="2789"/>
                    <a:pt x="9121" y="2805"/>
                    <a:pt x="9115" y="2805"/>
                  </a:cubicBezTo>
                  <a:cubicBezTo>
                    <a:pt x="9105" y="2805"/>
                    <a:pt x="9075" y="2738"/>
                    <a:pt x="9054" y="2716"/>
                  </a:cubicBezTo>
                  <a:cubicBezTo>
                    <a:pt x="9051" y="2643"/>
                    <a:pt x="8964" y="2444"/>
                    <a:pt x="8975" y="2444"/>
                  </a:cubicBezTo>
                  <a:lnTo>
                    <a:pt x="8975" y="2444"/>
                  </a:lnTo>
                  <a:cubicBezTo>
                    <a:pt x="8978" y="2444"/>
                    <a:pt x="8989" y="2460"/>
                    <a:pt x="9011" y="2500"/>
                  </a:cubicBezTo>
                  <a:cubicBezTo>
                    <a:pt x="8953" y="2393"/>
                    <a:pt x="8908" y="2279"/>
                    <a:pt x="8834" y="2186"/>
                  </a:cubicBezTo>
                  <a:cubicBezTo>
                    <a:pt x="8835" y="2186"/>
                    <a:pt x="8835" y="2186"/>
                    <a:pt x="8836" y="2186"/>
                  </a:cubicBezTo>
                  <a:cubicBezTo>
                    <a:pt x="8852" y="2186"/>
                    <a:pt x="8896" y="2246"/>
                    <a:pt x="8915" y="2276"/>
                  </a:cubicBezTo>
                  <a:cubicBezTo>
                    <a:pt x="8876" y="2199"/>
                    <a:pt x="8828" y="2124"/>
                    <a:pt x="8786" y="2051"/>
                  </a:cubicBezTo>
                  <a:lnTo>
                    <a:pt x="8786" y="2051"/>
                  </a:lnTo>
                  <a:lnTo>
                    <a:pt x="8795" y="2054"/>
                  </a:lnTo>
                  <a:cubicBezTo>
                    <a:pt x="8686" y="1876"/>
                    <a:pt x="8505" y="1644"/>
                    <a:pt x="8379" y="1543"/>
                  </a:cubicBezTo>
                  <a:lnTo>
                    <a:pt x="8379" y="1543"/>
                  </a:lnTo>
                  <a:cubicBezTo>
                    <a:pt x="8435" y="1620"/>
                    <a:pt x="8451" y="1647"/>
                    <a:pt x="8444" y="1647"/>
                  </a:cubicBezTo>
                  <a:cubicBezTo>
                    <a:pt x="8435" y="1647"/>
                    <a:pt x="8392" y="1605"/>
                    <a:pt x="8349" y="1562"/>
                  </a:cubicBezTo>
                  <a:cubicBezTo>
                    <a:pt x="8305" y="1521"/>
                    <a:pt x="8260" y="1479"/>
                    <a:pt x="8249" y="1479"/>
                  </a:cubicBezTo>
                  <a:cubicBezTo>
                    <a:pt x="8247" y="1479"/>
                    <a:pt x="8246" y="1480"/>
                    <a:pt x="8246" y="1482"/>
                  </a:cubicBezTo>
                  <a:cubicBezTo>
                    <a:pt x="8201" y="1431"/>
                    <a:pt x="8187" y="1382"/>
                    <a:pt x="8222" y="1382"/>
                  </a:cubicBezTo>
                  <a:cubicBezTo>
                    <a:pt x="8248" y="1382"/>
                    <a:pt x="8302" y="1410"/>
                    <a:pt x="8391" y="1489"/>
                  </a:cubicBezTo>
                  <a:cubicBezTo>
                    <a:pt x="8427" y="1553"/>
                    <a:pt x="8563" y="1683"/>
                    <a:pt x="8643" y="1795"/>
                  </a:cubicBezTo>
                  <a:cubicBezTo>
                    <a:pt x="8550" y="1644"/>
                    <a:pt x="8511" y="1601"/>
                    <a:pt x="8411" y="1504"/>
                  </a:cubicBezTo>
                  <a:lnTo>
                    <a:pt x="8411" y="1504"/>
                  </a:lnTo>
                  <a:cubicBezTo>
                    <a:pt x="8421" y="1512"/>
                    <a:pt x="8427" y="1516"/>
                    <a:pt x="8430" y="1516"/>
                  </a:cubicBezTo>
                  <a:cubicBezTo>
                    <a:pt x="8448" y="1516"/>
                    <a:pt x="8306" y="1352"/>
                    <a:pt x="8318" y="1346"/>
                  </a:cubicBezTo>
                  <a:lnTo>
                    <a:pt x="8318" y="1346"/>
                  </a:lnTo>
                  <a:cubicBezTo>
                    <a:pt x="8337" y="1349"/>
                    <a:pt x="8405" y="1369"/>
                    <a:pt x="8515" y="1514"/>
                  </a:cubicBezTo>
                  <a:cubicBezTo>
                    <a:pt x="8584" y="1606"/>
                    <a:pt x="8594" y="1628"/>
                    <a:pt x="8585" y="1628"/>
                  </a:cubicBezTo>
                  <a:cubicBezTo>
                    <a:pt x="8580" y="1628"/>
                    <a:pt x="8571" y="1623"/>
                    <a:pt x="8563" y="1617"/>
                  </a:cubicBezTo>
                  <a:cubicBezTo>
                    <a:pt x="8555" y="1612"/>
                    <a:pt x="8548" y="1605"/>
                    <a:pt x="8547" y="1605"/>
                  </a:cubicBezTo>
                  <a:lnTo>
                    <a:pt x="8547" y="1605"/>
                  </a:lnTo>
                  <a:cubicBezTo>
                    <a:pt x="8546" y="1605"/>
                    <a:pt x="8549" y="1608"/>
                    <a:pt x="8556" y="1617"/>
                  </a:cubicBezTo>
                  <a:cubicBezTo>
                    <a:pt x="8570" y="1698"/>
                    <a:pt x="8789" y="1915"/>
                    <a:pt x="8850" y="2073"/>
                  </a:cubicBezTo>
                  <a:cubicBezTo>
                    <a:pt x="8851" y="2076"/>
                    <a:pt x="8850" y="2077"/>
                    <a:pt x="8850" y="2077"/>
                  </a:cubicBezTo>
                  <a:cubicBezTo>
                    <a:pt x="8845" y="2077"/>
                    <a:pt x="8822" y="2041"/>
                    <a:pt x="8808" y="2024"/>
                  </a:cubicBezTo>
                  <a:lnTo>
                    <a:pt x="8808" y="2024"/>
                  </a:lnTo>
                  <a:cubicBezTo>
                    <a:pt x="8889" y="2141"/>
                    <a:pt x="9005" y="2412"/>
                    <a:pt x="9031" y="2425"/>
                  </a:cubicBezTo>
                  <a:cubicBezTo>
                    <a:pt x="8983" y="2318"/>
                    <a:pt x="8934" y="2209"/>
                    <a:pt x="8870" y="2112"/>
                  </a:cubicBezTo>
                  <a:cubicBezTo>
                    <a:pt x="8863" y="2098"/>
                    <a:pt x="8862" y="2093"/>
                    <a:pt x="8864" y="2093"/>
                  </a:cubicBezTo>
                  <a:cubicBezTo>
                    <a:pt x="8867" y="2093"/>
                    <a:pt x="8876" y="2103"/>
                    <a:pt x="8886" y="2112"/>
                  </a:cubicBezTo>
                  <a:cubicBezTo>
                    <a:pt x="8895" y="2121"/>
                    <a:pt x="8905" y="2130"/>
                    <a:pt x="8909" y="2130"/>
                  </a:cubicBezTo>
                  <a:cubicBezTo>
                    <a:pt x="8914" y="2130"/>
                    <a:pt x="8914" y="2121"/>
                    <a:pt x="8902" y="2093"/>
                  </a:cubicBezTo>
                  <a:cubicBezTo>
                    <a:pt x="8856" y="2024"/>
                    <a:pt x="8811" y="1941"/>
                    <a:pt x="8760" y="1847"/>
                  </a:cubicBezTo>
                  <a:lnTo>
                    <a:pt x="8760" y="1847"/>
                  </a:lnTo>
                  <a:lnTo>
                    <a:pt x="8783" y="1857"/>
                  </a:lnTo>
                  <a:cubicBezTo>
                    <a:pt x="8728" y="1763"/>
                    <a:pt x="8650" y="1647"/>
                    <a:pt x="8563" y="1534"/>
                  </a:cubicBezTo>
                  <a:cubicBezTo>
                    <a:pt x="8473" y="1424"/>
                    <a:pt x="8366" y="1324"/>
                    <a:pt x="8275" y="1237"/>
                  </a:cubicBezTo>
                  <a:cubicBezTo>
                    <a:pt x="8273" y="1237"/>
                    <a:pt x="8271" y="1237"/>
                    <a:pt x="8268" y="1237"/>
                  </a:cubicBezTo>
                  <a:cubicBezTo>
                    <a:pt x="8190" y="1237"/>
                    <a:pt x="8072" y="1187"/>
                    <a:pt x="7956" y="1169"/>
                  </a:cubicBezTo>
                  <a:cubicBezTo>
                    <a:pt x="7688" y="943"/>
                    <a:pt x="7376" y="753"/>
                    <a:pt x="7044" y="594"/>
                  </a:cubicBezTo>
                  <a:lnTo>
                    <a:pt x="7044" y="594"/>
                  </a:lnTo>
                  <a:cubicBezTo>
                    <a:pt x="7043" y="608"/>
                    <a:pt x="7034" y="617"/>
                    <a:pt x="7012" y="620"/>
                  </a:cubicBezTo>
                  <a:cubicBezTo>
                    <a:pt x="6925" y="565"/>
                    <a:pt x="6744" y="504"/>
                    <a:pt x="6757" y="481"/>
                  </a:cubicBezTo>
                  <a:cubicBezTo>
                    <a:pt x="6669" y="476"/>
                    <a:pt x="6471" y="429"/>
                    <a:pt x="6403" y="429"/>
                  </a:cubicBezTo>
                  <a:cubicBezTo>
                    <a:pt x="6383" y="429"/>
                    <a:pt x="6374" y="434"/>
                    <a:pt x="6386" y="445"/>
                  </a:cubicBezTo>
                  <a:cubicBezTo>
                    <a:pt x="6376" y="445"/>
                    <a:pt x="6360" y="442"/>
                    <a:pt x="6347" y="438"/>
                  </a:cubicBezTo>
                  <a:cubicBezTo>
                    <a:pt x="6228" y="377"/>
                    <a:pt x="6043" y="297"/>
                    <a:pt x="5688" y="245"/>
                  </a:cubicBezTo>
                  <a:cubicBezTo>
                    <a:pt x="5674" y="242"/>
                    <a:pt x="5662" y="241"/>
                    <a:pt x="5652" y="241"/>
                  </a:cubicBezTo>
                  <a:cubicBezTo>
                    <a:pt x="5616" y="241"/>
                    <a:pt x="5610" y="258"/>
                    <a:pt x="5620" y="280"/>
                  </a:cubicBezTo>
                  <a:cubicBezTo>
                    <a:pt x="5546" y="264"/>
                    <a:pt x="5475" y="255"/>
                    <a:pt x="5407" y="248"/>
                  </a:cubicBezTo>
                  <a:cubicBezTo>
                    <a:pt x="5453" y="240"/>
                    <a:pt x="5485" y="227"/>
                    <a:pt x="5556" y="227"/>
                  </a:cubicBezTo>
                  <a:cubicBezTo>
                    <a:pt x="5571" y="227"/>
                    <a:pt x="5587" y="228"/>
                    <a:pt x="5605" y="229"/>
                  </a:cubicBezTo>
                  <a:cubicBezTo>
                    <a:pt x="5431" y="217"/>
                    <a:pt x="5259" y="190"/>
                    <a:pt x="5083" y="190"/>
                  </a:cubicBezTo>
                  <a:cubicBezTo>
                    <a:pt x="5072" y="190"/>
                    <a:pt x="5060" y="190"/>
                    <a:pt x="5049" y="190"/>
                  </a:cubicBezTo>
                  <a:lnTo>
                    <a:pt x="5094" y="177"/>
                  </a:lnTo>
                  <a:lnTo>
                    <a:pt x="4874" y="200"/>
                  </a:lnTo>
                  <a:cubicBezTo>
                    <a:pt x="4909" y="197"/>
                    <a:pt x="4949" y="196"/>
                    <a:pt x="4987" y="196"/>
                  </a:cubicBezTo>
                  <a:cubicBezTo>
                    <a:pt x="5085" y="196"/>
                    <a:pt x="5174" y="205"/>
                    <a:pt x="5139" y="225"/>
                  </a:cubicBezTo>
                  <a:cubicBezTo>
                    <a:pt x="4894" y="252"/>
                    <a:pt x="4752" y="216"/>
                    <a:pt x="4548" y="280"/>
                  </a:cubicBezTo>
                  <a:cubicBezTo>
                    <a:pt x="4545" y="225"/>
                    <a:pt x="4471" y="222"/>
                    <a:pt x="4539" y="183"/>
                  </a:cubicBezTo>
                  <a:cubicBezTo>
                    <a:pt x="4554" y="183"/>
                    <a:pt x="4561" y="183"/>
                    <a:pt x="4564" y="186"/>
                  </a:cubicBezTo>
                  <a:cubicBezTo>
                    <a:pt x="4642" y="148"/>
                    <a:pt x="4810" y="100"/>
                    <a:pt x="4942" y="97"/>
                  </a:cubicBezTo>
                  <a:cubicBezTo>
                    <a:pt x="4474" y="97"/>
                    <a:pt x="4593" y="109"/>
                    <a:pt x="4183" y="152"/>
                  </a:cubicBezTo>
                  <a:cubicBezTo>
                    <a:pt x="4141" y="116"/>
                    <a:pt x="4558" y="64"/>
                    <a:pt x="4461" y="58"/>
                  </a:cubicBezTo>
                  <a:cubicBezTo>
                    <a:pt x="4570" y="55"/>
                    <a:pt x="4679" y="43"/>
                    <a:pt x="4789" y="43"/>
                  </a:cubicBezTo>
                  <a:cubicBezTo>
                    <a:pt x="4810" y="43"/>
                    <a:pt x="4831" y="44"/>
                    <a:pt x="4852" y="45"/>
                  </a:cubicBezTo>
                  <a:cubicBezTo>
                    <a:pt x="4784" y="48"/>
                    <a:pt x="4777" y="55"/>
                    <a:pt x="4745" y="64"/>
                  </a:cubicBezTo>
                  <a:cubicBezTo>
                    <a:pt x="5013" y="38"/>
                    <a:pt x="5110" y="55"/>
                    <a:pt x="5314" y="35"/>
                  </a:cubicBezTo>
                  <a:lnTo>
                    <a:pt x="5314" y="35"/>
                  </a:lnTo>
                  <a:cubicBezTo>
                    <a:pt x="5443" y="58"/>
                    <a:pt x="5113" y="45"/>
                    <a:pt x="5256" y="61"/>
                  </a:cubicBezTo>
                  <a:cubicBezTo>
                    <a:pt x="5252" y="61"/>
                    <a:pt x="5248" y="61"/>
                    <a:pt x="5244" y="61"/>
                  </a:cubicBezTo>
                  <a:cubicBezTo>
                    <a:pt x="5128" y="61"/>
                    <a:pt x="5017" y="104"/>
                    <a:pt x="4961" y="125"/>
                  </a:cubicBezTo>
                  <a:cubicBezTo>
                    <a:pt x="4978" y="126"/>
                    <a:pt x="4994" y="126"/>
                    <a:pt x="5009" y="126"/>
                  </a:cubicBezTo>
                  <a:cubicBezTo>
                    <a:pt x="5131" y="126"/>
                    <a:pt x="5166" y="115"/>
                    <a:pt x="5201" y="106"/>
                  </a:cubicBezTo>
                  <a:cubicBezTo>
                    <a:pt x="5233" y="95"/>
                    <a:pt x="5264" y="83"/>
                    <a:pt x="5362" y="83"/>
                  </a:cubicBezTo>
                  <a:cubicBezTo>
                    <a:pt x="5373" y="83"/>
                    <a:pt x="5385" y="83"/>
                    <a:pt x="5398" y="83"/>
                  </a:cubicBezTo>
                  <a:lnTo>
                    <a:pt x="5588" y="125"/>
                  </a:lnTo>
                  <a:cubicBezTo>
                    <a:pt x="5595" y="125"/>
                    <a:pt x="5601" y="125"/>
                    <a:pt x="5606" y="125"/>
                  </a:cubicBezTo>
                  <a:cubicBezTo>
                    <a:pt x="5688" y="125"/>
                    <a:pt x="5552" y="102"/>
                    <a:pt x="5546" y="97"/>
                  </a:cubicBezTo>
                  <a:cubicBezTo>
                    <a:pt x="5688" y="97"/>
                    <a:pt x="5740" y="135"/>
                    <a:pt x="5846" y="148"/>
                  </a:cubicBezTo>
                  <a:cubicBezTo>
                    <a:pt x="5818" y="135"/>
                    <a:pt x="5746" y="116"/>
                    <a:pt x="5766" y="109"/>
                  </a:cubicBezTo>
                  <a:lnTo>
                    <a:pt x="5766" y="109"/>
                  </a:lnTo>
                  <a:cubicBezTo>
                    <a:pt x="5934" y="153"/>
                    <a:pt x="6105" y="170"/>
                    <a:pt x="6254" y="249"/>
                  </a:cubicBezTo>
                  <a:lnTo>
                    <a:pt x="6254" y="249"/>
                  </a:lnTo>
                  <a:cubicBezTo>
                    <a:pt x="6233" y="234"/>
                    <a:pt x="6264" y="229"/>
                    <a:pt x="6310" y="229"/>
                  </a:cubicBezTo>
                  <a:cubicBezTo>
                    <a:pt x="6360" y="229"/>
                    <a:pt x="6429" y="235"/>
                    <a:pt x="6467" y="242"/>
                  </a:cubicBezTo>
                  <a:lnTo>
                    <a:pt x="6140" y="119"/>
                  </a:lnTo>
                  <a:cubicBezTo>
                    <a:pt x="5784" y="63"/>
                    <a:pt x="5536" y="14"/>
                    <a:pt x="5198" y="14"/>
                  </a:cubicBezTo>
                  <a:cubicBezTo>
                    <a:pt x="5122" y="14"/>
                    <a:pt x="5042" y="17"/>
                    <a:pt x="4955" y="22"/>
                  </a:cubicBezTo>
                  <a:lnTo>
                    <a:pt x="4984" y="3"/>
                  </a:lnTo>
                  <a:cubicBezTo>
                    <a:pt x="4929" y="1"/>
                    <a:pt x="4878" y="0"/>
                    <a:pt x="48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1"/>
            <p:cNvSpPr/>
            <p:nvPr/>
          </p:nvSpPr>
          <p:spPr>
            <a:xfrm>
              <a:off x="3307500" y="1885775"/>
              <a:ext cx="3100" cy="3575"/>
            </a:xfrm>
            <a:custGeom>
              <a:rect b="b" l="l" r="r" t="t"/>
              <a:pathLst>
                <a:path extrusionOk="0" h="143" w="124">
                  <a:moveTo>
                    <a:pt x="3" y="1"/>
                  </a:moveTo>
                  <a:cubicBezTo>
                    <a:pt x="0" y="1"/>
                    <a:pt x="0" y="6"/>
                    <a:pt x="4" y="19"/>
                  </a:cubicBezTo>
                  <a:cubicBezTo>
                    <a:pt x="38" y="53"/>
                    <a:pt x="103" y="142"/>
                    <a:pt x="120" y="142"/>
                  </a:cubicBezTo>
                  <a:cubicBezTo>
                    <a:pt x="122" y="142"/>
                    <a:pt x="124" y="140"/>
                    <a:pt x="124" y="135"/>
                  </a:cubicBezTo>
                  <a:lnTo>
                    <a:pt x="124" y="135"/>
                  </a:lnTo>
                  <a:cubicBezTo>
                    <a:pt x="123" y="136"/>
                    <a:pt x="122" y="136"/>
                    <a:pt x="122" y="136"/>
                  </a:cubicBezTo>
                  <a:cubicBezTo>
                    <a:pt x="102" y="136"/>
                    <a:pt x="16" y="1"/>
                    <a:pt x="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1"/>
            <p:cNvSpPr/>
            <p:nvPr/>
          </p:nvSpPr>
          <p:spPr>
            <a:xfrm>
              <a:off x="3308150" y="1887625"/>
              <a:ext cx="2625" cy="3400"/>
            </a:xfrm>
            <a:custGeom>
              <a:rect b="b" l="l" r="r" t="t"/>
              <a:pathLst>
                <a:path extrusionOk="0" h="136" w="105">
                  <a:moveTo>
                    <a:pt x="1" y="0"/>
                  </a:moveTo>
                  <a:lnTo>
                    <a:pt x="53" y="94"/>
                  </a:lnTo>
                  <a:cubicBezTo>
                    <a:pt x="64" y="97"/>
                    <a:pt x="68" y="90"/>
                    <a:pt x="91" y="118"/>
                  </a:cubicBezTo>
                  <a:lnTo>
                    <a:pt x="91" y="118"/>
                  </a:lnTo>
                  <a:lnTo>
                    <a:pt x="1" y="0"/>
                  </a:lnTo>
                  <a:close/>
                  <a:moveTo>
                    <a:pt x="91" y="118"/>
                  </a:moveTo>
                  <a:lnTo>
                    <a:pt x="105" y="136"/>
                  </a:lnTo>
                  <a:cubicBezTo>
                    <a:pt x="100" y="129"/>
                    <a:pt x="95" y="123"/>
                    <a:pt x="91" y="1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1"/>
            <p:cNvSpPr/>
            <p:nvPr/>
          </p:nvSpPr>
          <p:spPr>
            <a:xfrm>
              <a:off x="3307675" y="1896000"/>
              <a:ext cx="10050" cy="10275"/>
            </a:xfrm>
            <a:custGeom>
              <a:rect b="b" l="l" r="r" t="t"/>
              <a:pathLst>
                <a:path extrusionOk="0" h="411" w="402">
                  <a:moveTo>
                    <a:pt x="44" y="0"/>
                  </a:moveTo>
                  <a:cubicBezTo>
                    <a:pt x="44" y="0"/>
                    <a:pt x="43" y="0"/>
                    <a:pt x="42" y="1"/>
                  </a:cubicBezTo>
                  <a:cubicBezTo>
                    <a:pt x="111" y="62"/>
                    <a:pt x="146" y="108"/>
                    <a:pt x="243" y="208"/>
                  </a:cubicBezTo>
                  <a:cubicBezTo>
                    <a:pt x="241" y="219"/>
                    <a:pt x="237" y="224"/>
                    <a:pt x="230" y="224"/>
                  </a:cubicBezTo>
                  <a:cubicBezTo>
                    <a:pt x="188" y="224"/>
                    <a:pt x="64" y="43"/>
                    <a:pt x="1" y="23"/>
                  </a:cubicBezTo>
                  <a:lnTo>
                    <a:pt x="1" y="23"/>
                  </a:lnTo>
                  <a:cubicBezTo>
                    <a:pt x="143" y="246"/>
                    <a:pt x="259" y="250"/>
                    <a:pt x="401" y="411"/>
                  </a:cubicBezTo>
                  <a:cubicBezTo>
                    <a:pt x="344" y="319"/>
                    <a:pt x="82" y="0"/>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1"/>
            <p:cNvSpPr/>
            <p:nvPr/>
          </p:nvSpPr>
          <p:spPr>
            <a:xfrm>
              <a:off x="3305325" y="1894475"/>
              <a:ext cx="2625" cy="3075"/>
            </a:xfrm>
            <a:custGeom>
              <a:rect b="b" l="l" r="r" t="t"/>
              <a:pathLst>
                <a:path extrusionOk="0" h="123" w="105">
                  <a:moveTo>
                    <a:pt x="1" y="1"/>
                  </a:moveTo>
                  <a:lnTo>
                    <a:pt x="8" y="14"/>
                  </a:lnTo>
                  <a:lnTo>
                    <a:pt x="105" y="123"/>
                  </a:lnTo>
                  <a:lnTo>
                    <a:pt x="98" y="11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1"/>
            <p:cNvSpPr/>
            <p:nvPr/>
          </p:nvSpPr>
          <p:spPr>
            <a:xfrm>
              <a:off x="3296950" y="1817850"/>
              <a:ext cx="575" cy="3500"/>
            </a:xfrm>
            <a:custGeom>
              <a:rect b="b" l="l" r="r" t="t"/>
              <a:pathLst>
                <a:path extrusionOk="0" h="140" w="23">
                  <a:moveTo>
                    <a:pt x="19" y="0"/>
                  </a:moveTo>
                  <a:cubicBezTo>
                    <a:pt x="13" y="36"/>
                    <a:pt x="0" y="84"/>
                    <a:pt x="3" y="139"/>
                  </a:cubicBezTo>
                  <a:cubicBezTo>
                    <a:pt x="23" y="129"/>
                    <a:pt x="19" y="45"/>
                    <a:pt x="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1"/>
            <p:cNvSpPr/>
            <p:nvPr/>
          </p:nvSpPr>
          <p:spPr>
            <a:xfrm>
              <a:off x="3232975" y="1909900"/>
              <a:ext cx="26050" cy="9725"/>
            </a:xfrm>
            <a:custGeom>
              <a:rect b="b" l="l" r="r" t="t"/>
              <a:pathLst>
                <a:path extrusionOk="0" h="389" w="1042">
                  <a:moveTo>
                    <a:pt x="1" y="1"/>
                  </a:moveTo>
                  <a:cubicBezTo>
                    <a:pt x="344" y="142"/>
                    <a:pt x="689" y="275"/>
                    <a:pt x="1041" y="388"/>
                  </a:cubicBezTo>
                  <a:cubicBezTo>
                    <a:pt x="737" y="288"/>
                    <a:pt x="463" y="18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1"/>
            <p:cNvSpPr/>
            <p:nvPr/>
          </p:nvSpPr>
          <p:spPr>
            <a:xfrm>
              <a:off x="3314300" y="1731850"/>
              <a:ext cx="4550" cy="21025"/>
            </a:xfrm>
            <a:custGeom>
              <a:rect b="b" l="l" r="r" t="t"/>
              <a:pathLst>
                <a:path extrusionOk="0" h="841" w="182">
                  <a:moveTo>
                    <a:pt x="181" y="0"/>
                  </a:moveTo>
                  <a:lnTo>
                    <a:pt x="120" y="117"/>
                  </a:lnTo>
                  <a:cubicBezTo>
                    <a:pt x="81" y="410"/>
                    <a:pt x="65" y="543"/>
                    <a:pt x="1" y="841"/>
                  </a:cubicBezTo>
                  <a:cubicBezTo>
                    <a:pt x="136" y="462"/>
                    <a:pt x="84" y="320"/>
                    <a:pt x="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1"/>
            <p:cNvSpPr/>
            <p:nvPr/>
          </p:nvSpPr>
          <p:spPr>
            <a:xfrm>
              <a:off x="3318900" y="1733125"/>
              <a:ext cx="1575" cy="7050"/>
            </a:xfrm>
            <a:custGeom>
              <a:rect b="b" l="l" r="r" t="t"/>
              <a:pathLst>
                <a:path extrusionOk="0" h="282" w="63">
                  <a:moveTo>
                    <a:pt x="38" y="1"/>
                  </a:moveTo>
                  <a:cubicBezTo>
                    <a:pt x="37" y="1"/>
                    <a:pt x="35" y="2"/>
                    <a:pt x="33" y="4"/>
                  </a:cubicBezTo>
                  <a:cubicBezTo>
                    <a:pt x="0" y="201"/>
                    <a:pt x="49" y="104"/>
                    <a:pt x="7" y="282"/>
                  </a:cubicBezTo>
                  <a:cubicBezTo>
                    <a:pt x="27" y="256"/>
                    <a:pt x="46" y="231"/>
                    <a:pt x="62" y="201"/>
                  </a:cubicBezTo>
                  <a:lnTo>
                    <a:pt x="62" y="201"/>
                  </a:lnTo>
                  <a:cubicBezTo>
                    <a:pt x="59" y="204"/>
                    <a:pt x="56" y="206"/>
                    <a:pt x="54" y="206"/>
                  </a:cubicBezTo>
                  <a:cubicBezTo>
                    <a:pt x="25" y="206"/>
                    <a:pt x="58" y="1"/>
                    <a:pt x="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1"/>
            <p:cNvSpPr/>
            <p:nvPr/>
          </p:nvSpPr>
          <p:spPr>
            <a:xfrm>
              <a:off x="3297275" y="1763900"/>
              <a:ext cx="425" cy="2300"/>
            </a:xfrm>
            <a:custGeom>
              <a:rect b="b" l="l" r="r" t="t"/>
              <a:pathLst>
                <a:path extrusionOk="0" h="92" w="17">
                  <a:moveTo>
                    <a:pt x="17" y="0"/>
                  </a:moveTo>
                  <a:lnTo>
                    <a:pt x="0" y="69"/>
                  </a:lnTo>
                  <a:lnTo>
                    <a:pt x="6" y="91"/>
                  </a:lnTo>
                  <a:lnTo>
                    <a:pt x="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1"/>
            <p:cNvSpPr/>
            <p:nvPr/>
          </p:nvSpPr>
          <p:spPr>
            <a:xfrm>
              <a:off x="3324700" y="1701175"/>
              <a:ext cx="775" cy="3750"/>
            </a:xfrm>
            <a:custGeom>
              <a:rect b="b" l="l" r="r" t="t"/>
              <a:pathLst>
                <a:path extrusionOk="0" h="150" w="31">
                  <a:moveTo>
                    <a:pt x="30" y="0"/>
                  </a:moveTo>
                  <a:cubicBezTo>
                    <a:pt x="24" y="39"/>
                    <a:pt x="14" y="78"/>
                    <a:pt x="1" y="116"/>
                  </a:cubicBezTo>
                  <a:lnTo>
                    <a:pt x="8" y="149"/>
                  </a:lnTo>
                  <a:cubicBezTo>
                    <a:pt x="14" y="100"/>
                    <a:pt x="27" y="48"/>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1"/>
            <p:cNvSpPr/>
            <p:nvPr/>
          </p:nvSpPr>
          <p:spPr>
            <a:xfrm>
              <a:off x="3324875" y="1704900"/>
              <a:ext cx="100" cy="875"/>
            </a:xfrm>
            <a:custGeom>
              <a:rect b="b" l="l" r="r" t="t"/>
              <a:pathLst>
                <a:path extrusionOk="0" h="35" w="4">
                  <a:moveTo>
                    <a:pt x="4" y="35"/>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1"/>
            <p:cNvSpPr/>
            <p:nvPr/>
          </p:nvSpPr>
          <p:spPr>
            <a:xfrm>
              <a:off x="3295250" y="1762850"/>
              <a:ext cx="1225" cy="4800"/>
            </a:xfrm>
            <a:custGeom>
              <a:rect b="b" l="l" r="r" t="t"/>
              <a:pathLst>
                <a:path extrusionOk="0" h="192" w="49">
                  <a:moveTo>
                    <a:pt x="49" y="1"/>
                  </a:moveTo>
                  <a:lnTo>
                    <a:pt x="4" y="124"/>
                  </a:lnTo>
                  <a:lnTo>
                    <a:pt x="1" y="191"/>
                  </a:lnTo>
                  <a:lnTo>
                    <a:pt x="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1"/>
            <p:cNvSpPr/>
            <p:nvPr/>
          </p:nvSpPr>
          <p:spPr>
            <a:xfrm>
              <a:off x="3308225" y="1736350"/>
              <a:ext cx="1100" cy="3275"/>
            </a:xfrm>
            <a:custGeom>
              <a:rect b="b" l="l" r="r" t="t"/>
              <a:pathLst>
                <a:path extrusionOk="0" h="131" w="44">
                  <a:moveTo>
                    <a:pt x="33" y="1"/>
                  </a:moveTo>
                  <a:cubicBezTo>
                    <a:pt x="30" y="1"/>
                    <a:pt x="27" y="5"/>
                    <a:pt x="20" y="14"/>
                  </a:cubicBezTo>
                  <a:lnTo>
                    <a:pt x="1" y="130"/>
                  </a:lnTo>
                  <a:cubicBezTo>
                    <a:pt x="7" y="111"/>
                    <a:pt x="44"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1"/>
            <p:cNvSpPr/>
            <p:nvPr/>
          </p:nvSpPr>
          <p:spPr>
            <a:xfrm>
              <a:off x="3324625" y="1676950"/>
              <a:ext cx="775" cy="4300"/>
            </a:xfrm>
            <a:custGeom>
              <a:rect b="b" l="l" r="r" t="t"/>
              <a:pathLst>
                <a:path extrusionOk="0" h="172" w="31">
                  <a:moveTo>
                    <a:pt x="1" y="0"/>
                  </a:moveTo>
                  <a:lnTo>
                    <a:pt x="1" y="17"/>
                  </a:lnTo>
                  <a:lnTo>
                    <a:pt x="30" y="172"/>
                  </a:lnTo>
                  <a:lnTo>
                    <a:pt x="30" y="155"/>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1"/>
            <p:cNvSpPr/>
            <p:nvPr/>
          </p:nvSpPr>
          <p:spPr>
            <a:xfrm>
              <a:off x="3309450" y="1711250"/>
              <a:ext cx="750" cy="3575"/>
            </a:xfrm>
            <a:custGeom>
              <a:rect b="b" l="l" r="r" t="t"/>
              <a:pathLst>
                <a:path extrusionOk="0" h="143" w="30">
                  <a:moveTo>
                    <a:pt x="30" y="117"/>
                  </a:moveTo>
                  <a:cubicBezTo>
                    <a:pt x="27" y="120"/>
                    <a:pt x="25" y="125"/>
                    <a:pt x="22" y="129"/>
                  </a:cubicBezTo>
                  <a:lnTo>
                    <a:pt x="22" y="129"/>
                  </a:lnTo>
                  <a:cubicBezTo>
                    <a:pt x="24" y="128"/>
                    <a:pt x="26" y="124"/>
                    <a:pt x="30" y="117"/>
                  </a:cubicBezTo>
                  <a:close/>
                  <a:moveTo>
                    <a:pt x="21" y="1"/>
                  </a:moveTo>
                  <a:cubicBezTo>
                    <a:pt x="19" y="1"/>
                    <a:pt x="15" y="13"/>
                    <a:pt x="7" y="46"/>
                  </a:cubicBezTo>
                  <a:cubicBezTo>
                    <a:pt x="1" y="122"/>
                    <a:pt x="4" y="143"/>
                    <a:pt x="10" y="143"/>
                  </a:cubicBezTo>
                  <a:cubicBezTo>
                    <a:pt x="13" y="143"/>
                    <a:pt x="18" y="136"/>
                    <a:pt x="22" y="129"/>
                  </a:cubicBezTo>
                  <a:lnTo>
                    <a:pt x="22" y="129"/>
                  </a:lnTo>
                  <a:cubicBezTo>
                    <a:pt x="22" y="129"/>
                    <a:pt x="21" y="129"/>
                    <a:pt x="21" y="129"/>
                  </a:cubicBezTo>
                  <a:cubicBezTo>
                    <a:pt x="9" y="129"/>
                    <a:pt x="27" y="1"/>
                    <a:pt x="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1"/>
            <p:cNvSpPr/>
            <p:nvPr/>
          </p:nvSpPr>
          <p:spPr>
            <a:xfrm>
              <a:off x="3314775" y="1670725"/>
              <a:ext cx="450" cy="1400"/>
            </a:xfrm>
            <a:custGeom>
              <a:rect b="b" l="l" r="r" t="t"/>
              <a:pathLst>
                <a:path extrusionOk="0" h="56" w="18">
                  <a:moveTo>
                    <a:pt x="1" y="0"/>
                  </a:moveTo>
                  <a:cubicBezTo>
                    <a:pt x="7" y="20"/>
                    <a:pt x="14" y="39"/>
                    <a:pt x="17" y="55"/>
                  </a:cubicBezTo>
                  <a:cubicBezTo>
                    <a:pt x="14" y="36"/>
                    <a:pt x="7" y="1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1"/>
            <p:cNvSpPr/>
            <p:nvPr/>
          </p:nvSpPr>
          <p:spPr>
            <a:xfrm>
              <a:off x="3315200" y="1672100"/>
              <a:ext cx="500" cy="4125"/>
            </a:xfrm>
            <a:custGeom>
              <a:rect b="b" l="l" r="r" t="t"/>
              <a:pathLst>
                <a:path extrusionOk="0" h="165" w="20">
                  <a:moveTo>
                    <a:pt x="0" y="0"/>
                  </a:moveTo>
                  <a:cubicBezTo>
                    <a:pt x="10" y="62"/>
                    <a:pt x="3" y="123"/>
                    <a:pt x="17" y="165"/>
                  </a:cubicBezTo>
                  <a:cubicBezTo>
                    <a:pt x="20" y="87"/>
                    <a:pt x="13" y="5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1"/>
            <p:cNvSpPr/>
            <p:nvPr/>
          </p:nvSpPr>
          <p:spPr>
            <a:xfrm>
              <a:off x="3309800" y="1655250"/>
              <a:ext cx="2175" cy="4025"/>
            </a:xfrm>
            <a:custGeom>
              <a:rect b="b" l="l" r="r" t="t"/>
              <a:pathLst>
                <a:path extrusionOk="0" h="161" w="87">
                  <a:moveTo>
                    <a:pt x="6" y="0"/>
                  </a:moveTo>
                  <a:cubicBezTo>
                    <a:pt x="5" y="0"/>
                    <a:pt x="4" y="2"/>
                    <a:pt x="3" y="5"/>
                  </a:cubicBezTo>
                  <a:lnTo>
                    <a:pt x="22" y="61"/>
                  </a:lnTo>
                  <a:cubicBezTo>
                    <a:pt x="10" y="42"/>
                    <a:pt x="3" y="34"/>
                    <a:pt x="2" y="34"/>
                  </a:cubicBezTo>
                  <a:lnTo>
                    <a:pt x="2" y="34"/>
                  </a:lnTo>
                  <a:cubicBezTo>
                    <a:pt x="1" y="34"/>
                    <a:pt x="11" y="53"/>
                    <a:pt x="29" y="80"/>
                  </a:cubicBezTo>
                  <a:cubicBezTo>
                    <a:pt x="51" y="135"/>
                    <a:pt x="58" y="129"/>
                    <a:pt x="64" y="132"/>
                  </a:cubicBezTo>
                  <a:lnTo>
                    <a:pt x="87" y="161"/>
                  </a:lnTo>
                  <a:cubicBezTo>
                    <a:pt x="78" y="148"/>
                    <a:pt x="71" y="132"/>
                    <a:pt x="61" y="119"/>
                  </a:cubicBezTo>
                  <a:cubicBezTo>
                    <a:pt x="34" y="48"/>
                    <a:pt x="14" y="0"/>
                    <a:pt x="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1"/>
            <p:cNvSpPr/>
            <p:nvPr/>
          </p:nvSpPr>
          <p:spPr>
            <a:xfrm>
              <a:off x="3265925" y="1602900"/>
              <a:ext cx="13450" cy="6000"/>
            </a:xfrm>
            <a:custGeom>
              <a:rect b="b" l="l" r="r" t="t"/>
              <a:pathLst>
                <a:path extrusionOk="0" h="240" w="538">
                  <a:moveTo>
                    <a:pt x="1" y="0"/>
                  </a:moveTo>
                  <a:cubicBezTo>
                    <a:pt x="208" y="94"/>
                    <a:pt x="259" y="127"/>
                    <a:pt x="240" y="139"/>
                  </a:cubicBezTo>
                  <a:cubicBezTo>
                    <a:pt x="433" y="230"/>
                    <a:pt x="418" y="185"/>
                    <a:pt x="537" y="239"/>
                  </a:cubicBezTo>
                  <a:cubicBezTo>
                    <a:pt x="321" y="123"/>
                    <a:pt x="272" y="10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1"/>
            <p:cNvSpPr/>
            <p:nvPr/>
          </p:nvSpPr>
          <p:spPr>
            <a:xfrm>
              <a:off x="3279350" y="1608875"/>
              <a:ext cx="1950" cy="975"/>
            </a:xfrm>
            <a:custGeom>
              <a:rect b="b" l="l" r="r" t="t"/>
              <a:pathLst>
                <a:path extrusionOk="0" h="39" w="78">
                  <a:moveTo>
                    <a:pt x="0" y="0"/>
                  </a:moveTo>
                  <a:cubicBezTo>
                    <a:pt x="26" y="13"/>
                    <a:pt x="48" y="26"/>
                    <a:pt x="78" y="39"/>
                  </a:cubicBezTo>
                  <a:cubicBezTo>
                    <a:pt x="48" y="23"/>
                    <a:pt x="26" y="1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1"/>
            <p:cNvSpPr/>
            <p:nvPr/>
          </p:nvSpPr>
          <p:spPr>
            <a:xfrm>
              <a:off x="3308575" y="1673075"/>
              <a:ext cx="1150" cy="2850"/>
            </a:xfrm>
            <a:custGeom>
              <a:rect b="b" l="l" r="r" t="t"/>
              <a:pathLst>
                <a:path extrusionOk="0" h="114" w="46">
                  <a:moveTo>
                    <a:pt x="0" y="0"/>
                  </a:moveTo>
                  <a:cubicBezTo>
                    <a:pt x="6" y="13"/>
                    <a:pt x="6" y="29"/>
                    <a:pt x="10" y="42"/>
                  </a:cubicBezTo>
                  <a:lnTo>
                    <a:pt x="45" y="113"/>
                  </a:lnTo>
                  <a:cubicBezTo>
                    <a:pt x="30" y="75"/>
                    <a:pt x="20" y="3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1"/>
            <p:cNvSpPr/>
            <p:nvPr/>
          </p:nvSpPr>
          <p:spPr>
            <a:xfrm>
              <a:off x="3257800" y="1599900"/>
              <a:ext cx="3900" cy="1400"/>
            </a:xfrm>
            <a:custGeom>
              <a:rect b="b" l="l" r="r" t="t"/>
              <a:pathLst>
                <a:path extrusionOk="0" h="56" w="156">
                  <a:moveTo>
                    <a:pt x="2" y="1"/>
                  </a:moveTo>
                  <a:cubicBezTo>
                    <a:pt x="0" y="1"/>
                    <a:pt x="1" y="2"/>
                    <a:pt x="6" y="4"/>
                  </a:cubicBezTo>
                  <a:cubicBezTo>
                    <a:pt x="48" y="17"/>
                    <a:pt x="113" y="40"/>
                    <a:pt x="142" y="56"/>
                  </a:cubicBezTo>
                  <a:cubicBezTo>
                    <a:pt x="156" y="42"/>
                    <a:pt x="14" y="1"/>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1"/>
            <p:cNvSpPr/>
            <p:nvPr/>
          </p:nvSpPr>
          <p:spPr>
            <a:xfrm>
              <a:off x="3273750" y="1617275"/>
              <a:ext cx="4475" cy="2750"/>
            </a:xfrm>
            <a:custGeom>
              <a:rect b="b" l="l" r="r" t="t"/>
              <a:pathLst>
                <a:path extrusionOk="0" h="110" w="179">
                  <a:moveTo>
                    <a:pt x="1" y="0"/>
                  </a:moveTo>
                  <a:cubicBezTo>
                    <a:pt x="10" y="21"/>
                    <a:pt x="116" y="72"/>
                    <a:pt x="167" y="103"/>
                  </a:cubicBezTo>
                  <a:lnTo>
                    <a:pt x="167" y="103"/>
                  </a:lnTo>
                  <a:cubicBezTo>
                    <a:pt x="106" y="64"/>
                    <a:pt x="68" y="6"/>
                    <a:pt x="1" y="0"/>
                  </a:cubicBezTo>
                  <a:close/>
                  <a:moveTo>
                    <a:pt x="167" y="103"/>
                  </a:moveTo>
                  <a:cubicBezTo>
                    <a:pt x="171" y="105"/>
                    <a:pt x="175" y="108"/>
                    <a:pt x="178" y="110"/>
                  </a:cubicBezTo>
                  <a:cubicBezTo>
                    <a:pt x="175" y="108"/>
                    <a:pt x="171" y="105"/>
                    <a:pt x="167" y="1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1"/>
            <p:cNvSpPr/>
            <p:nvPr/>
          </p:nvSpPr>
          <p:spPr>
            <a:xfrm>
              <a:off x="3241700" y="1598600"/>
              <a:ext cx="5525" cy="1175"/>
            </a:xfrm>
            <a:custGeom>
              <a:rect b="b" l="l" r="r" t="t"/>
              <a:pathLst>
                <a:path extrusionOk="0" h="47" w="221">
                  <a:moveTo>
                    <a:pt x="1" y="1"/>
                  </a:moveTo>
                  <a:cubicBezTo>
                    <a:pt x="43" y="8"/>
                    <a:pt x="104" y="34"/>
                    <a:pt x="72" y="47"/>
                  </a:cubicBezTo>
                  <a:cubicBezTo>
                    <a:pt x="133" y="43"/>
                    <a:pt x="220" y="2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1"/>
            <p:cNvSpPr/>
            <p:nvPr/>
          </p:nvSpPr>
          <p:spPr>
            <a:xfrm>
              <a:off x="3265125" y="1613325"/>
              <a:ext cx="4000" cy="1550"/>
            </a:xfrm>
            <a:custGeom>
              <a:rect b="b" l="l" r="r" t="t"/>
              <a:pathLst>
                <a:path extrusionOk="0" h="62" w="160">
                  <a:moveTo>
                    <a:pt x="0" y="0"/>
                  </a:moveTo>
                  <a:lnTo>
                    <a:pt x="23" y="16"/>
                  </a:lnTo>
                  <a:lnTo>
                    <a:pt x="159" y="62"/>
                  </a:lnTo>
                  <a:lnTo>
                    <a:pt x="159" y="62"/>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1"/>
            <p:cNvSpPr/>
            <p:nvPr/>
          </p:nvSpPr>
          <p:spPr>
            <a:xfrm>
              <a:off x="3269000" y="1622050"/>
              <a:ext cx="5275" cy="3750"/>
            </a:xfrm>
            <a:custGeom>
              <a:rect b="b" l="l" r="r" t="t"/>
              <a:pathLst>
                <a:path extrusionOk="0" h="150" w="211">
                  <a:moveTo>
                    <a:pt x="0" y="0"/>
                  </a:moveTo>
                  <a:cubicBezTo>
                    <a:pt x="127" y="78"/>
                    <a:pt x="172" y="139"/>
                    <a:pt x="152" y="142"/>
                  </a:cubicBezTo>
                  <a:cubicBezTo>
                    <a:pt x="167" y="147"/>
                    <a:pt x="177" y="149"/>
                    <a:pt x="183" y="149"/>
                  </a:cubicBezTo>
                  <a:cubicBezTo>
                    <a:pt x="204" y="149"/>
                    <a:pt x="180" y="125"/>
                    <a:pt x="155" y="100"/>
                  </a:cubicBezTo>
                  <a:cubicBezTo>
                    <a:pt x="133" y="76"/>
                    <a:pt x="110" y="51"/>
                    <a:pt x="128" y="51"/>
                  </a:cubicBezTo>
                  <a:cubicBezTo>
                    <a:pt x="138" y="51"/>
                    <a:pt x="163" y="59"/>
                    <a:pt x="210" y="81"/>
                  </a:cubicBezTo>
                  <a:cubicBezTo>
                    <a:pt x="121" y="22"/>
                    <a:pt x="89" y="5"/>
                    <a:pt x="80" y="5"/>
                  </a:cubicBezTo>
                  <a:cubicBezTo>
                    <a:pt x="74" y="5"/>
                    <a:pt x="79" y="13"/>
                    <a:pt x="85" y="23"/>
                  </a:cubicBezTo>
                  <a:cubicBezTo>
                    <a:pt x="89" y="31"/>
                    <a:pt x="93" y="39"/>
                    <a:pt x="84" y="39"/>
                  </a:cubicBezTo>
                  <a:cubicBezTo>
                    <a:pt x="75" y="39"/>
                    <a:pt x="52" y="3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1"/>
            <p:cNvSpPr/>
            <p:nvPr/>
          </p:nvSpPr>
          <p:spPr>
            <a:xfrm>
              <a:off x="3267475" y="1621300"/>
              <a:ext cx="1550" cy="775"/>
            </a:xfrm>
            <a:custGeom>
              <a:rect b="b" l="l" r="r" t="t"/>
              <a:pathLst>
                <a:path extrusionOk="0" h="31" w="62">
                  <a:moveTo>
                    <a:pt x="0" y="1"/>
                  </a:moveTo>
                  <a:lnTo>
                    <a:pt x="0" y="1"/>
                  </a:lnTo>
                  <a:cubicBezTo>
                    <a:pt x="13" y="9"/>
                    <a:pt x="26" y="14"/>
                    <a:pt x="38" y="19"/>
                  </a:cubicBezTo>
                  <a:lnTo>
                    <a:pt x="38" y="19"/>
                  </a:lnTo>
                  <a:cubicBezTo>
                    <a:pt x="27" y="14"/>
                    <a:pt x="14" y="8"/>
                    <a:pt x="0" y="1"/>
                  </a:cubicBezTo>
                  <a:close/>
                  <a:moveTo>
                    <a:pt x="38" y="19"/>
                  </a:moveTo>
                  <a:cubicBezTo>
                    <a:pt x="46" y="23"/>
                    <a:pt x="54" y="27"/>
                    <a:pt x="61" y="30"/>
                  </a:cubicBezTo>
                  <a:cubicBezTo>
                    <a:pt x="53" y="26"/>
                    <a:pt x="46" y="23"/>
                    <a:pt x="38" y="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1"/>
            <p:cNvSpPr/>
            <p:nvPr/>
          </p:nvSpPr>
          <p:spPr>
            <a:xfrm>
              <a:off x="3217075" y="1607325"/>
              <a:ext cx="1325" cy="275"/>
            </a:xfrm>
            <a:custGeom>
              <a:rect b="b" l="l" r="r" t="t"/>
              <a:pathLst>
                <a:path extrusionOk="0" h="11" w="53">
                  <a:moveTo>
                    <a:pt x="52" y="1"/>
                  </a:moveTo>
                  <a:lnTo>
                    <a:pt x="52" y="1"/>
                  </a:lnTo>
                  <a:cubicBezTo>
                    <a:pt x="36" y="4"/>
                    <a:pt x="20" y="8"/>
                    <a:pt x="1" y="11"/>
                  </a:cubicBezTo>
                  <a:cubicBezTo>
                    <a:pt x="23" y="8"/>
                    <a:pt x="36" y="4"/>
                    <a:pt x="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1"/>
            <p:cNvSpPr/>
            <p:nvPr/>
          </p:nvSpPr>
          <p:spPr>
            <a:xfrm>
              <a:off x="3243325" y="1614500"/>
              <a:ext cx="12775" cy="2075"/>
            </a:xfrm>
            <a:custGeom>
              <a:rect b="b" l="l" r="r" t="t"/>
              <a:pathLst>
                <a:path extrusionOk="0" h="83" w="511">
                  <a:moveTo>
                    <a:pt x="35" y="1"/>
                  </a:moveTo>
                  <a:cubicBezTo>
                    <a:pt x="12" y="1"/>
                    <a:pt x="0" y="4"/>
                    <a:pt x="4" y="11"/>
                  </a:cubicBezTo>
                  <a:cubicBezTo>
                    <a:pt x="120" y="46"/>
                    <a:pt x="265" y="70"/>
                    <a:pt x="330" y="70"/>
                  </a:cubicBezTo>
                  <a:lnTo>
                    <a:pt x="282" y="53"/>
                  </a:lnTo>
                  <a:lnTo>
                    <a:pt x="282" y="53"/>
                  </a:lnTo>
                  <a:cubicBezTo>
                    <a:pt x="359" y="56"/>
                    <a:pt x="433" y="70"/>
                    <a:pt x="511" y="82"/>
                  </a:cubicBezTo>
                  <a:cubicBezTo>
                    <a:pt x="392" y="53"/>
                    <a:pt x="126"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1"/>
            <p:cNvSpPr/>
            <p:nvPr/>
          </p:nvSpPr>
          <p:spPr>
            <a:xfrm>
              <a:off x="3180175" y="1599750"/>
              <a:ext cx="3425" cy="1425"/>
            </a:xfrm>
            <a:custGeom>
              <a:rect b="b" l="l" r="r" t="t"/>
              <a:pathLst>
                <a:path extrusionOk="0" h="57" w="137">
                  <a:moveTo>
                    <a:pt x="136" y="1"/>
                  </a:moveTo>
                  <a:lnTo>
                    <a:pt x="136" y="1"/>
                  </a:lnTo>
                  <a:cubicBezTo>
                    <a:pt x="91" y="13"/>
                    <a:pt x="46" y="20"/>
                    <a:pt x="1" y="36"/>
                  </a:cubicBezTo>
                  <a:cubicBezTo>
                    <a:pt x="3" y="35"/>
                    <a:pt x="5" y="35"/>
                    <a:pt x="7" y="35"/>
                  </a:cubicBezTo>
                  <a:cubicBezTo>
                    <a:pt x="26" y="35"/>
                    <a:pt x="5" y="57"/>
                    <a:pt x="12" y="57"/>
                  </a:cubicBezTo>
                  <a:cubicBezTo>
                    <a:pt x="14" y="57"/>
                    <a:pt x="20" y="54"/>
                    <a:pt x="33" y="46"/>
                  </a:cubicBezTo>
                  <a:lnTo>
                    <a:pt x="1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1"/>
            <p:cNvSpPr/>
            <p:nvPr/>
          </p:nvSpPr>
          <p:spPr>
            <a:xfrm>
              <a:off x="3179550" y="1600625"/>
              <a:ext cx="650" cy="275"/>
            </a:xfrm>
            <a:custGeom>
              <a:rect b="b" l="l" r="r" t="t"/>
              <a:pathLst>
                <a:path extrusionOk="0" h="11" w="26">
                  <a:moveTo>
                    <a:pt x="26" y="1"/>
                  </a:moveTo>
                  <a:cubicBezTo>
                    <a:pt x="19" y="1"/>
                    <a:pt x="12" y="4"/>
                    <a:pt x="0" y="11"/>
                  </a:cubicBezTo>
                  <a:lnTo>
                    <a:pt x="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1"/>
            <p:cNvSpPr/>
            <p:nvPr/>
          </p:nvSpPr>
          <p:spPr>
            <a:xfrm>
              <a:off x="3228150" y="1607125"/>
              <a:ext cx="5275" cy="475"/>
            </a:xfrm>
            <a:custGeom>
              <a:rect b="b" l="l" r="r" t="t"/>
              <a:pathLst>
                <a:path extrusionOk="0" h="19" w="211">
                  <a:moveTo>
                    <a:pt x="41" y="1"/>
                  </a:moveTo>
                  <a:cubicBezTo>
                    <a:pt x="17" y="1"/>
                    <a:pt x="0" y="3"/>
                    <a:pt x="3" y="9"/>
                  </a:cubicBezTo>
                  <a:cubicBezTo>
                    <a:pt x="81" y="16"/>
                    <a:pt x="142" y="19"/>
                    <a:pt x="210" y="19"/>
                  </a:cubicBezTo>
                  <a:cubicBezTo>
                    <a:pt x="193" y="12"/>
                    <a:pt x="96" y="1"/>
                    <a:pt x="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1"/>
            <p:cNvSpPr/>
            <p:nvPr/>
          </p:nvSpPr>
          <p:spPr>
            <a:xfrm>
              <a:off x="3162750" y="1607400"/>
              <a:ext cx="4525" cy="2225"/>
            </a:xfrm>
            <a:custGeom>
              <a:rect b="b" l="l" r="r" t="t"/>
              <a:pathLst>
                <a:path extrusionOk="0" h="89" w="181">
                  <a:moveTo>
                    <a:pt x="181" y="1"/>
                  </a:moveTo>
                  <a:lnTo>
                    <a:pt x="0" y="89"/>
                  </a:lnTo>
                  <a:lnTo>
                    <a:pt x="0" y="89"/>
                  </a:lnTo>
                  <a:lnTo>
                    <a:pt x="16" y="82"/>
                  </a:lnTo>
                  <a:lnTo>
                    <a:pt x="1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1"/>
            <p:cNvSpPr/>
            <p:nvPr/>
          </p:nvSpPr>
          <p:spPr>
            <a:xfrm>
              <a:off x="3140125" y="1619525"/>
              <a:ext cx="3675" cy="3025"/>
            </a:xfrm>
            <a:custGeom>
              <a:rect b="b" l="l" r="r" t="t"/>
              <a:pathLst>
                <a:path extrusionOk="0" h="121" w="147">
                  <a:moveTo>
                    <a:pt x="146" y="0"/>
                  </a:moveTo>
                  <a:lnTo>
                    <a:pt x="114" y="14"/>
                  </a:lnTo>
                  <a:cubicBezTo>
                    <a:pt x="75" y="46"/>
                    <a:pt x="36" y="82"/>
                    <a:pt x="0" y="121"/>
                  </a:cubicBezTo>
                  <a:lnTo>
                    <a:pt x="30" y="104"/>
                  </a:lnTo>
                  <a:cubicBezTo>
                    <a:pt x="66" y="66"/>
                    <a:pt x="107" y="33"/>
                    <a:pt x="1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1"/>
            <p:cNvSpPr/>
            <p:nvPr/>
          </p:nvSpPr>
          <p:spPr>
            <a:xfrm>
              <a:off x="3174375" y="1619850"/>
              <a:ext cx="5675" cy="2450"/>
            </a:xfrm>
            <a:custGeom>
              <a:rect b="b" l="l" r="r" t="t"/>
              <a:pathLst>
                <a:path extrusionOk="0" h="98" w="227">
                  <a:moveTo>
                    <a:pt x="197" y="1"/>
                  </a:moveTo>
                  <a:cubicBezTo>
                    <a:pt x="130" y="23"/>
                    <a:pt x="64" y="53"/>
                    <a:pt x="0" y="81"/>
                  </a:cubicBezTo>
                  <a:cubicBezTo>
                    <a:pt x="7" y="82"/>
                    <a:pt x="13" y="83"/>
                    <a:pt x="18" y="83"/>
                  </a:cubicBezTo>
                  <a:cubicBezTo>
                    <a:pt x="61" y="83"/>
                    <a:pt x="65" y="49"/>
                    <a:pt x="171" y="17"/>
                  </a:cubicBezTo>
                  <a:lnTo>
                    <a:pt x="171" y="17"/>
                  </a:lnTo>
                  <a:cubicBezTo>
                    <a:pt x="130" y="39"/>
                    <a:pt x="94" y="69"/>
                    <a:pt x="58" y="97"/>
                  </a:cubicBezTo>
                  <a:cubicBezTo>
                    <a:pt x="155" y="53"/>
                    <a:pt x="226" y="1"/>
                    <a:pt x="1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1"/>
            <p:cNvSpPr/>
            <p:nvPr/>
          </p:nvSpPr>
          <p:spPr>
            <a:xfrm>
              <a:off x="3096525" y="1736525"/>
              <a:ext cx="38400" cy="102600"/>
            </a:xfrm>
            <a:custGeom>
              <a:rect b="b" l="l" r="r" t="t"/>
              <a:pathLst>
                <a:path extrusionOk="0" h="4104" w="1536">
                  <a:moveTo>
                    <a:pt x="130" y="1054"/>
                  </a:moveTo>
                  <a:cubicBezTo>
                    <a:pt x="130" y="1055"/>
                    <a:pt x="131" y="1056"/>
                    <a:pt x="131" y="1058"/>
                  </a:cubicBezTo>
                  <a:lnTo>
                    <a:pt x="131" y="1058"/>
                  </a:lnTo>
                  <a:cubicBezTo>
                    <a:pt x="131" y="1056"/>
                    <a:pt x="130" y="1055"/>
                    <a:pt x="130" y="1054"/>
                  </a:cubicBezTo>
                  <a:close/>
                  <a:moveTo>
                    <a:pt x="413" y="1567"/>
                  </a:moveTo>
                  <a:lnTo>
                    <a:pt x="413" y="1567"/>
                  </a:lnTo>
                  <a:cubicBezTo>
                    <a:pt x="421" y="1585"/>
                    <a:pt x="429" y="1604"/>
                    <a:pt x="437" y="1623"/>
                  </a:cubicBezTo>
                  <a:cubicBezTo>
                    <a:pt x="428" y="1597"/>
                    <a:pt x="420" y="1579"/>
                    <a:pt x="413" y="1567"/>
                  </a:cubicBezTo>
                  <a:close/>
                  <a:moveTo>
                    <a:pt x="13" y="1"/>
                  </a:moveTo>
                  <a:lnTo>
                    <a:pt x="17" y="23"/>
                  </a:lnTo>
                  <a:cubicBezTo>
                    <a:pt x="10" y="23"/>
                    <a:pt x="7" y="30"/>
                    <a:pt x="0" y="46"/>
                  </a:cubicBezTo>
                  <a:cubicBezTo>
                    <a:pt x="17" y="211"/>
                    <a:pt x="7" y="340"/>
                    <a:pt x="20" y="447"/>
                  </a:cubicBezTo>
                  <a:cubicBezTo>
                    <a:pt x="24" y="435"/>
                    <a:pt x="28" y="429"/>
                    <a:pt x="32" y="429"/>
                  </a:cubicBezTo>
                  <a:cubicBezTo>
                    <a:pt x="67" y="429"/>
                    <a:pt x="86" y="818"/>
                    <a:pt x="120" y="934"/>
                  </a:cubicBezTo>
                  <a:lnTo>
                    <a:pt x="159" y="1083"/>
                  </a:lnTo>
                  <a:lnTo>
                    <a:pt x="172" y="1141"/>
                  </a:lnTo>
                  <a:cubicBezTo>
                    <a:pt x="171" y="1144"/>
                    <a:pt x="170" y="1145"/>
                    <a:pt x="169" y="1145"/>
                  </a:cubicBezTo>
                  <a:cubicBezTo>
                    <a:pt x="164" y="1145"/>
                    <a:pt x="154" y="1123"/>
                    <a:pt x="131" y="1058"/>
                  </a:cubicBezTo>
                  <a:lnTo>
                    <a:pt x="131" y="1058"/>
                  </a:lnTo>
                  <a:cubicBezTo>
                    <a:pt x="156" y="1129"/>
                    <a:pt x="199" y="1340"/>
                    <a:pt x="215" y="1340"/>
                  </a:cubicBezTo>
                  <a:cubicBezTo>
                    <a:pt x="216" y="1340"/>
                    <a:pt x="217" y="1340"/>
                    <a:pt x="217" y="1338"/>
                  </a:cubicBezTo>
                  <a:cubicBezTo>
                    <a:pt x="252" y="1522"/>
                    <a:pt x="314" y="1700"/>
                    <a:pt x="368" y="1881"/>
                  </a:cubicBezTo>
                  <a:cubicBezTo>
                    <a:pt x="372" y="1897"/>
                    <a:pt x="375" y="1916"/>
                    <a:pt x="375" y="1929"/>
                  </a:cubicBezTo>
                  <a:cubicBezTo>
                    <a:pt x="383" y="1941"/>
                    <a:pt x="386" y="1946"/>
                    <a:pt x="389" y="1946"/>
                  </a:cubicBezTo>
                  <a:cubicBezTo>
                    <a:pt x="390" y="1946"/>
                    <a:pt x="391" y="1946"/>
                    <a:pt x="392" y="1945"/>
                  </a:cubicBezTo>
                  <a:cubicBezTo>
                    <a:pt x="647" y="2720"/>
                    <a:pt x="1037" y="3453"/>
                    <a:pt x="1535" y="4103"/>
                  </a:cubicBezTo>
                  <a:cubicBezTo>
                    <a:pt x="1477" y="4009"/>
                    <a:pt x="1409" y="3905"/>
                    <a:pt x="1348" y="3805"/>
                  </a:cubicBezTo>
                  <a:lnTo>
                    <a:pt x="1348" y="3805"/>
                  </a:lnTo>
                  <a:cubicBezTo>
                    <a:pt x="1373" y="3829"/>
                    <a:pt x="1385" y="3838"/>
                    <a:pt x="1389" y="3838"/>
                  </a:cubicBezTo>
                  <a:cubicBezTo>
                    <a:pt x="1405" y="3838"/>
                    <a:pt x="1259" y="3659"/>
                    <a:pt x="1290" y="3659"/>
                  </a:cubicBezTo>
                  <a:cubicBezTo>
                    <a:pt x="1291" y="3659"/>
                    <a:pt x="1293" y="3660"/>
                    <a:pt x="1296" y="3660"/>
                  </a:cubicBezTo>
                  <a:cubicBezTo>
                    <a:pt x="1354" y="3722"/>
                    <a:pt x="1422" y="3822"/>
                    <a:pt x="1458" y="3886"/>
                  </a:cubicBezTo>
                  <a:cubicBezTo>
                    <a:pt x="1460" y="3887"/>
                    <a:pt x="1461" y="3887"/>
                    <a:pt x="1463" y="3887"/>
                  </a:cubicBezTo>
                  <a:cubicBezTo>
                    <a:pt x="1483" y="3887"/>
                    <a:pt x="1443" y="3805"/>
                    <a:pt x="1464" y="3802"/>
                  </a:cubicBezTo>
                  <a:cubicBezTo>
                    <a:pt x="1303" y="3547"/>
                    <a:pt x="1218" y="3544"/>
                    <a:pt x="1070" y="3282"/>
                  </a:cubicBezTo>
                  <a:cubicBezTo>
                    <a:pt x="1082" y="3282"/>
                    <a:pt x="1102" y="3297"/>
                    <a:pt x="1110" y="3297"/>
                  </a:cubicBezTo>
                  <a:cubicBezTo>
                    <a:pt x="1119" y="3297"/>
                    <a:pt x="1111" y="3277"/>
                    <a:pt x="1054" y="3188"/>
                  </a:cubicBezTo>
                  <a:lnTo>
                    <a:pt x="1054" y="3188"/>
                  </a:lnTo>
                  <a:lnTo>
                    <a:pt x="1085" y="3227"/>
                  </a:lnTo>
                  <a:cubicBezTo>
                    <a:pt x="911" y="2966"/>
                    <a:pt x="1015" y="2991"/>
                    <a:pt x="869" y="2843"/>
                  </a:cubicBezTo>
                  <a:lnTo>
                    <a:pt x="902" y="2833"/>
                  </a:lnTo>
                  <a:cubicBezTo>
                    <a:pt x="808" y="2720"/>
                    <a:pt x="702" y="2465"/>
                    <a:pt x="644" y="2323"/>
                  </a:cubicBezTo>
                  <a:lnTo>
                    <a:pt x="644" y="2323"/>
                  </a:lnTo>
                  <a:lnTo>
                    <a:pt x="653" y="2329"/>
                  </a:lnTo>
                  <a:cubicBezTo>
                    <a:pt x="453" y="1939"/>
                    <a:pt x="556" y="2103"/>
                    <a:pt x="392" y="1642"/>
                  </a:cubicBezTo>
                  <a:lnTo>
                    <a:pt x="392" y="1642"/>
                  </a:lnTo>
                  <a:lnTo>
                    <a:pt x="492" y="1848"/>
                  </a:lnTo>
                  <a:cubicBezTo>
                    <a:pt x="456" y="1684"/>
                    <a:pt x="407" y="1657"/>
                    <a:pt x="375" y="1538"/>
                  </a:cubicBezTo>
                  <a:lnTo>
                    <a:pt x="375" y="1538"/>
                  </a:lnTo>
                  <a:cubicBezTo>
                    <a:pt x="377" y="1540"/>
                    <a:pt x="379" y="1540"/>
                    <a:pt x="381" y="1540"/>
                  </a:cubicBezTo>
                  <a:cubicBezTo>
                    <a:pt x="382" y="1540"/>
                    <a:pt x="384" y="1540"/>
                    <a:pt x="386" y="1540"/>
                  </a:cubicBezTo>
                  <a:cubicBezTo>
                    <a:pt x="392" y="1540"/>
                    <a:pt x="400" y="1543"/>
                    <a:pt x="413" y="1567"/>
                  </a:cubicBezTo>
                  <a:lnTo>
                    <a:pt x="413" y="1567"/>
                  </a:lnTo>
                  <a:cubicBezTo>
                    <a:pt x="347" y="1400"/>
                    <a:pt x="304" y="1229"/>
                    <a:pt x="246" y="1061"/>
                  </a:cubicBezTo>
                  <a:cubicBezTo>
                    <a:pt x="230" y="1022"/>
                    <a:pt x="222" y="1008"/>
                    <a:pt x="219" y="1008"/>
                  </a:cubicBezTo>
                  <a:cubicBezTo>
                    <a:pt x="209" y="1008"/>
                    <a:pt x="227" y="1099"/>
                    <a:pt x="220" y="1115"/>
                  </a:cubicBezTo>
                  <a:cubicBezTo>
                    <a:pt x="188" y="1070"/>
                    <a:pt x="146" y="812"/>
                    <a:pt x="168" y="795"/>
                  </a:cubicBezTo>
                  <a:lnTo>
                    <a:pt x="168" y="795"/>
                  </a:lnTo>
                  <a:cubicBezTo>
                    <a:pt x="179" y="820"/>
                    <a:pt x="198" y="905"/>
                    <a:pt x="205" y="905"/>
                  </a:cubicBezTo>
                  <a:cubicBezTo>
                    <a:pt x="207" y="905"/>
                    <a:pt x="208" y="897"/>
                    <a:pt x="207" y="876"/>
                  </a:cubicBezTo>
                  <a:lnTo>
                    <a:pt x="133" y="682"/>
                  </a:lnTo>
                  <a:cubicBezTo>
                    <a:pt x="132" y="623"/>
                    <a:pt x="136" y="599"/>
                    <a:pt x="142" y="599"/>
                  </a:cubicBezTo>
                  <a:cubicBezTo>
                    <a:pt x="165" y="599"/>
                    <a:pt x="225" y="906"/>
                    <a:pt x="268" y="1002"/>
                  </a:cubicBezTo>
                  <a:cubicBezTo>
                    <a:pt x="217" y="734"/>
                    <a:pt x="188" y="657"/>
                    <a:pt x="146" y="366"/>
                  </a:cubicBezTo>
                  <a:lnTo>
                    <a:pt x="146" y="366"/>
                  </a:lnTo>
                  <a:cubicBezTo>
                    <a:pt x="152" y="453"/>
                    <a:pt x="149" y="508"/>
                    <a:pt x="143" y="557"/>
                  </a:cubicBezTo>
                  <a:cubicBezTo>
                    <a:pt x="142" y="557"/>
                    <a:pt x="142" y="557"/>
                    <a:pt x="141" y="557"/>
                  </a:cubicBezTo>
                  <a:cubicBezTo>
                    <a:pt x="115" y="557"/>
                    <a:pt x="78" y="293"/>
                    <a:pt x="72" y="101"/>
                  </a:cubicBezTo>
                  <a:cubicBezTo>
                    <a:pt x="68" y="150"/>
                    <a:pt x="63" y="169"/>
                    <a:pt x="58" y="169"/>
                  </a:cubicBezTo>
                  <a:cubicBezTo>
                    <a:pt x="49" y="169"/>
                    <a:pt x="38" y="121"/>
                    <a:pt x="27" y="65"/>
                  </a:cubicBezTo>
                  <a:cubicBezTo>
                    <a:pt x="27" y="49"/>
                    <a:pt x="24" y="40"/>
                    <a:pt x="20" y="33"/>
                  </a:cubicBezTo>
                  <a:lnTo>
                    <a:pt x="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1"/>
            <p:cNvSpPr/>
            <p:nvPr/>
          </p:nvSpPr>
          <p:spPr>
            <a:xfrm>
              <a:off x="3099750" y="1743000"/>
              <a:ext cx="425" cy="2675"/>
            </a:xfrm>
            <a:custGeom>
              <a:rect b="b" l="l" r="r" t="t"/>
              <a:pathLst>
                <a:path extrusionOk="0" h="107" w="17">
                  <a:moveTo>
                    <a:pt x="17" y="107"/>
                  </a:moveTo>
                  <a:cubicBezTo>
                    <a:pt x="11" y="74"/>
                    <a:pt x="7" y="42"/>
                    <a:pt x="1" y="0"/>
                  </a:cubicBezTo>
                  <a:cubicBezTo>
                    <a:pt x="7" y="42"/>
                    <a:pt x="11" y="74"/>
                    <a:pt x="17" y="10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1"/>
            <p:cNvSpPr/>
            <p:nvPr/>
          </p:nvSpPr>
          <p:spPr>
            <a:xfrm>
              <a:off x="3134900" y="1839100"/>
              <a:ext cx="2675" cy="3300"/>
            </a:xfrm>
            <a:custGeom>
              <a:rect b="b" l="l" r="r" t="t"/>
              <a:pathLst>
                <a:path extrusionOk="0" h="132" w="107">
                  <a:moveTo>
                    <a:pt x="0" y="0"/>
                  </a:moveTo>
                  <a:lnTo>
                    <a:pt x="0" y="0"/>
                  </a:lnTo>
                  <a:cubicBezTo>
                    <a:pt x="29" y="45"/>
                    <a:pt x="64" y="87"/>
                    <a:pt x="106" y="132"/>
                  </a:cubicBezTo>
                  <a:cubicBezTo>
                    <a:pt x="68" y="90"/>
                    <a:pt x="32" y="48"/>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1"/>
            <p:cNvSpPr/>
            <p:nvPr/>
          </p:nvSpPr>
          <p:spPr>
            <a:xfrm>
              <a:off x="3096200" y="1722075"/>
              <a:ext cx="1325" cy="10075"/>
            </a:xfrm>
            <a:custGeom>
              <a:rect b="b" l="l" r="r" t="t"/>
              <a:pathLst>
                <a:path extrusionOk="0" h="403" w="53">
                  <a:moveTo>
                    <a:pt x="7" y="1"/>
                  </a:moveTo>
                  <a:lnTo>
                    <a:pt x="7" y="1"/>
                  </a:lnTo>
                  <a:cubicBezTo>
                    <a:pt x="1" y="127"/>
                    <a:pt x="7" y="253"/>
                    <a:pt x="13" y="375"/>
                  </a:cubicBezTo>
                  <a:cubicBezTo>
                    <a:pt x="14" y="375"/>
                    <a:pt x="14" y="375"/>
                    <a:pt x="15" y="375"/>
                  </a:cubicBezTo>
                  <a:cubicBezTo>
                    <a:pt x="26" y="375"/>
                    <a:pt x="40" y="403"/>
                    <a:pt x="49" y="403"/>
                  </a:cubicBezTo>
                  <a:cubicBezTo>
                    <a:pt x="50" y="403"/>
                    <a:pt x="51" y="402"/>
                    <a:pt x="52" y="401"/>
                  </a:cubicBezTo>
                  <a:cubicBezTo>
                    <a:pt x="49" y="301"/>
                    <a:pt x="33" y="201"/>
                    <a:pt x="40" y="97"/>
                  </a:cubicBezTo>
                  <a:lnTo>
                    <a:pt x="40" y="97"/>
                  </a:lnTo>
                  <a:cubicBezTo>
                    <a:pt x="35" y="121"/>
                    <a:pt x="32" y="131"/>
                    <a:pt x="29" y="131"/>
                  </a:cubicBezTo>
                  <a:cubicBezTo>
                    <a:pt x="19" y="131"/>
                    <a:pt x="15" y="16"/>
                    <a:pt x="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1"/>
            <p:cNvSpPr/>
            <p:nvPr/>
          </p:nvSpPr>
          <p:spPr>
            <a:xfrm>
              <a:off x="3096200" y="1731450"/>
              <a:ext cx="675" cy="5100"/>
            </a:xfrm>
            <a:custGeom>
              <a:rect b="b" l="l" r="r" t="t"/>
              <a:pathLst>
                <a:path extrusionOk="0" h="204" w="27">
                  <a:moveTo>
                    <a:pt x="13" y="0"/>
                  </a:moveTo>
                  <a:cubicBezTo>
                    <a:pt x="7" y="0"/>
                    <a:pt x="1" y="26"/>
                    <a:pt x="1" y="110"/>
                  </a:cubicBezTo>
                  <a:cubicBezTo>
                    <a:pt x="7" y="120"/>
                    <a:pt x="17" y="162"/>
                    <a:pt x="26" y="204"/>
                  </a:cubicBezTo>
                  <a:lnTo>
                    <a:pt x="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1"/>
            <p:cNvSpPr/>
            <p:nvPr/>
          </p:nvSpPr>
          <p:spPr>
            <a:xfrm>
              <a:off x="3111700" y="1732400"/>
              <a:ext cx="525" cy="3825"/>
            </a:xfrm>
            <a:custGeom>
              <a:rect b="b" l="l" r="r" t="t"/>
              <a:pathLst>
                <a:path extrusionOk="0" h="153" w="21">
                  <a:moveTo>
                    <a:pt x="1" y="1"/>
                  </a:moveTo>
                  <a:lnTo>
                    <a:pt x="7" y="63"/>
                  </a:lnTo>
                  <a:lnTo>
                    <a:pt x="20" y="153"/>
                  </a:lnTo>
                  <a:lnTo>
                    <a:pt x="1" y="1"/>
                  </a:lnTo>
                  <a:close/>
                  <a:moveTo>
                    <a:pt x="20" y="153"/>
                  </a:moveTo>
                  <a:lnTo>
                    <a:pt x="20" y="153"/>
                  </a:lnTo>
                  <a:lnTo>
                    <a:pt x="20" y="15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1"/>
            <p:cNvSpPr/>
            <p:nvPr/>
          </p:nvSpPr>
          <p:spPr>
            <a:xfrm>
              <a:off x="3112125" y="1749950"/>
              <a:ext cx="1150" cy="6400"/>
            </a:xfrm>
            <a:custGeom>
              <a:rect b="b" l="l" r="r" t="t"/>
              <a:pathLst>
                <a:path extrusionOk="0" h="256" w="46">
                  <a:moveTo>
                    <a:pt x="0" y="0"/>
                  </a:moveTo>
                  <a:cubicBezTo>
                    <a:pt x="23" y="158"/>
                    <a:pt x="6" y="90"/>
                    <a:pt x="35" y="255"/>
                  </a:cubicBezTo>
                  <a:cubicBezTo>
                    <a:pt x="45" y="181"/>
                    <a:pt x="13" y="4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1"/>
            <p:cNvSpPr/>
            <p:nvPr/>
          </p:nvSpPr>
          <p:spPr>
            <a:xfrm>
              <a:off x="3117050" y="1750750"/>
              <a:ext cx="800" cy="3650"/>
            </a:xfrm>
            <a:custGeom>
              <a:rect b="b" l="l" r="r" t="t"/>
              <a:pathLst>
                <a:path extrusionOk="0" h="146" w="32">
                  <a:moveTo>
                    <a:pt x="0" y="0"/>
                  </a:moveTo>
                  <a:lnTo>
                    <a:pt x="29" y="146"/>
                  </a:lnTo>
                  <a:lnTo>
                    <a:pt x="32" y="133"/>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1"/>
            <p:cNvSpPr/>
            <p:nvPr/>
          </p:nvSpPr>
          <p:spPr>
            <a:xfrm>
              <a:off x="3161275" y="1863225"/>
              <a:ext cx="1500" cy="1325"/>
            </a:xfrm>
            <a:custGeom>
              <a:rect b="b" l="l" r="r" t="t"/>
              <a:pathLst>
                <a:path extrusionOk="0" h="53" w="60">
                  <a:moveTo>
                    <a:pt x="1" y="0"/>
                  </a:moveTo>
                  <a:lnTo>
                    <a:pt x="44" y="38"/>
                  </a:lnTo>
                  <a:lnTo>
                    <a:pt x="44" y="38"/>
                  </a:lnTo>
                  <a:cubicBezTo>
                    <a:pt x="26" y="23"/>
                    <a:pt x="14" y="11"/>
                    <a:pt x="1" y="0"/>
                  </a:cubicBezTo>
                  <a:close/>
                  <a:moveTo>
                    <a:pt x="44" y="38"/>
                  </a:moveTo>
                  <a:cubicBezTo>
                    <a:pt x="48" y="43"/>
                    <a:pt x="54" y="47"/>
                    <a:pt x="59" y="52"/>
                  </a:cubicBezTo>
                  <a:lnTo>
                    <a:pt x="44" y="3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1"/>
            <p:cNvSpPr/>
            <p:nvPr/>
          </p:nvSpPr>
          <p:spPr>
            <a:xfrm>
              <a:off x="3133400" y="1835875"/>
              <a:ext cx="46450" cy="44450"/>
            </a:xfrm>
            <a:custGeom>
              <a:rect b="b" l="l" r="r" t="t"/>
              <a:pathLst>
                <a:path extrusionOk="0" h="1778" w="1858">
                  <a:moveTo>
                    <a:pt x="4" y="1"/>
                  </a:moveTo>
                  <a:cubicBezTo>
                    <a:pt x="0" y="1"/>
                    <a:pt x="0" y="6"/>
                    <a:pt x="5" y="19"/>
                  </a:cubicBezTo>
                  <a:cubicBezTo>
                    <a:pt x="50" y="74"/>
                    <a:pt x="92" y="132"/>
                    <a:pt x="144" y="183"/>
                  </a:cubicBezTo>
                  <a:lnTo>
                    <a:pt x="121" y="177"/>
                  </a:lnTo>
                  <a:lnTo>
                    <a:pt x="121" y="177"/>
                  </a:lnTo>
                  <a:lnTo>
                    <a:pt x="293" y="374"/>
                  </a:lnTo>
                  <a:cubicBezTo>
                    <a:pt x="273" y="323"/>
                    <a:pt x="250" y="290"/>
                    <a:pt x="273" y="284"/>
                  </a:cubicBezTo>
                  <a:lnTo>
                    <a:pt x="273" y="284"/>
                  </a:lnTo>
                  <a:cubicBezTo>
                    <a:pt x="493" y="559"/>
                    <a:pt x="324" y="387"/>
                    <a:pt x="470" y="600"/>
                  </a:cubicBezTo>
                  <a:lnTo>
                    <a:pt x="745" y="878"/>
                  </a:lnTo>
                  <a:lnTo>
                    <a:pt x="719" y="859"/>
                  </a:lnTo>
                  <a:lnTo>
                    <a:pt x="719" y="859"/>
                  </a:lnTo>
                  <a:cubicBezTo>
                    <a:pt x="741" y="881"/>
                    <a:pt x="754" y="891"/>
                    <a:pt x="764" y="897"/>
                  </a:cubicBezTo>
                  <a:cubicBezTo>
                    <a:pt x="1074" y="1204"/>
                    <a:pt x="1410" y="1486"/>
                    <a:pt x="1762" y="1741"/>
                  </a:cubicBezTo>
                  <a:cubicBezTo>
                    <a:pt x="1806" y="1767"/>
                    <a:pt x="1827" y="1777"/>
                    <a:pt x="1835" y="1777"/>
                  </a:cubicBezTo>
                  <a:cubicBezTo>
                    <a:pt x="1857" y="1777"/>
                    <a:pt x="1764" y="1693"/>
                    <a:pt x="1795" y="1693"/>
                  </a:cubicBezTo>
                  <a:cubicBezTo>
                    <a:pt x="1803" y="1693"/>
                    <a:pt x="1816" y="1697"/>
                    <a:pt x="1839" y="1708"/>
                  </a:cubicBezTo>
                  <a:cubicBezTo>
                    <a:pt x="1633" y="1565"/>
                    <a:pt x="1366" y="1314"/>
                    <a:pt x="1289" y="1289"/>
                  </a:cubicBezTo>
                  <a:lnTo>
                    <a:pt x="1289" y="1289"/>
                  </a:lnTo>
                  <a:cubicBezTo>
                    <a:pt x="1293" y="1287"/>
                    <a:pt x="1291" y="1278"/>
                    <a:pt x="1268" y="1253"/>
                  </a:cubicBezTo>
                  <a:lnTo>
                    <a:pt x="1129" y="1172"/>
                  </a:lnTo>
                  <a:lnTo>
                    <a:pt x="1129" y="1172"/>
                  </a:lnTo>
                  <a:lnTo>
                    <a:pt x="1232" y="1282"/>
                  </a:lnTo>
                  <a:cubicBezTo>
                    <a:pt x="1090" y="1204"/>
                    <a:pt x="715" y="842"/>
                    <a:pt x="673" y="755"/>
                  </a:cubicBezTo>
                  <a:lnTo>
                    <a:pt x="673" y="755"/>
                  </a:lnTo>
                  <a:cubicBezTo>
                    <a:pt x="886" y="955"/>
                    <a:pt x="806" y="830"/>
                    <a:pt x="1093" y="1121"/>
                  </a:cubicBezTo>
                  <a:cubicBezTo>
                    <a:pt x="1089" y="1107"/>
                    <a:pt x="1065" y="1071"/>
                    <a:pt x="1077" y="1071"/>
                  </a:cubicBezTo>
                  <a:cubicBezTo>
                    <a:pt x="1082" y="1071"/>
                    <a:pt x="1094" y="1077"/>
                    <a:pt x="1116" y="1094"/>
                  </a:cubicBezTo>
                  <a:cubicBezTo>
                    <a:pt x="751" y="784"/>
                    <a:pt x="479" y="452"/>
                    <a:pt x="141" y="83"/>
                  </a:cubicBezTo>
                  <a:lnTo>
                    <a:pt x="141" y="83"/>
                  </a:lnTo>
                  <a:cubicBezTo>
                    <a:pt x="194" y="167"/>
                    <a:pt x="209" y="197"/>
                    <a:pt x="203" y="197"/>
                  </a:cubicBezTo>
                  <a:cubicBezTo>
                    <a:pt x="186" y="197"/>
                    <a:pt x="28" y="1"/>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1"/>
            <p:cNvSpPr/>
            <p:nvPr/>
          </p:nvSpPr>
          <p:spPr>
            <a:xfrm>
              <a:off x="3231525" y="1908450"/>
              <a:ext cx="375" cy="100"/>
            </a:xfrm>
            <a:custGeom>
              <a:rect b="b" l="l" r="r" t="t"/>
              <a:pathLst>
                <a:path extrusionOk="0" h="4" w="15">
                  <a:moveTo>
                    <a:pt x="7" y="0"/>
                  </a:moveTo>
                  <a:lnTo>
                    <a:pt x="1" y="4"/>
                  </a:lnTo>
                  <a:cubicBezTo>
                    <a:pt x="11" y="4"/>
                    <a:pt x="14" y="4"/>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1"/>
            <p:cNvSpPr/>
            <p:nvPr/>
          </p:nvSpPr>
          <p:spPr>
            <a:xfrm>
              <a:off x="3222475" y="1905125"/>
              <a:ext cx="9075" cy="3750"/>
            </a:xfrm>
            <a:custGeom>
              <a:rect b="b" l="l" r="r" t="t"/>
              <a:pathLst>
                <a:path extrusionOk="0" h="150" w="363">
                  <a:moveTo>
                    <a:pt x="1" y="1"/>
                  </a:moveTo>
                  <a:lnTo>
                    <a:pt x="327" y="150"/>
                  </a:lnTo>
                  <a:lnTo>
                    <a:pt x="363" y="137"/>
                  </a:lnTo>
                  <a:cubicBezTo>
                    <a:pt x="330" y="130"/>
                    <a:pt x="211" y="88"/>
                    <a:pt x="172" y="59"/>
                  </a:cubicBezTo>
                  <a:lnTo>
                    <a:pt x="172" y="59"/>
                  </a:lnTo>
                  <a:lnTo>
                    <a:pt x="227" y="62"/>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1"/>
            <p:cNvSpPr/>
            <p:nvPr/>
          </p:nvSpPr>
          <p:spPr>
            <a:xfrm>
              <a:off x="3216175" y="1901425"/>
              <a:ext cx="7225" cy="3100"/>
            </a:xfrm>
            <a:custGeom>
              <a:rect b="b" l="l" r="r" t="t"/>
              <a:pathLst>
                <a:path extrusionOk="0" h="124" w="289">
                  <a:moveTo>
                    <a:pt x="50" y="0"/>
                  </a:moveTo>
                  <a:lnTo>
                    <a:pt x="1" y="52"/>
                  </a:lnTo>
                  <a:cubicBezTo>
                    <a:pt x="69" y="82"/>
                    <a:pt x="112" y="94"/>
                    <a:pt x="132" y="94"/>
                  </a:cubicBezTo>
                  <a:cubicBezTo>
                    <a:pt x="163" y="94"/>
                    <a:pt x="145" y="66"/>
                    <a:pt x="95" y="29"/>
                  </a:cubicBezTo>
                  <a:lnTo>
                    <a:pt x="95" y="29"/>
                  </a:lnTo>
                  <a:cubicBezTo>
                    <a:pt x="253" y="94"/>
                    <a:pt x="160" y="104"/>
                    <a:pt x="282" y="123"/>
                  </a:cubicBezTo>
                  <a:cubicBezTo>
                    <a:pt x="289" y="100"/>
                    <a:pt x="95" y="23"/>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1"/>
            <p:cNvSpPr/>
            <p:nvPr/>
          </p:nvSpPr>
          <p:spPr>
            <a:xfrm>
              <a:off x="3185425" y="1883475"/>
              <a:ext cx="2675" cy="1900"/>
            </a:xfrm>
            <a:custGeom>
              <a:rect b="b" l="l" r="r" t="t"/>
              <a:pathLst>
                <a:path extrusionOk="0" h="76" w="107">
                  <a:moveTo>
                    <a:pt x="1" y="1"/>
                  </a:moveTo>
                  <a:lnTo>
                    <a:pt x="56" y="59"/>
                  </a:lnTo>
                  <a:lnTo>
                    <a:pt x="107" y="75"/>
                  </a:lnTo>
                  <a:cubicBezTo>
                    <a:pt x="72" y="53"/>
                    <a:pt x="36" y="2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1"/>
            <p:cNvSpPr/>
            <p:nvPr/>
          </p:nvSpPr>
          <p:spPr>
            <a:xfrm>
              <a:off x="3188075" y="1885350"/>
              <a:ext cx="2700" cy="1875"/>
            </a:xfrm>
            <a:custGeom>
              <a:rect b="b" l="l" r="r" t="t"/>
              <a:pathLst>
                <a:path extrusionOk="0" h="75" w="108">
                  <a:moveTo>
                    <a:pt x="1" y="0"/>
                  </a:moveTo>
                  <a:lnTo>
                    <a:pt x="108" y="75"/>
                  </a:lnTo>
                  <a:cubicBezTo>
                    <a:pt x="105" y="59"/>
                    <a:pt x="102" y="45"/>
                    <a:pt x="89" y="3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1"/>
            <p:cNvSpPr/>
            <p:nvPr/>
          </p:nvSpPr>
          <p:spPr>
            <a:xfrm>
              <a:off x="3197700" y="1891900"/>
              <a:ext cx="3975" cy="2525"/>
            </a:xfrm>
            <a:custGeom>
              <a:rect b="b" l="l" r="r" t="t"/>
              <a:pathLst>
                <a:path extrusionOk="0" h="101" w="159">
                  <a:moveTo>
                    <a:pt x="0" y="0"/>
                  </a:moveTo>
                  <a:cubicBezTo>
                    <a:pt x="47" y="31"/>
                    <a:pt x="94" y="59"/>
                    <a:pt x="152" y="96"/>
                  </a:cubicBezTo>
                  <a:lnTo>
                    <a:pt x="152" y="96"/>
                  </a:lnTo>
                  <a:lnTo>
                    <a:pt x="0" y="0"/>
                  </a:lnTo>
                  <a:close/>
                  <a:moveTo>
                    <a:pt x="152" y="96"/>
                  </a:moveTo>
                  <a:lnTo>
                    <a:pt x="159" y="100"/>
                  </a:lnTo>
                  <a:cubicBezTo>
                    <a:pt x="156" y="99"/>
                    <a:pt x="154" y="98"/>
                    <a:pt x="152" y="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1"/>
            <p:cNvSpPr/>
            <p:nvPr/>
          </p:nvSpPr>
          <p:spPr>
            <a:xfrm>
              <a:off x="3194725" y="1889775"/>
              <a:ext cx="3000" cy="2150"/>
            </a:xfrm>
            <a:custGeom>
              <a:rect b="b" l="l" r="r" t="t"/>
              <a:pathLst>
                <a:path extrusionOk="0" h="86" w="120">
                  <a:moveTo>
                    <a:pt x="0" y="1"/>
                  </a:moveTo>
                  <a:lnTo>
                    <a:pt x="0" y="8"/>
                  </a:lnTo>
                  <a:lnTo>
                    <a:pt x="119" y="85"/>
                  </a:lnTo>
                  <a:cubicBezTo>
                    <a:pt x="78" y="56"/>
                    <a:pt x="39" y="2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1"/>
            <p:cNvSpPr/>
            <p:nvPr/>
          </p:nvSpPr>
          <p:spPr>
            <a:xfrm>
              <a:off x="3190750" y="1887200"/>
              <a:ext cx="4325" cy="3975"/>
            </a:xfrm>
            <a:custGeom>
              <a:rect b="b" l="l" r="r" t="t"/>
              <a:pathLst>
                <a:path extrusionOk="0" h="159" w="173">
                  <a:moveTo>
                    <a:pt x="1" y="1"/>
                  </a:moveTo>
                  <a:lnTo>
                    <a:pt x="1" y="1"/>
                  </a:lnTo>
                  <a:cubicBezTo>
                    <a:pt x="4" y="30"/>
                    <a:pt x="10" y="65"/>
                    <a:pt x="172" y="159"/>
                  </a:cubicBezTo>
                  <a:lnTo>
                    <a:pt x="159" y="11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1"/>
            <p:cNvSpPr/>
            <p:nvPr/>
          </p:nvSpPr>
          <p:spPr>
            <a:xfrm>
              <a:off x="3122300" y="1777225"/>
              <a:ext cx="1375" cy="3500"/>
            </a:xfrm>
            <a:custGeom>
              <a:rect b="b" l="l" r="r" t="t"/>
              <a:pathLst>
                <a:path extrusionOk="0" h="140" w="55">
                  <a:moveTo>
                    <a:pt x="0" y="1"/>
                  </a:moveTo>
                  <a:lnTo>
                    <a:pt x="0" y="17"/>
                  </a:lnTo>
                  <a:lnTo>
                    <a:pt x="54" y="139"/>
                  </a:lnTo>
                  <a:lnTo>
                    <a:pt x="54" y="126"/>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1"/>
            <p:cNvSpPr/>
            <p:nvPr/>
          </p:nvSpPr>
          <p:spPr>
            <a:xfrm>
              <a:off x="3128750" y="1796200"/>
              <a:ext cx="1225" cy="1725"/>
            </a:xfrm>
            <a:custGeom>
              <a:rect b="b" l="l" r="r" t="t"/>
              <a:pathLst>
                <a:path extrusionOk="0" h="69" w="49">
                  <a:moveTo>
                    <a:pt x="0" y="1"/>
                  </a:moveTo>
                  <a:lnTo>
                    <a:pt x="0" y="1"/>
                  </a:lnTo>
                  <a:cubicBezTo>
                    <a:pt x="17" y="30"/>
                    <a:pt x="33" y="49"/>
                    <a:pt x="48" y="69"/>
                  </a:cubicBezTo>
                  <a:cubicBezTo>
                    <a:pt x="29" y="39"/>
                    <a:pt x="10" y="1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1"/>
            <p:cNvSpPr/>
            <p:nvPr/>
          </p:nvSpPr>
          <p:spPr>
            <a:xfrm>
              <a:off x="3129950" y="1797900"/>
              <a:ext cx="14175" cy="18775"/>
            </a:xfrm>
            <a:custGeom>
              <a:rect b="b" l="l" r="r" t="t"/>
              <a:pathLst>
                <a:path extrusionOk="0" h="751" w="567">
                  <a:moveTo>
                    <a:pt x="0" y="1"/>
                  </a:moveTo>
                  <a:lnTo>
                    <a:pt x="0" y="1"/>
                  </a:lnTo>
                  <a:cubicBezTo>
                    <a:pt x="94" y="165"/>
                    <a:pt x="246" y="533"/>
                    <a:pt x="414" y="711"/>
                  </a:cubicBezTo>
                  <a:cubicBezTo>
                    <a:pt x="447" y="740"/>
                    <a:pt x="469" y="751"/>
                    <a:pt x="485" y="751"/>
                  </a:cubicBezTo>
                  <a:cubicBezTo>
                    <a:pt x="522" y="751"/>
                    <a:pt x="533" y="699"/>
                    <a:pt x="566" y="679"/>
                  </a:cubicBezTo>
                  <a:cubicBezTo>
                    <a:pt x="566" y="656"/>
                    <a:pt x="402" y="375"/>
                    <a:pt x="361" y="375"/>
                  </a:cubicBezTo>
                  <a:cubicBezTo>
                    <a:pt x="360" y="375"/>
                    <a:pt x="360" y="375"/>
                    <a:pt x="359" y="375"/>
                  </a:cubicBezTo>
                  <a:cubicBezTo>
                    <a:pt x="372" y="405"/>
                    <a:pt x="373" y="415"/>
                    <a:pt x="369" y="415"/>
                  </a:cubicBezTo>
                  <a:cubicBezTo>
                    <a:pt x="359" y="415"/>
                    <a:pt x="316" y="356"/>
                    <a:pt x="310" y="356"/>
                  </a:cubicBezTo>
                  <a:lnTo>
                    <a:pt x="310" y="356"/>
                  </a:lnTo>
                  <a:cubicBezTo>
                    <a:pt x="306" y="356"/>
                    <a:pt x="317" y="380"/>
                    <a:pt x="362" y="459"/>
                  </a:cubicBezTo>
                  <a:cubicBezTo>
                    <a:pt x="362" y="463"/>
                    <a:pt x="359" y="465"/>
                    <a:pt x="355" y="465"/>
                  </a:cubicBezTo>
                  <a:cubicBezTo>
                    <a:pt x="330" y="465"/>
                    <a:pt x="246" y="374"/>
                    <a:pt x="204" y="259"/>
                  </a:cubicBezTo>
                  <a:cubicBezTo>
                    <a:pt x="223" y="259"/>
                    <a:pt x="254" y="320"/>
                    <a:pt x="262" y="320"/>
                  </a:cubicBezTo>
                  <a:cubicBezTo>
                    <a:pt x="265" y="320"/>
                    <a:pt x="265" y="312"/>
                    <a:pt x="259" y="288"/>
                  </a:cubicBezTo>
                  <a:cubicBezTo>
                    <a:pt x="216" y="238"/>
                    <a:pt x="202" y="204"/>
                    <a:pt x="192" y="204"/>
                  </a:cubicBezTo>
                  <a:cubicBezTo>
                    <a:pt x="188" y="204"/>
                    <a:pt x="185" y="210"/>
                    <a:pt x="182" y="223"/>
                  </a:cubicBezTo>
                  <a:cubicBezTo>
                    <a:pt x="94" y="94"/>
                    <a:pt x="66" y="8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1"/>
            <p:cNvSpPr/>
            <p:nvPr/>
          </p:nvSpPr>
          <p:spPr>
            <a:xfrm>
              <a:off x="3135375" y="1798150"/>
              <a:ext cx="1950" cy="3000"/>
            </a:xfrm>
            <a:custGeom>
              <a:rect b="b" l="l" r="r" t="t"/>
              <a:pathLst>
                <a:path extrusionOk="0" h="120" w="78">
                  <a:moveTo>
                    <a:pt x="10" y="0"/>
                  </a:moveTo>
                  <a:lnTo>
                    <a:pt x="10" y="0"/>
                  </a:lnTo>
                  <a:cubicBezTo>
                    <a:pt x="0" y="20"/>
                    <a:pt x="52" y="68"/>
                    <a:pt x="78" y="120"/>
                  </a:cubicBezTo>
                  <a:cubicBezTo>
                    <a:pt x="49" y="55"/>
                    <a:pt x="35" y="36"/>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1"/>
            <p:cNvSpPr/>
            <p:nvPr/>
          </p:nvSpPr>
          <p:spPr>
            <a:xfrm>
              <a:off x="3151925" y="1840050"/>
              <a:ext cx="3750" cy="3950"/>
            </a:xfrm>
            <a:custGeom>
              <a:rect b="b" l="l" r="r" t="t"/>
              <a:pathLst>
                <a:path extrusionOk="0" h="158" w="150">
                  <a:moveTo>
                    <a:pt x="0" y="1"/>
                  </a:moveTo>
                  <a:cubicBezTo>
                    <a:pt x="32" y="40"/>
                    <a:pt x="36" y="59"/>
                    <a:pt x="42" y="81"/>
                  </a:cubicBezTo>
                  <a:cubicBezTo>
                    <a:pt x="54" y="89"/>
                    <a:pt x="132" y="158"/>
                    <a:pt x="147" y="158"/>
                  </a:cubicBezTo>
                  <a:cubicBezTo>
                    <a:pt x="149" y="158"/>
                    <a:pt x="150" y="156"/>
                    <a:pt x="149" y="152"/>
                  </a:cubicBezTo>
                  <a:cubicBezTo>
                    <a:pt x="94" y="104"/>
                    <a:pt x="49" y="5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1"/>
            <p:cNvSpPr/>
            <p:nvPr/>
          </p:nvSpPr>
          <p:spPr>
            <a:xfrm>
              <a:off x="3150400" y="1838350"/>
              <a:ext cx="1550" cy="1725"/>
            </a:xfrm>
            <a:custGeom>
              <a:rect b="b" l="l" r="r" t="t"/>
              <a:pathLst>
                <a:path extrusionOk="0" h="69" w="62">
                  <a:moveTo>
                    <a:pt x="0" y="1"/>
                  </a:moveTo>
                  <a:lnTo>
                    <a:pt x="61" y="69"/>
                  </a:lnTo>
                  <a:cubicBezTo>
                    <a:pt x="48" y="53"/>
                    <a:pt x="29" y="3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1"/>
            <p:cNvSpPr/>
            <p:nvPr/>
          </p:nvSpPr>
          <p:spPr>
            <a:xfrm>
              <a:off x="3152825" y="1842075"/>
              <a:ext cx="250" cy="325"/>
            </a:xfrm>
            <a:custGeom>
              <a:rect b="b" l="l" r="r" t="t"/>
              <a:pathLst>
                <a:path extrusionOk="0" h="13" w="10">
                  <a:moveTo>
                    <a:pt x="6" y="0"/>
                  </a:moveTo>
                  <a:cubicBezTo>
                    <a:pt x="3" y="0"/>
                    <a:pt x="0" y="0"/>
                    <a:pt x="9" y="13"/>
                  </a:cubicBezTo>
                  <a:lnTo>
                    <a:pt x="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1"/>
            <p:cNvSpPr/>
            <p:nvPr/>
          </p:nvSpPr>
          <p:spPr>
            <a:xfrm>
              <a:off x="3208775" y="1898825"/>
              <a:ext cx="3400" cy="1725"/>
            </a:xfrm>
            <a:custGeom>
              <a:rect b="b" l="l" r="r" t="t"/>
              <a:pathLst>
                <a:path extrusionOk="0" h="69" w="136">
                  <a:moveTo>
                    <a:pt x="10" y="1"/>
                  </a:moveTo>
                  <a:cubicBezTo>
                    <a:pt x="0" y="14"/>
                    <a:pt x="91" y="49"/>
                    <a:pt x="136" y="68"/>
                  </a:cubicBezTo>
                  <a:cubicBezTo>
                    <a:pt x="103" y="49"/>
                    <a:pt x="55" y="17"/>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1"/>
            <p:cNvSpPr/>
            <p:nvPr/>
          </p:nvSpPr>
          <p:spPr>
            <a:xfrm>
              <a:off x="3294450" y="1929775"/>
              <a:ext cx="1950" cy="800"/>
            </a:xfrm>
            <a:custGeom>
              <a:rect b="b" l="l" r="r" t="t"/>
              <a:pathLst>
                <a:path extrusionOk="0" h="32" w="78">
                  <a:moveTo>
                    <a:pt x="0" y="0"/>
                  </a:moveTo>
                  <a:lnTo>
                    <a:pt x="78" y="32"/>
                  </a:lnTo>
                  <a:cubicBezTo>
                    <a:pt x="52" y="16"/>
                    <a:pt x="36"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1"/>
            <p:cNvSpPr/>
            <p:nvPr/>
          </p:nvSpPr>
          <p:spPr>
            <a:xfrm>
              <a:off x="3328200" y="1926125"/>
              <a:ext cx="400" cy="200"/>
            </a:xfrm>
            <a:custGeom>
              <a:rect b="b" l="l" r="r" t="t"/>
              <a:pathLst>
                <a:path extrusionOk="0" h="8" w="16">
                  <a:moveTo>
                    <a:pt x="16" y="0"/>
                  </a:moveTo>
                  <a:cubicBezTo>
                    <a:pt x="7" y="3"/>
                    <a:pt x="0" y="3"/>
                    <a:pt x="0" y="7"/>
                  </a:cubicBezTo>
                  <a:cubicBezTo>
                    <a:pt x="4" y="3"/>
                    <a:pt x="7" y="3"/>
                    <a:pt x="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1"/>
            <p:cNvSpPr/>
            <p:nvPr/>
          </p:nvSpPr>
          <p:spPr>
            <a:xfrm>
              <a:off x="3328575" y="1926100"/>
              <a:ext cx="10050" cy="1200"/>
            </a:xfrm>
            <a:custGeom>
              <a:rect b="b" l="l" r="r" t="t"/>
              <a:pathLst>
                <a:path extrusionOk="0" h="48" w="402">
                  <a:moveTo>
                    <a:pt x="18" y="1"/>
                  </a:moveTo>
                  <a:cubicBezTo>
                    <a:pt x="11" y="1"/>
                    <a:pt x="6" y="1"/>
                    <a:pt x="1" y="1"/>
                  </a:cubicBezTo>
                  <a:cubicBezTo>
                    <a:pt x="3" y="1"/>
                    <a:pt x="5" y="1"/>
                    <a:pt x="7" y="1"/>
                  </a:cubicBezTo>
                  <a:cubicBezTo>
                    <a:pt x="63" y="1"/>
                    <a:pt x="199" y="38"/>
                    <a:pt x="271" y="38"/>
                  </a:cubicBezTo>
                  <a:cubicBezTo>
                    <a:pt x="279" y="38"/>
                    <a:pt x="286" y="38"/>
                    <a:pt x="292" y="37"/>
                  </a:cubicBezTo>
                  <a:lnTo>
                    <a:pt x="292" y="37"/>
                  </a:lnTo>
                  <a:lnTo>
                    <a:pt x="285" y="40"/>
                  </a:lnTo>
                  <a:lnTo>
                    <a:pt x="402" y="47"/>
                  </a:lnTo>
                  <a:cubicBezTo>
                    <a:pt x="300" y="35"/>
                    <a:pt x="98" y="1"/>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1"/>
            <p:cNvSpPr/>
            <p:nvPr/>
          </p:nvSpPr>
          <p:spPr>
            <a:xfrm>
              <a:off x="3104125" y="2046925"/>
              <a:ext cx="6875" cy="20875"/>
            </a:xfrm>
            <a:custGeom>
              <a:rect b="b" l="l" r="r" t="t"/>
              <a:pathLst>
                <a:path extrusionOk="0" h="835" w="275">
                  <a:moveTo>
                    <a:pt x="175" y="1"/>
                  </a:moveTo>
                  <a:cubicBezTo>
                    <a:pt x="165" y="4"/>
                    <a:pt x="155" y="7"/>
                    <a:pt x="146" y="10"/>
                  </a:cubicBezTo>
                  <a:cubicBezTo>
                    <a:pt x="188" y="117"/>
                    <a:pt x="204" y="233"/>
                    <a:pt x="194" y="330"/>
                  </a:cubicBezTo>
                  <a:cubicBezTo>
                    <a:pt x="181" y="450"/>
                    <a:pt x="146" y="543"/>
                    <a:pt x="103" y="636"/>
                  </a:cubicBezTo>
                  <a:cubicBezTo>
                    <a:pt x="75" y="705"/>
                    <a:pt x="42" y="772"/>
                    <a:pt x="0" y="834"/>
                  </a:cubicBezTo>
                  <a:cubicBezTo>
                    <a:pt x="158" y="621"/>
                    <a:pt x="275" y="398"/>
                    <a:pt x="197" y="68"/>
                  </a:cubicBezTo>
                  <a:cubicBezTo>
                    <a:pt x="191" y="46"/>
                    <a:pt x="181" y="23"/>
                    <a:pt x="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 name="Google Shape;256;p31"/>
            <p:cNvGrpSpPr/>
            <p:nvPr/>
          </p:nvGrpSpPr>
          <p:grpSpPr>
            <a:xfrm>
              <a:off x="2363975" y="1665225"/>
              <a:ext cx="999525" cy="1024725"/>
              <a:chOff x="2363975" y="1665225"/>
              <a:chExt cx="999525" cy="1024725"/>
            </a:xfrm>
          </p:grpSpPr>
          <p:sp>
            <p:nvSpPr>
              <p:cNvPr id="257" name="Google Shape;257;p31"/>
              <p:cNvSpPr/>
              <p:nvPr/>
            </p:nvSpPr>
            <p:spPr>
              <a:xfrm>
                <a:off x="2363975" y="1712725"/>
                <a:ext cx="984350" cy="432425"/>
              </a:xfrm>
              <a:custGeom>
                <a:rect b="b" l="l" r="r" t="t"/>
                <a:pathLst>
                  <a:path extrusionOk="0" h="17297" w="39374">
                    <a:moveTo>
                      <a:pt x="10683" y="0"/>
                    </a:moveTo>
                    <a:cubicBezTo>
                      <a:pt x="4788" y="0"/>
                      <a:pt x="1" y="5834"/>
                      <a:pt x="4956" y="12406"/>
                    </a:cubicBezTo>
                    <a:cubicBezTo>
                      <a:pt x="7681" y="16022"/>
                      <a:pt x="11793" y="17296"/>
                      <a:pt x="16237" y="17296"/>
                    </a:cubicBezTo>
                    <a:cubicBezTo>
                      <a:pt x="26858" y="17296"/>
                      <a:pt x="39372" y="10017"/>
                      <a:pt x="39373" y="10016"/>
                    </a:cubicBezTo>
                    <a:lnTo>
                      <a:pt x="39373" y="10016"/>
                    </a:lnTo>
                    <a:cubicBezTo>
                      <a:pt x="39373" y="10016"/>
                      <a:pt x="35770" y="11612"/>
                      <a:pt x="31362" y="11612"/>
                    </a:cubicBezTo>
                    <a:cubicBezTo>
                      <a:pt x="27367" y="11612"/>
                      <a:pt x="22711" y="10302"/>
                      <a:pt x="19474" y="5307"/>
                    </a:cubicBezTo>
                    <a:cubicBezTo>
                      <a:pt x="17031" y="1539"/>
                      <a:pt x="13711" y="0"/>
                      <a:pt x="106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1"/>
              <p:cNvSpPr/>
              <p:nvPr/>
            </p:nvSpPr>
            <p:spPr>
              <a:xfrm>
                <a:off x="2940775" y="1904075"/>
                <a:ext cx="297825" cy="75825"/>
              </a:xfrm>
              <a:custGeom>
                <a:rect b="b" l="l" r="r" t="t"/>
                <a:pathLst>
                  <a:path extrusionOk="0" h="3033" w="11913">
                    <a:moveTo>
                      <a:pt x="10584" y="2653"/>
                    </a:moveTo>
                    <a:lnTo>
                      <a:pt x="10584" y="2653"/>
                    </a:lnTo>
                    <a:cubicBezTo>
                      <a:pt x="10244" y="2699"/>
                      <a:pt x="9903" y="2735"/>
                      <a:pt x="9562" y="2763"/>
                    </a:cubicBezTo>
                    <a:lnTo>
                      <a:pt x="9562" y="2763"/>
                    </a:lnTo>
                    <a:cubicBezTo>
                      <a:pt x="9908" y="2737"/>
                      <a:pt x="10249" y="2700"/>
                      <a:pt x="10584" y="2653"/>
                    </a:cubicBezTo>
                    <a:close/>
                    <a:moveTo>
                      <a:pt x="0" y="1"/>
                    </a:moveTo>
                    <a:cubicBezTo>
                      <a:pt x="659" y="579"/>
                      <a:pt x="1382" y="1089"/>
                      <a:pt x="2161" y="1522"/>
                    </a:cubicBezTo>
                    <a:cubicBezTo>
                      <a:pt x="2943" y="1955"/>
                      <a:pt x="3788" y="2281"/>
                      <a:pt x="4668" y="2530"/>
                    </a:cubicBezTo>
                    <a:cubicBezTo>
                      <a:pt x="5884" y="2874"/>
                      <a:pt x="7170" y="3032"/>
                      <a:pt x="8468" y="3032"/>
                    </a:cubicBezTo>
                    <a:cubicBezTo>
                      <a:pt x="9048" y="3032"/>
                      <a:pt x="9630" y="3001"/>
                      <a:pt x="10210" y="2940"/>
                    </a:cubicBezTo>
                    <a:cubicBezTo>
                      <a:pt x="10443" y="2808"/>
                      <a:pt x="11460" y="2740"/>
                      <a:pt x="11912" y="2556"/>
                    </a:cubicBezTo>
                    <a:lnTo>
                      <a:pt x="11912" y="2556"/>
                    </a:lnTo>
                    <a:cubicBezTo>
                      <a:pt x="10621" y="2737"/>
                      <a:pt x="9513" y="2822"/>
                      <a:pt x="8313" y="2822"/>
                    </a:cubicBezTo>
                    <a:cubicBezTo>
                      <a:pt x="8254" y="2822"/>
                      <a:pt x="8195" y="2822"/>
                      <a:pt x="8136" y="2821"/>
                    </a:cubicBezTo>
                    <a:lnTo>
                      <a:pt x="8136" y="2821"/>
                    </a:lnTo>
                    <a:cubicBezTo>
                      <a:pt x="8610" y="2821"/>
                      <a:pt x="9086" y="2801"/>
                      <a:pt x="9562" y="2763"/>
                    </a:cubicBezTo>
                    <a:lnTo>
                      <a:pt x="9562" y="2763"/>
                    </a:lnTo>
                    <a:cubicBezTo>
                      <a:pt x="9131" y="2795"/>
                      <a:pt x="8694" y="2812"/>
                      <a:pt x="8252" y="2812"/>
                    </a:cubicBezTo>
                    <a:cubicBezTo>
                      <a:pt x="7717" y="2812"/>
                      <a:pt x="7175" y="2788"/>
                      <a:pt x="6634" y="2740"/>
                    </a:cubicBezTo>
                    <a:cubicBezTo>
                      <a:pt x="5294" y="2595"/>
                      <a:pt x="3947" y="2294"/>
                      <a:pt x="2700" y="1774"/>
                    </a:cubicBezTo>
                    <a:cubicBezTo>
                      <a:pt x="2475" y="1671"/>
                      <a:pt x="2264" y="1551"/>
                      <a:pt x="2061" y="1422"/>
                    </a:cubicBezTo>
                    <a:cubicBezTo>
                      <a:pt x="1870" y="1280"/>
                      <a:pt x="1667" y="1131"/>
                      <a:pt x="1463" y="979"/>
                    </a:cubicBezTo>
                    <a:cubicBezTo>
                      <a:pt x="1260" y="824"/>
                      <a:pt x="1056" y="653"/>
                      <a:pt x="811" y="502"/>
                    </a:cubicBezTo>
                    <a:cubicBezTo>
                      <a:pt x="572" y="340"/>
                      <a:pt x="320" y="159"/>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1"/>
              <p:cNvSpPr/>
              <p:nvPr/>
            </p:nvSpPr>
            <p:spPr>
              <a:xfrm>
                <a:off x="2450950" y="1790800"/>
                <a:ext cx="16350" cy="29425"/>
              </a:xfrm>
              <a:custGeom>
                <a:rect b="b" l="l" r="r" t="t"/>
                <a:pathLst>
                  <a:path extrusionOk="0" h="1177" w="654">
                    <a:moveTo>
                      <a:pt x="654" y="0"/>
                    </a:moveTo>
                    <a:lnTo>
                      <a:pt x="654" y="0"/>
                    </a:lnTo>
                    <a:cubicBezTo>
                      <a:pt x="521" y="184"/>
                      <a:pt x="385" y="369"/>
                      <a:pt x="288" y="572"/>
                    </a:cubicBezTo>
                    <a:cubicBezTo>
                      <a:pt x="185" y="772"/>
                      <a:pt x="62" y="963"/>
                      <a:pt x="1" y="1176"/>
                    </a:cubicBezTo>
                    <a:cubicBezTo>
                      <a:pt x="72" y="969"/>
                      <a:pt x="195" y="782"/>
                      <a:pt x="298" y="579"/>
                    </a:cubicBezTo>
                    <a:cubicBezTo>
                      <a:pt x="395" y="375"/>
                      <a:pt x="524" y="188"/>
                      <a:pt x="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1"/>
              <p:cNvSpPr/>
              <p:nvPr/>
            </p:nvSpPr>
            <p:spPr>
              <a:xfrm>
                <a:off x="2802625" y="1768425"/>
                <a:ext cx="98525" cy="122125"/>
              </a:xfrm>
              <a:custGeom>
                <a:rect b="b" l="l" r="r" t="t"/>
                <a:pathLst>
                  <a:path extrusionOk="0" h="4885" w="3941">
                    <a:moveTo>
                      <a:pt x="0" y="1"/>
                    </a:moveTo>
                    <a:lnTo>
                      <a:pt x="0" y="1"/>
                    </a:lnTo>
                    <a:cubicBezTo>
                      <a:pt x="701" y="679"/>
                      <a:pt x="1340" y="1402"/>
                      <a:pt x="1873" y="2194"/>
                    </a:cubicBezTo>
                    <a:cubicBezTo>
                      <a:pt x="2132" y="2575"/>
                      <a:pt x="2390" y="2956"/>
                      <a:pt x="2645" y="3337"/>
                    </a:cubicBezTo>
                    <a:cubicBezTo>
                      <a:pt x="2884" y="3712"/>
                      <a:pt x="3165" y="4054"/>
                      <a:pt x="3436" y="4400"/>
                    </a:cubicBezTo>
                    <a:cubicBezTo>
                      <a:pt x="3591" y="4581"/>
                      <a:pt x="3769" y="4732"/>
                      <a:pt x="3940" y="4884"/>
                    </a:cubicBezTo>
                    <a:cubicBezTo>
                      <a:pt x="3611" y="4519"/>
                      <a:pt x="3330" y="4099"/>
                      <a:pt x="3016" y="3712"/>
                    </a:cubicBezTo>
                    <a:cubicBezTo>
                      <a:pt x="2726" y="3285"/>
                      <a:pt x="2458" y="2898"/>
                      <a:pt x="2129" y="2439"/>
                    </a:cubicBezTo>
                    <a:lnTo>
                      <a:pt x="1650" y="1777"/>
                    </a:lnTo>
                    <a:lnTo>
                      <a:pt x="1121" y="1157"/>
                    </a:lnTo>
                    <a:cubicBezTo>
                      <a:pt x="950" y="943"/>
                      <a:pt x="762" y="750"/>
                      <a:pt x="568" y="563"/>
                    </a:cubicBezTo>
                    <a:cubicBezTo>
                      <a:pt x="374" y="375"/>
                      <a:pt x="197" y="17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1"/>
              <p:cNvSpPr/>
              <p:nvPr/>
            </p:nvSpPr>
            <p:spPr>
              <a:xfrm>
                <a:off x="2932275" y="1927175"/>
                <a:ext cx="119300" cy="62200"/>
              </a:xfrm>
              <a:custGeom>
                <a:rect b="b" l="l" r="r" t="t"/>
                <a:pathLst>
                  <a:path extrusionOk="0" h="2488" w="4772">
                    <a:moveTo>
                      <a:pt x="1" y="0"/>
                    </a:moveTo>
                    <a:cubicBezTo>
                      <a:pt x="1432" y="1170"/>
                      <a:pt x="3098" y="1987"/>
                      <a:pt x="4772" y="2488"/>
                    </a:cubicBezTo>
                    <a:cubicBezTo>
                      <a:pt x="3101" y="1964"/>
                      <a:pt x="1429" y="112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1"/>
              <p:cNvSpPr/>
              <p:nvPr/>
            </p:nvSpPr>
            <p:spPr>
              <a:xfrm>
                <a:off x="2575225" y="2061225"/>
                <a:ext cx="48475" cy="26175"/>
              </a:xfrm>
              <a:custGeom>
                <a:rect b="b" l="l" r="r" t="t"/>
                <a:pathLst>
                  <a:path extrusionOk="0" h="1047" w="1939">
                    <a:moveTo>
                      <a:pt x="30" y="0"/>
                    </a:moveTo>
                    <a:cubicBezTo>
                      <a:pt x="14" y="0"/>
                      <a:pt x="4" y="5"/>
                      <a:pt x="0" y="16"/>
                    </a:cubicBezTo>
                    <a:cubicBezTo>
                      <a:pt x="346" y="233"/>
                      <a:pt x="575" y="323"/>
                      <a:pt x="763" y="465"/>
                    </a:cubicBezTo>
                    <a:cubicBezTo>
                      <a:pt x="957" y="592"/>
                      <a:pt x="1121" y="756"/>
                      <a:pt x="1464" y="905"/>
                    </a:cubicBezTo>
                    <a:cubicBezTo>
                      <a:pt x="1622" y="969"/>
                      <a:pt x="1783" y="992"/>
                      <a:pt x="1938" y="1047"/>
                    </a:cubicBezTo>
                    <a:cubicBezTo>
                      <a:pt x="1644" y="892"/>
                      <a:pt x="1325" y="778"/>
                      <a:pt x="1047" y="595"/>
                    </a:cubicBezTo>
                    <a:lnTo>
                      <a:pt x="204" y="68"/>
                    </a:lnTo>
                    <a:cubicBezTo>
                      <a:pt x="168" y="58"/>
                      <a:pt x="130" y="39"/>
                      <a:pt x="88" y="13"/>
                    </a:cubicBezTo>
                    <a:cubicBezTo>
                      <a:pt x="65" y="5"/>
                      <a:pt x="45"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1"/>
              <p:cNvSpPr/>
              <p:nvPr/>
            </p:nvSpPr>
            <p:spPr>
              <a:xfrm>
                <a:off x="2474850" y="1769875"/>
                <a:ext cx="9150" cy="10850"/>
              </a:xfrm>
              <a:custGeom>
                <a:rect b="b" l="l" r="r" t="t"/>
                <a:pathLst>
                  <a:path extrusionOk="0" h="434" w="366">
                    <a:moveTo>
                      <a:pt x="366" y="1"/>
                    </a:moveTo>
                    <a:cubicBezTo>
                      <a:pt x="349" y="13"/>
                      <a:pt x="337" y="27"/>
                      <a:pt x="324" y="37"/>
                    </a:cubicBezTo>
                    <a:cubicBezTo>
                      <a:pt x="224" y="156"/>
                      <a:pt x="127" y="272"/>
                      <a:pt x="23" y="392"/>
                    </a:cubicBezTo>
                    <a:lnTo>
                      <a:pt x="1" y="433"/>
                    </a:lnTo>
                    <a:cubicBezTo>
                      <a:pt x="124" y="292"/>
                      <a:pt x="243" y="146"/>
                      <a:pt x="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1"/>
              <p:cNvSpPr/>
              <p:nvPr/>
            </p:nvSpPr>
            <p:spPr>
              <a:xfrm>
                <a:off x="2558350" y="2045550"/>
                <a:ext cx="21825" cy="17225"/>
              </a:xfrm>
              <a:custGeom>
                <a:rect b="b" l="l" r="r" t="t"/>
                <a:pathLst>
                  <a:path extrusionOk="0" h="689" w="873">
                    <a:moveTo>
                      <a:pt x="4" y="1"/>
                    </a:moveTo>
                    <a:lnTo>
                      <a:pt x="4" y="1"/>
                    </a:lnTo>
                    <a:cubicBezTo>
                      <a:pt x="29" y="59"/>
                      <a:pt x="13" y="101"/>
                      <a:pt x="1" y="139"/>
                    </a:cubicBezTo>
                    <a:cubicBezTo>
                      <a:pt x="256" y="259"/>
                      <a:pt x="547" y="517"/>
                      <a:pt x="763" y="640"/>
                    </a:cubicBezTo>
                    <a:cubicBezTo>
                      <a:pt x="795" y="653"/>
                      <a:pt x="834" y="672"/>
                      <a:pt x="873" y="688"/>
                    </a:cubicBezTo>
                    <a:lnTo>
                      <a:pt x="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1"/>
              <p:cNvSpPr/>
              <p:nvPr/>
            </p:nvSpPr>
            <p:spPr>
              <a:xfrm>
                <a:off x="2474050" y="1805975"/>
                <a:ext cx="35950" cy="95875"/>
              </a:xfrm>
              <a:custGeom>
                <a:rect b="b" l="l" r="r" t="t"/>
                <a:pathLst>
                  <a:path extrusionOk="0" h="3835" w="1438">
                    <a:moveTo>
                      <a:pt x="1438" y="0"/>
                    </a:moveTo>
                    <a:cubicBezTo>
                      <a:pt x="1334" y="85"/>
                      <a:pt x="1218" y="149"/>
                      <a:pt x="1131" y="227"/>
                    </a:cubicBezTo>
                    <a:cubicBezTo>
                      <a:pt x="1053" y="414"/>
                      <a:pt x="927" y="575"/>
                      <a:pt x="898" y="669"/>
                    </a:cubicBezTo>
                    <a:cubicBezTo>
                      <a:pt x="540" y="1173"/>
                      <a:pt x="320" y="1648"/>
                      <a:pt x="129" y="2148"/>
                    </a:cubicBezTo>
                    <a:cubicBezTo>
                      <a:pt x="136" y="2248"/>
                      <a:pt x="191" y="2442"/>
                      <a:pt x="159" y="2639"/>
                    </a:cubicBezTo>
                    <a:cubicBezTo>
                      <a:pt x="107" y="3043"/>
                      <a:pt x="107" y="3444"/>
                      <a:pt x="162" y="3834"/>
                    </a:cubicBezTo>
                    <a:cubicBezTo>
                      <a:pt x="1" y="2361"/>
                      <a:pt x="514" y="1021"/>
                      <a:pt x="14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1"/>
              <p:cNvSpPr/>
              <p:nvPr/>
            </p:nvSpPr>
            <p:spPr>
              <a:xfrm>
                <a:off x="2396125" y="1665225"/>
                <a:ext cx="967375" cy="498925"/>
              </a:xfrm>
              <a:custGeom>
                <a:rect b="b" l="l" r="r" t="t"/>
                <a:pathLst>
                  <a:path extrusionOk="0" h="19957" w="38695">
                    <a:moveTo>
                      <a:pt x="1790" y="12882"/>
                    </a:moveTo>
                    <a:cubicBezTo>
                      <a:pt x="1884" y="13056"/>
                      <a:pt x="1978" y="13230"/>
                      <a:pt x="2067" y="13401"/>
                    </a:cubicBezTo>
                    <a:cubicBezTo>
                      <a:pt x="1975" y="13227"/>
                      <a:pt x="1884" y="13056"/>
                      <a:pt x="1790" y="12882"/>
                    </a:cubicBezTo>
                    <a:close/>
                    <a:moveTo>
                      <a:pt x="1971" y="6128"/>
                    </a:moveTo>
                    <a:cubicBezTo>
                      <a:pt x="1328" y="7556"/>
                      <a:pt x="1283" y="9184"/>
                      <a:pt x="1651" y="10663"/>
                    </a:cubicBezTo>
                    <a:cubicBezTo>
                      <a:pt x="2036" y="12149"/>
                      <a:pt x="2811" y="13492"/>
                      <a:pt x="3741" y="14674"/>
                    </a:cubicBezTo>
                    <a:cubicBezTo>
                      <a:pt x="3531" y="14509"/>
                      <a:pt x="3340" y="14284"/>
                      <a:pt x="3146" y="14032"/>
                    </a:cubicBezTo>
                    <a:lnTo>
                      <a:pt x="3146" y="14032"/>
                    </a:lnTo>
                    <a:cubicBezTo>
                      <a:pt x="3767" y="14904"/>
                      <a:pt x="4509" y="15679"/>
                      <a:pt x="5317" y="16376"/>
                    </a:cubicBezTo>
                    <a:cubicBezTo>
                      <a:pt x="5023" y="16147"/>
                      <a:pt x="4729" y="15908"/>
                      <a:pt x="4436" y="15666"/>
                    </a:cubicBezTo>
                    <a:cubicBezTo>
                      <a:pt x="4157" y="15408"/>
                      <a:pt x="3912" y="15110"/>
                      <a:pt x="3657" y="14823"/>
                    </a:cubicBezTo>
                    <a:cubicBezTo>
                      <a:pt x="3102" y="14160"/>
                      <a:pt x="2659" y="13428"/>
                      <a:pt x="2261" y="12672"/>
                    </a:cubicBezTo>
                    <a:cubicBezTo>
                      <a:pt x="2181" y="12526"/>
                      <a:pt x="2119" y="12368"/>
                      <a:pt x="2048" y="12219"/>
                    </a:cubicBezTo>
                    <a:lnTo>
                      <a:pt x="2048" y="12219"/>
                    </a:lnTo>
                    <a:lnTo>
                      <a:pt x="2158" y="12446"/>
                    </a:lnTo>
                    <a:cubicBezTo>
                      <a:pt x="1680" y="11460"/>
                      <a:pt x="1402" y="10375"/>
                      <a:pt x="1350" y="9290"/>
                    </a:cubicBezTo>
                    <a:cubicBezTo>
                      <a:pt x="1299" y="8198"/>
                      <a:pt x="1509" y="7100"/>
                      <a:pt x="1971" y="6128"/>
                    </a:cubicBezTo>
                    <a:close/>
                    <a:moveTo>
                      <a:pt x="5317" y="16376"/>
                    </a:moveTo>
                    <a:cubicBezTo>
                      <a:pt x="5572" y="16576"/>
                      <a:pt x="5870" y="16725"/>
                      <a:pt x="6141" y="16900"/>
                    </a:cubicBezTo>
                    <a:cubicBezTo>
                      <a:pt x="6031" y="16838"/>
                      <a:pt x="5792" y="16709"/>
                      <a:pt x="5614" y="16612"/>
                    </a:cubicBezTo>
                    <a:lnTo>
                      <a:pt x="5614" y="16612"/>
                    </a:lnTo>
                    <a:cubicBezTo>
                      <a:pt x="6909" y="17639"/>
                      <a:pt x="8424" y="18362"/>
                      <a:pt x="9987" y="18799"/>
                    </a:cubicBezTo>
                    <a:cubicBezTo>
                      <a:pt x="11551" y="19245"/>
                      <a:pt x="13156" y="19435"/>
                      <a:pt x="14726" y="19470"/>
                    </a:cubicBezTo>
                    <a:cubicBezTo>
                      <a:pt x="14474" y="19470"/>
                      <a:pt x="14348" y="19513"/>
                      <a:pt x="14231" y="19532"/>
                    </a:cubicBezTo>
                    <a:cubicBezTo>
                      <a:pt x="14275" y="19535"/>
                      <a:pt x="14319" y="19536"/>
                      <a:pt x="14363" y="19536"/>
                    </a:cubicBezTo>
                    <a:cubicBezTo>
                      <a:pt x="14423" y="19536"/>
                      <a:pt x="14483" y="19534"/>
                      <a:pt x="14545" y="19532"/>
                    </a:cubicBezTo>
                    <a:cubicBezTo>
                      <a:pt x="14610" y="19532"/>
                      <a:pt x="14677" y="19528"/>
                      <a:pt x="14741" y="19528"/>
                    </a:cubicBezTo>
                    <a:cubicBezTo>
                      <a:pt x="15203" y="19506"/>
                      <a:pt x="15662" y="19516"/>
                      <a:pt x="16105" y="19474"/>
                    </a:cubicBezTo>
                    <a:lnTo>
                      <a:pt x="16105" y="19474"/>
                    </a:lnTo>
                    <a:cubicBezTo>
                      <a:pt x="15659" y="19538"/>
                      <a:pt x="15200" y="19516"/>
                      <a:pt x="14741" y="19528"/>
                    </a:cubicBezTo>
                    <a:cubicBezTo>
                      <a:pt x="14592" y="19531"/>
                      <a:pt x="14443" y="19544"/>
                      <a:pt x="14295" y="19544"/>
                    </a:cubicBezTo>
                    <a:cubicBezTo>
                      <a:pt x="14258" y="19544"/>
                      <a:pt x="14221" y="19544"/>
                      <a:pt x="14183" y="19542"/>
                    </a:cubicBezTo>
                    <a:cubicBezTo>
                      <a:pt x="14128" y="19551"/>
                      <a:pt x="14068" y="19559"/>
                      <a:pt x="13993" y="19559"/>
                    </a:cubicBezTo>
                    <a:cubicBezTo>
                      <a:pt x="13919" y="19559"/>
                      <a:pt x="13830" y="19551"/>
                      <a:pt x="13714" y="19532"/>
                    </a:cubicBezTo>
                    <a:cubicBezTo>
                      <a:pt x="12852" y="19532"/>
                      <a:pt x="12052" y="19412"/>
                      <a:pt x="11470" y="19296"/>
                    </a:cubicBezTo>
                    <a:cubicBezTo>
                      <a:pt x="10372" y="18999"/>
                      <a:pt x="9296" y="18744"/>
                      <a:pt x="8311" y="18314"/>
                    </a:cubicBezTo>
                    <a:cubicBezTo>
                      <a:pt x="8066" y="18207"/>
                      <a:pt x="7814" y="18118"/>
                      <a:pt x="7578" y="18001"/>
                    </a:cubicBezTo>
                    <a:cubicBezTo>
                      <a:pt x="7346" y="17872"/>
                      <a:pt x="7116" y="17745"/>
                      <a:pt x="6890" y="17620"/>
                    </a:cubicBezTo>
                    <a:cubicBezTo>
                      <a:pt x="6425" y="17390"/>
                      <a:pt x="6037" y="17052"/>
                      <a:pt x="5646" y="16745"/>
                    </a:cubicBezTo>
                    <a:cubicBezTo>
                      <a:pt x="5441" y="16584"/>
                      <a:pt x="5387" y="16526"/>
                      <a:pt x="5418" y="16526"/>
                    </a:cubicBezTo>
                    <a:cubicBezTo>
                      <a:pt x="5442" y="16526"/>
                      <a:pt x="5518" y="16562"/>
                      <a:pt x="5614" y="16612"/>
                    </a:cubicBezTo>
                    <a:cubicBezTo>
                      <a:pt x="5511" y="16541"/>
                      <a:pt x="5408" y="16466"/>
                      <a:pt x="5317" y="16376"/>
                    </a:cubicBezTo>
                    <a:close/>
                    <a:moveTo>
                      <a:pt x="9388" y="1"/>
                    </a:moveTo>
                    <a:cubicBezTo>
                      <a:pt x="7606" y="1"/>
                      <a:pt x="5821" y="449"/>
                      <a:pt x="4261" y="1406"/>
                    </a:cubicBezTo>
                    <a:cubicBezTo>
                      <a:pt x="3027" y="2197"/>
                      <a:pt x="1923" y="3247"/>
                      <a:pt x="1164" y="4555"/>
                    </a:cubicBezTo>
                    <a:cubicBezTo>
                      <a:pt x="401" y="5860"/>
                      <a:pt x="1" y="7391"/>
                      <a:pt x="37" y="8880"/>
                    </a:cubicBezTo>
                    <a:cubicBezTo>
                      <a:pt x="30" y="9716"/>
                      <a:pt x="149" y="10721"/>
                      <a:pt x="433" y="11560"/>
                    </a:cubicBezTo>
                    <a:cubicBezTo>
                      <a:pt x="502" y="11770"/>
                      <a:pt x="563" y="11980"/>
                      <a:pt x="633" y="12171"/>
                    </a:cubicBezTo>
                    <a:cubicBezTo>
                      <a:pt x="715" y="12358"/>
                      <a:pt x="795" y="12536"/>
                      <a:pt x="866" y="12701"/>
                    </a:cubicBezTo>
                    <a:cubicBezTo>
                      <a:pt x="943" y="12866"/>
                      <a:pt x="1015" y="13021"/>
                      <a:pt x="1079" y="13160"/>
                    </a:cubicBezTo>
                    <a:cubicBezTo>
                      <a:pt x="1150" y="13292"/>
                      <a:pt x="1222" y="13401"/>
                      <a:pt x="1283" y="13498"/>
                    </a:cubicBezTo>
                    <a:cubicBezTo>
                      <a:pt x="1909" y="14535"/>
                      <a:pt x="2726" y="15394"/>
                      <a:pt x="3589" y="16250"/>
                    </a:cubicBezTo>
                    <a:cubicBezTo>
                      <a:pt x="3815" y="16451"/>
                      <a:pt x="4057" y="16635"/>
                      <a:pt x="4293" y="16828"/>
                    </a:cubicBezTo>
                    <a:cubicBezTo>
                      <a:pt x="4536" y="17016"/>
                      <a:pt x="4755" y="17229"/>
                      <a:pt x="5023" y="17381"/>
                    </a:cubicBezTo>
                    <a:cubicBezTo>
                      <a:pt x="5543" y="17704"/>
                      <a:pt x="6044" y="18059"/>
                      <a:pt x="6612" y="18307"/>
                    </a:cubicBezTo>
                    <a:cubicBezTo>
                      <a:pt x="7701" y="18886"/>
                      <a:pt x="8896" y="19225"/>
                      <a:pt x="10094" y="19522"/>
                    </a:cubicBezTo>
                    <a:cubicBezTo>
                      <a:pt x="10397" y="19577"/>
                      <a:pt x="10701" y="19629"/>
                      <a:pt x="11008" y="19683"/>
                    </a:cubicBezTo>
                    <a:lnTo>
                      <a:pt x="11466" y="19761"/>
                    </a:lnTo>
                    <a:lnTo>
                      <a:pt x="11928" y="19810"/>
                    </a:lnTo>
                    <a:cubicBezTo>
                      <a:pt x="12235" y="19838"/>
                      <a:pt x="12545" y="19871"/>
                      <a:pt x="12855" y="19904"/>
                    </a:cubicBezTo>
                    <a:cubicBezTo>
                      <a:pt x="13169" y="19913"/>
                      <a:pt x="13479" y="19923"/>
                      <a:pt x="13792" y="19935"/>
                    </a:cubicBezTo>
                    <a:cubicBezTo>
                      <a:pt x="14116" y="19950"/>
                      <a:pt x="14441" y="19957"/>
                      <a:pt x="14766" y="19957"/>
                    </a:cubicBezTo>
                    <a:cubicBezTo>
                      <a:pt x="16693" y="19957"/>
                      <a:pt x="18648" y="19710"/>
                      <a:pt x="20568" y="19315"/>
                    </a:cubicBezTo>
                    <a:cubicBezTo>
                      <a:pt x="22813" y="18857"/>
                      <a:pt x="25019" y="18211"/>
                      <a:pt x="27144" y="17497"/>
                    </a:cubicBezTo>
                    <a:cubicBezTo>
                      <a:pt x="31398" y="16037"/>
                      <a:pt x="35290" y="14367"/>
                      <a:pt x="38694" y="12963"/>
                    </a:cubicBezTo>
                    <a:lnTo>
                      <a:pt x="38694" y="12963"/>
                    </a:lnTo>
                    <a:cubicBezTo>
                      <a:pt x="37245" y="13492"/>
                      <a:pt x="34764" y="14652"/>
                      <a:pt x="33304" y="15007"/>
                    </a:cubicBezTo>
                    <a:lnTo>
                      <a:pt x="33304" y="15007"/>
                    </a:lnTo>
                    <a:lnTo>
                      <a:pt x="33733" y="14716"/>
                    </a:lnTo>
                    <a:lnTo>
                      <a:pt x="33733" y="14716"/>
                    </a:lnTo>
                    <a:cubicBezTo>
                      <a:pt x="33397" y="14746"/>
                      <a:pt x="32351" y="15136"/>
                      <a:pt x="31792" y="15288"/>
                    </a:cubicBezTo>
                    <a:cubicBezTo>
                      <a:pt x="32012" y="15153"/>
                      <a:pt x="32289" y="15068"/>
                      <a:pt x="32564" y="14988"/>
                    </a:cubicBezTo>
                    <a:lnTo>
                      <a:pt x="32564" y="14988"/>
                    </a:lnTo>
                    <a:cubicBezTo>
                      <a:pt x="32290" y="15068"/>
                      <a:pt x="32290" y="15068"/>
                      <a:pt x="32012" y="15149"/>
                    </a:cubicBezTo>
                    <a:lnTo>
                      <a:pt x="32012" y="15149"/>
                    </a:lnTo>
                    <a:cubicBezTo>
                      <a:pt x="33001" y="14710"/>
                      <a:pt x="34477" y="14115"/>
                      <a:pt x="35629" y="13576"/>
                    </a:cubicBezTo>
                    <a:cubicBezTo>
                      <a:pt x="36783" y="13040"/>
                      <a:pt x="37609" y="12571"/>
                      <a:pt x="37345" y="12510"/>
                    </a:cubicBezTo>
                    <a:cubicBezTo>
                      <a:pt x="37328" y="12506"/>
                      <a:pt x="37308" y="12504"/>
                      <a:pt x="37285" y="12504"/>
                    </a:cubicBezTo>
                    <a:cubicBezTo>
                      <a:pt x="36954" y="12504"/>
                      <a:pt x="36025" y="12892"/>
                      <a:pt x="34864" y="13382"/>
                    </a:cubicBezTo>
                    <a:cubicBezTo>
                      <a:pt x="33624" y="13905"/>
                      <a:pt x="32115" y="14542"/>
                      <a:pt x="30820" y="15001"/>
                    </a:cubicBezTo>
                    <a:cubicBezTo>
                      <a:pt x="32891" y="13899"/>
                      <a:pt x="35490" y="12911"/>
                      <a:pt x="37558" y="11696"/>
                    </a:cubicBezTo>
                    <a:lnTo>
                      <a:pt x="37558" y="11696"/>
                    </a:lnTo>
                    <a:cubicBezTo>
                      <a:pt x="37025" y="11900"/>
                      <a:pt x="36695" y="11945"/>
                      <a:pt x="35956" y="12291"/>
                    </a:cubicBezTo>
                    <a:cubicBezTo>
                      <a:pt x="35019" y="12720"/>
                      <a:pt x="34073" y="13130"/>
                      <a:pt x="33117" y="13518"/>
                    </a:cubicBezTo>
                    <a:cubicBezTo>
                      <a:pt x="32180" y="13944"/>
                      <a:pt x="31356" y="14364"/>
                      <a:pt x="30432" y="14555"/>
                    </a:cubicBezTo>
                    <a:lnTo>
                      <a:pt x="30177" y="14645"/>
                    </a:lnTo>
                    <a:cubicBezTo>
                      <a:pt x="30016" y="14722"/>
                      <a:pt x="29870" y="14826"/>
                      <a:pt x="29702" y="14897"/>
                    </a:cubicBezTo>
                    <a:cubicBezTo>
                      <a:pt x="28931" y="15168"/>
                      <a:pt x="28737" y="15129"/>
                      <a:pt x="27913" y="15514"/>
                    </a:cubicBezTo>
                    <a:cubicBezTo>
                      <a:pt x="27897" y="15494"/>
                      <a:pt x="27923" y="15469"/>
                      <a:pt x="27968" y="15439"/>
                    </a:cubicBezTo>
                    <a:lnTo>
                      <a:pt x="27968" y="15439"/>
                    </a:lnTo>
                    <a:cubicBezTo>
                      <a:pt x="27716" y="15559"/>
                      <a:pt x="27296" y="15663"/>
                      <a:pt x="27025" y="15818"/>
                    </a:cubicBezTo>
                    <a:cubicBezTo>
                      <a:pt x="26996" y="15782"/>
                      <a:pt x="26970" y="15749"/>
                      <a:pt x="26899" y="15740"/>
                    </a:cubicBezTo>
                    <a:cubicBezTo>
                      <a:pt x="25009" y="16318"/>
                      <a:pt x="23088" y="16822"/>
                      <a:pt x="21124" y="17197"/>
                    </a:cubicBezTo>
                    <a:cubicBezTo>
                      <a:pt x="20540" y="17290"/>
                      <a:pt x="19965" y="17420"/>
                      <a:pt x="19392" y="17487"/>
                    </a:cubicBezTo>
                    <a:cubicBezTo>
                      <a:pt x="18905" y="17568"/>
                      <a:pt x="18411" y="17659"/>
                      <a:pt x="17894" y="17697"/>
                    </a:cubicBezTo>
                    <a:cubicBezTo>
                      <a:pt x="17636" y="17730"/>
                      <a:pt x="17416" y="17836"/>
                      <a:pt x="17300" y="17872"/>
                    </a:cubicBezTo>
                    <a:cubicBezTo>
                      <a:pt x="17219" y="17875"/>
                      <a:pt x="17138" y="17877"/>
                      <a:pt x="17058" y="17877"/>
                    </a:cubicBezTo>
                    <a:cubicBezTo>
                      <a:pt x="16933" y="17877"/>
                      <a:pt x="16809" y="17874"/>
                      <a:pt x="16683" y="17872"/>
                    </a:cubicBezTo>
                    <a:cubicBezTo>
                      <a:pt x="16551" y="17869"/>
                      <a:pt x="16418" y="17866"/>
                      <a:pt x="16283" y="17866"/>
                    </a:cubicBezTo>
                    <a:cubicBezTo>
                      <a:pt x="15934" y="17866"/>
                      <a:pt x="15572" y="17862"/>
                      <a:pt x="15184" y="17836"/>
                    </a:cubicBezTo>
                    <a:cubicBezTo>
                      <a:pt x="15065" y="17859"/>
                      <a:pt x="14810" y="17862"/>
                      <a:pt x="14567" y="17907"/>
                    </a:cubicBezTo>
                    <a:cubicBezTo>
                      <a:pt x="14425" y="17878"/>
                      <a:pt x="14273" y="17839"/>
                      <a:pt x="14115" y="17804"/>
                    </a:cubicBezTo>
                    <a:cubicBezTo>
                      <a:pt x="13152" y="17749"/>
                      <a:pt x="12203" y="17656"/>
                      <a:pt x="11302" y="17445"/>
                    </a:cubicBezTo>
                    <a:lnTo>
                      <a:pt x="11302" y="17445"/>
                    </a:lnTo>
                    <a:lnTo>
                      <a:pt x="11305" y="17455"/>
                    </a:lnTo>
                    <a:cubicBezTo>
                      <a:pt x="10385" y="17319"/>
                      <a:pt x="9358" y="16897"/>
                      <a:pt x="8437" y="16490"/>
                    </a:cubicBezTo>
                    <a:cubicBezTo>
                      <a:pt x="8221" y="16366"/>
                      <a:pt x="8004" y="16247"/>
                      <a:pt x="7798" y="16134"/>
                    </a:cubicBezTo>
                    <a:cubicBezTo>
                      <a:pt x="7594" y="16021"/>
                      <a:pt x="7384" y="15931"/>
                      <a:pt x="7213" y="15801"/>
                    </a:cubicBezTo>
                    <a:cubicBezTo>
                      <a:pt x="6864" y="15566"/>
                      <a:pt x="6532" y="15401"/>
                      <a:pt x="6280" y="15262"/>
                    </a:cubicBezTo>
                    <a:cubicBezTo>
                      <a:pt x="6083" y="14968"/>
                      <a:pt x="5834" y="14677"/>
                      <a:pt x="5566" y="14367"/>
                    </a:cubicBezTo>
                    <a:cubicBezTo>
                      <a:pt x="4904" y="13605"/>
                      <a:pt x="4261" y="12765"/>
                      <a:pt x="3822" y="11854"/>
                    </a:cubicBezTo>
                    <a:cubicBezTo>
                      <a:pt x="3803" y="11838"/>
                      <a:pt x="3790" y="11832"/>
                      <a:pt x="3780" y="11832"/>
                    </a:cubicBezTo>
                    <a:cubicBezTo>
                      <a:pt x="3752" y="11832"/>
                      <a:pt x="3748" y="11879"/>
                      <a:pt x="3734" y="11893"/>
                    </a:cubicBezTo>
                    <a:cubicBezTo>
                      <a:pt x="3586" y="11474"/>
                      <a:pt x="3428" y="11056"/>
                      <a:pt x="3357" y="10630"/>
                    </a:cubicBezTo>
                    <a:cubicBezTo>
                      <a:pt x="3146" y="9891"/>
                      <a:pt x="3046" y="9135"/>
                      <a:pt x="3143" y="8409"/>
                    </a:cubicBezTo>
                    <a:cubicBezTo>
                      <a:pt x="3140" y="8237"/>
                      <a:pt x="3160" y="8066"/>
                      <a:pt x="3150" y="7888"/>
                    </a:cubicBezTo>
                    <a:cubicBezTo>
                      <a:pt x="3198" y="7798"/>
                      <a:pt x="3263" y="7691"/>
                      <a:pt x="3331" y="7562"/>
                    </a:cubicBezTo>
                    <a:cubicBezTo>
                      <a:pt x="3376" y="7436"/>
                      <a:pt x="3405" y="7304"/>
                      <a:pt x="3460" y="7181"/>
                    </a:cubicBezTo>
                    <a:lnTo>
                      <a:pt x="3631" y="6812"/>
                    </a:lnTo>
                    <a:cubicBezTo>
                      <a:pt x="3935" y="6164"/>
                      <a:pt x="4742" y="5030"/>
                      <a:pt x="6053" y="4316"/>
                    </a:cubicBezTo>
                    <a:cubicBezTo>
                      <a:pt x="6131" y="4229"/>
                      <a:pt x="6205" y="4174"/>
                      <a:pt x="6257" y="4157"/>
                    </a:cubicBezTo>
                    <a:cubicBezTo>
                      <a:pt x="6638" y="3971"/>
                      <a:pt x="7029" y="3835"/>
                      <a:pt x="7416" y="3731"/>
                    </a:cubicBezTo>
                    <a:cubicBezTo>
                      <a:pt x="8075" y="3515"/>
                      <a:pt x="8750" y="3444"/>
                      <a:pt x="9342" y="3402"/>
                    </a:cubicBezTo>
                    <a:cubicBezTo>
                      <a:pt x="9409" y="3400"/>
                      <a:pt x="9476" y="3400"/>
                      <a:pt x="9542" y="3400"/>
                    </a:cubicBezTo>
                    <a:cubicBezTo>
                      <a:pt x="10048" y="3400"/>
                      <a:pt x="10485" y="3439"/>
                      <a:pt x="10811" y="3479"/>
                    </a:cubicBezTo>
                    <a:cubicBezTo>
                      <a:pt x="10857" y="3486"/>
                      <a:pt x="10894" y="3489"/>
                      <a:pt x="10922" y="3489"/>
                    </a:cubicBezTo>
                    <a:cubicBezTo>
                      <a:pt x="11163" y="3489"/>
                      <a:pt x="10782" y="3257"/>
                      <a:pt x="10284" y="3089"/>
                    </a:cubicBezTo>
                    <a:cubicBezTo>
                      <a:pt x="9735" y="2878"/>
                      <a:pt x="9044" y="2759"/>
                      <a:pt x="9145" y="2698"/>
                    </a:cubicBezTo>
                    <a:cubicBezTo>
                      <a:pt x="9409" y="2568"/>
                      <a:pt x="9739" y="2520"/>
                      <a:pt x="10120" y="2488"/>
                    </a:cubicBezTo>
                    <a:cubicBezTo>
                      <a:pt x="10504" y="2488"/>
                      <a:pt x="10943" y="2504"/>
                      <a:pt x="11418" y="2614"/>
                    </a:cubicBezTo>
                    <a:cubicBezTo>
                      <a:pt x="12377" y="2811"/>
                      <a:pt x="13492" y="3240"/>
                      <a:pt x="14703" y="3954"/>
                    </a:cubicBezTo>
                    <a:cubicBezTo>
                      <a:pt x="14838" y="4036"/>
                      <a:pt x="14901" y="4068"/>
                      <a:pt x="14916" y="4068"/>
                    </a:cubicBezTo>
                    <a:cubicBezTo>
                      <a:pt x="14976" y="4068"/>
                      <a:pt x="14293" y="3562"/>
                      <a:pt x="14306" y="3492"/>
                    </a:cubicBezTo>
                    <a:lnTo>
                      <a:pt x="14306" y="3492"/>
                    </a:lnTo>
                    <a:cubicBezTo>
                      <a:pt x="14545" y="3557"/>
                      <a:pt x="14897" y="3712"/>
                      <a:pt x="15275" y="3913"/>
                    </a:cubicBezTo>
                    <a:cubicBezTo>
                      <a:pt x="15624" y="4141"/>
                      <a:pt x="16037" y="4368"/>
                      <a:pt x="16347" y="4606"/>
                    </a:cubicBezTo>
                    <a:cubicBezTo>
                      <a:pt x="15579" y="3851"/>
                      <a:pt x="14719" y="3169"/>
                      <a:pt x="13744" y="2672"/>
                    </a:cubicBezTo>
                    <a:cubicBezTo>
                      <a:pt x="12775" y="2172"/>
                      <a:pt x="11718" y="1829"/>
                      <a:pt x="10633" y="1684"/>
                    </a:cubicBezTo>
                    <a:cubicBezTo>
                      <a:pt x="10231" y="1628"/>
                      <a:pt x="9824" y="1600"/>
                      <a:pt x="9417" y="1600"/>
                    </a:cubicBezTo>
                    <a:cubicBezTo>
                      <a:pt x="7630" y="1600"/>
                      <a:pt x="5839" y="2136"/>
                      <a:pt x="4387" y="3185"/>
                    </a:cubicBezTo>
                    <a:cubicBezTo>
                      <a:pt x="5711" y="2287"/>
                      <a:pt x="7275" y="1838"/>
                      <a:pt x="8746" y="1838"/>
                    </a:cubicBezTo>
                    <a:cubicBezTo>
                      <a:pt x="8793" y="1838"/>
                      <a:pt x="8839" y="1838"/>
                      <a:pt x="8886" y="1839"/>
                    </a:cubicBezTo>
                    <a:cubicBezTo>
                      <a:pt x="8182" y="1851"/>
                      <a:pt x="7491" y="1994"/>
                      <a:pt x="6809" y="2172"/>
                    </a:cubicBezTo>
                    <a:cubicBezTo>
                      <a:pt x="6137" y="2385"/>
                      <a:pt x="5469" y="2637"/>
                      <a:pt x="4865" y="3011"/>
                    </a:cubicBezTo>
                    <a:cubicBezTo>
                      <a:pt x="4254" y="3376"/>
                      <a:pt x="3676" y="3812"/>
                      <a:pt x="3191" y="4345"/>
                    </a:cubicBezTo>
                    <a:cubicBezTo>
                      <a:pt x="2688" y="4858"/>
                      <a:pt x="2285" y="5472"/>
                      <a:pt x="1971" y="6128"/>
                    </a:cubicBezTo>
                    <a:cubicBezTo>
                      <a:pt x="2468" y="4940"/>
                      <a:pt x="3350" y="3938"/>
                      <a:pt x="4387" y="3185"/>
                    </a:cubicBezTo>
                    <a:lnTo>
                      <a:pt x="4387" y="3185"/>
                    </a:lnTo>
                    <a:cubicBezTo>
                      <a:pt x="3418" y="3841"/>
                      <a:pt x="2581" y="4739"/>
                      <a:pt x="2019" y="5799"/>
                    </a:cubicBezTo>
                    <a:cubicBezTo>
                      <a:pt x="1447" y="6858"/>
                      <a:pt x="1205" y="8079"/>
                      <a:pt x="1231" y="9261"/>
                    </a:cubicBezTo>
                    <a:cubicBezTo>
                      <a:pt x="1021" y="7688"/>
                      <a:pt x="1505" y="5840"/>
                      <a:pt x="2629" y="4436"/>
                    </a:cubicBezTo>
                    <a:lnTo>
                      <a:pt x="2629" y="4436"/>
                    </a:lnTo>
                    <a:cubicBezTo>
                      <a:pt x="1893" y="5330"/>
                      <a:pt x="1374" y="6428"/>
                      <a:pt x="1161" y="7591"/>
                    </a:cubicBezTo>
                    <a:cubicBezTo>
                      <a:pt x="940" y="8470"/>
                      <a:pt x="982" y="9377"/>
                      <a:pt x="982" y="10004"/>
                    </a:cubicBezTo>
                    <a:cubicBezTo>
                      <a:pt x="837" y="8850"/>
                      <a:pt x="937" y="7862"/>
                      <a:pt x="1134" y="6958"/>
                    </a:cubicBezTo>
                    <a:lnTo>
                      <a:pt x="1134" y="6958"/>
                    </a:lnTo>
                    <a:cubicBezTo>
                      <a:pt x="854" y="7933"/>
                      <a:pt x="785" y="8971"/>
                      <a:pt x="909" y="9981"/>
                    </a:cubicBezTo>
                    <a:cubicBezTo>
                      <a:pt x="1040" y="10995"/>
                      <a:pt x="1370" y="11961"/>
                      <a:pt x="1790" y="12881"/>
                    </a:cubicBezTo>
                    <a:cubicBezTo>
                      <a:pt x="1322" y="11890"/>
                      <a:pt x="924" y="10788"/>
                      <a:pt x="805" y="9613"/>
                    </a:cubicBezTo>
                    <a:cubicBezTo>
                      <a:pt x="676" y="8447"/>
                      <a:pt x="854" y="7216"/>
                      <a:pt x="1344" y="6180"/>
                    </a:cubicBezTo>
                    <a:lnTo>
                      <a:pt x="1344" y="6180"/>
                    </a:lnTo>
                    <a:cubicBezTo>
                      <a:pt x="1247" y="6432"/>
                      <a:pt x="1199" y="6693"/>
                      <a:pt x="1134" y="6958"/>
                    </a:cubicBezTo>
                    <a:cubicBezTo>
                      <a:pt x="1380" y="6076"/>
                      <a:pt x="1803" y="5250"/>
                      <a:pt x="2358" y="4548"/>
                    </a:cubicBezTo>
                    <a:cubicBezTo>
                      <a:pt x="2908" y="3841"/>
                      <a:pt x="3564" y="3224"/>
                      <a:pt x="4296" y="2746"/>
                    </a:cubicBezTo>
                    <a:cubicBezTo>
                      <a:pt x="5036" y="2268"/>
                      <a:pt x="5831" y="1903"/>
                      <a:pt x="6657" y="1645"/>
                    </a:cubicBezTo>
                    <a:cubicBezTo>
                      <a:pt x="7487" y="1409"/>
                      <a:pt x="8343" y="1270"/>
                      <a:pt x="9203" y="1248"/>
                    </a:cubicBezTo>
                    <a:cubicBezTo>
                      <a:pt x="9043" y="1230"/>
                      <a:pt x="8876" y="1222"/>
                      <a:pt x="8702" y="1222"/>
                    </a:cubicBezTo>
                    <a:cubicBezTo>
                      <a:pt x="7872" y="1222"/>
                      <a:pt x="6899" y="1417"/>
                      <a:pt x="5973" y="1793"/>
                    </a:cubicBezTo>
                    <a:cubicBezTo>
                      <a:pt x="4843" y="2242"/>
                      <a:pt x="3802" y="2953"/>
                      <a:pt x="2972" y="3667"/>
                    </a:cubicBezTo>
                    <a:cubicBezTo>
                      <a:pt x="4329" y="2275"/>
                      <a:pt x="6205" y="1370"/>
                      <a:pt x="8176" y="1128"/>
                    </a:cubicBezTo>
                    <a:cubicBezTo>
                      <a:pt x="8577" y="1079"/>
                      <a:pt x="8982" y="1055"/>
                      <a:pt x="9388" y="1055"/>
                    </a:cubicBezTo>
                    <a:cubicBezTo>
                      <a:pt x="9976" y="1055"/>
                      <a:pt x="10566" y="1106"/>
                      <a:pt x="11147" y="1206"/>
                    </a:cubicBezTo>
                    <a:cubicBezTo>
                      <a:pt x="12129" y="1389"/>
                      <a:pt x="13075" y="1726"/>
                      <a:pt x="13966" y="2158"/>
                    </a:cubicBezTo>
                    <a:cubicBezTo>
                      <a:pt x="15730" y="3069"/>
                      <a:pt x="17232" y="4400"/>
                      <a:pt x="18372" y="5928"/>
                    </a:cubicBezTo>
                    <a:cubicBezTo>
                      <a:pt x="18647" y="6299"/>
                      <a:pt x="18918" y="6667"/>
                      <a:pt x="19189" y="7036"/>
                    </a:cubicBezTo>
                    <a:lnTo>
                      <a:pt x="19564" y="7543"/>
                    </a:lnTo>
                    <a:cubicBezTo>
                      <a:pt x="19693" y="7704"/>
                      <a:pt x="19835" y="7856"/>
                      <a:pt x="19971" y="8011"/>
                    </a:cubicBezTo>
                    <a:cubicBezTo>
                      <a:pt x="20507" y="8641"/>
                      <a:pt x="21121" y="9174"/>
                      <a:pt x="21751" y="9652"/>
                    </a:cubicBezTo>
                    <a:cubicBezTo>
                      <a:pt x="20895" y="8928"/>
                      <a:pt x="20142" y="8079"/>
                      <a:pt x="19499" y="7142"/>
                    </a:cubicBezTo>
                    <a:cubicBezTo>
                      <a:pt x="19151" y="6622"/>
                      <a:pt x="18799" y="6105"/>
                      <a:pt x="18447" y="5582"/>
                    </a:cubicBezTo>
                    <a:cubicBezTo>
                      <a:pt x="18095" y="5128"/>
                      <a:pt x="17746" y="4666"/>
                      <a:pt x="17349" y="4234"/>
                    </a:cubicBezTo>
                    <a:lnTo>
                      <a:pt x="17349" y="4234"/>
                    </a:lnTo>
                    <a:cubicBezTo>
                      <a:pt x="17471" y="4358"/>
                      <a:pt x="17600" y="4484"/>
                      <a:pt x="17723" y="4619"/>
                    </a:cubicBezTo>
                    <a:cubicBezTo>
                      <a:pt x="17910" y="4830"/>
                      <a:pt x="18101" y="5049"/>
                      <a:pt x="18295" y="5265"/>
                    </a:cubicBezTo>
                    <a:cubicBezTo>
                      <a:pt x="17129" y="3835"/>
                      <a:pt x="15776" y="2623"/>
                      <a:pt x="13993" y="1754"/>
                    </a:cubicBezTo>
                    <a:cubicBezTo>
                      <a:pt x="13995" y="1753"/>
                      <a:pt x="13997" y="1753"/>
                      <a:pt x="14000" y="1753"/>
                    </a:cubicBezTo>
                    <a:cubicBezTo>
                      <a:pt x="14005" y="1753"/>
                      <a:pt x="14012" y="1754"/>
                      <a:pt x="14018" y="1754"/>
                    </a:cubicBezTo>
                    <a:cubicBezTo>
                      <a:pt x="12528" y="1038"/>
                      <a:pt x="10862" y="629"/>
                      <a:pt x="9184" y="629"/>
                    </a:cubicBezTo>
                    <a:cubicBezTo>
                      <a:pt x="8610" y="629"/>
                      <a:pt x="8035" y="677"/>
                      <a:pt x="7465" y="776"/>
                    </a:cubicBezTo>
                    <a:cubicBezTo>
                      <a:pt x="5246" y="1161"/>
                      <a:pt x="3091" y="2307"/>
                      <a:pt x="1654" y="4177"/>
                    </a:cubicBezTo>
                    <a:cubicBezTo>
                      <a:pt x="1861" y="3751"/>
                      <a:pt x="2145" y="3434"/>
                      <a:pt x="2407" y="3140"/>
                    </a:cubicBezTo>
                    <a:cubicBezTo>
                      <a:pt x="2684" y="2866"/>
                      <a:pt x="2966" y="2640"/>
                      <a:pt x="3246" y="2449"/>
                    </a:cubicBezTo>
                    <a:cubicBezTo>
                      <a:pt x="3819" y="2081"/>
                      <a:pt x="4370" y="1835"/>
                      <a:pt x="4932" y="1548"/>
                    </a:cubicBezTo>
                    <a:cubicBezTo>
                      <a:pt x="5698" y="1134"/>
                      <a:pt x="6525" y="870"/>
                      <a:pt x="7358" y="669"/>
                    </a:cubicBezTo>
                    <a:cubicBezTo>
                      <a:pt x="8041" y="546"/>
                      <a:pt x="8733" y="453"/>
                      <a:pt x="9419" y="453"/>
                    </a:cubicBezTo>
                    <a:cubicBezTo>
                      <a:pt x="9580" y="453"/>
                      <a:pt x="9740" y="458"/>
                      <a:pt x="9901" y="469"/>
                    </a:cubicBezTo>
                    <a:cubicBezTo>
                      <a:pt x="11590" y="527"/>
                      <a:pt x="13195" y="1044"/>
                      <a:pt x="14555" y="1771"/>
                    </a:cubicBezTo>
                    <a:cubicBezTo>
                      <a:pt x="13462" y="1189"/>
                      <a:pt x="12271" y="779"/>
                      <a:pt x="11034" y="592"/>
                    </a:cubicBezTo>
                    <a:lnTo>
                      <a:pt x="11034" y="592"/>
                    </a:lnTo>
                    <a:cubicBezTo>
                      <a:pt x="11958" y="741"/>
                      <a:pt x="12794" y="979"/>
                      <a:pt x="13576" y="1341"/>
                    </a:cubicBezTo>
                    <a:cubicBezTo>
                      <a:pt x="13769" y="1432"/>
                      <a:pt x="13963" y="1522"/>
                      <a:pt x="14160" y="1613"/>
                    </a:cubicBezTo>
                    <a:cubicBezTo>
                      <a:pt x="14348" y="1723"/>
                      <a:pt x="14535" y="1832"/>
                      <a:pt x="14722" y="1942"/>
                    </a:cubicBezTo>
                    <a:cubicBezTo>
                      <a:pt x="15110" y="2152"/>
                      <a:pt x="15459" y="2433"/>
                      <a:pt x="15834" y="2707"/>
                    </a:cubicBezTo>
                    <a:cubicBezTo>
                      <a:pt x="15575" y="2588"/>
                      <a:pt x="15226" y="2323"/>
                      <a:pt x="14865" y="2133"/>
                    </a:cubicBezTo>
                    <a:cubicBezTo>
                      <a:pt x="14503" y="1942"/>
                      <a:pt x="14176" y="1765"/>
                      <a:pt x="14018" y="1754"/>
                    </a:cubicBezTo>
                    <a:lnTo>
                      <a:pt x="14018" y="1754"/>
                    </a:lnTo>
                    <a:cubicBezTo>
                      <a:pt x="15148" y="2310"/>
                      <a:pt x="16169" y="3044"/>
                      <a:pt x="17080" y="3874"/>
                    </a:cubicBezTo>
                    <a:cubicBezTo>
                      <a:pt x="18004" y="4678"/>
                      <a:pt x="18766" y="5688"/>
                      <a:pt x="19464" y="6587"/>
                    </a:cubicBezTo>
                    <a:cubicBezTo>
                      <a:pt x="20010" y="7320"/>
                      <a:pt x="20313" y="7555"/>
                      <a:pt x="20418" y="7555"/>
                    </a:cubicBezTo>
                    <a:cubicBezTo>
                      <a:pt x="20454" y="7555"/>
                      <a:pt x="20467" y="7528"/>
                      <a:pt x="20458" y="7485"/>
                    </a:cubicBezTo>
                    <a:cubicBezTo>
                      <a:pt x="20449" y="7391"/>
                      <a:pt x="20368" y="7226"/>
                      <a:pt x="20261" y="7033"/>
                    </a:cubicBezTo>
                    <a:cubicBezTo>
                      <a:pt x="20161" y="6832"/>
                      <a:pt x="20029" y="6606"/>
                      <a:pt x="19890" y="6412"/>
                    </a:cubicBezTo>
                    <a:cubicBezTo>
                      <a:pt x="19683" y="6122"/>
                      <a:pt x="19477" y="5831"/>
                      <a:pt x="19270" y="5543"/>
                    </a:cubicBezTo>
                    <a:lnTo>
                      <a:pt x="18941" y="5085"/>
                    </a:lnTo>
                    <a:lnTo>
                      <a:pt x="18579" y="4649"/>
                    </a:lnTo>
                    <a:cubicBezTo>
                      <a:pt x="18107" y="4064"/>
                      <a:pt x="17571" y="3525"/>
                      <a:pt x="17009" y="3021"/>
                    </a:cubicBezTo>
                    <a:cubicBezTo>
                      <a:pt x="15882" y="2016"/>
                      <a:pt x="14571" y="1199"/>
                      <a:pt x="13140" y="672"/>
                    </a:cubicBezTo>
                    <a:cubicBezTo>
                      <a:pt x="11948" y="232"/>
                      <a:pt x="10669" y="1"/>
                      <a:pt x="9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1"/>
              <p:cNvSpPr/>
              <p:nvPr/>
            </p:nvSpPr>
            <p:spPr>
              <a:xfrm>
                <a:off x="2629175" y="2090125"/>
                <a:ext cx="63650" cy="20375"/>
              </a:xfrm>
              <a:custGeom>
                <a:rect b="b" l="l" r="r" t="t"/>
                <a:pathLst>
                  <a:path extrusionOk="0" h="815" w="2546">
                    <a:moveTo>
                      <a:pt x="0" y="1"/>
                    </a:moveTo>
                    <a:cubicBezTo>
                      <a:pt x="361" y="236"/>
                      <a:pt x="775" y="375"/>
                      <a:pt x="1189" y="524"/>
                    </a:cubicBezTo>
                    <a:cubicBezTo>
                      <a:pt x="1621" y="633"/>
                      <a:pt x="2071" y="718"/>
                      <a:pt x="2545" y="815"/>
                    </a:cubicBezTo>
                    <a:cubicBezTo>
                      <a:pt x="2106" y="708"/>
                      <a:pt x="1676" y="585"/>
                      <a:pt x="1244" y="469"/>
                    </a:cubicBezTo>
                    <a:cubicBezTo>
                      <a:pt x="830" y="308"/>
                      <a:pt x="404" y="17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1"/>
              <p:cNvSpPr/>
              <p:nvPr/>
            </p:nvSpPr>
            <p:spPr>
              <a:xfrm>
                <a:off x="2557875" y="1755525"/>
                <a:ext cx="146250" cy="15850"/>
              </a:xfrm>
              <a:custGeom>
                <a:rect b="b" l="l" r="r" t="t"/>
                <a:pathLst>
                  <a:path extrusionOk="0" h="634" w="5850">
                    <a:moveTo>
                      <a:pt x="2980" y="1"/>
                    </a:moveTo>
                    <a:cubicBezTo>
                      <a:pt x="2860" y="1"/>
                      <a:pt x="2737" y="4"/>
                      <a:pt x="2613" y="10"/>
                    </a:cubicBezTo>
                    <a:cubicBezTo>
                      <a:pt x="1696" y="39"/>
                      <a:pt x="714" y="265"/>
                      <a:pt x="0" y="626"/>
                    </a:cubicBezTo>
                    <a:lnTo>
                      <a:pt x="7" y="633"/>
                    </a:lnTo>
                    <a:cubicBezTo>
                      <a:pt x="908" y="210"/>
                      <a:pt x="1897" y="5"/>
                      <a:pt x="2891" y="5"/>
                    </a:cubicBezTo>
                    <a:cubicBezTo>
                      <a:pt x="3901" y="5"/>
                      <a:pt x="4915" y="216"/>
                      <a:pt x="5849" y="626"/>
                    </a:cubicBezTo>
                    <a:cubicBezTo>
                      <a:pt x="5685" y="523"/>
                      <a:pt x="5520" y="439"/>
                      <a:pt x="5358" y="362"/>
                    </a:cubicBezTo>
                    <a:cubicBezTo>
                      <a:pt x="5197" y="284"/>
                      <a:pt x="5048" y="194"/>
                      <a:pt x="4903" y="113"/>
                    </a:cubicBezTo>
                    <a:cubicBezTo>
                      <a:pt x="4437" y="110"/>
                      <a:pt x="3751" y="1"/>
                      <a:pt x="29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1"/>
              <p:cNvSpPr/>
              <p:nvPr/>
            </p:nvSpPr>
            <p:spPr>
              <a:xfrm>
                <a:off x="2577400" y="2061550"/>
                <a:ext cx="2950" cy="1400"/>
              </a:xfrm>
              <a:custGeom>
                <a:rect b="b" l="l" r="r" t="t"/>
                <a:pathLst>
                  <a:path extrusionOk="0" h="56" w="118">
                    <a:moveTo>
                      <a:pt x="1" y="0"/>
                    </a:moveTo>
                    <a:lnTo>
                      <a:pt x="1" y="0"/>
                    </a:lnTo>
                    <a:cubicBezTo>
                      <a:pt x="43" y="26"/>
                      <a:pt x="81" y="45"/>
                      <a:pt x="117" y="55"/>
                    </a:cubicBezTo>
                    <a:lnTo>
                      <a:pt x="111" y="48"/>
                    </a:lnTo>
                    <a:cubicBezTo>
                      <a:pt x="72" y="32"/>
                      <a:pt x="33" y="1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1"/>
              <p:cNvSpPr/>
              <p:nvPr/>
            </p:nvSpPr>
            <p:spPr>
              <a:xfrm>
                <a:off x="2761500" y="1754550"/>
                <a:ext cx="36525" cy="27225"/>
              </a:xfrm>
              <a:custGeom>
                <a:rect b="b" l="l" r="r" t="t"/>
                <a:pathLst>
                  <a:path extrusionOk="0" h="1089" w="1461">
                    <a:moveTo>
                      <a:pt x="1" y="0"/>
                    </a:moveTo>
                    <a:lnTo>
                      <a:pt x="1" y="0"/>
                    </a:lnTo>
                    <a:cubicBezTo>
                      <a:pt x="5" y="2"/>
                      <a:pt x="9" y="5"/>
                      <a:pt x="13" y="7"/>
                    </a:cubicBezTo>
                    <a:lnTo>
                      <a:pt x="13" y="7"/>
                    </a:lnTo>
                    <a:cubicBezTo>
                      <a:pt x="9" y="5"/>
                      <a:pt x="5" y="2"/>
                      <a:pt x="1" y="0"/>
                    </a:cubicBezTo>
                    <a:close/>
                    <a:moveTo>
                      <a:pt x="13" y="7"/>
                    </a:moveTo>
                    <a:lnTo>
                      <a:pt x="13" y="7"/>
                    </a:lnTo>
                    <a:cubicBezTo>
                      <a:pt x="528" y="322"/>
                      <a:pt x="999" y="701"/>
                      <a:pt x="1461" y="1088"/>
                    </a:cubicBezTo>
                    <a:cubicBezTo>
                      <a:pt x="1406" y="1027"/>
                      <a:pt x="1347" y="975"/>
                      <a:pt x="1286" y="924"/>
                    </a:cubicBezTo>
                    <a:cubicBezTo>
                      <a:pt x="1067" y="750"/>
                      <a:pt x="854" y="578"/>
                      <a:pt x="647" y="410"/>
                    </a:cubicBezTo>
                    <a:cubicBezTo>
                      <a:pt x="438" y="255"/>
                      <a:pt x="216" y="131"/>
                      <a:pt x="13" y="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1"/>
              <p:cNvSpPr/>
              <p:nvPr/>
            </p:nvSpPr>
            <p:spPr>
              <a:xfrm>
                <a:off x="2895625" y="1905050"/>
                <a:ext cx="183800" cy="98200"/>
              </a:xfrm>
              <a:custGeom>
                <a:rect b="b" l="l" r="r" t="t"/>
                <a:pathLst>
                  <a:path extrusionOk="0" h="3928" w="7352">
                    <a:moveTo>
                      <a:pt x="1" y="1"/>
                    </a:moveTo>
                    <a:lnTo>
                      <a:pt x="1" y="1"/>
                    </a:lnTo>
                    <a:cubicBezTo>
                      <a:pt x="973" y="1031"/>
                      <a:pt x="2103" y="1912"/>
                      <a:pt x="3357" y="2571"/>
                    </a:cubicBezTo>
                    <a:cubicBezTo>
                      <a:pt x="4610" y="3230"/>
                      <a:pt x="5967" y="3676"/>
                      <a:pt x="7352" y="3928"/>
                    </a:cubicBezTo>
                    <a:cubicBezTo>
                      <a:pt x="5876" y="3570"/>
                      <a:pt x="4367" y="3053"/>
                      <a:pt x="2985" y="2236"/>
                    </a:cubicBezTo>
                    <a:cubicBezTo>
                      <a:pt x="1890" y="1641"/>
                      <a:pt x="885" y="88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1"/>
              <p:cNvSpPr/>
              <p:nvPr/>
            </p:nvSpPr>
            <p:spPr>
              <a:xfrm>
                <a:off x="2764650" y="1809125"/>
                <a:ext cx="22900" cy="26025"/>
              </a:xfrm>
              <a:custGeom>
                <a:rect b="b" l="l" r="r" t="t"/>
                <a:pathLst>
                  <a:path extrusionOk="0" h="1041" w="916">
                    <a:moveTo>
                      <a:pt x="69" y="1"/>
                    </a:moveTo>
                    <a:cubicBezTo>
                      <a:pt x="58" y="22"/>
                      <a:pt x="76" y="76"/>
                      <a:pt x="35" y="76"/>
                    </a:cubicBezTo>
                    <a:cubicBezTo>
                      <a:pt x="26" y="76"/>
                      <a:pt x="15" y="74"/>
                      <a:pt x="0" y="68"/>
                    </a:cubicBezTo>
                    <a:lnTo>
                      <a:pt x="0" y="68"/>
                    </a:lnTo>
                    <a:cubicBezTo>
                      <a:pt x="166" y="214"/>
                      <a:pt x="311" y="385"/>
                      <a:pt x="469" y="540"/>
                    </a:cubicBezTo>
                    <a:cubicBezTo>
                      <a:pt x="628" y="695"/>
                      <a:pt x="776" y="860"/>
                      <a:pt x="915" y="1040"/>
                    </a:cubicBezTo>
                    <a:cubicBezTo>
                      <a:pt x="789" y="850"/>
                      <a:pt x="650" y="672"/>
                      <a:pt x="504" y="505"/>
                    </a:cubicBezTo>
                    <a:cubicBezTo>
                      <a:pt x="359" y="336"/>
                      <a:pt x="224" y="156"/>
                      <a:pt x="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1"/>
              <p:cNvSpPr/>
              <p:nvPr/>
            </p:nvSpPr>
            <p:spPr>
              <a:xfrm>
                <a:off x="2667200" y="1719750"/>
                <a:ext cx="23525" cy="3175"/>
              </a:xfrm>
              <a:custGeom>
                <a:rect b="b" l="l" r="r" t="t"/>
                <a:pathLst>
                  <a:path extrusionOk="0" h="127" w="941">
                    <a:moveTo>
                      <a:pt x="49" y="1"/>
                    </a:moveTo>
                    <a:cubicBezTo>
                      <a:pt x="31" y="1"/>
                      <a:pt x="14" y="1"/>
                      <a:pt x="0" y="3"/>
                    </a:cubicBezTo>
                    <a:cubicBezTo>
                      <a:pt x="313" y="29"/>
                      <a:pt x="623" y="84"/>
                      <a:pt x="940" y="126"/>
                    </a:cubicBezTo>
                    <a:lnTo>
                      <a:pt x="578" y="46"/>
                    </a:lnTo>
                    <a:cubicBezTo>
                      <a:pt x="408" y="37"/>
                      <a:pt x="182" y="1"/>
                      <a:pt x="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1"/>
              <p:cNvSpPr/>
              <p:nvPr/>
            </p:nvSpPr>
            <p:spPr>
              <a:xfrm>
                <a:off x="2825950" y="1889625"/>
                <a:ext cx="19150" cy="25625"/>
              </a:xfrm>
              <a:custGeom>
                <a:rect b="b" l="l" r="r" t="t"/>
                <a:pathLst>
                  <a:path extrusionOk="0" h="1025" w="766">
                    <a:moveTo>
                      <a:pt x="0" y="1"/>
                    </a:moveTo>
                    <a:cubicBezTo>
                      <a:pt x="223" y="356"/>
                      <a:pt x="510" y="679"/>
                      <a:pt x="765" y="1025"/>
                    </a:cubicBezTo>
                    <a:cubicBezTo>
                      <a:pt x="653" y="847"/>
                      <a:pt x="565" y="688"/>
                      <a:pt x="514" y="553"/>
                    </a:cubicBezTo>
                    <a:cubicBezTo>
                      <a:pt x="327" y="382"/>
                      <a:pt x="152" y="19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1"/>
              <p:cNvSpPr/>
              <p:nvPr/>
            </p:nvSpPr>
            <p:spPr>
              <a:xfrm>
                <a:off x="2970650" y="2012925"/>
                <a:ext cx="49025" cy="18200"/>
              </a:xfrm>
              <a:custGeom>
                <a:rect b="b" l="l" r="r" t="t"/>
                <a:pathLst>
                  <a:path extrusionOk="0" h="728" w="1961">
                    <a:moveTo>
                      <a:pt x="1" y="0"/>
                    </a:moveTo>
                    <a:cubicBezTo>
                      <a:pt x="317" y="152"/>
                      <a:pt x="643" y="282"/>
                      <a:pt x="973" y="401"/>
                    </a:cubicBezTo>
                    <a:cubicBezTo>
                      <a:pt x="1299" y="531"/>
                      <a:pt x="1631" y="631"/>
                      <a:pt x="1961" y="727"/>
                    </a:cubicBezTo>
                    <a:cubicBezTo>
                      <a:pt x="1435" y="559"/>
                      <a:pt x="895" y="343"/>
                      <a:pt x="345" y="110"/>
                    </a:cubicBezTo>
                    <a:cubicBezTo>
                      <a:pt x="281" y="72"/>
                      <a:pt x="159" y="3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1"/>
              <p:cNvSpPr/>
              <p:nvPr/>
            </p:nvSpPr>
            <p:spPr>
              <a:xfrm>
                <a:off x="2683425" y="2219200"/>
                <a:ext cx="564225" cy="440475"/>
              </a:xfrm>
              <a:custGeom>
                <a:rect b="b" l="l" r="r" t="t"/>
                <a:pathLst>
                  <a:path extrusionOk="0" h="17619" w="22569">
                    <a:moveTo>
                      <a:pt x="22309" y="0"/>
                    </a:moveTo>
                    <a:cubicBezTo>
                      <a:pt x="20086" y="0"/>
                      <a:pt x="4246" y="371"/>
                      <a:pt x="1287" y="10871"/>
                    </a:cubicBezTo>
                    <a:cubicBezTo>
                      <a:pt x="0" y="15437"/>
                      <a:pt x="2371" y="17618"/>
                      <a:pt x="5363" y="17618"/>
                    </a:cubicBezTo>
                    <a:cubicBezTo>
                      <a:pt x="8611" y="17618"/>
                      <a:pt x="12591" y="15048"/>
                      <a:pt x="13422" y="10167"/>
                    </a:cubicBezTo>
                    <a:cubicBezTo>
                      <a:pt x="14536" y="3607"/>
                      <a:pt x="22569" y="3"/>
                      <a:pt x="22569" y="3"/>
                    </a:cubicBezTo>
                    <a:cubicBezTo>
                      <a:pt x="22569" y="3"/>
                      <a:pt x="22478" y="0"/>
                      <a:pt x="223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1"/>
              <p:cNvSpPr/>
              <p:nvPr/>
            </p:nvSpPr>
            <p:spPr>
              <a:xfrm>
                <a:off x="2738175" y="2185325"/>
                <a:ext cx="6475" cy="825"/>
              </a:xfrm>
              <a:custGeom>
                <a:rect b="b" l="l" r="r" t="t"/>
                <a:pathLst>
                  <a:path extrusionOk="0" h="33" w="259">
                    <a:moveTo>
                      <a:pt x="253" y="0"/>
                    </a:moveTo>
                    <a:cubicBezTo>
                      <a:pt x="162" y="10"/>
                      <a:pt x="78" y="23"/>
                      <a:pt x="1" y="33"/>
                    </a:cubicBezTo>
                    <a:cubicBezTo>
                      <a:pt x="133" y="30"/>
                      <a:pt x="259" y="27"/>
                      <a:pt x="259" y="27"/>
                    </a:cubicBezTo>
                    <a:cubicBezTo>
                      <a:pt x="259" y="17"/>
                      <a:pt x="256" y="7"/>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1"/>
              <p:cNvSpPr/>
              <p:nvPr/>
            </p:nvSpPr>
            <p:spPr>
              <a:xfrm>
                <a:off x="2732100" y="2194225"/>
                <a:ext cx="2050" cy="650"/>
              </a:xfrm>
              <a:custGeom>
                <a:rect b="b" l="l" r="r" t="t"/>
                <a:pathLst>
                  <a:path extrusionOk="0" h="26" w="82">
                    <a:moveTo>
                      <a:pt x="66" y="0"/>
                    </a:moveTo>
                    <a:lnTo>
                      <a:pt x="1" y="26"/>
                    </a:lnTo>
                    <a:lnTo>
                      <a:pt x="1" y="26"/>
                    </a:lnTo>
                    <a:lnTo>
                      <a:pt x="82" y="23"/>
                    </a:lnTo>
                    <a:cubicBezTo>
                      <a:pt x="72" y="12"/>
                      <a:pt x="72" y="6"/>
                      <a:pt x="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1"/>
              <p:cNvSpPr/>
              <p:nvPr/>
            </p:nvSpPr>
            <p:spPr>
              <a:xfrm>
                <a:off x="2702800" y="2168850"/>
                <a:ext cx="66650" cy="16425"/>
              </a:xfrm>
              <a:custGeom>
                <a:rect b="b" l="l" r="r" t="t"/>
                <a:pathLst>
                  <a:path extrusionOk="0" h="657" w="2666">
                    <a:moveTo>
                      <a:pt x="2194" y="0"/>
                    </a:moveTo>
                    <a:cubicBezTo>
                      <a:pt x="1551" y="317"/>
                      <a:pt x="1" y="498"/>
                      <a:pt x="1668" y="656"/>
                    </a:cubicBezTo>
                    <a:cubicBezTo>
                      <a:pt x="1648" y="553"/>
                      <a:pt x="1535" y="453"/>
                      <a:pt x="1668" y="346"/>
                    </a:cubicBezTo>
                    <a:cubicBezTo>
                      <a:pt x="1812" y="346"/>
                      <a:pt x="2103" y="343"/>
                      <a:pt x="2249" y="340"/>
                    </a:cubicBezTo>
                    <a:cubicBezTo>
                      <a:pt x="2397" y="282"/>
                      <a:pt x="2249" y="227"/>
                      <a:pt x="2249" y="172"/>
                    </a:cubicBezTo>
                    <a:cubicBezTo>
                      <a:pt x="2394" y="169"/>
                      <a:pt x="2556" y="172"/>
                      <a:pt x="2562" y="146"/>
                    </a:cubicBezTo>
                    <a:cubicBezTo>
                      <a:pt x="2665" y="75"/>
                      <a:pt x="2485" y="17"/>
                      <a:pt x="21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1"/>
              <p:cNvSpPr/>
              <p:nvPr/>
            </p:nvSpPr>
            <p:spPr>
              <a:xfrm>
                <a:off x="2716300" y="2186300"/>
                <a:ext cx="23175" cy="5750"/>
              </a:xfrm>
              <a:custGeom>
                <a:rect b="b" l="l" r="r" t="t"/>
                <a:pathLst>
                  <a:path extrusionOk="0" h="230" w="927">
                    <a:moveTo>
                      <a:pt x="849" y="0"/>
                    </a:moveTo>
                    <a:lnTo>
                      <a:pt x="849" y="0"/>
                    </a:lnTo>
                    <a:cubicBezTo>
                      <a:pt x="462" y="58"/>
                      <a:pt x="226" y="126"/>
                      <a:pt x="0" y="229"/>
                    </a:cubicBezTo>
                    <a:lnTo>
                      <a:pt x="746" y="197"/>
                    </a:lnTo>
                    <a:cubicBezTo>
                      <a:pt x="824" y="129"/>
                      <a:pt x="927" y="61"/>
                      <a:pt x="8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1"/>
              <p:cNvSpPr/>
              <p:nvPr/>
            </p:nvSpPr>
            <p:spPr>
              <a:xfrm>
                <a:off x="2685675" y="2214800"/>
                <a:ext cx="78425" cy="53150"/>
              </a:xfrm>
              <a:custGeom>
                <a:rect b="b" l="l" r="r" t="t"/>
                <a:pathLst>
                  <a:path extrusionOk="0" h="2126" w="3137">
                    <a:moveTo>
                      <a:pt x="1797" y="863"/>
                    </a:moveTo>
                    <a:cubicBezTo>
                      <a:pt x="1755" y="886"/>
                      <a:pt x="1719" y="908"/>
                      <a:pt x="1680" y="930"/>
                    </a:cubicBezTo>
                    <a:cubicBezTo>
                      <a:pt x="1671" y="917"/>
                      <a:pt x="1677" y="902"/>
                      <a:pt x="1797" y="863"/>
                    </a:cubicBezTo>
                    <a:close/>
                    <a:moveTo>
                      <a:pt x="3137" y="0"/>
                    </a:moveTo>
                    <a:lnTo>
                      <a:pt x="3137" y="0"/>
                    </a:lnTo>
                    <a:cubicBezTo>
                      <a:pt x="1942" y="611"/>
                      <a:pt x="792" y="1351"/>
                      <a:pt x="1" y="2126"/>
                    </a:cubicBezTo>
                    <a:cubicBezTo>
                      <a:pt x="628" y="1667"/>
                      <a:pt x="1044" y="1328"/>
                      <a:pt x="1680" y="930"/>
                    </a:cubicBezTo>
                    <a:lnTo>
                      <a:pt x="1680" y="930"/>
                    </a:lnTo>
                    <a:cubicBezTo>
                      <a:pt x="1687" y="947"/>
                      <a:pt x="1706" y="963"/>
                      <a:pt x="1658" y="1002"/>
                    </a:cubicBezTo>
                    <a:cubicBezTo>
                      <a:pt x="2052" y="730"/>
                      <a:pt x="2520" y="420"/>
                      <a:pt x="2998" y="172"/>
                    </a:cubicBezTo>
                    <a:cubicBezTo>
                      <a:pt x="3047" y="113"/>
                      <a:pt x="3092" y="55"/>
                      <a:pt x="3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1"/>
              <p:cNvSpPr/>
              <p:nvPr/>
            </p:nvSpPr>
            <p:spPr>
              <a:xfrm>
                <a:off x="2764425" y="2208350"/>
                <a:ext cx="3250" cy="1475"/>
              </a:xfrm>
              <a:custGeom>
                <a:rect b="b" l="l" r="r" t="t"/>
                <a:pathLst>
                  <a:path extrusionOk="0" h="59" w="130">
                    <a:moveTo>
                      <a:pt x="130" y="0"/>
                    </a:moveTo>
                    <a:lnTo>
                      <a:pt x="130" y="0"/>
                    </a:lnTo>
                    <a:cubicBezTo>
                      <a:pt x="9" y="29"/>
                      <a:pt x="0" y="42"/>
                      <a:pt x="6" y="58"/>
                    </a:cubicBezTo>
                    <a:cubicBezTo>
                      <a:pt x="48" y="39"/>
                      <a:pt x="87" y="2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1"/>
              <p:cNvSpPr/>
              <p:nvPr/>
            </p:nvSpPr>
            <p:spPr>
              <a:xfrm>
                <a:off x="2792875" y="2654325"/>
                <a:ext cx="120075" cy="29750"/>
              </a:xfrm>
              <a:custGeom>
                <a:rect b="b" l="l" r="r" t="t"/>
                <a:pathLst>
                  <a:path extrusionOk="0" h="1190" w="4803">
                    <a:moveTo>
                      <a:pt x="4803" y="0"/>
                    </a:moveTo>
                    <a:lnTo>
                      <a:pt x="4803" y="0"/>
                    </a:lnTo>
                    <a:cubicBezTo>
                      <a:pt x="4128" y="359"/>
                      <a:pt x="3404" y="640"/>
                      <a:pt x="2645" y="814"/>
                    </a:cubicBezTo>
                    <a:cubicBezTo>
                      <a:pt x="1821" y="1017"/>
                      <a:pt x="1054" y="1155"/>
                      <a:pt x="248" y="1155"/>
                    </a:cubicBezTo>
                    <a:cubicBezTo>
                      <a:pt x="166" y="1155"/>
                      <a:pt x="83" y="1153"/>
                      <a:pt x="0" y="1150"/>
                    </a:cubicBezTo>
                    <a:lnTo>
                      <a:pt x="0" y="1150"/>
                    </a:lnTo>
                    <a:cubicBezTo>
                      <a:pt x="244" y="1177"/>
                      <a:pt x="486" y="1189"/>
                      <a:pt x="724" y="1189"/>
                    </a:cubicBezTo>
                    <a:cubicBezTo>
                      <a:pt x="2346" y="1189"/>
                      <a:pt x="3826" y="617"/>
                      <a:pt x="4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1"/>
              <p:cNvSpPr/>
              <p:nvPr/>
            </p:nvSpPr>
            <p:spPr>
              <a:xfrm>
                <a:off x="2690800" y="2626400"/>
                <a:ext cx="70750" cy="55475"/>
              </a:xfrm>
              <a:custGeom>
                <a:rect b="b" l="l" r="r" t="t"/>
                <a:pathLst>
                  <a:path extrusionOk="0" h="2219" w="2830">
                    <a:moveTo>
                      <a:pt x="1" y="0"/>
                    </a:moveTo>
                    <a:lnTo>
                      <a:pt x="1" y="0"/>
                    </a:lnTo>
                    <a:cubicBezTo>
                      <a:pt x="346" y="620"/>
                      <a:pt x="782" y="1150"/>
                      <a:pt x="1296" y="1495"/>
                    </a:cubicBezTo>
                    <a:cubicBezTo>
                      <a:pt x="1790" y="1864"/>
                      <a:pt x="2320" y="2074"/>
                      <a:pt x="2830" y="2219"/>
                    </a:cubicBezTo>
                    <a:cubicBezTo>
                      <a:pt x="1812" y="1886"/>
                      <a:pt x="837" y="1185"/>
                      <a:pt x="208" y="249"/>
                    </a:cubicBezTo>
                    <a:cubicBezTo>
                      <a:pt x="139" y="167"/>
                      <a:pt x="59" y="8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1"/>
              <p:cNvSpPr/>
              <p:nvPr/>
            </p:nvSpPr>
            <p:spPr>
              <a:xfrm>
                <a:off x="2718500" y="2654225"/>
                <a:ext cx="74400" cy="28875"/>
              </a:xfrm>
              <a:custGeom>
                <a:rect b="b" l="l" r="r" t="t"/>
                <a:pathLst>
                  <a:path extrusionOk="0" h="1155" w="2976">
                    <a:moveTo>
                      <a:pt x="0" y="1"/>
                    </a:moveTo>
                    <a:cubicBezTo>
                      <a:pt x="963" y="854"/>
                      <a:pt x="2032" y="1113"/>
                      <a:pt x="2975" y="1154"/>
                    </a:cubicBezTo>
                    <a:cubicBezTo>
                      <a:pt x="1913" y="1044"/>
                      <a:pt x="837" y="64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1"/>
              <p:cNvSpPr/>
              <p:nvPr/>
            </p:nvSpPr>
            <p:spPr>
              <a:xfrm>
                <a:off x="3005075" y="2329225"/>
                <a:ext cx="36350" cy="71425"/>
              </a:xfrm>
              <a:custGeom>
                <a:rect b="b" l="l" r="r" t="t"/>
                <a:pathLst>
                  <a:path extrusionOk="0" h="2857" w="1454">
                    <a:moveTo>
                      <a:pt x="1454" y="1"/>
                    </a:moveTo>
                    <a:lnTo>
                      <a:pt x="1454" y="1"/>
                    </a:lnTo>
                    <a:cubicBezTo>
                      <a:pt x="1428" y="33"/>
                      <a:pt x="1399" y="69"/>
                      <a:pt x="1376" y="98"/>
                    </a:cubicBezTo>
                    <a:cubicBezTo>
                      <a:pt x="1163" y="392"/>
                      <a:pt x="982" y="718"/>
                      <a:pt x="798" y="1044"/>
                    </a:cubicBezTo>
                    <a:cubicBezTo>
                      <a:pt x="611" y="1367"/>
                      <a:pt x="427" y="1690"/>
                      <a:pt x="281" y="2046"/>
                    </a:cubicBezTo>
                    <a:cubicBezTo>
                      <a:pt x="168" y="2339"/>
                      <a:pt x="68" y="2617"/>
                      <a:pt x="0" y="2856"/>
                    </a:cubicBezTo>
                    <a:cubicBezTo>
                      <a:pt x="217" y="2452"/>
                      <a:pt x="433" y="2049"/>
                      <a:pt x="646" y="1648"/>
                    </a:cubicBezTo>
                    <a:cubicBezTo>
                      <a:pt x="959" y="1022"/>
                      <a:pt x="1159" y="631"/>
                      <a:pt x="1299" y="437"/>
                    </a:cubicBezTo>
                    <a:cubicBezTo>
                      <a:pt x="1334" y="330"/>
                      <a:pt x="1383" y="188"/>
                      <a:pt x="1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1"/>
              <p:cNvSpPr/>
              <p:nvPr/>
            </p:nvSpPr>
            <p:spPr>
              <a:xfrm>
                <a:off x="2554350" y="2320550"/>
                <a:ext cx="6975" cy="12325"/>
              </a:xfrm>
              <a:custGeom>
                <a:rect b="b" l="l" r="r" t="t"/>
                <a:pathLst>
                  <a:path extrusionOk="0" h="493" w="279">
                    <a:moveTo>
                      <a:pt x="247" y="0"/>
                    </a:moveTo>
                    <a:cubicBezTo>
                      <a:pt x="227" y="0"/>
                      <a:pt x="172" y="56"/>
                      <a:pt x="64" y="205"/>
                    </a:cubicBezTo>
                    <a:cubicBezTo>
                      <a:pt x="7" y="417"/>
                      <a:pt x="1" y="492"/>
                      <a:pt x="20" y="492"/>
                    </a:cubicBezTo>
                    <a:cubicBezTo>
                      <a:pt x="44" y="492"/>
                      <a:pt x="107" y="379"/>
                      <a:pt x="164" y="263"/>
                    </a:cubicBezTo>
                    <a:cubicBezTo>
                      <a:pt x="227" y="135"/>
                      <a:pt x="279" y="0"/>
                      <a:pt x="2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1"/>
              <p:cNvSpPr/>
              <p:nvPr/>
            </p:nvSpPr>
            <p:spPr>
              <a:xfrm>
                <a:off x="3028325" y="2455125"/>
                <a:ext cx="1725" cy="9075"/>
              </a:xfrm>
              <a:custGeom>
                <a:rect b="b" l="l" r="r" t="t"/>
                <a:pathLst>
                  <a:path extrusionOk="0" h="363" w="69">
                    <a:moveTo>
                      <a:pt x="68" y="0"/>
                    </a:moveTo>
                    <a:lnTo>
                      <a:pt x="46" y="91"/>
                    </a:lnTo>
                    <a:lnTo>
                      <a:pt x="1" y="362"/>
                    </a:lnTo>
                    <a:cubicBezTo>
                      <a:pt x="23" y="240"/>
                      <a:pt x="46" y="119"/>
                      <a:pt x="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1"/>
              <p:cNvSpPr/>
              <p:nvPr/>
            </p:nvSpPr>
            <p:spPr>
              <a:xfrm>
                <a:off x="2893650" y="2581750"/>
                <a:ext cx="57425" cy="47650"/>
              </a:xfrm>
              <a:custGeom>
                <a:rect b="b" l="l" r="r" t="t"/>
                <a:pathLst>
                  <a:path extrusionOk="0" h="1906" w="2297">
                    <a:moveTo>
                      <a:pt x="2296" y="0"/>
                    </a:moveTo>
                    <a:cubicBezTo>
                      <a:pt x="1618" y="801"/>
                      <a:pt x="759" y="1447"/>
                      <a:pt x="0" y="1905"/>
                    </a:cubicBezTo>
                    <a:cubicBezTo>
                      <a:pt x="123" y="1853"/>
                      <a:pt x="252" y="1812"/>
                      <a:pt x="365" y="1744"/>
                    </a:cubicBezTo>
                    <a:cubicBezTo>
                      <a:pt x="575" y="1573"/>
                      <a:pt x="872" y="1308"/>
                      <a:pt x="1195" y="1081"/>
                    </a:cubicBezTo>
                    <a:cubicBezTo>
                      <a:pt x="1596" y="752"/>
                      <a:pt x="1977" y="397"/>
                      <a:pt x="2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1"/>
              <p:cNvSpPr/>
              <p:nvPr/>
            </p:nvSpPr>
            <p:spPr>
              <a:xfrm>
                <a:off x="2671275" y="2186200"/>
                <a:ext cx="546175" cy="493400"/>
              </a:xfrm>
              <a:custGeom>
                <a:rect b="b" l="l" r="r" t="t"/>
                <a:pathLst>
                  <a:path extrusionOk="0" h="19736" w="21847">
                    <a:moveTo>
                      <a:pt x="17883" y="939"/>
                    </a:moveTo>
                    <a:lnTo>
                      <a:pt x="17883" y="939"/>
                    </a:lnTo>
                    <a:cubicBezTo>
                      <a:pt x="17783" y="987"/>
                      <a:pt x="17655" y="1032"/>
                      <a:pt x="17515" y="1051"/>
                    </a:cubicBezTo>
                    <a:lnTo>
                      <a:pt x="17448" y="1042"/>
                    </a:lnTo>
                    <a:cubicBezTo>
                      <a:pt x="17597" y="1006"/>
                      <a:pt x="17745" y="971"/>
                      <a:pt x="17883" y="939"/>
                    </a:cubicBezTo>
                    <a:close/>
                    <a:moveTo>
                      <a:pt x="18058" y="806"/>
                    </a:moveTo>
                    <a:lnTo>
                      <a:pt x="18058" y="806"/>
                    </a:lnTo>
                    <a:cubicBezTo>
                      <a:pt x="18062" y="812"/>
                      <a:pt x="18058" y="823"/>
                      <a:pt x="18052" y="829"/>
                    </a:cubicBezTo>
                    <a:cubicBezTo>
                      <a:pt x="16814" y="1029"/>
                      <a:pt x="15558" y="1326"/>
                      <a:pt x="14589" y="1501"/>
                    </a:cubicBezTo>
                    <a:cubicBezTo>
                      <a:pt x="15752" y="1194"/>
                      <a:pt x="17015" y="912"/>
                      <a:pt x="18058" y="806"/>
                    </a:cubicBezTo>
                    <a:close/>
                    <a:moveTo>
                      <a:pt x="10626" y="2050"/>
                    </a:moveTo>
                    <a:lnTo>
                      <a:pt x="10632" y="2063"/>
                    </a:lnTo>
                    <a:lnTo>
                      <a:pt x="10607" y="2063"/>
                    </a:lnTo>
                    <a:lnTo>
                      <a:pt x="10626" y="2050"/>
                    </a:lnTo>
                    <a:close/>
                    <a:moveTo>
                      <a:pt x="12942" y="9594"/>
                    </a:moveTo>
                    <a:cubicBezTo>
                      <a:pt x="12842" y="9866"/>
                      <a:pt x="12800" y="10159"/>
                      <a:pt x="12742" y="10444"/>
                    </a:cubicBezTo>
                    <a:lnTo>
                      <a:pt x="12580" y="11297"/>
                    </a:lnTo>
                    <a:cubicBezTo>
                      <a:pt x="12490" y="12007"/>
                      <a:pt x="12322" y="12711"/>
                      <a:pt x="12066" y="13393"/>
                    </a:cubicBezTo>
                    <a:cubicBezTo>
                      <a:pt x="12115" y="13206"/>
                      <a:pt x="12163" y="13015"/>
                      <a:pt x="12212" y="12824"/>
                    </a:cubicBezTo>
                    <a:cubicBezTo>
                      <a:pt x="12235" y="12737"/>
                      <a:pt x="12251" y="12640"/>
                      <a:pt x="12263" y="12547"/>
                    </a:cubicBezTo>
                    <a:cubicBezTo>
                      <a:pt x="12296" y="12353"/>
                      <a:pt x="12338" y="12159"/>
                      <a:pt x="12380" y="11956"/>
                    </a:cubicBezTo>
                    <a:cubicBezTo>
                      <a:pt x="12409" y="11749"/>
                      <a:pt x="12445" y="11539"/>
                      <a:pt x="12487" y="11326"/>
                    </a:cubicBezTo>
                    <a:cubicBezTo>
                      <a:pt x="12535" y="11094"/>
                      <a:pt x="12612" y="10764"/>
                      <a:pt x="12680" y="10480"/>
                    </a:cubicBezTo>
                    <a:cubicBezTo>
                      <a:pt x="12758" y="10186"/>
                      <a:pt x="12816" y="9879"/>
                      <a:pt x="12942" y="9594"/>
                    </a:cubicBezTo>
                    <a:close/>
                    <a:moveTo>
                      <a:pt x="12658" y="10014"/>
                    </a:moveTo>
                    <a:lnTo>
                      <a:pt x="12658" y="10014"/>
                    </a:lnTo>
                    <a:cubicBezTo>
                      <a:pt x="12587" y="10392"/>
                      <a:pt x="12515" y="10770"/>
                      <a:pt x="12442" y="11152"/>
                    </a:cubicBezTo>
                    <a:lnTo>
                      <a:pt x="12302" y="12020"/>
                    </a:lnTo>
                    <a:cubicBezTo>
                      <a:pt x="12173" y="12573"/>
                      <a:pt x="12022" y="13131"/>
                      <a:pt x="11776" y="13652"/>
                    </a:cubicBezTo>
                    <a:cubicBezTo>
                      <a:pt x="11841" y="13470"/>
                      <a:pt x="11908" y="13296"/>
                      <a:pt x="11947" y="13105"/>
                    </a:cubicBezTo>
                    <a:cubicBezTo>
                      <a:pt x="12044" y="12676"/>
                      <a:pt x="12141" y="12252"/>
                      <a:pt x="12244" y="11807"/>
                    </a:cubicBezTo>
                    <a:cubicBezTo>
                      <a:pt x="12267" y="11687"/>
                      <a:pt x="12290" y="11571"/>
                      <a:pt x="12312" y="11449"/>
                    </a:cubicBezTo>
                    <a:cubicBezTo>
                      <a:pt x="12341" y="11313"/>
                      <a:pt x="12373" y="11174"/>
                      <a:pt x="12403" y="11035"/>
                    </a:cubicBezTo>
                    <a:cubicBezTo>
                      <a:pt x="12487" y="10699"/>
                      <a:pt x="12573" y="10360"/>
                      <a:pt x="12658" y="10014"/>
                    </a:cubicBezTo>
                    <a:close/>
                    <a:moveTo>
                      <a:pt x="2296" y="13342"/>
                    </a:moveTo>
                    <a:cubicBezTo>
                      <a:pt x="2271" y="13538"/>
                      <a:pt x="2241" y="13735"/>
                      <a:pt x="2216" y="13935"/>
                    </a:cubicBezTo>
                    <a:cubicBezTo>
                      <a:pt x="2206" y="14132"/>
                      <a:pt x="2193" y="14333"/>
                      <a:pt x="2183" y="14533"/>
                    </a:cubicBezTo>
                    <a:cubicBezTo>
                      <a:pt x="2190" y="14336"/>
                      <a:pt x="2196" y="14142"/>
                      <a:pt x="2202" y="13945"/>
                    </a:cubicBezTo>
                    <a:cubicBezTo>
                      <a:pt x="2235" y="13745"/>
                      <a:pt x="2268" y="13545"/>
                      <a:pt x="2296" y="13342"/>
                    </a:cubicBezTo>
                    <a:close/>
                    <a:moveTo>
                      <a:pt x="11191" y="14724"/>
                    </a:moveTo>
                    <a:lnTo>
                      <a:pt x="11191" y="14724"/>
                    </a:lnTo>
                    <a:cubicBezTo>
                      <a:pt x="11183" y="14737"/>
                      <a:pt x="11174" y="14751"/>
                      <a:pt x="11166" y="14765"/>
                    </a:cubicBezTo>
                    <a:lnTo>
                      <a:pt x="11166" y="14765"/>
                    </a:lnTo>
                    <a:lnTo>
                      <a:pt x="11191" y="14724"/>
                    </a:lnTo>
                    <a:close/>
                    <a:moveTo>
                      <a:pt x="8620" y="2896"/>
                    </a:moveTo>
                    <a:cubicBezTo>
                      <a:pt x="8291" y="3051"/>
                      <a:pt x="7974" y="3241"/>
                      <a:pt x="7655" y="3415"/>
                    </a:cubicBezTo>
                    <a:cubicBezTo>
                      <a:pt x="7399" y="3577"/>
                      <a:pt x="7190" y="3816"/>
                      <a:pt x="7060" y="3888"/>
                    </a:cubicBezTo>
                    <a:cubicBezTo>
                      <a:pt x="6815" y="4062"/>
                      <a:pt x="6537" y="4249"/>
                      <a:pt x="6250" y="4462"/>
                    </a:cubicBezTo>
                    <a:cubicBezTo>
                      <a:pt x="5956" y="4666"/>
                      <a:pt x="5652" y="4888"/>
                      <a:pt x="5368" y="5137"/>
                    </a:cubicBezTo>
                    <a:cubicBezTo>
                      <a:pt x="5145" y="5341"/>
                      <a:pt x="4880" y="5547"/>
                      <a:pt x="4612" y="5793"/>
                    </a:cubicBezTo>
                    <a:cubicBezTo>
                      <a:pt x="4337" y="6025"/>
                      <a:pt x="4054" y="6277"/>
                      <a:pt x="3805" y="6568"/>
                    </a:cubicBezTo>
                    <a:cubicBezTo>
                      <a:pt x="3702" y="6678"/>
                      <a:pt x="3637" y="6826"/>
                      <a:pt x="3659" y="6846"/>
                    </a:cubicBezTo>
                    <a:cubicBezTo>
                      <a:pt x="3271" y="7211"/>
                      <a:pt x="3046" y="7573"/>
                      <a:pt x="2803" y="7911"/>
                    </a:cubicBezTo>
                    <a:cubicBezTo>
                      <a:pt x="2603" y="8284"/>
                      <a:pt x="2368" y="8625"/>
                      <a:pt x="2102" y="9084"/>
                    </a:cubicBezTo>
                    <a:cubicBezTo>
                      <a:pt x="2193" y="8962"/>
                      <a:pt x="2277" y="8835"/>
                      <a:pt x="2384" y="8725"/>
                    </a:cubicBezTo>
                    <a:lnTo>
                      <a:pt x="2384" y="8725"/>
                    </a:lnTo>
                    <a:cubicBezTo>
                      <a:pt x="2225" y="8981"/>
                      <a:pt x="2132" y="9233"/>
                      <a:pt x="2006" y="9485"/>
                    </a:cubicBezTo>
                    <a:cubicBezTo>
                      <a:pt x="1947" y="9614"/>
                      <a:pt x="1886" y="9746"/>
                      <a:pt x="1822" y="9888"/>
                    </a:cubicBezTo>
                    <a:cubicBezTo>
                      <a:pt x="1764" y="10037"/>
                      <a:pt x="1706" y="10195"/>
                      <a:pt x="1637" y="10366"/>
                    </a:cubicBezTo>
                    <a:cubicBezTo>
                      <a:pt x="1379" y="10912"/>
                      <a:pt x="1366" y="11380"/>
                      <a:pt x="1224" y="11797"/>
                    </a:cubicBezTo>
                    <a:cubicBezTo>
                      <a:pt x="823" y="13206"/>
                      <a:pt x="704" y="14782"/>
                      <a:pt x="1130" y="15958"/>
                    </a:cubicBezTo>
                    <a:cubicBezTo>
                      <a:pt x="1047" y="15822"/>
                      <a:pt x="989" y="15518"/>
                      <a:pt x="934" y="15369"/>
                    </a:cubicBezTo>
                    <a:cubicBezTo>
                      <a:pt x="865" y="15147"/>
                      <a:pt x="807" y="14869"/>
                      <a:pt x="771" y="14555"/>
                    </a:cubicBezTo>
                    <a:cubicBezTo>
                      <a:pt x="768" y="14252"/>
                      <a:pt x="737" y="13904"/>
                      <a:pt x="782" y="13558"/>
                    </a:cubicBezTo>
                    <a:cubicBezTo>
                      <a:pt x="814" y="13206"/>
                      <a:pt x="849" y="12841"/>
                      <a:pt x="930" y="12492"/>
                    </a:cubicBezTo>
                    <a:cubicBezTo>
                      <a:pt x="962" y="12318"/>
                      <a:pt x="995" y="12140"/>
                      <a:pt x="1027" y="11966"/>
                    </a:cubicBezTo>
                    <a:cubicBezTo>
                      <a:pt x="1072" y="11797"/>
                      <a:pt x="1114" y="11629"/>
                      <a:pt x="1156" y="11465"/>
                    </a:cubicBezTo>
                    <a:cubicBezTo>
                      <a:pt x="1211" y="11249"/>
                      <a:pt x="1266" y="11028"/>
                      <a:pt x="1321" y="10806"/>
                    </a:cubicBezTo>
                    <a:cubicBezTo>
                      <a:pt x="1392" y="10590"/>
                      <a:pt x="1466" y="10373"/>
                      <a:pt x="1544" y="10159"/>
                    </a:cubicBezTo>
                    <a:cubicBezTo>
                      <a:pt x="1931" y="9171"/>
                      <a:pt x="2448" y="8218"/>
                      <a:pt x="3113" y="7356"/>
                    </a:cubicBezTo>
                    <a:cubicBezTo>
                      <a:pt x="3766" y="6484"/>
                      <a:pt x="4541" y="5677"/>
                      <a:pt x="5436" y="4976"/>
                    </a:cubicBezTo>
                    <a:cubicBezTo>
                      <a:pt x="5781" y="4675"/>
                      <a:pt x="6188" y="4408"/>
                      <a:pt x="6579" y="4104"/>
                    </a:cubicBezTo>
                    <a:cubicBezTo>
                      <a:pt x="6986" y="3839"/>
                      <a:pt x="7384" y="3545"/>
                      <a:pt x="7774" y="3322"/>
                    </a:cubicBezTo>
                    <a:cubicBezTo>
                      <a:pt x="8036" y="3171"/>
                      <a:pt x="8298" y="3015"/>
                      <a:pt x="8569" y="2896"/>
                    </a:cubicBezTo>
                    <a:close/>
                    <a:moveTo>
                      <a:pt x="11537" y="16603"/>
                    </a:moveTo>
                    <a:cubicBezTo>
                      <a:pt x="11531" y="16626"/>
                      <a:pt x="11524" y="16645"/>
                      <a:pt x="11518" y="16668"/>
                    </a:cubicBezTo>
                    <a:lnTo>
                      <a:pt x="11349" y="16820"/>
                    </a:lnTo>
                    <a:cubicBezTo>
                      <a:pt x="11404" y="16748"/>
                      <a:pt x="11456" y="16687"/>
                      <a:pt x="11498" y="16648"/>
                    </a:cubicBezTo>
                    <a:lnTo>
                      <a:pt x="11537" y="16603"/>
                    </a:lnTo>
                    <a:close/>
                    <a:moveTo>
                      <a:pt x="3140" y="9468"/>
                    </a:moveTo>
                    <a:cubicBezTo>
                      <a:pt x="3214" y="9468"/>
                      <a:pt x="3215" y="9584"/>
                      <a:pt x="3168" y="9772"/>
                    </a:cubicBezTo>
                    <a:cubicBezTo>
                      <a:pt x="3116" y="10011"/>
                      <a:pt x="2955" y="10344"/>
                      <a:pt x="2839" y="10754"/>
                    </a:cubicBezTo>
                    <a:cubicBezTo>
                      <a:pt x="2771" y="10954"/>
                      <a:pt x="2700" y="11164"/>
                      <a:pt x="2629" y="11371"/>
                    </a:cubicBezTo>
                    <a:cubicBezTo>
                      <a:pt x="2571" y="11587"/>
                      <a:pt x="2513" y="11804"/>
                      <a:pt x="2457" y="12011"/>
                    </a:cubicBezTo>
                    <a:cubicBezTo>
                      <a:pt x="2326" y="12421"/>
                      <a:pt x="2277" y="12805"/>
                      <a:pt x="2206" y="13060"/>
                    </a:cubicBezTo>
                    <a:cubicBezTo>
                      <a:pt x="2080" y="13693"/>
                      <a:pt x="1983" y="14404"/>
                      <a:pt x="2093" y="15079"/>
                    </a:cubicBezTo>
                    <a:cubicBezTo>
                      <a:pt x="2183" y="15751"/>
                      <a:pt x="2445" y="16377"/>
                      <a:pt x="2839" y="16814"/>
                    </a:cubicBezTo>
                    <a:cubicBezTo>
                      <a:pt x="2830" y="16899"/>
                      <a:pt x="2804" y="16941"/>
                      <a:pt x="2758" y="16941"/>
                    </a:cubicBezTo>
                    <a:cubicBezTo>
                      <a:pt x="2736" y="16941"/>
                      <a:pt x="2708" y="16931"/>
                      <a:pt x="2675" y="16910"/>
                    </a:cubicBezTo>
                    <a:cubicBezTo>
                      <a:pt x="2578" y="16852"/>
                      <a:pt x="2429" y="16710"/>
                      <a:pt x="2299" y="16465"/>
                    </a:cubicBezTo>
                    <a:cubicBezTo>
                      <a:pt x="2016" y="15996"/>
                      <a:pt x="1809" y="15144"/>
                      <a:pt x="1867" y="14194"/>
                    </a:cubicBezTo>
                    <a:cubicBezTo>
                      <a:pt x="1912" y="13241"/>
                      <a:pt x="2186" y="12227"/>
                      <a:pt x="2451" y="11380"/>
                    </a:cubicBezTo>
                    <a:cubicBezTo>
                      <a:pt x="2603" y="10964"/>
                      <a:pt x="2736" y="10580"/>
                      <a:pt x="2845" y="10256"/>
                    </a:cubicBezTo>
                    <a:cubicBezTo>
                      <a:pt x="2971" y="9943"/>
                      <a:pt x="3052" y="9679"/>
                      <a:pt x="3068" y="9491"/>
                    </a:cubicBezTo>
                    <a:cubicBezTo>
                      <a:pt x="3097" y="9476"/>
                      <a:pt x="3121" y="9468"/>
                      <a:pt x="3140" y="9468"/>
                    </a:cubicBezTo>
                    <a:close/>
                    <a:moveTo>
                      <a:pt x="13104" y="11859"/>
                    </a:moveTo>
                    <a:lnTo>
                      <a:pt x="13184" y="11878"/>
                    </a:lnTo>
                    <a:cubicBezTo>
                      <a:pt x="13165" y="12482"/>
                      <a:pt x="12955" y="13118"/>
                      <a:pt x="12684" y="13738"/>
                    </a:cubicBezTo>
                    <a:cubicBezTo>
                      <a:pt x="12390" y="14352"/>
                      <a:pt x="12018" y="14937"/>
                      <a:pt x="11640" y="15479"/>
                    </a:cubicBezTo>
                    <a:cubicBezTo>
                      <a:pt x="10652" y="16903"/>
                      <a:pt x="9046" y="18027"/>
                      <a:pt x="7354" y="18613"/>
                    </a:cubicBezTo>
                    <a:cubicBezTo>
                      <a:pt x="7093" y="18699"/>
                      <a:pt x="6679" y="18744"/>
                      <a:pt x="6408" y="18761"/>
                    </a:cubicBezTo>
                    <a:cubicBezTo>
                      <a:pt x="7357" y="18580"/>
                      <a:pt x="8101" y="18206"/>
                      <a:pt x="8895" y="17727"/>
                    </a:cubicBezTo>
                    <a:cubicBezTo>
                      <a:pt x="10161" y="16914"/>
                      <a:pt x="11398" y="15728"/>
                      <a:pt x="12154" y="14294"/>
                    </a:cubicBezTo>
                    <a:cubicBezTo>
                      <a:pt x="12215" y="14168"/>
                      <a:pt x="12260" y="14032"/>
                      <a:pt x="12312" y="13904"/>
                    </a:cubicBezTo>
                    <a:cubicBezTo>
                      <a:pt x="12438" y="13622"/>
                      <a:pt x="12542" y="13393"/>
                      <a:pt x="12645" y="13160"/>
                    </a:cubicBezTo>
                    <a:lnTo>
                      <a:pt x="12684" y="13051"/>
                    </a:lnTo>
                    <a:lnTo>
                      <a:pt x="12664" y="13115"/>
                    </a:lnTo>
                    <a:cubicBezTo>
                      <a:pt x="12752" y="12947"/>
                      <a:pt x="12825" y="12773"/>
                      <a:pt x="12894" y="12592"/>
                    </a:cubicBezTo>
                    <a:cubicBezTo>
                      <a:pt x="12961" y="12404"/>
                      <a:pt x="13058" y="12218"/>
                      <a:pt x="13104" y="11994"/>
                    </a:cubicBezTo>
                    <a:lnTo>
                      <a:pt x="13104" y="11859"/>
                    </a:lnTo>
                    <a:close/>
                    <a:moveTo>
                      <a:pt x="11349" y="16820"/>
                    </a:moveTo>
                    <a:lnTo>
                      <a:pt x="11349" y="16820"/>
                    </a:lnTo>
                    <a:cubicBezTo>
                      <a:pt x="11279" y="16917"/>
                      <a:pt x="11194" y="17033"/>
                      <a:pt x="11139" y="17104"/>
                    </a:cubicBezTo>
                    <a:cubicBezTo>
                      <a:pt x="10394" y="17834"/>
                      <a:pt x="9519" y="18464"/>
                      <a:pt x="8478" y="18893"/>
                    </a:cubicBezTo>
                    <a:cubicBezTo>
                      <a:pt x="9615" y="18334"/>
                      <a:pt x="10352" y="17711"/>
                      <a:pt x="11349" y="16820"/>
                    </a:cubicBezTo>
                    <a:close/>
                    <a:moveTo>
                      <a:pt x="8478" y="18893"/>
                    </a:moveTo>
                    <a:lnTo>
                      <a:pt x="8213" y="19016"/>
                    </a:lnTo>
                    <a:cubicBezTo>
                      <a:pt x="7936" y="19129"/>
                      <a:pt x="7500" y="19229"/>
                      <a:pt x="7202" y="19275"/>
                    </a:cubicBezTo>
                    <a:cubicBezTo>
                      <a:pt x="7429" y="19236"/>
                      <a:pt x="7648" y="19184"/>
                      <a:pt x="7858" y="19113"/>
                    </a:cubicBezTo>
                    <a:cubicBezTo>
                      <a:pt x="8071" y="19051"/>
                      <a:pt x="8281" y="18981"/>
                      <a:pt x="8478" y="18893"/>
                    </a:cubicBezTo>
                    <a:close/>
                    <a:moveTo>
                      <a:pt x="17018" y="0"/>
                    </a:moveTo>
                    <a:cubicBezTo>
                      <a:pt x="16954" y="0"/>
                      <a:pt x="16876" y="6"/>
                      <a:pt x="16776" y="21"/>
                    </a:cubicBezTo>
                    <a:cubicBezTo>
                      <a:pt x="15620" y="206"/>
                      <a:pt x="14453" y="409"/>
                      <a:pt x="13314" y="738"/>
                    </a:cubicBezTo>
                    <a:cubicBezTo>
                      <a:pt x="10894" y="1471"/>
                      <a:pt x="8624" y="2388"/>
                      <a:pt x="6492" y="3752"/>
                    </a:cubicBezTo>
                    <a:cubicBezTo>
                      <a:pt x="6499" y="3751"/>
                      <a:pt x="6504" y="3750"/>
                      <a:pt x="6509" y="3750"/>
                    </a:cubicBezTo>
                    <a:cubicBezTo>
                      <a:pt x="6515" y="3750"/>
                      <a:pt x="6519" y="3751"/>
                      <a:pt x="6521" y="3755"/>
                    </a:cubicBezTo>
                    <a:cubicBezTo>
                      <a:pt x="6011" y="4091"/>
                      <a:pt x="5500" y="4430"/>
                      <a:pt x="5012" y="4830"/>
                    </a:cubicBezTo>
                    <a:cubicBezTo>
                      <a:pt x="4764" y="5018"/>
                      <a:pt x="4567" y="5205"/>
                      <a:pt x="4380" y="5408"/>
                    </a:cubicBezTo>
                    <a:cubicBezTo>
                      <a:pt x="4186" y="5609"/>
                      <a:pt x="3992" y="5803"/>
                      <a:pt x="3779" y="6019"/>
                    </a:cubicBezTo>
                    <a:cubicBezTo>
                      <a:pt x="3023" y="6759"/>
                      <a:pt x="2368" y="7595"/>
                      <a:pt x="1802" y="8480"/>
                    </a:cubicBezTo>
                    <a:cubicBezTo>
                      <a:pt x="1275" y="9391"/>
                      <a:pt x="801" y="10338"/>
                      <a:pt x="523" y="11338"/>
                    </a:cubicBezTo>
                    <a:cubicBezTo>
                      <a:pt x="216" y="12327"/>
                      <a:pt x="0" y="13357"/>
                      <a:pt x="13" y="14478"/>
                    </a:cubicBezTo>
                    <a:cubicBezTo>
                      <a:pt x="23" y="15583"/>
                      <a:pt x="261" y="16810"/>
                      <a:pt x="989" y="17857"/>
                    </a:cubicBezTo>
                    <a:cubicBezTo>
                      <a:pt x="1240" y="18160"/>
                      <a:pt x="1551" y="18448"/>
                      <a:pt x="1889" y="18722"/>
                    </a:cubicBezTo>
                    <a:cubicBezTo>
                      <a:pt x="1682" y="18516"/>
                      <a:pt x="1463" y="18293"/>
                      <a:pt x="1289" y="18024"/>
                    </a:cubicBezTo>
                    <a:lnTo>
                      <a:pt x="1289" y="18024"/>
                    </a:lnTo>
                    <a:cubicBezTo>
                      <a:pt x="1822" y="18551"/>
                      <a:pt x="2539" y="19061"/>
                      <a:pt x="3365" y="19358"/>
                    </a:cubicBezTo>
                    <a:cubicBezTo>
                      <a:pt x="4059" y="19615"/>
                      <a:pt x="4813" y="19736"/>
                      <a:pt x="5553" y="19736"/>
                    </a:cubicBezTo>
                    <a:cubicBezTo>
                      <a:pt x="5689" y="19736"/>
                      <a:pt x="5824" y="19732"/>
                      <a:pt x="5959" y="19723"/>
                    </a:cubicBezTo>
                    <a:cubicBezTo>
                      <a:pt x="7703" y="19633"/>
                      <a:pt x="9270" y="18903"/>
                      <a:pt x="10209" y="18163"/>
                    </a:cubicBezTo>
                    <a:cubicBezTo>
                      <a:pt x="11285" y="17330"/>
                      <a:pt x="12254" y="16271"/>
                      <a:pt x="12958" y="15001"/>
                    </a:cubicBezTo>
                    <a:cubicBezTo>
                      <a:pt x="13152" y="14698"/>
                      <a:pt x="13281" y="14352"/>
                      <a:pt x="13446" y="14029"/>
                    </a:cubicBezTo>
                    <a:cubicBezTo>
                      <a:pt x="13566" y="13683"/>
                      <a:pt x="13727" y="13348"/>
                      <a:pt x="13818" y="12989"/>
                    </a:cubicBezTo>
                    <a:lnTo>
                      <a:pt x="13973" y="12456"/>
                    </a:lnTo>
                    <a:cubicBezTo>
                      <a:pt x="14018" y="12276"/>
                      <a:pt x="14050" y="12091"/>
                      <a:pt x="14089" y="11907"/>
                    </a:cubicBezTo>
                    <a:cubicBezTo>
                      <a:pt x="14163" y="11532"/>
                      <a:pt x="14247" y="11197"/>
                      <a:pt x="14328" y="10848"/>
                    </a:cubicBezTo>
                    <a:cubicBezTo>
                      <a:pt x="14570" y="9459"/>
                      <a:pt x="15180" y="8070"/>
                      <a:pt x="16049" y="6820"/>
                    </a:cubicBezTo>
                    <a:lnTo>
                      <a:pt x="16049" y="6820"/>
                    </a:lnTo>
                    <a:cubicBezTo>
                      <a:pt x="15294" y="7983"/>
                      <a:pt x="14660" y="9275"/>
                      <a:pt x="14350" y="10757"/>
                    </a:cubicBezTo>
                    <a:cubicBezTo>
                      <a:pt x="14728" y="9284"/>
                      <a:pt x="15513" y="7899"/>
                      <a:pt x="16504" y="6694"/>
                    </a:cubicBezTo>
                    <a:cubicBezTo>
                      <a:pt x="17554" y="5280"/>
                      <a:pt x="18869" y="4171"/>
                      <a:pt x="20325" y="3112"/>
                    </a:cubicBezTo>
                    <a:cubicBezTo>
                      <a:pt x="20648" y="2844"/>
                      <a:pt x="21007" y="2634"/>
                      <a:pt x="21210" y="2431"/>
                    </a:cubicBezTo>
                    <a:cubicBezTo>
                      <a:pt x="21340" y="2269"/>
                      <a:pt x="21469" y="2108"/>
                      <a:pt x="21595" y="1950"/>
                    </a:cubicBezTo>
                    <a:lnTo>
                      <a:pt x="21595" y="1950"/>
                    </a:lnTo>
                    <a:cubicBezTo>
                      <a:pt x="21117" y="2237"/>
                      <a:pt x="20648" y="2573"/>
                      <a:pt x="20261" y="2873"/>
                    </a:cubicBezTo>
                    <a:cubicBezTo>
                      <a:pt x="20310" y="2828"/>
                      <a:pt x="20290" y="2812"/>
                      <a:pt x="20280" y="2799"/>
                    </a:cubicBezTo>
                    <a:lnTo>
                      <a:pt x="20280" y="2799"/>
                    </a:lnTo>
                    <a:cubicBezTo>
                      <a:pt x="19654" y="3238"/>
                      <a:pt x="19237" y="3603"/>
                      <a:pt x="18627" y="4107"/>
                    </a:cubicBezTo>
                    <a:cubicBezTo>
                      <a:pt x="19399" y="3271"/>
                      <a:pt x="20535" y="2466"/>
                      <a:pt x="21727" y="1768"/>
                    </a:cubicBezTo>
                    <a:cubicBezTo>
                      <a:pt x="21772" y="1704"/>
                      <a:pt x="21814" y="1643"/>
                      <a:pt x="21847" y="1585"/>
                    </a:cubicBezTo>
                    <a:lnTo>
                      <a:pt x="21847" y="1585"/>
                    </a:lnTo>
                    <a:cubicBezTo>
                      <a:pt x="19324" y="2957"/>
                      <a:pt x="16980" y="4908"/>
                      <a:pt x="15474" y="7340"/>
                    </a:cubicBezTo>
                    <a:cubicBezTo>
                      <a:pt x="15349" y="7567"/>
                      <a:pt x="15222" y="7792"/>
                      <a:pt x="15093" y="8018"/>
                    </a:cubicBezTo>
                    <a:cubicBezTo>
                      <a:pt x="14980" y="8254"/>
                      <a:pt x="14880" y="8500"/>
                      <a:pt x="14773" y="8739"/>
                    </a:cubicBezTo>
                    <a:cubicBezTo>
                      <a:pt x="14903" y="8512"/>
                      <a:pt x="15025" y="8284"/>
                      <a:pt x="15164" y="8060"/>
                    </a:cubicBezTo>
                    <a:lnTo>
                      <a:pt x="15164" y="8060"/>
                    </a:lnTo>
                    <a:cubicBezTo>
                      <a:pt x="15025" y="8306"/>
                      <a:pt x="14903" y="8558"/>
                      <a:pt x="14773" y="8807"/>
                    </a:cubicBezTo>
                    <a:cubicBezTo>
                      <a:pt x="14709" y="8926"/>
                      <a:pt x="14647" y="9046"/>
                      <a:pt x="14586" y="9165"/>
                    </a:cubicBezTo>
                    <a:cubicBezTo>
                      <a:pt x="14463" y="9588"/>
                      <a:pt x="14302" y="10004"/>
                      <a:pt x="14201" y="10447"/>
                    </a:cubicBezTo>
                    <a:cubicBezTo>
                      <a:pt x="14127" y="10877"/>
                      <a:pt x="14039" y="11298"/>
                      <a:pt x="13966" y="11755"/>
                    </a:cubicBezTo>
                    <a:lnTo>
                      <a:pt x="13966" y="11755"/>
                    </a:lnTo>
                    <a:cubicBezTo>
                      <a:pt x="14081" y="11019"/>
                      <a:pt x="14170" y="10272"/>
                      <a:pt x="14441" y="9543"/>
                    </a:cubicBezTo>
                    <a:lnTo>
                      <a:pt x="14441" y="9543"/>
                    </a:lnTo>
                    <a:cubicBezTo>
                      <a:pt x="14111" y="10270"/>
                      <a:pt x="13946" y="11080"/>
                      <a:pt x="13766" y="11859"/>
                    </a:cubicBezTo>
                    <a:cubicBezTo>
                      <a:pt x="13611" y="12647"/>
                      <a:pt x="13349" y="13406"/>
                      <a:pt x="13055" y="14123"/>
                    </a:cubicBezTo>
                    <a:cubicBezTo>
                      <a:pt x="12780" y="14907"/>
                      <a:pt x="12183" y="15851"/>
                      <a:pt x="11537" y="16603"/>
                    </a:cubicBezTo>
                    <a:cubicBezTo>
                      <a:pt x="11604" y="16429"/>
                      <a:pt x="11779" y="16158"/>
                      <a:pt x="12008" y="15867"/>
                    </a:cubicBezTo>
                    <a:cubicBezTo>
                      <a:pt x="12215" y="15557"/>
                      <a:pt x="12480" y="15221"/>
                      <a:pt x="12677" y="14876"/>
                    </a:cubicBezTo>
                    <a:lnTo>
                      <a:pt x="12677" y="14876"/>
                    </a:lnTo>
                    <a:cubicBezTo>
                      <a:pt x="12663" y="14886"/>
                      <a:pt x="12654" y="14890"/>
                      <a:pt x="12648" y="14890"/>
                    </a:cubicBezTo>
                    <a:cubicBezTo>
                      <a:pt x="12607" y="14890"/>
                      <a:pt x="12794" y="14618"/>
                      <a:pt x="12752" y="14594"/>
                    </a:cubicBezTo>
                    <a:cubicBezTo>
                      <a:pt x="13058" y="13807"/>
                      <a:pt x="13242" y="12999"/>
                      <a:pt x="13342" y="12327"/>
                    </a:cubicBezTo>
                    <a:cubicBezTo>
                      <a:pt x="13381" y="12052"/>
                      <a:pt x="13420" y="11791"/>
                      <a:pt x="13459" y="11529"/>
                    </a:cubicBezTo>
                    <a:cubicBezTo>
                      <a:pt x="13504" y="11264"/>
                      <a:pt x="13569" y="10967"/>
                      <a:pt x="13624" y="10693"/>
                    </a:cubicBezTo>
                    <a:cubicBezTo>
                      <a:pt x="13708" y="10121"/>
                      <a:pt x="13914" y="9614"/>
                      <a:pt x="14014" y="9090"/>
                    </a:cubicBezTo>
                    <a:cubicBezTo>
                      <a:pt x="14063" y="8787"/>
                      <a:pt x="14383" y="8287"/>
                      <a:pt x="14557" y="7873"/>
                    </a:cubicBezTo>
                    <a:cubicBezTo>
                      <a:pt x="14618" y="7692"/>
                      <a:pt x="14721" y="7518"/>
                      <a:pt x="14812" y="7330"/>
                    </a:cubicBezTo>
                    <a:lnTo>
                      <a:pt x="14812" y="7330"/>
                    </a:lnTo>
                    <a:cubicBezTo>
                      <a:pt x="14690" y="7511"/>
                      <a:pt x="14544" y="7679"/>
                      <a:pt x="14438" y="7873"/>
                    </a:cubicBezTo>
                    <a:cubicBezTo>
                      <a:pt x="14436" y="7875"/>
                      <a:pt x="14435" y="7876"/>
                      <a:pt x="14434" y="7876"/>
                    </a:cubicBezTo>
                    <a:cubicBezTo>
                      <a:pt x="14423" y="7876"/>
                      <a:pt x="14507" y="7679"/>
                      <a:pt x="14676" y="7401"/>
                    </a:cubicBezTo>
                    <a:cubicBezTo>
                      <a:pt x="14854" y="7108"/>
                      <a:pt x="15070" y="6678"/>
                      <a:pt x="15355" y="6300"/>
                    </a:cubicBezTo>
                    <a:cubicBezTo>
                      <a:pt x="15871" y="5507"/>
                      <a:pt x="16502" y="4808"/>
                      <a:pt x="16405" y="4808"/>
                    </a:cubicBezTo>
                    <a:cubicBezTo>
                      <a:pt x="16405" y="4808"/>
                      <a:pt x="16405" y="4808"/>
                      <a:pt x="16404" y="4808"/>
                    </a:cubicBezTo>
                    <a:cubicBezTo>
                      <a:pt x="16404" y="4808"/>
                      <a:pt x="16404" y="4808"/>
                      <a:pt x="16404" y="4808"/>
                    </a:cubicBezTo>
                    <a:cubicBezTo>
                      <a:pt x="16399" y="4808"/>
                      <a:pt x="16363" y="4846"/>
                      <a:pt x="16304" y="4912"/>
                    </a:cubicBezTo>
                    <a:cubicBezTo>
                      <a:pt x="16243" y="4979"/>
                      <a:pt x="16152" y="5082"/>
                      <a:pt x="16042" y="5208"/>
                    </a:cubicBezTo>
                    <a:cubicBezTo>
                      <a:pt x="15810" y="5454"/>
                      <a:pt x="15526" y="5838"/>
                      <a:pt x="15200" y="6284"/>
                    </a:cubicBezTo>
                    <a:cubicBezTo>
                      <a:pt x="14566" y="7182"/>
                      <a:pt x="13846" y="8400"/>
                      <a:pt x="13484" y="9530"/>
                    </a:cubicBezTo>
                    <a:cubicBezTo>
                      <a:pt x="13441" y="9602"/>
                      <a:pt x="13406" y="9633"/>
                      <a:pt x="13377" y="9633"/>
                    </a:cubicBezTo>
                    <a:cubicBezTo>
                      <a:pt x="13240" y="9633"/>
                      <a:pt x="13249" y="8954"/>
                      <a:pt x="13329" y="8694"/>
                    </a:cubicBezTo>
                    <a:cubicBezTo>
                      <a:pt x="13336" y="8658"/>
                      <a:pt x="13339" y="8613"/>
                      <a:pt x="13352" y="8577"/>
                    </a:cubicBezTo>
                    <a:lnTo>
                      <a:pt x="13352" y="8577"/>
                    </a:lnTo>
                    <a:cubicBezTo>
                      <a:pt x="13213" y="8916"/>
                      <a:pt x="13077" y="9259"/>
                      <a:pt x="12942" y="9594"/>
                    </a:cubicBezTo>
                    <a:lnTo>
                      <a:pt x="13246" y="8658"/>
                    </a:lnTo>
                    <a:cubicBezTo>
                      <a:pt x="13359" y="8351"/>
                      <a:pt x="13504" y="8063"/>
                      <a:pt x="13633" y="7767"/>
                    </a:cubicBezTo>
                    <a:lnTo>
                      <a:pt x="13649" y="7722"/>
                    </a:lnTo>
                    <a:lnTo>
                      <a:pt x="13649" y="7722"/>
                    </a:lnTo>
                    <a:cubicBezTo>
                      <a:pt x="13249" y="8435"/>
                      <a:pt x="12919" y="9220"/>
                      <a:pt x="12658" y="10014"/>
                    </a:cubicBezTo>
                    <a:cubicBezTo>
                      <a:pt x="13016" y="8597"/>
                      <a:pt x="13611" y="7282"/>
                      <a:pt x="14325" y="6113"/>
                    </a:cubicBezTo>
                    <a:lnTo>
                      <a:pt x="14325" y="6113"/>
                    </a:lnTo>
                    <a:cubicBezTo>
                      <a:pt x="14073" y="6504"/>
                      <a:pt x="13782" y="6911"/>
                      <a:pt x="13539" y="7349"/>
                    </a:cubicBezTo>
                    <a:cubicBezTo>
                      <a:pt x="13317" y="7805"/>
                      <a:pt x="13062" y="8238"/>
                      <a:pt x="12907" y="8687"/>
                    </a:cubicBezTo>
                    <a:cubicBezTo>
                      <a:pt x="12764" y="9146"/>
                      <a:pt x="12577" y="9575"/>
                      <a:pt x="12487" y="10040"/>
                    </a:cubicBezTo>
                    <a:cubicBezTo>
                      <a:pt x="12442" y="10273"/>
                      <a:pt x="12396" y="10502"/>
                      <a:pt x="12348" y="10732"/>
                    </a:cubicBezTo>
                    <a:cubicBezTo>
                      <a:pt x="12306" y="10948"/>
                      <a:pt x="12254" y="11222"/>
                      <a:pt x="12235" y="11355"/>
                    </a:cubicBezTo>
                    <a:cubicBezTo>
                      <a:pt x="12154" y="12007"/>
                      <a:pt x="11986" y="12628"/>
                      <a:pt x="11773" y="13228"/>
                    </a:cubicBezTo>
                    <a:cubicBezTo>
                      <a:pt x="11534" y="13813"/>
                      <a:pt x="11246" y="14378"/>
                      <a:pt x="10881" y="14895"/>
                    </a:cubicBezTo>
                    <a:cubicBezTo>
                      <a:pt x="10513" y="15402"/>
                      <a:pt x="10084" y="15873"/>
                      <a:pt x="9599" y="16287"/>
                    </a:cubicBezTo>
                    <a:cubicBezTo>
                      <a:pt x="9383" y="16513"/>
                      <a:pt x="9157" y="16739"/>
                      <a:pt x="8888" y="16900"/>
                    </a:cubicBezTo>
                    <a:cubicBezTo>
                      <a:pt x="8288" y="17307"/>
                      <a:pt x="7484" y="17605"/>
                      <a:pt x="6789" y="17747"/>
                    </a:cubicBezTo>
                    <a:cubicBezTo>
                      <a:pt x="6915" y="17782"/>
                      <a:pt x="6563" y="17847"/>
                      <a:pt x="6566" y="17866"/>
                    </a:cubicBezTo>
                    <a:cubicBezTo>
                      <a:pt x="6290" y="17949"/>
                      <a:pt x="5985" y="17988"/>
                      <a:pt x="5673" y="17988"/>
                    </a:cubicBezTo>
                    <a:cubicBezTo>
                      <a:pt x="5202" y="17988"/>
                      <a:pt x="4715" y="17897"/>
                      <a:pt x="4283" y="17724"/>
                    </a:cubicBezTo>
                    <a:cubicBezTo>
                      <a:pt x="4186" y="17679"/>
                      <a:pt x="4195" y="17653"/>
                      <a:pt x="4102" y="17589"/>
                    </a:cubicBezTo>
                    <a:cubicBezTo>
                      <a:pt x="3585" y="17495"/>
                      <a:pt x="3043" y="17152"/>
                      <a:pt x="2684" y="16597"/>
                    </a:cubicBezTo>
                    <a:cubicBezTo>
                      <a:pt x="2326" y="16041"/>
                      <a:pt x="2177" y="15292"/>
                      <a:pt x="2183" y="14533"/>
                    </a:cubicBezTo>
                    <a:lnTo>
                      <a:pt x="2183" y="14533"/>
                    </a:lnTo>
                    <a:cubicBezTo>
                      <a:pt x="2186" y="15421"/>
                      <a:pt x="2484" y="16213"/>
                      <a:pt x="2965" y="16768"/>
                    </a:cubicBezTo>
                    <a:cubicBezTo>
                      <a:pt x="2377" y="16077"/>
                      <a:pt x="2183" y="15059"/>
                      <a:pt x="2232" y="14032"/>
                    </a:cubicBezTo>
                    <a:cubicBezTo>
                      <a:pt x="2283" y="12996"/>
                      <a:pt x="2587" y="11923"/>
                      <a:pt x="3019" y="10922"/>
                    </a:cubicBezTo>
                    <a:cubicBezTo>
                      <a:pt x="3833" y="8990"/>
                      <a:pt x="5142" y="7418"/>
                      <a:pt x="6712" y="6122"/>
                    </a:cubicBezTo>
                    <a:cubicBezTo>
                      <a:pt x="7371" y="5615"/>
                      <a:pt x="8077" y="5163"/>
                      <a:pt x="8837" y="4808"/>
                    </a:cubicBezTo>
                    <a:lnTo>
                      <a:pt x="8837" y="4808"/>
                    </a:lnTo>
                    <a:lnTo>
                      <a:pt x="8678" y="4953"/>
                    </a:lnTo>
                    <a:cubicBezTo>
                      <a:pt x="9599" y="4481"/>
                      <a:pt x="10519" y="4084"/>
                      <a:pt x="11511" y="3691"/>
                    </a:cubicBezTo>
                    <a:lnTo>
                      <a:pt x="11779" y="3584"/>
                    </a:lnTo>
                    <a:cubicBezTo>
                      <a:pt x="13837" y="2802"/>
                      <a:pt x="15704" y="2357"/>
                      <a:pt x="17938" y="2047"/>
                    </a:cubicBezTo>
                    <a:cubicBezTo>
                      <a:pt x="18491" y="1972"/>
                      <a:pt x="19037" y="1878"/>
                      <a:pt x="19589" y="1826"/>
                    </a:cubicBezTo>
                    <a:cubicBezTo>
                      <a:pt x="20003" y="1762"/>
                      <a:pt x="19295" y="1656"/>
                      <a:pt x="19986" y="1565"/>
                    </a:cubicBezTo>
                    <a:cubicBezTo>
                      <a:pt x="19948" y="1562"/>
                      <a:pt x="19912" y="1555"/>
                      <a:pt x="19876" y="1549"/>
                    </a:cubicBezTo>
                    <a:cubicBezTo>
                      <a:pt x="19440" y="1613"/>
                      <a:pt x="19050" y="1700"/>
                      <a:pt x="18841" y="1700"/>
                    </a:cubicBezTo>
                    <a:cubicBezTo>
                      <a:pt x="18798" y="1700"/>
                      <a:pt x="18763" y="1696"/>
                      <a:pt x="18736" y="1688"/>
                    </a:cubicBezTo>
                    <a:cubicBezTo>
                      <a:pt x="18530" y="1594"/>
                      <a:pt x="19527" y="1419"/>
                      <a:pt x="20164" y="1249"/>
                    </a:cubicBezTo>
                    <a:cubicBezTo>
                      <a:pt x="20180" y="1226"/>
                      <a:pt x="20203" y="1203"/>
                      <a:pt x="20238" y="1178"/>
                    </a:cubicBezTo>
                    <a:cubicBezTo>
                      <a:pt x="20238" y="1178"/>
                      <a:pt x="20329" y="1171"/>
                      <a:pt x="20438" y="1164"/>
                    </a:cubicBezTo>
                    <a:lnTo>
                      <a:pt x="20503" y="1136"/>
                    </a:lnTo>
                    <a:cubicBezTo>
                      <a:pt x="20474" y="1100"/>
                      <a:pt x="20503" y="1058"/>
                      <a:pt x="20545" y="1016"/>
                    </a:cubicBezTo>
                    <a:lnTo>
                      <a:pt x="20545" y="1016"/>
                    </a:lnTo>
                    <a:lnTo>
                      <a:pt x="19806" y="1071"/>
                    </a:lnTo>
                    <a:cubicBezTo>
                      <a:pt x="20028" y="958"/>
                      <a:pt x="20258" y="887"/>
                      <a:pt x="20639" y="812"/>
                    </a:cubicBezTo>
                    <a:lnTo>
                      <a:pt x="20639" y="809"/>
                    </a:lnTo>
                    <a:lnTo>
                      <a:pt x="20665" y="809"/>
                    </a:lnTo>
                    <a:cubicBezTo>
                      <a:pt x="20745" y="796"/>
                      <a:pt x="20826" y="780"/>
                      <a:pt x="20917" y="764"/>
                    </a:cubicBezTo>
                    <a:cubicBezTo>
                      <a:pt x="19253" y="661"/>
                      <a:pt x="20794" y="431"/>
                      <a:pt x="21407" y="89"/>
                    </a:cubicBezTo>
                    <a:cubicBezTo>
                      <a:pt x="21389" y="89"/>
                      <a:pt x="21370" y="89"/>
                      <a:pt x="21351" y="89"/>
                    </a:cubicBezTo>
                    <a:cubicBezTo>
                      <a:pt x="21214" y="89"/>
                      <a:pt x="21056" y="98"/>
                      <a:pt x="20881" y="118"/>
                    </a:cubicBezTo>
                    <a:cubicBezTo>
                      <a:pt x="20881" y="89"/>
                      <a:pt x="20878" y="34"/>
                      <a:pt x="20878" y="34"/>
                    </a:cubicBezTo>
                    <a:cubicBezTo>
                      <a:pt x="19624" y="40"/>
                      <a:pt x="18727" y="47"/>
                      <a:pt x="17522" y="54"/>
                    </a:cubicBezTo>
                    <a:cubicBezTo>
                      <a:pt x="17504" y="54"/>
                      <a:pt x="17486" y="55"/>
                      <a:pt x="17470" y="55"/>
                    </a:cubicBezTo>
                    <a:cubicBezTo>
                      <a:pt x="17377" y="55"/>
                      <a:pt x="17314" y="41"/>
                      <a:pt x="17251" y="28"/>
                    </a:cubicBezTo>
                    <a:cubicBezTo>
                      <a:pt x="17184" y="14"/>
                      <a:pt x="17117" y="0"/>
                      <a:pt x="170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1"/>
              <p:cNvSpPr/>
              <p:nvPr/>
            </p:nvSpPr>
            <p:spPr>
              <a:xfrm>
                <a:off x="2990050" y="2215625"/>
                <a:ext cx="229975" cy="335450"/>
              </a:xfrm>
              <a:custGeom>
                <a:rect b="b" l="l" r="r" t="t"/>
                <a:pathLst>
                  <a:path extrusionOk="0" h="13418" w="9199">
                    <a:moveTo>
                      <a:pt x="9047" y="1"/>
                    </a:moveTo>
                    <a:cubicBezTo>
                      <a:pt x="6635" y="1235"/>
                      <a:pt x="4529" y="3021"/>
                      <a:pt x="2804" y="5159"/>
                    </a:cubicBezTo>
                    <a:lnTo>
                      <a:pt x="2772" y="5217"/>
                    </a:lnTo>
                    <a:cubicBezTo>
                      <a:pt x="2691" y="5349"/>
                      <a:pt x="2610" y="5482"/>
                      <a:pt x="2526" y="5621"/>
                    </a:cubicBezTo>
                    <a:cubicBezTo>
                      <a:pt x="2443" y="5772"/>
                      <a:pt x="2355" y="5928"/>
                      <a:pt x="2268" y="6086"/>
                    </a:cubicBezTo>
                    <a:cubicBezTo>
                      <a:pt x="2081" y="6402"/>
                      <a:pt x="1877" y="6738"/>
                      <a:pt x="1712" y="7110"/>
                    </a:cubicBezTo>
                    <a:cubicBezTo>
                      <a:pt x="1538" y="7475"/>
                      <a:pt x="1350" y="7843"/>
                      <a:pt x="1241" y="8237"/>
                    </a:cubicBezTo>
                    <a:cubicBezTo>
                      <a:pt x="1115" y="8621"/>
                      <a:pt x="976" y="8993"/>
                      <a:pt x="943" y="9364"/>
                    </a:cubicBezTo>
                    <a:cubicBezTo>
                      <a:pt x="898" y="9729"/>
                      <a:pt x="850" y="10084"/>
                      <a:pt x="805" y="10436"/>
                    </a:cubicBezTo>
                    <a:cubicBezTo>
                      <a:pt x="763" y="10772"/>
                      <a:pt x="730" y="11118"/>
                      <a:pt x="643" y="11447"/>
                    </a:cubicBezTo>
                    <a:cubicBezTo>
                      <a:pt x="514" y="12126"/>
                      <a:pt x="262" y="12768"/>
                      <a:pt x="1" y="13417"/>
                    </a:cubicBezTo>
                    <a:cubicBezTo>
                      <a:pt x="498" y="12542"/>
                      <a:pt x="815" y="11599"/>
                      <a:pt x="998" y="10643"/>
                    </a:cubicBezTo>
                    <a:cubicBezTo>
                      <a:pt x="1092" y="10168"/>
                      <a:pt x="1218" y="9680"/>
                      <a:pt x="1331" y="9200"/>
                    </a:cubicBezTo>
                    <a:cubicBezTo>
                      <a:pt x="1392" y="8957"/>
                      <a:pt x="1502" y="8731"/>
                      <a:pt x="1586" y="8498"/>
                    </a:cubicBezTo>
                    <a:cubicBezTo>
                      <a:pt x="1687" y="8269"/>
                      <a:pt x="1754" y="8027"/>
                      <a:pt x="1884" y="7810"/>
                    </a:cubicBezTo>
                    <a:lnTo>
                      <a:pt x="2261" y="6971"/>
                    </a:lnTo>
                    <a:cubicBezTo>
                      <a:pt x="2400" y="6693"/>
                      <a:pt x="2568" y="6434"/>
                      <a:pt x="2723" y="6163"/>
                    </a:cubicBezTo>
                    <a:cubicBezTo>
                      <a:pt x="2939" y="5727"/>
                      <a:pt x="3243" y="5355"/>
                      <a:pt x="3498" y="4945"/>
                    </a:cubicBezTo>
                    <a:cubicBezTo>
                      <a:pt x="4874" y="3088"/>
                      <a:pt x="7048" y="1451"/>
                      <a:pt x="9176" y="223"/>
                    </a:cubicBezTo>
                    <a:cubicBezTo>
                      <a:pt x="9199" y="114"/>
                      <a:pt x="9167" y="36"/>
                      <a:pt x="90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1"/>
              <p:cNvSpPr/>
              <p:nvPr/>
            </p:nvSpPr>
            <p:spPr>
              <a:xfrm>
                <a:off x="2761525" y="2650925"/>
                <a:ext cx="166550" cy="39025"/>
              </a:xfrm>
              <a:custGeom>
                <a:rect b="b" l="l" r="r" t="t"/>
                <a:pathLst>
                  <a:path extrusionOk="0" h="1561" w="6662">
                    <a:moveTo>
                      <a:pt x="6661" y="0"/>
                    </a:moveTo>
                    <a:lnTo>
                      <a:pt x="6661" y="0"/>
                    </a:lnTo>
                    <a:cubicBezTo>
                      <a:pt x="5688" y="608"/>
                      <a:pt x="4594" y="1044"/>
                      <a:pt x="3418" y="1241"/>
                    </a:cubicBezTo>
                    <a:cubicBezTo>
                      <a:pt x="2788" y="1349"/>
                      <a:pt x="2184" y="1424"/>
                      <a:pt x="1577" y="1424"/>
                    </a:cubicBezTo>
                    <a:cubicBezTo>
                      <a:pt x="1061" y="1424"/>
                      <a:pt x="541" y="1370"/>
                      <a:pt x="1" y="1238"/>
                    </a:cubicBezTo>
                    <a:lnTo>
                      <a:pt x="1" y="1238"/>
                    </a:lnTo>
                    <a:cubicBezTo>
                      <a:pt x="669" y="1461"/>
                      <a:pt x="1351" y="1548"/>
                      <a:pt x="2019" y="1561"/>
                    </a:cubicBezTo>
                    <a:cubicBezTo>
                      <a:pt x="2953" y="1558"/>
                      <a:pt x="3793" y="1367"/>
                      <a:pt x="4558" y="1096"/>
                    </a:cubicBezTo>
                    <a:cubicBezTo>
                      <a:pt x="5320" y="814"/>
                      <a:pt x="6025" y="453"/>
                      <a:pt x="6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1"/>
              <p:cNvSpPr/>
              <p:nvPr/>
            </p:nvSpPr>
            <p:spPr>
              <a:xfrm>
                <a:off x="2912925" y="2365475"/>
                <a:ext cx="167750" cy="288875"/>
              </a:xfrm>
              <a:custGeom>
                <a:rect b="b" l="l" r="r" t="t"/>
                <a:pathLst>
                  <a:path extrusionOk="0" h="11555" w="6710">
                    <a:moveTo>
                      <a:pt x="6710" y="1"/>
                    </a:moveTo>
                    <a:cubicBezTo>
                      <a:pt x="6667" y="54"/>
                      <a:pt x="6628" y="108"/>
                      <a:pt x="6590" y="164"/>
                    </a:cubicBezTo>
                    <a:lnTo>
                      <a:pt x="6590" y="164"/>
                    </a:lnTo>
                    <a:cubicBezTo>
                      <a:pt x="6629" y="109"/>
                      <a:pt x="6669" y="55"/>
                      <a:pt x="6710" y="1"/>
                    </a:cubicBezTo>
                    <a:close/>
                    <a:moveTo>
                      <a:pt x="6590" y="164"/>
                    </a:moveTo>
                    <a:cubicBezTo>
                      <a:pt x="5974" y="1008"/>
                      <a:pt x="5419" y="1908"/>
                      <a:pt x="5101" y="2885"/>
                    </a:cubicBezTo>
                    <a:lnTo>
                      <a:pt x="4955" y="3267"/>
                    </a:lnTo>
                    <a:lnTo>
                      <a:pt x="4862" y="3664"/>
                    </a:lnTo>
                    <a:cubicBezTo>
                      <a:pt x="4800" y="3929"/>
                      <a:pt x="4736" y="4194"/>
                      <a:pt x="4675" y="4455"/>
                    </a:cubicBezTo>
                    <a:cubicBezTo>
                      <a:pt x="4613" y="4746"/>
                      <a:pt x="4555" y="5033"/>
                      <a:pt x="4493" y="5321"/>
                    </a:cubicBezTo>
                    <a:cubicBezTo>
                      <a:pt x="4410" y="5602"/>
                      <a:pt x="4326" y="5883"/>
                      <a:pt x="4245" y="6160"/>
                    </a:cubicBezTo>
                    <a:cubicBezTo>
                      <a:pt x="3493" y="8383"/>
                      <a:pt x="1984" y="10221"/>
                      <a:pt x="208" y="11412"/>
                    </a:cubicBezTo>
                    <a:cubicBezTo>
                      <a:pt x="140" y="11457"/>
                      <a:pt x="69" y="11509"/>
                      <a:pt x="1" y="11554"/>
                    </a:cubicBezTo>
                    <a:cubicBezTo>
                      <a:pt x="1797" y="10582"/>
                      <a:pt x="3218" y="9015"/>
                      <a:pt x="4025" y="7207"/>
                    </a:cubicBezTo>
                    <a:lnTo>
                      <a:pt x="4025" y="7207"/>
                    </a:lnTo>
                    <a:cubicBezTo>
                      <a:pt x="3469" y="8483"/>
                      <a:pt x="2649" y="9668"/>
                      <a:pt x="1583" y="10618"/>
                    </a:cubicBezTo>
                    <a:cubicBezTo>
                      <a:pt x="1280" y="10915"/>
                      <a:pt x="944" y="11166"/>
                      <a:pt x="605" y="11418"/>
                    </a:cubicBezTo>
                    <a:cubicBezTo>
                      <a:pt x="1322" y="10960"/>
                      <a:pt x="1971" y="10411"/>
                      <a:pt x="2539" y="9798"/>
                    </a:cubicBezTo>
                    <a:cubicBezTo>
                      <a:pt x="3111" y="9177"/>
                      <a:pt x="3573" y="8477"/>
                      <a:pt x="3967" y="7746"/>
                    </a:cubicBezTo>
                    <a:cubicBezTo>
                      <a:pt x="4258" y="7133"/>
                      <a:pt x="4513" y="6500"/>
                      <a:pt x="4675" y="5847"/>
                    </a:cubicBezTo>
                    <a:lnTo>
                      <a:pt x="4800" y="5360"/>
                    </a:lnTo>
                    <a:lnTo>
                      <a:pt x="4884" y="4865"/>
                    </a:lnTo>
                    <a:lnTo>
                      <a:pt x="4969" y="4381"/>
                    </a:lnTo>
                    <a:lnTo>
                      <a:pt x="5049" y="3957"/>
                    </a:lnTo>
                    <a:cubicBezTo>
                      <a:pt x="5124" y="3383"/>
                      <a:pt x="5324" y="2837"/>
                      <a:pt x="5501" y="2278"/>
                    </a:cubicBezTo>
                    <a:cubicBezTo>
                      <a:pt x="5741" y="1745"/>
                      <a:pt x="5957" y="1193"/>
                      <a:pt x="6276" y="682"/>
                    </a:cubicBezTo>
                    <a:cubicBezTo>
                      <a:pt x="6378" y="508"/>
                      <a:pt x="6476" y="330"/>
                      <a:pt x="6590" y="1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1"/>
              <p:cNvSpPr/>
              <p:nvPr/>
            </p:nvSpPr>
            <p:spPr>
              <a:xfrm>
                <a:off x="3032275" y="2404650"/>
                <a:ext cx="8350" cy="20150"/>
              </a:xfrm>
              <a:custGeom>
                <a:rect b="b" l="l" r="r" t="t"/>
                <a:pathLst>
                  <a:path extrusionOk="0" h="806" w="334">
                    <a:moveTo>
                      <a:pt x="333" y="1"/>
                    </a:moveTo>
                    <a:lnTo>
                      <a:pt x="195" y="249"/>
                    </a:lnTo>
                    <a:cubicBezTo>
                      <a:pt x="107" y="424"/>
                      <a:pt x="62" y="621"/>
                      <a:pt x="1" y="805"/>
                    </a:cubicBezTo>
                    <a:lnTo>
                      <a:pt x="146" y="427"/>
                    </a:lnTo>
                    <a:cubicBezTo>
                      <a:pt x="211" y="282"/>
                      <a:pt x="272" y="142"/>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1"/>
              <p:cNvSpPr/>
              <p:nvPr/>
            </p:nvSpPr>
            <p:spPr>
              <a:xfrm>
                <a:off x="2951050" y="2514075"/>
                <a:ext cx="36850" cy="67700"/>
              </a:xfrm>
              <a:custGeom>
                <a:rect b="b" l="l" r="r" t="t"/>
                <a:pathLst>
                  <a:path extrusionOk="0" h="2708" w="1474">
                    <a:moveTo>
                      <a:pt x="1473" y="0"/>
                    </a:moveTo>
                    <a:lnTo>
                      <a:pt x="1454" y="45"/>
                    </a:lnTo>
                    <a:cubicBezTo>
                      <a:pt x="1328" y="433"/>
                      <a:pt x="1147" y="804"/>
                      <a:pt x="963" y="1179"/>
                    </a:cubicBezTo>
                    <a:cubicBezTo>
                      <a:pt x="704" y="1695"/>
                      <a:pt x="407" y="2235"/>
                      <a:pt x="0" y="2707"/>
                    </a:cubicBezTo>
                    <a:cubicBezTo>
                      <a:pt x="740" y="1854"/>
                      <a:pt x="1266" y="847"/>
                      <a:pt x="14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1"/>
              <p:cNvSpPr/>
              <p:nvPr/>
            </p:nvSpPr>
            <p:spPr>
              <a:xfrm>
                <a:off x="2915750" y="2575450"/>
                <a:ext cx="12000" cy="12200"/>
              </a:xfrm>
              <a:custGeom>
                <a:rect b="b" l="l" r="r" t="t"/>
                <a:pathLst>
                  <a:path extrusionOk="0" h="488" w="480">
                    <a:moveTo>
                      <a:pt x="479" y="0"/>
                    </a:moveTo>
                    <a:lnTo>
                      <a:pt x="479" y="0"/>
                    </a:lnTo>
                    <a:cubicBezTo>
                      <a:pt x="391" y="78"/>
                      <a:pt x="230" y="248"/>
                      <a:pt x="133" y="316"/>
                    </a:cubicBezTo>
                    <a:lnTo>
                      <a:pt x="1" y="488"/>
                    </a:lnTo>
                    <a:lnTo>
                      <a:pt x="263" y="284"/>
                    </a:ln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1"/>
              <p:cNvSpPr/>
              <p:nvPr/>
            </p:nvSpPr>
            <p:spPr>
              <a:xfrm>
                <a:off x="2745400" y="2587625"/>
                <a:ext cx="170375" cy="44925"/>
              </a:xfrm>
              <a:custGeom>
                <a:rect b="b" l="l" r="r" t="t"/>
                <a:pathLst>
                  <a:path extrusionOk="0" h="1797" w="6815">
                    <a:moveTo>
                      <a:pt x="6815" y="1"/>
                    </a:moveTo>
                    <a:lnTo>
                      <a:pt x="6815" y="1"/>
                    </a:lnTo>
                    <a:cubicBezTo>
                      <a:pt x="5791" y="808"/>
                      <a:pt x="4599" y="1347"/>
                      <a:pt x="3462" y="1625"/>
                    </a:cubicBezTo>
                    <a:cubicBezTo>
                      <a:pt x="3241" y="1689"/>
                      <a:pt x="2906" y="1771"/>
                      <a:pt x="2677" y="1771"/>
                    </a:cubicBezTo>
                    <a:cubicBezTo>
                      <a:pt x="2673" y="1771"/>
                      <a:pt x="2669" y="1770"/>
                      <a:pt x="2664" y="1770"/>
                    </a:cubicBezTo>
                    <a:cubicBezTo>
                      <a:pt x="1585" y="1751"/>
                      <a:pt x="636" y="1422"/>
                      <a:pt x="0" y="711"/>
                    </a:cubicBezTo>
                    <a:lnTo>
                      <a:pt x="0" y="711"/>
                    </a:lnTo>
                    <a:cubicBezTo>
                      <a:pt x="291" y="1060"/>
                      <a:pt x="662" y="1331"/>
                      <a:pt x="1101" y="1515"/>
                    </a:cubicBezTo>
                    <a:lnTo>
                      <a:pt x="1137" y="1532"/>
                    </a:lnTo>
                    <a:cubicBezTo>
                      <a:pt x="1576" y="1712"/>
                      <a:pt x="2064" y="1796"/>
                      <a:pt x="2558" y="1796"/>
                    </a:cubicBezTo>
                    <a:cubicBezTo>
                      <a:pt x="3052" y="1793"/>
                      <a:pt x="3550" y="1738"/>
                      <a:pt x="4027" y="1599"/>
                    </a:cubicBezTo>
                    <a:cubicBezTo>
                      <a:pt x="4993" y="1347"/>
                      <a:pt x="5878" y="840"/>
                      <a:pt x="6634" y="230"/>
                    </a:cubicBezTo>
                    <a:cubicBezTo>
                      <a:pt x="6698" y="156"/>
                      <a:pt x="6757" y="75"/>
                      <a:pt x="68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1"/>
              <p:cNvSpPr/>
              <p:nvPr/>
            </p:nvSpPr>
            <p:spPr>
              <a:xfrm>
                <a:off x="2975525" y="2469000"/>
                <a:ext cx="6000" cy="7775"/>
              </a:xfrm>
              <a:custGeom>
                <a:rect b="b" l="l" r="r" t="t"/>
                <a:pathLst>
                  <a:path extrusionOk="0" h="311" w="240">
                    <a:moveTo>
                      <a:pt x="171" y="1"/>
                    </a:moveTo>
                    <a:cubicBezTo>
                      <a:pt x="162" y="46"/>
                      <a:pt x="152" y="92"/>
                      <a:pt x="142" y="137"/>
                    </a:cubicBezTo>
                    <a:cubicBezTo>
                      <a:pt x="139" y="159"/>
                      <a:pt x="136" y="182"/>
                      <a:pt x="129" y="201"/>
                    </a:cubicBezTo>
                    <a:cubicBezTo>
                      <a:pt x="145" y="198"/>
                      <a:pt x="158" y="198"/>
                      <a:pt x="171" y="198"/>
                    </a:cubicBezTo>
                    <a:cubicBezTo>
                      <a:pt x="190" y="198"/>
                      <a:pt x="203" y="201"/>
                      <a:pt x="200" y="208"/>
                    </a:cubicBezTo>
                    <a:lnTo>
                      <a:pt x="197" y="208"/>
                    </a:lnTo>
                    <a:lnTo>
                      <a:pt x="197" y="214"/>
                    </a:lnTo>
                    <a:cubicBezTo>
                      <a:pt x="197" y="223"/>
                      <a:pt x="203" y="237"/>
                      <a:pt x="203" y="256"/>
                    </a:cubicBezTo>
                    <a:lnTo>
                      <a:pt x="239" y="43"/>
                    </a:lnTo>
                    <a:cubicBezTo>
                      <a:pt x="233" y="30"/>
                      <a:pt x="223" y="17"/>
                      <a:pt x="220" y="4"/>
                    </a:cubicBezTo>
                    <a:lnTo>
                      <a:pt x="217" y="1"/>
                    </a:lnTo>
                    <a:close/>
                    <a:moveTo>
                      <a:pt x="59" y="95"/>
                    </a:moveTo>
                    <a:cubicBezTo>
                      <a:pt x="55" y="101"/>
                      <a:pt x="55" y="104"/>
                      <a:pt x="52" y="107"/>
                    </a:cubicBezTo>
                    <a:cubicBezTo>
                      <a:pt x="7" y="208"/>
                      <a:pt x="0" y="298"/>
                      <a:pt x="7" y="305"/>
                    </a:cubicBezTo>
                    <a:cubicBezTo>
                      <a:pt x="13" y="308"/>
                      <a:pt x="20" y="311"/>
                      <a:pt x="26" y="311"/>
                    </a:cubicBezTo>
                    <a:cubicBezTo>
                      <a:pt x="39" y="240"/>
                      <a:pt x="48" y="169"/>
                      <a:pt x="59" y="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1"/>
              <p:cNvSpPr/>
              <p:nvPr/>
            </p:nvSpPr>
            <p:spPr>
              <a:xfrm>
                <a:off x="2976150" y="2469000"/>
                <a:ext cx="6075" cy="7775"/>
              </a:xfrm>
              <a:custGeom>
                <a:rect b="b" l="l" r="r" t="t"/>
                <a:pathLst>
                  <a:path extrusionOk="0" h="311" w="243">
                    <a:moveTo>
                      <a:pt x="214" y="43"/>
                    </a:moveTo>
                    <a:lnTo>
                      <a:pt x="178" y="256"/>
                    </a:lnTo>
                    <a:cubicBezTo>
                      <a:pt x="182" y="269"/>
                      <a:pt x="182" y="282"/>
                      <a:pt x="185" y="301"/>
                    </a:cubicBezTo>
                    <a:cubicBezTo>
                      <a:pt x="220" y="237"/>
                      <a:pt x="240" y="185"/>
                      <a:pt x="243" y="130"/>
                    </a:cubicBezTo>
                    <a:cubicBezTo>
                      <a:pt x="243" y="98"/>
                      <a:pt x="227" y="68"/>
                      <a:pt x="214" y="43"/>
                    </a:cubicBezTo>
                    <a:close/>
                    <a:moveTo>
                      <a:pt x="146" y="1"/>
                    </a:moveTo>
                    <a:lnTo>
                      <a:pt x="146" y="1"/>
                    </a:lnTo>
                    <a:cubicBezTo>
                      <a:pt x="127" y="4"/>
                      <a:pt x="107" y="7"/>
                      <a:pt x="88" y="10"/>
                    </a:cubicBezTo>
                    <a:cubicBezTo>
                      <a:pt x="62" y="37"/>
                      <a:pt x="43" y="65"/>
                      <a:pt x="34" y="95"/>
                    </a:cubicBezTo>
                    <a:cubicBezTo>
                      <a:pt x="23" y="169"/>
                      <a:pt x="14" y="240"/>
                      <a:pt x="1" y="311"/>
                    </a:cubicBezTo>
                    <a:lnTo>
                      <a:pt x="7" y="311"/>
                    </a:lnTo>
                    <a:cubicBezTo>
                      <a:pt x="10" y="308"/>
                      <a:pt x="14" y="308"/>
                      <a:pt x="17" y="308"/>
                    </a:cubicBezTo>
                    <a:cubicBezTo>
                      <a:pt x="40" y="295"/>
                      <a:pt x="49" y="256"/>
                      <a:pt x="85" y="250"/>
                    </a:cubicBezTo>
                    <a:lnTo>
                      <a:pt x="46" y="220"/>
                    </a:lnTo>
                    <a:cubicBezTo>
                      <a:pt x="68" y="211"/>
                      <a:pt x="88" y="204"/>
                      <a:pt x="104" y="201"/>
                    </a:cubicBezTo>
                    <a:cubicBezTo>
                      <a:pt x="111" y="182"/>
                      <a:pt x="114" y="159"/>
                      <a:pt x="117" y="137"/>
                    </a:cubicBezTo>
                    <a:cubicBezTo>
                      <a:pt x="127" y="92"/>
                      <a:pt x="137" y="46"/>
                      <a:pt x="1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1"/>
              <p:cNvSpPr/>
              <p:nvPr/>
            </p:nvSpPr>
            <p:spPr>
              <a:xfrm>
                <a:off x="2979150" y="2474175"/>
                <a:ext cx="1400" cy="1225"/>
              </a:xfrm>
              <a:custGeom>
                <a:rect b="b" l="l" r="r" t="t"/>
                <a:pathLst>
                  <a:path extrusionOk="0" h="49" w="56">
                    <a:moveTo>
                      <a:pt x="52" y="1"/>
                    </a:moveTo>
                    <a:lnTo>
                      <a:pt x="52" y="4"/>
                    </a:lnTo>
                    <a:cubicBezTo>
                      <a:pt x="52" y="1"/>
                      <a:pt x="52" y="1"/>
                      <a:pt x="55" y="1"/>
                    </a:cubicBezTo>
                    <a:close/>
                    <a:moveTo>
                      <a:pt x="52" y="4"/>
                    </a:moveTo>
                    <a:lnTo>
                      <a:pt x="52" y="4"/>
                    </a:lnTo>
                    <a:cubicBezTo>
                      <a:pt x="49" y="4"/>
                      <a:pt x="45" y="10"/>
                      <a:pt x="39" y="16"/>
                    </a:cubicBezTo>
                    <a:cubicBezTo>
                      <a:pt x="42" y="16"/>
                      <a:pt x="42" y="13"/>
                      <a:pt x="42" y="13"/>
                    </a:cubicBezTo>
                    <a:cubicBezTo>
                      <a:pt x="49" y="10"/>
                      <a:pt x="49" y="7"/>
                      <a:pt x="52" y="4"/>
                    </a:cubicBezTo>
                    <a:close/>
                    <a:moveTo>
                      <a:pt x="52" y="7"/>
                    </a:moveTo>
                    <a:cubicBezTo>
                      <a:pt x="49" y="10"/>
                      <a:pt x="49" y="20"/>
                      <a:pt x="49" y="26"/>
                    </a:cubicBezTo>
                    <a:cubicBezTo>
                      <a:pt x="49" y="16"/>
                      <a:pt x="52" y="13"/>
                      <a:pt x="52" y="7"/>
                    </a:cubicBezTo>
                    <a:close/>
                    <a:moveTo>
                      <a:pt x="26" y="30"/>
                    </a:moveTo>
                    <a:cubicBezTo>
                      <a:pt x="23" y="33"/>
                      <a:pt x="17" y="35"/>
                      <a:pt x="14" y="39"/>
                    </a:cubicBezTo>
                    <a:lnTo>
                      <a:pt x="14" y="39"/>
                    </a:lnTo>
                    <a:cubicBezTo>
                      <a:pt x="16" y="37"/>
                      <a:pt x="17" y="36"/>
                      <a:pt x="19" y="36"/>
                    </a:cubicBezTo>
                    <a:lnTo>
                      <a:pt x="19" y="36"/>
                    </a:lnTo>
                    <a:cubicBezTo>
                      <a:pt x="17" y="37"/>
                      <a:pt x="16" y="38"/>
                      <a:pt x="13" y="40"/>
                    </a:cubicBezTo>
                    <a:cubicBezTo>
                      <a:pt x="14" y="39"/>
                      <a:pt x="14" y="39"/>
                      <a:pt x="14" y="39"/>
                    </a:cubicBezTo>
                    <a:lnTo>
                      <a:pt x="14" y="39"/>
                    </a:lnTo>
                    <a:cubicBezTo>
                      <a:pt x="13" y="40"/>
                      <a:pt x="12" y="42"/>
                      <a:pt x="10" y="43"/>
                    </a:cubicBezTo>
                    <a:cubicBezTo>
                      <a:pt x="7" y="46"/>
                      <a:pt x="3" y="46"/>
                      <a:pt x="0" y="49"/>
                    </a:cubicBezTo>
                    <a:cubicBezTo>
                      <a:pt x="3" y="49"/>
                      <a:pt x="3" y="46"/>
                      <a:pt x="7" y="46"/>
                    </a:cubicBezTo>
                    <a:cubicBezTo>
                      <a:pt x="13" y="43"/>
                      <a:pt x="17" y="40"/>
                      <a:pt x="20" y="36"/>
                    </a:cubicBezTo>
                    <a:cubicBezTo>
                      <a:pt x="19" y="36"/>
                      <a:pt x="19" y="36"/>
                      <a:pt x="19" y="36"/>
                    </a:cubicBezTo>
                    <a:lnTo>
                      <a:pt x="19" y="36"/>
                    </a:lnTo>
                    <a:cubicBezTo>
                      <a:pt x="22" y="34"/>
                      <a:pt x="24" y="32"/>
                      <a:pt x="26" y="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1"/>
              <p:cNvSpPr/>
              <p:nvPr/>
            </p:nvSpPr>
            <p:spPr>
              <a:xfrm>
                <a:off x="2976150" y="2476200"/>
                <a:ext cx="4400" cy="1475"/>
              </a:xfrm>
              <a:custGeom>
                <a:rect b="b" l="l" r="r" t="t"/>
                <a:pathLst>
                  <a:path extrusionOk="0" h="59" w="176">
                    <a:moveTo>
                      <a:pt x="55" y="4"/>
                    </a:moveTo>
                    <a:cubicBezTo>
                      <a:pt x="55" y="4"/>
                      <a:pt x="54" y="4"/>
                      <a:pt x="54" y="4"/>
                    </a:cubicBezTo>
                    <a:lnTo>
                      <a:pt x="54" y="4"/>
                    </a:lnTo>
                    <a:cubicBezTo>
                      <a:pt x="54" y="4"/>
                      <a:pt x="55" y="4"/>
                      <a:pt x="55" y="4"/>
                    </a:cubicBezTo>
                    <a:close/>
                    <a:moveTo>
                      <a:pt x="46" y="7"/>
                    </a:moveTo>
                    <a:cubicBezTo>
                      <a:pt x="46" y="7"/>
                      <a:pt x="45" y="7"/>
                      <a:pt x="45" y="7"/>
                    </a:cubicBezTo>
                    <a:lnTo>
                      <a:pt x="45" y="7"/>
                    </a:lnTo>
                    <a:cubicBezTo>
                      <a:pt x="45" y="7"/>
                      <a:pt x="46" y="7"/>
                      <a:pt x="46" y="7"/>
                    </a:cubicBezTo>
                    <a:close/>
                    <a:moveTo>
                      <a:pt x="62" y="0"/>
                    </a:moveTo>
                    <a:lnTo>
                      <a:pt x="62" y="0"/>
                    </a:lnTo>
                    <a:cubicBezTo>
                      <a:pt x="57" y="3"/>
                      <a:pt x="51" y="5"/>
                      <a:pt x="46" y="7"/>
                    </a:cubicBezTo>
                    <a:lnTo>
                      <a:pt x="48" y="7"/>
                    </a:lnTo>
                    <a:cubicBezTo>
                      <a:pt x="47" y="7"/>
                      <a:pt x="46" y="8"/>
                      <a:pt x="45" y="8"/>
                    </a:cubicBezTo>
                    <a:lnTo>
                      <a:pt x="45" y="8"/>
                    </a:lnTo>
                    <a:cubicBezTo>
                      <a:pt x="46" y="8"/>
                      <a:pt x="47" y="7"/>
                      <a:pt x="48" y="7"/>
                    </a:cubicBezTo>
                    <a:lnTo>
                      <a:pt x="53" y="7"/>
                    </a:lnTo>
                    <a:cubicBezTo>
                      <a:pt x="53" y="5"/>
                      <a:pt x="53" y="5"/>
                      <a:pt x="54" y="4"/>
                    </a:cubicBezTo>
                    <a:lnTo>
                      <a:pt x="54" y="4"/>
                    </a:lnTo>
                    <a:cubicBezTo>
                      <a:pt x="54" y="4"/>
                      <a:pt x="54" y="4"/>
                      <a:pt x="53" y="4"/>
                    </a:cubicBezTo>
                    <a:lnTo>
                      <a:pt x="53" y="4"/>
                    </a:lnTo>
                    <a:cubicBezTo>
                      <a:pt x="54" y="4"/>
                      <a:pt x="54" y="4"/>
                      <a:pt x="54" y="4"/>
                    </a:cubicBezTo>
                    <a:lnTo>
                      <a:pt x="54" y="4"/>
                    </a:lnTo>
                    <a:cubicBezTo>
                      <a:pt x="54" y="4"/>
                      <a:pt x="54" y="4"/>
                      <a:pt x="54" y="4"/>
                    </a:cubicBezTo>
                    <a:lnTo>
                      <a:pt x="54" y="4"/>
                    </a:lnTo>
                    <a:cubicBezTo>
                      <a:pt x="55" y="4"/>
                      <a:pt x="55" y="4"/>
                      <a:pt x="56" y="4"/>
                    </a:cubicBezTo>
                    <a:lnTo>
                      <a:pt x="56" y="4"/>
                    </a:lnTo>
                    <a:cubicBezTo>
                      <a:pt x="56" y="4"/>
                      <a:pt x="56" y="4"/>
                      <a:pt x="55" y="4"/>
                    </a:cubicBezTo>
                    <a:lnTo>
                      <a:pt x="55" y="4"/>
                    </a:lnTo>
                    <a:cubicBezTo>
                      <a:pt x="57" y="3"/>
                      <a:pt x="60" y="2"/>
                      <a:pt x="62" y="0"/>
                    </a:cubicBezTo>
                    <a:close/>
                    <a:moveTo>
                      <a:pt x="45" y="7"/>
                    </a:moveTo>
                    <a:cubicBezTo>
                      <a:pt x="38" y="10"/>
                      <a:pt x="32" y="12"/>
                      <a:pt x="26" y="15"/>
                    </a:cubicBezTo>
                    <a:lnTo>
                      <a:pt x="26" y="15"/>
                    </a:lnTo>
                    <a:cubicBezTo>
                      <a:pt x="32" y="13"/>
                      <a:pt x="38" y="10"/>
                      <a:pt x="45" y="7"/>
                    </a:cubicBezTo>
                    <a:close/>
                    <a:moveTo>
                      <a:pt x="45" y="8"/>
                    </a:moveTo>
                    <a:cubicBezTo>
                      <a:pt x="39" y="11"/>
                      <a:pt x="33" y="13"/>
                      <a:pt x="27" y="17"/>
                    </a:cubicBezTo>
                    <a:cubicBezTo>
                      <a:pt x="33" y="14"/>
                      <a:pt x="39" y="11"/>
                      <a:pt x="45" y="8"/>
                    </a:cubicBezTo>
                    <a:close/>
                    <a:moveTo>
                      <a:pt x="26" y="15"/>
                    </a:moveTo>
                    <a:cubicBezTo>
                      <a:pt x="21" y="17"/>
                      <a:pt x="16" y="19"/>
                      <a:pt x="10" y="20"/>
                    </a:cubicBezTo>
                    <a:cubicBezTo>
                      <a:pt x="14" y="20"/>
                      <a:pt x="17" y="19"/>
                      <a:pt x="20" y="18"/>
                    </a:cubicBezTo>
                    <a:lnTo>
                      <a:pt x="20" y="18"/>
                    </a:lnTo>
                    <a:cubicBezTo>
                      <a:pt x="19" y="19"/>
                      <a:pt x="19" y="19"/>
                      <a:pt x="18" y="20"/>
                    </a:cubicBezTo>
                    <a:lnTo>
                      <a:pt x="18" y="20"/>
                    </a:lnTo>
                    <a:cubicBezTo>
                      <a:pt x="21" y="19"/>
                      <a:pt x="24" y="18"/>
                      <a:pt x="27" y="17"/>
                    </a:cubicBezTo>
                    <a:cubicBezTo>
                      <a:pt x="25" y="17"/>
                      <a:pt x="23" y="17"/>
                      <a:pt x="20" y="18"/>
                    </a:cubicBezTo>
                    <a:lnTo>
                      <a:pt x="20" y="18"/>
                    </a:lnTo>
                    <a:cubicBezTo>
                      <a:pt x="22" y="17"/>
                      <a:pt x="24" y="16"/>
                      <a:pt x="26" y="15"/>
                    </a:cubicBezTo>
                    <a:close/>
                    <a:moveTo>
                      <a:pt x="18" y="20"/>
                    </a:moveTo>
                    <a:cubicBezTo>
                      <a:pt x="17" y="20"/>
                      <a:pt x="17" y="20"/>
                      <a:pt x="17" y="20"/>
                    </a:cubicBezTo>
                    <a:lnTo>
                      <a:pt x="17" y="20"/>
                    </a:lnTo>
                    <a:cubicBezTo>
                      <a:pt x="17" y="20"/>
                      <a:pt x="17" y="20"/>
                      <a:pt x="17" y="20"/>
                    </a:cubicBezTo>
                    <a:cubicBezTo>
                      <a:pt x="17" y="20"/>
                      <a:pt x="18" y="20"/>
                      <a:pt x="18" y="20"/>
                    </a:cubicBezTo>
                    <a:close/>
                    <a:moveTo>
                      <a:pt x="17" y="20"/>
                    </a:moveTo>
                    <a:lnTo>
                      <a:pt x="17" y="20"/>
                    </a:lnTo>
                    <a:cubicBezTo>
                      <a:pt x="14" y="20"/>
                      <a:pt x="11" y="20"/>
                      <a:pt x="8" y="22"/>
                    </a:cubicBezTo>
                    <a:lnTo>
                      <a:pt x="8" y="22"/>
                    </a:lnTo>
                    <a:cubicBezTo>
                      <a:pt x="11" y="22"/>
                      <a:pt x="14" y="21"/>
                      <a:pt x="17" y="20"/>
                    </a:cubicBezTo>
                    <a:close/>
                    <a:moveTo>
                      <a:pt x="8" y="22"/>
                    </a:moveTo>
                    <a:cubicBezTo>
                      <a:pt x="5" y="23"/>
                      <a:pt x="3" y="23"/>
                      <a:pt x="1" y="23"/>
                    </a:cubicBezTo>
                    <a:lnTo>
                      <a:pt x="7" y="23"/>
                    </a:lnTo>
                    <a:cubicBezTo>
                      <a:pt x="7" y="23"/>
                      <a:pt x="8" y="22"/>
                      <a:pt x="8" y="22"/>
                    </a:cubicBezTo>
                    <a:close/>
                    <a:moveTo>
                      <a:pt x="172" y="49"/>
                    </a:moveTo>
                    <a:cubicBezTo>
                      <a:pt x="172" y="52"/>
                      <a:pt x="172" y="56"/>
                      <a:pt x="175" y="59"/>
                    </a:cubicBezTo>
                    <a:cubicBezTo>
                      <a:pt x="172" y="52"/>
                      <a:pt x="175" y="49"/>
                      <a:pt x="172" y="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1"/>
              <p:cNvSpPr/>
              <p:nvPr/>
            </p:nvSpPr>
            <p:spPr>
              <a:xfrm>
                <a:off x="2967775" y="2477725"/>
                <a:ext cx="4775" cy="600"/>
              </a:xfrm>
              <a:custGeom>
                <a:rect b="b" l="l" r="r" t="t"/>
                <a:pathLst>
                  <a:path extrusionOk="0" h="24" w="191">
                    <a:moveTo>
                      <a:pt x="190" y="1"/>
                    </a:moveTo>
                    <a:lnTo>
                      <a:pt x="190" y="1"/>
                    </a:lnTo>
                    <a:cubicBezTo>
                      <a:pt x="175" y="3"/>
                      <a:pt x="160" y="5"/>
                      <a:pt x="145" y="7"/>
                    </a:cubicBezTo>
                    <a:lnTo>
                      <a:pt x="162" y="7"/>
                    </a:lnTo>
                    <a:cubicBezTo>
                      <a:pt x="171" y="4"/>
                      <a:pt x="181" y="4"/>
                      <a:pt x="190" y="1"/>
                    </a:cubicBezTo>
                    <a:close/>
                    <a:moveTo>
                      <a:pt x="132" y="7"/>
                    </a:moveTo>
                    <a:cubicBezTo>
                      <a:pt x="129" y="7"/>
                      <a:pt x="127" y="9"/>
                      <a:pt x="124" y="10"/>
                    </a:cubicBezTo>
                    <a:lnTo>
                      <a:pt x="124" y="10"/>
                    </a:lnTo>
                    <a:cubicBezTo>
                      <a:pt x="131" y="9"/>
                      <a:pt x="138" y="8"/>
                      <a:pt x="145" y="7"/>
                    </a:cubicBezTo>
                    <a:close/>
                    <a:moveTo>
                      <a:pt x="124" y="10"/>
                    </a:moveTo>
                    <a:cubicBezTo>
                      <a:pt x="124" y="10"/>
                      <a:pt x="123" y="10"/>
                      <a:pt x="123" y="10"/>
                    </a:cubicBezTo>
                    <a:cubicBezTo>
                      <a:pt x="123" y="10"/>
                      <a:pt x="124" y="10"/>
                      <a:pt x="124" y="10"/>
                    </a:cubicBezTo>
                    <a:close/>
                    <a:moveTo>
                      <a:pt x="90" y="14"/>
                    </a:moveTo>
                    <a:cubicBezTo>
                      <a:pt x="78" y="14"/>
                      <a:pt x="65" y="17"/>
                      <a:pt x="51" y="17"/>
                    </a:cubicBezTo>
                    <a:cubicBezTo>
                      <a:pt x="35" y="20"/>
                      <a:pt x="16" y="20"/>
                      <a:pt x="0" y="23"/>
                    </a:cubicBezTo>
                    <a:cubicBezTo>
                      <a:pt x="35" y="20"/>
                      <a:pt x="62" y="17"/>
                      <a:pt x="90" y="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1"/>
              <p:cNvSpPr/>
              <p:nvPr/>
            </p:nvSpPr>
            <p:spPr>
              <a:xfrm>
                <a:off x="2981250" y="2480225"/>
                <a:ext cx="200" cy="425"/>
              </a:xfrm>
              <a:custGeom>
                <a:rect b="b" l="l" r="r" t="t"/>
                <a:pathLst>
                  <a:path extrusionOk="0" h="17" w="8">
                    <a:moveTo>
                      <a:pt x="0" y="1"/>
                    </a:moveTo>
                    <a:cubicBezTo>
                      <a:pt x="0" y="4"/>
                      <a:pt x="0" y="7"/>
                      <a:pt x="4" y="7"/>
                    </a:cubicBezTo>
                    <a:lnTo>
                      <a:pt x="4" y="7"/>
                    </a:lnTo>
                    <a:cubicBezTo>
                      <a:pt x="2" y="5"/>
                      <a:pt x="1" y="3"/>
                      <a:pt x="0" y="1"/>
                    </a:cubicBezTo>
                    <a:close/>
                    <a:moveTo>
                      <a:pt x="4" y="7"/>
                    </a:moveTo>
                    <a:cubicBezTo>
                      <a:pt x="4" y="7"/>
                      <a:pt x="4" y="7"/>
                      <a:pt x="4" y="8"/>
                    </a:cubicBezTo>
                    <a:lnTo>
                      <a:pt x="4" y="8"/>
                    </a:lnTo>
                    <a:cubicBezTo>
                      <a:pt x="4" y="7"/>
                      <a:pt x="4" y="7"/>
                      <a:pt x="4" y="7"/>
                    </a:cubicBezTo>
                    <a:cubicBezTo>
                      <a:pt x="4" y="7"/>
                      <a:pt x="4" y="7"/>
                      <a:pt x="4" y="7"/>
                    </a:cubicBezTo>
                    <a:close/>
                    <a:moveTo>
                      <a:pt x="4" y="8"/>
                    </a:moveTo>
                    <a:cubicBezTo>
                      <a:pt x="4" y="14"/>
                      <a:pt x="7" y="14"/>
                      <a:pt x="7" y="17"/>
                    </a:cubicBezTo>
                    <a:lnTo>
                      <a:pt x="7" y="17"/>
                    </a:lnTo>
                    <a:cubicBezTo>
                      <a:pt x="7" y="15"/>
                      <a:pt x="6" y="12"/>
                      <a:pt x="4" y="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1"/>
              <p:cNvSpPr/>
              <p:nvPr/>
            </p:nvSpPr>
            <p:spPr>
              <a:xfrm>
                <a:off x="2952575" y="2493950"/>
                <a:ext cx="4300" cy="9325"/>
              </a:xfrm>
              <a:custGeom>
                <a:rect b="b" l="l" r="r" t="t"/>
                <a:pathLst>
                  <a:path extrusionOk="0" h="373" w="172">
                    <a:moveTo>
                      <a:pt x="169" y="1"/>
                    </a:moveTo>
                    <a:cubicBezTo>
                      <a:pt x="146" y="39"/>
                      <a:pt x="120" y="82"/>
                      <a:pt x="94" y="121"/>
                    </a:cubicBezTo>
                    <a:cubicBezTo>
                      <a:pt x="101" y="117"/>
                      <a:pt x="104" y="114"/>
                      <a:pt x="111" y="108"/>
                    </a:cubicBezTo>
                    <a:cubicBezTo>
                      <a:pt x="111" y="108"/>
                      <a:pt x="111" y="104"/>
                      <a:pt x="108" y="104"/>
                    </a:cubicBezTo>
                    <a:cubicBezTo>
                      <a:pt x="111" y="104"/>
                      <a:pt x="111" y="104"/>
                      <a:pt x="111" y="108"/>
                    </a:cubicBezTo>
                    <a:cubicBezTo>
                      <a:pt x="136" y="78"/>
                      <a:pt x="159" y="52"/>
                      <a:pt x="172" y="27"/>
                    </a:cubicBezTo>
                    <a:lnTo>
                      <a:pt x="169" y="1"/>
                    </a:lnTo>
                    <a:close/>
                    <a:moveTo>
                      <a:pt x="97" y="175"/>
                    </a:moveTo>
                    <a:lnTo>
                      <a:pt x="97" y="175"/>
                    </a:lnTo>
                    <a:cubicBezTo>
                      <a:pt x="78" y="194"/>
                      <a:pt x="56" y="211"/>
                      <a:pt x="36" y="221"/>
                    </a:cubicBezTo>
                    <a:cubicBezTo>
                      <a:pt x="23" y="237"/>
                      <a:pt x="14" y="256"/>
                      <a:pt x="1" y="272"/>
                    </a:cubicBezTo>
                    <a:cubicBezTo>
                      <a:pt x="8" y="266"/>
                      <a:pt x="11" y="266"/>
                      <a:pt x="14" y="266"/>
                    </a:cubicBezTo>
                    <a:cubicBezTo>
                      <a:pt x="33" y="266"/>
                      <a:pt x="42" y="334"/>
                      <a:pt x="46" y="373"/>
                    </a:cubicBezTo>
                    <a:cubicBezTo>
                      <a:pt x="49" y="366"/>
                      <a:pt x="52" y="363"/>
                      <a:pt x="59" y="356"/>
                    </a:cubicBezTo>
                    <a:lnTo>
                      <a:pt x="66" y="337"/>
                    </a:lnTo>
                    <a:lnTo>
                      <a:pt x="56" y="353"/>
                    </a:lnTo>
                    <a:lnTo>
                      <a:pt x="56" y="353"/>
                    </a:lnTo>
                    <a:lnTo>
                      <a:pt x="97" y="17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1"/>
              <p:cNvSpPr/>
              <p:nvPr/>
            </p:nvSpPr>
            <p:spPr>
              <a:xfrm>
                <a:off x="2949850" y="2500900"/>
                <a:ext cx="3400" cy="5600"/>
              </a:xfrm>
              <a:custGeom>
                <a:rect b="b" l="l" r="r" t="t"/>
                <a:pathLst>
                  <a:path extrusionOk="0" h="224" w="136">
                    <a:moveTo>
                      <a:pt x="106" y="1"/>
                    </a:moveTo>
                    <a:cubicBezTo>
                      <a:pt x="106" y="2"/>
                      <a:pt x="105" y="4"/>
                      <a:pt x="104" y="5"/>
                    </a:cubicBezTo>
                    <a:lnTo>
                      <a:pt x="104" y="5"/>
                    </a:lnTo>
                    <a:cubicBezTo>
                      <a:pt x="105" y="4"/>
                      <a:pt x="106" y="3"/>
                      <a:pt x="106" y="1"/>
                    </a:cubicBezTo>
                    <a:close/>
                    <a:moveTo>
                      <a:pt x="104" y="5"/>
                    </a:moveTo>
                    <a:lnTo>
                      <a:pt x="104" y="5"/>
                    </a:lnTo>
                    <a:cubicBezTo>
                      <a:pt x="104" y="5"/>
                      <a:pt x="104" y="5"/>
                      <a:pt x="104" y="6"/>
                    </a:cubicBezTo>
                    <a:lnTo>
                      <a:pt x="104" y="6"/>
                    </a:lnTo>
                    <a:cubicBezTo>
                      <a:pt x="104" y="5"/>
                      <a:pt x="104" y="5"/>
                      <a:pt x="104" y="5"/>
                    </a:cubicBezTo>
                    <a:close/>
                    <a:moveTo>
                      <a:pt x="104" y="6"/>
                    </a:moveTo>
                    <a:cubicBezTo>
                      <a:pt x="72" y="59"/>
                      <a:pt x="38" y="112"/>
                      <a:pt x="0" y="165"/>
                    </a:cubicBezTo>
                    <a:cubicBezTo>
                      <a:pt x="6" y="185"/>
                      <a:pt x="48" y="204"/>
                      <a:pt x="103" y="223"/>
                    </a:cubicBezTo>
                    <a:lnTo>
                      <a:pt x="136" y="149"/>
                    </a:lnTo>
                    <a:cubicBezTo>
                      <a:pt x="120" y="114"/>
                      <a:pt x="120" y="30"/>
                      <a:pt x="103" y="7"/>
                    </a:cubicBezTo>
                    <a:cubicBezTo>
                      <a:pt x="103" y="6"/>
                      <a:pt x="103" y="6"/>
                      <a:pt x="104" y="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1"/>
              <p:cNvSpPr/>
              <p:nvPr/>
            </p:nvSpPr>
            <p:spPr>
              <a:xfrm>
                <a:off x="2961300" y="2506550"/>
                <a:ext cx="3000" cy="3675"/>
              </a:xfrm>
              <a:custGeom>
                <a:rect b="b" l="l" r="r" t="t"/>
                <a:pathLst>
                  <a:path extrusionOk="0" h="147" w="120">
                    <a:moveTo>
                      <a:pt x="117" y="0"/>
                    </a:moveTo>
                    <a:cubicBezTo>
                      <a:pt x="88" y="43"/>
                      <a:pt x="46" y="75"/>
                      <a:pt x="0" y="107"/>
                    </a:cubicBezTo>
                    <a:cubicBezTo>
                      <a:pt x="30" y="121"/>
                      <a:pt x="52" y="133"/>
                      <a:pt x="69" y="146"/>
                    </a:cubicBezTo>
                    <a:cubicBezTo>
                      <a:pt x="78" y="127"/>
                      <a:pt x="91" y="110"/>
                      <a:pt x="107" y="104"/>
                    </a:cubicBezTo>
                    <a:lnTo>
                      <a:pt x="120" y="7"/>
                    </a:lnTo>
                    <a:cubicBezTo>
                      <a:pt x="117" y="7"/>
                      <a:pt x="117" y="4"/>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1"/>
              <p:cNvSpPr/>
              <p:nvPr/>
            </p:nvSpPr>
            <p:spPr>
              <a:xfrm>
                <a:off x="2971150" y="2509950"/>
                <a:ext cx="8175" cy="18750"/>
              </a:xfrm>
              <a:custGeom>
                <a:rect b="b" l="l" r="r" t="t"/>
                <a:pathLst>
                  <a:path extrusionOk="0" h="750" w="327">
                    <a:moveTo>
                      <a:pt x="327" y="0"/>
                    </a:moveTo>
                    <a:lnTo>
                      <a:pt x="295" y="81"/>
                    </a:lnTo>
                    <a:cubicBezTo>
                      <a:pt x="301" y="71"/>
                      <a:pt x="314" y="52"/>
                      <a:pt x="327" y="13"/>
                    </a:cubicBezTo>
                    <a:lnTo>
                      <a:pt x="327" y="0"/>
                    </a:lnTo>
                    <a:close/>
                    <a:moveTo>
                      <a:pt x="220" y="246"/>
                    </a:moveTo>
                    <a:lnTo>
                      <a:pt x="220" y="246"/>
                    </a:lnTo>
                    <a:cubicBezTo>
                      <a:pt x="156" y="385"/>
                      <a:pt x="82" y="530"/>
                      <a:pt x="1" y="682"/>
                    </a:cubicBezTo>
                    <a:lnTo>
                      <a:pt x="13" y="730"/>
                    </a:lnTo>
                    <a:cubicBezTo>
                      <a:pt x="71" y="627"/>
                      <a:pt x="107" y="556"/>
                      <a:pt x="117" y="547"/>
                    </a:cubicBezTo>
                    <a:lnTo>
                      <a:pt x="117" y="547"/>
                    </a:lnTo>
                    <a:cubicBezTo>
                      <a:pt x="85" y="617"/>
                      <a:pt x="71" y="692"/>
                      <a:pt x="75" y="750"/>
                    </a:cubicBezTo>
                    <a:cubicBezTo>
                      <a:pt x="127" y="627"/>
                      <a:pt x="171" y="508"/>
                      <a:pt x="217" y="388"/>
                    </a:cubicBezTo>
                    <a:lnTo>
                      <a:pt x="217" y="388"/>
                    </a:lnTo>
                    <a:cubicBezTo>
                      <a:pt x="207" y="401"/>
                      <a:pt x="195" y="414"/>
                      <a:pt x="182" y="423"/>
                    </a:cubicBezTo>
                    <a:cubicBezTo>
                      <a:pt x="214" y="362"/>
                      <a:pt x="217" y="304"/>
                      <a:pt x="220" y="2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1"/>
              <p:cNvSpPr/>
              <p:nvPr/>
            </p:nvSpPr>
            <p:spPr>
              <a:xfrm>
                <a:off x="2729800" y="2518500"/>
                <a:ext cx="227325" cy="117425"/>
              </a:xfrm>
              <a:custGeom>
                <a:rect b="b" l="l" r="r" t="t"/>
                <a:pathLst>
                  <a:path extrusionOk="0" h="4697" w="9093">
                    <a:moveTo>
                      <a:pt x="8379" y="123"/>
                    </a:moveTo>
                    <a:lnTo>
                      <a:pt x="8311" y="230"/>
                    </a:lnTo>
                    <a:lnTo>
                      <a:pt x="8311" y="230"/>
                    </a:lnTo>
                    <a:lnTo>
                      <a:pt x="8353" y="130"/>
                    </a:lnTo>
                    <a:lnTo>
                      <a:pt x="8379" y="123"/>
                    </a:lnTo>
                    <a:close/>
                    <a:moveTo>
                      <a:pt x="8195" y="327"/>
                    </a:moveTo>
                    <a:cubicBezTo>
                      <a:pt x="8217" y="411"/>
                      <a:pt x="8130" y="388"/>
                      <a:pt x="8081" y="414"/>
                    </a:cubicBezTo>
                    <a:cubicBezTo>
                      <a:pt x="8078" y="418"/>
                      <a:pt x="8075" y="418"/>
                      <a:pt x="8072" y="421"/>
                    </a:cubicBezTo>
                    <a:cubicBezTo>
                      <a:pt x="8075" y="418"/>
                      <a:pt x="8078" y="414"/>
                      <a:pt x="8081" y="414"/>
                    </a:cubicBezTo>
                    <a:cubicBezTo>
                      <a:pt x="8114" y="388"/>
                      <a:pt x="8156" y="327"/>
                      <a:pt x="8188" y="327"/>
                    </a:cubicBezTo>
                    <a:close/>
                    <a:moveTo>
                      <a:pt x="8557" y="908"/>
                    </a:moveTo>
                    <a:cubicBezTo>
                      <a:pt x="8557" y="908"/>
                      <a:pt x="8557" y="908"/>
                      <a:pt x="8557" y="908"/>
                    </a:cubicBezTo>
                    <a:cubicBezTo>
                      <a:pt x="8557" y="908"/>
                      <a:pt x="8557" y="908"/>
                      <a:pt x="8557" y="908"/>
                    </a:cubicBezTo>
                    <a:close/>
                    <a:moveTo>
                      <a:pt x="7836" y="902"/>
                    </a:moveTo>
                    <a:cubicBezTo>
                      <a:pt x="7829" y="915"/>
                      <a:pt x="7823" y="925"/>
                      <a:pt x="7817" y="937"/>
                    </a:cubicBezTo>
                    <a:cubicBezTo>
                      <a:pt x="7820" y="928"/>
                      <a:pt x="7829" y="915"/>
                      <a:pt x="7836" y="902"/>
                    </a:cubicBezTo>
                    <a:close/>
                    <a:moveTo>
                      <a:pt x="9054" y="1"/>
                    </a:moveTo>
                    <a:cubicBezTo>
                      <a:pt x="9019" y="20"/>
                      <a:pt x="8986" y="36"/>
                      <a:pt x="8953" y="46"/>
                    </a:cubicBezTo>
                    <a:lnTo>
                      <a:pt x="8996" y="120"/>
                    </a:lnTo>
                    <a:cubicBezTo>
                      <a:pt x="8970" y="120"/>
                      <a:pt x="8950" y="130"/>
                      <a:pt x="8941" y="143"/>
                    </a:cubicBezTo>
                    <a:cubicBezTo>
                      <a:pt x="8944" y="217"/>
                      <a:pt x="8902" y="346"/>
                      <a:pt x="8902" y="424"/>
                    </a:cubicBezTo>
                    <a:cubicBezTo>
                      <a:pt x="8892" y="414"/>
                      <a:pt x="8883" y="411"/>
                      <a:pt x="8873" y="411"/>
                    </a:cubicBezTo>
                    <a:cubicBezTo>
                      <a:pt x="8841" y="411"/>
                      <a:pt x="8805" y="450"/>
                      <a:pt x="8767" y="488"/>
                    </a:cubicBezTo>
                    <a:cubicBezTo>
                      <a:pt x="8767" y="505"/>
                      <a:pt x="8767" y="524"/>
                      <a:pt x="8753" y="543"/>
                    </a:cubicBezTo>
                    <a:cubicBezTo>
                      <a:pt x="8776" y="511"/>
                      <a:pt x="8795" y="476"/>
                      <a:pt x="8812" y="476"/>
                    </a:cubicBezTo>
                    <a:cubicBezTo>
                      <a:pt x="8818" y="476"/>
                      <a:pt x="8825" y="482"/>
                      <a:pt x="8831" y="498"/>
                    </a:cubicBezTo>
                    <a:cubicBezTo>
                      <a:pt x="8789" y="530"/>
                      <a:pt x="8760" y="560"/>
                      <a:pt x="8740" y="585"/>
                    </a:cubicBezTo>
                    <a:cubicBezTo>
                      <a:pt x="8747" y="592"/>
                      <a:pt x="8753" y="598"/>
                      <a:pt x="8760" y="601"/>
                    </a:cubicBezTo>
                    <a:cubicBezTo>
                      <a:pt x="8692" y="670"/>
                      <a:pt x="8628" y="731"/>
                      <a:pt x="8563" y="795"/>
                    </a:cubicBezTo>
                    <a:cubicBezTo>
                      <a:pt x="8604" y="815"/>
                      <a:pt x="8582" y="859"/>
                      <a:pt x="8557" y="908"/>
                    </a:cubicBezTo>
                    <a:lnTo>
                      <a:pt x="8557" y="908"/>
                    </a:lnTo>
                    <a:cubicBezTo>
                      <a:pt x="8560" y="902"/>
                      <a:pt x="8566" y="898"/>
                      <a:pt x="8570" y="895"/>
                    </a:cubicBezTo>
                    <a:lnTo>
                      <a:pt x="8570" y="895"/>
                    </a:lnTo>
                    <a:lnTo>
                      <a:pt x="8540" y="980"/>
                    </a:lnTo>
                    <a:cubicBezTo>
                      <a:pt x="8679" y="847"/>
                      <a:pt x="8776" y="698"/>
                      <a:pt x="8764" y="601"/>
                    </a:cubicBezTo>
                    <a:lnTo>
                      <a:pt x="8764" y="601"/>
                    </a:lnTo>
                    <a:cubicBezTo>
                      <a:pt x="8795" y="624"/>
                      <a:pt x="8841" y="637"/>
                      <a:pt x="8889" y="640"/>
                    </a:cubicBezTo>
                    <a:cubicBezTo>
                      <a:pt x="8892" y="556"/>
                      <a:pt x="8905" y="476"/>
                      <a:pt x="8970" y="411"/>
                    </a:cubicBezTo>
                    <a:cubicBezTo>
                      <a:pt x="8963" y="398"/>
                      <a:pt x="8960" y="382"/>
                      <a:pt x="8953" y="363"/>
                    </a:cubicBezTo>
                    <a:cubicBezTo>
                      <a:pt x="8999" y="272"/>
                      <a:pt x="9028" y="175"/>
                      <a:pt x="9067" y="84"/>
                    </a:cubicBezTo>
                    <a:lnTo>
                      <a:pt x="9086" y="178"/>
                    </a:lnTo>
                    <a:cubicBezTo>
                      <a:pt x="9089" y="175"/>
                      <a:pt x="9089" y="172"/>
                      <a:pt x="9093" y="169"/>
                    </a:cubicBezTo>
                    <a:cubicBezTo>
                      <a:pt x="9080" y="114"/>
                      <a:pt x="9063" y="69"/>
                      <a:pt x="9054" y="1"/>
                    </a:cubicBezTo>
                    <a:close/>
                    <a:moveTo>
                      <a:pt x="8764" y="847"/>
                    </a:moveTo>
                    <a:cubicBezTo>
                      <a:pt x="8740" y="902"/>
                      <a:pt x="8695" y="956"/>
                      <a:pt x="8650" y="1008"/>
                    </a:cubicBezTo>
                    <a:cubicBezTo>
                      <a:pt x="8650" y="1015"/>
                      <a:pt x="8653" y="1018"/>
                      <a:pt x="8657" y="1018"/>
                    </a:cubicBezTo>
                    <a:cubicBezTo>
                      <a:pt x="8670" y="1018"/>
                      <a:pt x="8689" y="999"/>
                      <a:pt x="8712" y="980"/>
                    </a:cubicBezTo>
                    <a:cubicBezTo>
                      <a:pt x="8725" y="973"/>
                      <a:pt x="8737" y="963"/>
                      <a:pt x="8747" y="956"/>
                    </a:cubicBezTo>
                    <a:cubicBezTo>
                      <a:pt x="8753" y="918"/>
                      <a:pt x="8757" y="883"/>
                      <a:pt x="8764" y="847"/>
                    </a:cubicBezTo>
                    <a:close/>
                    <a:moveTo>
                      <a:pt x="7284" y="1163"/>
                    </a:moveTo>
                    <a:cubicBezTo>
                      <a:pt x="7284" y="1177"/>
                      <a:pt x="7281" y="1193"/>
                      <a:pt x="7261" y="1218"/>
                    </a:cubicBezTo>
                    <a:cubicBezTo>
                      <a:pt x="7261" y="1196"/>
                      <a:pt x="7271" y="1180"/>
                      <a:pt x="7284" y="1163"/>
                    </a:cubicBezTo>
                    <a:close/>
                    <a:moveTo>
                      <a:pt x="8498" y="43"/>
                    </a:moveTo>
                    <a:cubicBezTo>
                      <a:pt x="8453" y="43"/>
                      <a:pt x="8408" y="50"/>
                      <a:pt x="8360" y="65"/>
                    </a:cubicBezTo>
                    <a:cubicBezTo>
                      <a:pt x="8114" y="363"/>
                      <a:pt x="7849" y="634"/>
                      <a:pt x="7565" y="883"/>
                    </a:cubicBezTo>
                    <a:lnTo>
                      <a:pt x="7571" y="915"/>
                    </a:lnTo>
                    <a:lnTo>
                      <a:pt x="7694" y="818"/>
                    </a:lnTo>
                    <a:lnTo>
                      <a:pt x="7565" y="947"/>
                    </a:lnTo>
                    <a:cubicBezTo>
                      <a:pt x="7558" y="953"/>
                      <a:pt x="7549" y="953"/>
                      <a:pt x="7546" y="953"/>
                    </a:cubicBezTo>
                    <a:cubicBezTo>
                      <a:pt x="7533" y="953"/>
                      <a:pt x="7529" y="944"/>
                      <a:pt x="7526" y="934"/>
                    </a:cubicBezTo>
                    <a:cubicBezTo>
                      <a:pt x="7523" y="928"/>
                      <a:pt x="7523" y="925"/>
                      <a:pt x="7519" y="922"/>
                    </a:cubicBezTo>
                    <a:cubicBezTo>
                      <a:pt x="7484" y="950"/>
                      <a:pt x="7452" y="976"/>
                      <a:pt x="7416" y="1005"/>
                    </a:cubicBezTo>
                    <a:cubicBezTo>
                      <a:pt x="7403" y="1031"/>
                      <a:pt x="7403" y="1050"/>
                      <a:pt x="7429" y="1050"/>
                    </a:cubicBezTo>
                    <a:cubicBezTo>
                      <a:pt x="7439" y="1050"/>
                      <a:pt x="7458" y="1047"/>
                      <a:pt x="7481" y="1038"/>
                    </a:cubicBezTo>
                    <a:lnTo>
                      <a:pt x="7481" y="1038"/>
                    </a:lnTo>
                    <a:cubicBezTo>
                      <a:pt x="7455" y="1077"/>
                      <a:pt x="7329" y="1102"/>
                      <a:pt x="7284" y="1163"/>
                    </a:cubicBezTo>
                    <a:cubicBezTo>
                      <a:pt x="7281" y="1150"/>
                      <a:pt x="7267" y="1144"/>
                      <a:pt x="7252" y="1144"/>
                    </a:cubicBezTo>
                    <a:lnTo>
                      <a:pt x="7245" y="1144"/>
                    </a:lnTo>
                    <a:cubicBezTo>
                      <a:pt x="7151" y="1215"/>
                      <a:pt x="7061" y="1283"/>
                      <a:pt x="6964" y="1348"/>
                    </a:cubicBezTo>
                    <a:cubicBezTo>
                      <a:pt x="6996" y="1344"/>
                      <a:pt x="7029" y="1341"/>
                      <a:pt x="7067" y="1329"/>
                    </a:cubicBezTo>
                    <a:lnTo>
                      <a:pt x="7067" y="1329"/>
                    </a:lnTo>
                    <a:lnTo>
                      <a:pt x="6887" y="1464"/>
                    </a:lnTo>
                    <a:cubicBezTo>
                      <a:pt x="6896" y="1506"/>
                      <a:pt x="6929" y="1538"/>
                      <a:pt x="6990" y="1538"/>
                    </a:cubicBezTo>
                    <a:cubicBezTo>
                      <a:pt x="7009" y="1538"/>
                      <a:pt x="7035" y="1535"/>
                      <a:pt x="7064" y="1529"/>
                    </a:cubicBezTo>
                    <a:lnTo>
                      <a:pt x="7064" y="1529"/>
                    </a:lnTo>
                    <a:cubicBezTo>
                      <a:pt x="7035" y="1551"/>
                      <a:pt x="7035" y="1584"/>
                      <a:pt x="7061" y="1584"/>
                    </a:cubicBezTo>
                    <a:cubicBezTo>
                      <a:pt x="7067" y="1584"/>
                      <a:pt x="7078" y="1580"/>
                      <a:pt x="7087" y="1577"/>
                    </a:cubicBezTo>
                    <a:cubicBezTo>
                      <a:pt x="7084" y="1561"/>
                      <a:pt x="7190" y="1460"/>
                      <a:pt x="7119" y="1454"/>
                    </a:cubicBezTo>
                    <a:cubicBezTo>
                      <a:pt x="7278" y="1322"/>
                      <a:pt x="7636" y="1222"/>
                      <a:pt x="7817" y="937"/>
                    </a:cubicBezTo>
                    <a:lnTo>
                      <a:pt x="7817" y="937"/>
                    </a:lnTo>
                    <a:cubicBezTo>
                      <a:pt x="7798" y="973"/>
                      <a:pt x="7801" y="986"/>
                      <a:pt x="7814" y="986"/>
                    </a:cubicBezTo>
                    <a:cubicBezTo>
                      <a:pt x="7826" y="986"/>
                      <a:pt x="7846" y="976"/>
                      <a:pt x="7862" y="967"/>
                    </a:cubicBezTo>
                    <a:cubicBezTo>
                      <a:pt x="7878" y="960"/>
                      <a:pt x="7895" y="950"/>
                      <a:pt x="7901" y="950"/>
                    </a:cubicBezTo>
                    <a:cubicBezTo>
                      <a:pt x="7911" y="950"/>
                      <a:pt x="7901" y="970"/>
                      <a:pt x="7849" y="1025"/>
                    </a:cubicBezTo>
                    <a:cubicBezTo>
                      <a:pt x="8046" y="963"/>
                      <a:pt x="7911" y="853"/>
                      <a:pt x="8053" y="731"/>
                    </a:cubicBezTo>
                    <a:lnTo>
                      <a:pt x="8053" y="731"/>
                    </a:lnTo>
                    <a:cubicBezTo>
                      <a:pt x="8088" y="743"/>
                      <a:pt x="7978" y="801"/>
                      <a:pt x="7988" y="876"/>
                    </a:cubicBezTo>
                    <a:cubicBezTo>
                      <a:pt x="8243" y="676"/>
                      <a:pt x="8263" y="401"/>
                      <a:pt x="8473" y="185"/>
                    </a:cubicBezTo>
                    <a:lnTo>
                      <a:pt x="8531" y="217"/>
                    </a:lnTo>
                    <a:cubicBezTo>
                      <a:pt x="8534" y="211"/>
                      <a:pt x="8537" y="208"/>
                      <a:pt x="8543" y="205"/>
                    </a:cubicBezTo>
                    <a:cubicBezTo>
                      <a:pt x="8570" y="162"/>
                      <a:pt x="8595" y="114"/>
                      <a:pt x="8624" y="65"/>
                    </a:cubicBezTo>
                    <a:cubicBezTo>
                      <a:pt x="8628" y="62"/>
                      <a:pt x="8628" y="59"/>
                      <a:pt x="8628" y="56"/>
                    </a:cubicBezTo>
                    <a:cubicBezTo>
                      <a:pt x="8582" y="50"/>
                      <a:pt x="8540" y="43"/>
                      <a:pt x="8498" y="43"/>
                    </a:cubicBezTo>
                    <a:close/>
                    <a:moveTo>
                      <a:pt x="7752" y="2223"/>
                    </a:moveTo>
                    <a:cubicBezTo>
                      <a:pt x="7749" y="2232"/>
                      <a:pt x="7746" y="2239"/>
                      <a:pt x="7740" y="2252"/>
                    </a:cubicBezTo>
                    <a:cubicBezTo>
                      <a:pt x="7743" y="2242"/>
                      <a:pt x="7746" y="2232"/>
                      <a:pt x="7752" y="2223"/>
                    </a:cubicBezTo>
                    <a:close/>
                    <a:moveTo>
                      <a:pt x="6816" y="2381"/>
                    </a:moveTo>
                    <a:lnTo>
                      <a:pt x="6832" y="2384"/>
                    </a:lnTo>
                    <a:lnTo>
                      <a:pt x="6748" y="2472"/>
                    </a:lnTo>
                    <a:lnTo>
                      <a:pt x="6735" y="2468"/>
                    </a:lnTo>
                    <a:cubicBezTo>
                      <a:pt x="6764" y="2442"/>
                      <a:pt x="6790" y="2410"/>
                      <a:pt x="6816" y="2381"/>
                    </a:cubicBezTo>
                    <a:close/>
                    <a:moveTo>
                      <a:pt x="6089" y="2749"/>
                    </a:moveTo>
                    <a:lnTo>
                      <a:pt x="6192" y="2756"/>
                    </a:lnTo>
                    <a:lnTo>
                      <a:pt x="6073" y="2778"/>
                    </a:lnTo>
                    <a:lnTo>
                      <a:pt x="6089" y="2749"/>
                    </a:lnTo>
                    <a:close/>
                    <a:moveTo>
                      <a:pt x="411" y="2953"/>
                    </a:moveTo>
                    <a:lnTo>
                      <a:pt x="343" y="3011"/>
                    </a:lnTo>
                    <a:cubicBezTo>
                      <a:pt x="359" y="2995"/>
                      <a:pt x="346" y="2979"/>
                      <a:pt x="343" y="2966"/>
                    </a:cubicBezTo>
                    <a:lnTo>
                      <a:pt x="411" y="2953"/>
                    </a:lnTo>
                    <a:close/>
                    <a:moveTo>
                      <a:pt x="343" y="3011"/>
                    </a:moveTo>
                    <a:lnTo>
                      <a:pt x="343" y="3011"/>
                    </a:lnTo>
                    <a:cubicBezTo>
                      <a:pt x="340" y="3015"/>
                      <a:pt x="337" y="3018"/>
                      <a:pt x="334" y="3021"/>
                    </a:cubicBezTo>
                    <a:lnTo>
                      <a:pt x="343" y="3011"/>
                    </a:lnTo>
                    <a:close/>
                    <a:moveTo>
                      <a:pt x="459" y="2963"/>
                    </a:moveTo>
                    <a:cubicBezTo>
                      <a:pt x="530" y="3001"/>
                      <a:pt x="382" y="3030"/>
                      <a:pt x="420" y="3079"/>
                    </a:cubicBezTo>
                    <a:cubicBezTo>
                      <a:pt x="375" y="3043"/>
                      <a:pt x="443" y="3004"/>
                      <a:pt x="459" y="2963"/>
                    </a:cubicBezTo>
                    <a:close/>
                    <a:moveTo>
                      <a:pt x="5088" y="2801"/>
                    </a:moveTo>
                    <a:lnTo>
                      <a:pt x="5207" y="2866"/>
                    </a:lnTo>
                    <a:cubicBezTo>
                      <a:pt x="5194" y="2863"/>
                      <a:pt x="5185" y="2863"/>
                      <a:pt x="5171" y="2863"/>
                    </a:cubicBezTo>
                    <a:cubicBezTo>
                      <a:pt x="5058" y="2863"/>
                      <a:pt x="4991" y="2918"/>
                      <a:pt x="4919" y="2972"/>
                    </a:cubicBezTo>
                    <a:cubicBezTo>
                      <a:pt x="4845" y="3027"/>
                      <a:pt x="4768" y="3082"/>
                      <a:pt x="4636" y="3082"/>
                    </a:cubicBezTo>
                    <a:lnTo>
                      <a:pt x="4587" y="3082"/>
                    </a:lnTo>
                    <a:cubicBezTo>
                      <a:pt x="4810" y="3015"/>
                      <a:pt x="4884" y="2904"/>
                      <a:pt x="5088" y="2801"/>
                    </a:cubicBezTo>
                    <a:close/>
                    <a:moveTo>
                      <a:pt x="6237" y="3046"/>
                    </a:moveTo>
                    <a:lnTo>
                      <a:pt x="6150" y="3101"/>
                    </a:lnTo>
                    <a:cubicBezTo>
                      <a:pt x="6179" y="3076"/>
                      <a:pt x="6205" y="3060"/>
                      <a:pt x="6237" y="3046"/>
                    </a:cubicBezTo>
                    <a:close/>
                    <a:moveTo>
                      <a:pt x="947" y="3143"/>
                    </a:moveTo>
                    <a:cubicBezTo>
                      <a:pt x="947" y="3143"/>
                      <a:pt x="944" y="3146"/>
                      <a:pt x="940" y="3146"/>
                    </a:cubicBezTo>
                    <a:lnTo>
                      <a:pt x="947" y="3143"/>
                    </a:lnTo>
                    <a:close/>
                    <a:moveTo>
                      <a:pt x="5285" y="3124"/>
                    </a:moveTo>
                    <a:cubicBezTo>
                      <a:pt x="5265" y="3134"/>
                      <a:pt x="5243" y="3143"/>
                      <a:pt x="5210" y="3150"/>
                    </a:cubicBezTo>
                    <a:cubicBezTo>
                      <a:pt x="5236" y="3137"/>
                      <a:pt x="5262" y="3131"/>
                      <a:pt x="5285" y="3124"/>
                    </a:cubicBezTo>
                    <a:close/>
                    <a:moveTo>
                      <a:pt x="5207" y="2982"/>
                    </a:moveTo>
                    <a:lnTo>
                      <a:pt x="5207" y="2982"/>
                    </a:lnTo>
                    <a:cubicBezTo>
                      <a:pt x="5259" y="3034"/>
                      <a:pt x="5055" y="3108"/>
                      <a:pt x="5113" y="3182"/>
                    </a:cubicBezTo>
                    <a:lnTo>
                      <a:pt x="5023" y="3111"/>
                    </a:lnTo>
                    <a:cubicBezTo>
                      <a:pt x="5162" y="3082"/>
                      <a:pt x="5065" y="3043"/>
                      <a:pt x="5207" y="2982"/>
                    </a:cubicBezTo>
                    <a:close/>
                    <a:moveTo>
                      <a:pt x="485" y="3170"/>
                    </a:moveTo>
                    <a:cubicBezTo>
                      <a:pt x="482" y="3179"/>
                      <a:pt x="469" y="3192"/>
                      <a:pt x="456" y="3198"/>
                    </a:cubicBezTo>
                    <a:lnTo>
                      <a:pt x="485" y="3170"/>
                    </a:lnTo>
                    <a:close/>
                    <a:moveTo>
                      <a:pt x="440" y="3240"/>
                    </a:moveTo>
                    <a:lnTo>
                      <a:pt x="440" y="3240"/>
                    </a:lnTo>
                    <a:cubicBezTo>
                      <a:pt x="437" y="3253"/>
                      <a:pt x="443" y="3266"/>
                      <a:pt x="465" y="3276"/>
                    </a:cubicBezTo>
                    <a:cubicBezTo>
                      <a:pt x="456" y="3263"/>
                      <a:pt x="450" y="3250"/>
                      <a:pt x="440" y="3240"/>
                    </a:cubicBezTo>
                    <a:close/>
                    <a:moveTo>
                      <a:pt x="7258" y="2995"/>
                    </a:moveTo>
                    <a:lnTo>
                      <a:pt x="7258" y="2995"/>
                    </a:lnTo>
                    <a:cubicBezTo>
                      <a:pt x="7216" y="3027"/>
                      <a:pt x="7178" y="3060"/>
                      <a:pt x="7136" y="3088"/>
                    </a:cubicBezTo>
                    <a:lnTo>
                      <a:pt x="7142" y="3088"/>
                    </a:lnTo>
                    <a:cubicBezTo>
                      <a:pt x="7100" y="3189"/>
                      <a:pt x="6977" y="3228"/>
                      <a:pt x="6957" y="3295"/>
                    </a:cubicBezTo>
                    <a:cubicBezTo>
                      <a:pt x="7061" y="3198"/>
                      <a:pt x="7161" y="3095"/>
                      <a:pt x="7258" y="2995"/>
                    </a:cubicBezTo>
                    <a:close/>
                    <a:moveTo>
                      <a:pt x="472" y="3308"/>
                    </a:moveTo>
                    <a:cubicBezTo>
                      <a:pt x="474" y="3308"/>
                      <a:pt x="475" y="3310"/>
                      <a:pt x="475" y="3310"/>
                    </a:cubicBezTo>
                    <a:lnTo>
                      <a:pt x="475" y="3310"/>
                    </a:lnTo>
                    <a:cubicBezTo>
                      <a:pt x="474" y="3310"/>
                      <a:pt x="472" y="3308"/>
                      <a:pt x="472" y="3308"/>
                    </a:cubicBezTo>
                    <a:close/>
                    <a:moveTo>
                      <a:pt x="343" y="3305"/>
                    </a:moveTo>
                    <a:lnTo>
                      <a:pt x="353" y="3315"/>
                    </a:lnTo>
                    <a:lnTo>
                      <a:pt x="353" y="3308"/>
                    </a:lnTo>
                    <a:cubicBezTo>
                      <a:pt x="349" y="3308"/>
                      <a:pt x="346" y="3305"/>
                      <a:pt x="343" y="3305"/>
                    </a:cubicBezTo>
                    <a:close/>
                    <a:moveTo>
                      <a:pt x="230" y="2888"/>
                    </a:moveTo>
                    <a:cubicBezTo>
                      <a:pt x="201" y="2911"/>
                      <a:pt x="179" y="2930"/>
                      <a:pt x="155" y="2953"/>
                    </a:cubicBezTo>
                    <a:cubicBezTo>
                      <a:pt x="201" y="3053"/>
                      <a:pt x="249" y="3150"/>
                      <a:pt x="304" y="3243"/>
                    </a:cubicBezTo>
                    <a:cubicBezTo>
                      <a:pt x="307" y="3234"/>
                      <a:pt x="310" y="3221"/>
                      <a:pt x="314" y="3208"/>
                    </a:cubicBezTo>
                    <a:cubicBezTo>
                      <a:pt x="392" y="3234"/>
                      <a:pt x="323" y="3282"/>
                      <a:pt x="411" y="3298"/>
                    </a:cubicBezTo>
                    <a:cubicBezTo>
                      <a:pt x="414" y="3298"/>
                      <a:pt x="404" y="3289"/>
                      <a:pt x="398" y="3282"/>
                    </a:cubicBezTo>
                    <a:lnTo>
                      <a:pt x="401" y="3282"/>
                    </a:lnTo>
                    <a:cubicBezTo>
                      <a:pt x="423" y="3282"/>
                      <a:pt x="456" y="3308"/>
                      <a:pt x="482" y="3315"/>
                    </a:cubicBezTo>
                    <a:lnTo>
                      <a:pt x="482" y="3311"/>
                    </a:lnTo>
                    <a:lnTo>
                      <a:pt x="485" y="3311"/>
                    </a:lnTo>
                    <a:cubicBezTo>
                      <a:pt x="489" y="3311"/>
                      <a:pt x="492" y="3311"/>
                      <a:pt x="492" y="3315"/>
                    </a:cubicBezTo>
                    <a:cubicBezTo>
                      <a:pt x="492" y="3318"/>
                      <a:pt x="495" y="3318"/>
                      <a:pt x="498" y="3318"/>
                    </a:cubicBezTo>
                    <a:cubicBezTo>
                      <a:pt x="492" y="3311"/>
                      <a:pt x="485" y="3305"/>
                      <a:pt x="478" y="3295"/>
                    </a:cubicBezTo>
                    <a:cubicBezTo>
                      <a:pt x="475" y="3298"/>
                      <a:pt x="472" y="3298"/>
                      <a:pt x="469" y="3298"/>
                    </a:cubicBezTo>
                    <a:cubicBezTo>
                      <a:pt x="456" y="3298"/>
                      <a:pt x="453" y="3289"/>
                      <a:pt x="437" y="3276"/>
                    </a:cubicBezTo>
                    <a:cubicBezTo>
                      <a:pt x="423" y="3263"/>
                      <a:pt x="430" y="3240"/>
                      <a:pt x="430" y="3224"/>
                    </a:cubicBezTo>
                    <a:cubicBezTo>
                      <a:pt x="356" y="3118"/>
                      <a:pt x="291" y="3008"/>
                      <a:pt x="230" y="2888"/>
                    </a:cubicBezTo>
                    <a:close/>
                    <a:moveTo>
                      <a:pt x="485" y="3292"/>
                    </a:moveTo>
                    <a:cubicBezTo>
                      <a:pt x="485" y="3292"/>
                      <a:pt x="485" y="3295"/>
                      <a:pt x="482" y="3295"/>
                    </a:cubicBezTo>
                    <a:cubicBezTo>
                      <a:pt x="489" y="3305"/>
                      <a:pt x="495" y="3311"/>
                      <a:pt x="501" y="3321"/>
                    </a:cubicBezTo>
                    <a:cubicBezTo>
                      <a:pt x="504" y="3321"/>
                      <a:pt x="504" y="3321"/>
                      <a:pt x="504" y="3325"/>
                    </a:cubicBezTo>
                    <a:cubicBezTo>
                      <a:pt x="508" y="3325"/>
                      <a:pt x="511" y="3328"/>
                      <a:pt x="514" y="3328"/>
                    </a:cubicBezTo>
                    <a:cubicBezTo>
                      <a:pt x="511" y="3321"/>
                      <a:pt x="504" y="3308"/>
                      <a:pt x="485" y="3292"/>
                    </a:cubicBezTo>
                    <a:close/>
                    <a:moveTo>
                      <a:pt x="2394" y="3402"/>
                    </a:moveTo>
                    <a:cubicBezTo>
                      <a:pt x="2416" y="3402"/>
                      <a:pt x="2439" y="3405"/>
                      <a:pt x="2455" y="3408"/>
                    </a:cubicBezTo>
                    <a:cubicBezTo>
                      <a:pt x="2433" y="3415"/>
                      <a:pt x="2391" y="3434"/>
                      <a:pt x="2364" y="3434"/>
                    </a:cubicBezTo>
                    <a:cubicBezTo>
                      <a:pt x="2352" y="3434"/>
                      <a:pt x="2339" y="3431"/>
                      <a:pt x="2339" y="3415"/>
                    </a:cubicBezTo>
                    <a:cubicBezTo>
                      <a:pt x="2358" y="3405"/>
                      <a:pt x="2378" y="3402"/>
                      <a:pt x="2394" y="3402"/>
                    </a:cubicBezTo>
                    <a:close/>
                    <a:moveTo>
                      <a:pt x="127" y="2985"/>
                    </a:moveTo>
                    <a:cubicBezTo>
                      <a:pt x="55" y="3063"/>
                      <a:pt x="13" y="3150"/>
                      <a:pt x="0" y="3250"/>
                    </a:cubicBezTo>
                    <a:cubicBezTo>
                      <a:pt x="120" y="3447"/>
                      <a:pt x="249" y="3566"/>
                      <a:pt x="334" y="3618"/>
                    </a:cubicBezTo>
                    <a:cubicBezTo>
                      <a:pt x="365" y="3638"/>
                      <a:pt x="395" y="3650"/>
                      <a:pt x="417" y="3650"/>
                    </a:cubicBezTo>
                    <a:cubicBezTo>
                      <a:pt x="430" y="3650"/>
                      <a:pt x="440" y="3647"/>
                      <a:pt x="450" y="3641"/>
                    </a:cubicBezTo>
                    <a:cubicBezTo>
                      <a:pt x="443" y="3635"/>
                      <a:pt x="437" y="3631"/>
                      <a:pt x="427" y="3628"/>
                    </a:cubicBezTo>
                    <a:lnTo>
                      <a:pt x="430" y="3628"/>
                    </a:lnTo>
                    <a:cubicBezTo>
                      <a:pt x="453" y="3628"/>
                      <a:pt x="469" y="3570"/>
                      <a:pt x="443" y="3538"/>
                    </a:cubicBezTo>
                    <a:cubicBezTo>
                      <a:pt x="440" y="3517"/>
                      <a:pt x="435" y="3505"/>
                      <a:pt x="429" y="3498"/>
                    </a:cubicBezTo>
                    <a:lnTo>
                      <a:pt x="429" y="3498"/>
                    </a:lnTo>
                    <a:cubicBezTo>
                      <a:pt x="454" y="3525"/>
                      <a:pt x="476" y="3538"/>
                      <a:pt x="495" y="3544"/>
                    </a:cubicBezTo>
                    <a:cubicBezTo>
                      <a:pt x="495" y="3538"/>
                      <a:pt x="498" y="3531"/>
                      <a:pt x="498" y="3522"/>
                    </a:cubicBezTo>
                    <a:cubicBezTo>
                      <a:pt x="478" y="3502"/>
                      <a:pt x="459" y="3480"/>
                      <a:pt x="440" y="3456"/>
                    </a:cubicBezTo>
                    <a:lnTo>
                      <a:pt x="407" y="3473"/>
                    </a:lnTo>
                    <a:lnTo>
                      <a:pt x="423" y="3489"/>
                    </a:lnTo>
                    <a:cubicBezTo>
                      <a:pt x="395" y="3463"/>
                      <a:pt x="349" y="3483"/>
                      <a:pt x="330" y="3463"/>
                    </a:cubicBezTo>
                    <a:cubicBezTo>
                      <a:pt x="343" y="3425"/>
                      <a:pt x="343" y="3379"/>
                      <a:pt x="349" y="3340"/>
                    </a:cubicBezTo>
                    <a:cubicBezTo>
                      <a:pt x="265" y="3231"/>
                      <a:pt x="191" y="3111"/>
                      <a:pt x="127" y="2985"/>
                    </a:cubicBezTo>
                    <a:close/>
                    <a:moveTo>
                      <a:pt x="5630" y="3744"/>
                    </a:moveTo>
                    <a:cubicBezTo>
                      <a:pt x="5620" y="3754"/>
                      <a:pt x="5608" y="3763"/>
                      <a:pt x="5588" y="3773"/>
                    </a:cubicBezTo>
                    <a:lnTo>
                      <a:pt x="5630" y="3744"/>
                    </a:lnTo>
                    <a:close/>
                    <a:moveTo>
                      <a:pt x="6312" y="3699"/>
                    </a:moveTo>
                    <a:cubicBezTo>
                      <a:pt x="6286" y="3715"/>
                      <a:pt x="6267" y="3722"/>
                      <a:pt x="6254" y="3722"/>
                    </a:cubicBezTo>
                    <a:cubicBezTo>
                      <a:pt x="6240" y="3722"/>
                      <a:pt x="6237" y="3712"/>
                      <a:pt x="6234" y="3702"/>
                    </a:cubicBezTo>
                    <a:cubicBezTo>
                      <a:pt x="6170" y="3738"/>
                      <a:pt x="6105" y="3777"/>
                      <a:pt x="6037" y="3812"/>
                    </a:cubicBezTo>
                    <a:cubicBezTo>
                      <a:pt x="6050" y="3832"/>
                      <a:pt x="6134" y="3832"/>
                      <a:pt x="6098" y="3873"/>
                    </a:cubicBezTo>
                    <a:cubicBezTo>
                      <a:pt x="6109" y="3870"/>
                      <a:pt x="6115" y="3867"/>
                      <a:pt x="6124" y="3860"/>
                    </a:cubicBezTo>
                    <a:cubicBezTo>
                      <a:pt x="6209" y="3809"/>
                      <a:pt x="6286" y="3747"/>
                      <a:pt x="6312" y="3699"/>
                    </a:cubicBezTo>
                    <a:close/>
                    <a:moveTo>
                      <a:pt x="6325" y="3046"/>
                    </a:moveTo>
                    <a:lnTo>
                      <a:pt x="6325" y="3046"/>
                    </a:lnTo>
                    <a:cubicBezTo>
                      <a:pt x="6434" y="3092"/>
                      <a:pt x="6182" y="3253"/>
                      <a:pt x="6286" y="3253"/>
                    </a:cubicBezTo>
                    <a:cubicBezTo>
                      <a:pt x="6298" y="3253"/>
                      <a:pt x="6322" y="3250"/>
                      <a:pt x="6354" y="3240"/>
                    </a:cubicBezTo>
                    <a:lnTo>
                      <a:pt x="6354" y="3240"/>
                    </a:lnTo>
                    <a:cubicBezTo>
                      <a:pt x="6140" y="3486"/>
                      <a:pt x="5882" y="3586"/>
                      <a:pt x="5630" y="3744"/>
                    </a:cubicBezTo>
                    <a:cubicBezTo>
                      <a:pt x="5672" y="3705"/>
                      <a:pt x="5611" y="3686"/>
                      <a:pt x="5588" y="3666"/>
                    </a:cubicBezTo>
                    <a:cubicBezTo>
                      <a:pt x="5840" y="3602"/>
                      <a:pt x="5711" y="3553"/>
                      <a:pt x="5853" y="3437"/>
                    </a:cubicBezTo>
                    <a:lnTo>
                      <a:pt x="5843" y="3437"/>
                    </a:lnTo>
                    <a:cubicBezTo>
                      <a:pt x="5753" y="3437"/>
                      <a:pt x="5492" y="3553"/>
                      <a:pt x="5443" y="3670"/>
                    </a:cubicBezTo>
                    <a:lnTo>
                      <a:pt x="5536" y="3654"/>
                    </a:lnTo>
                    <a:lnTo>
                      <a:pt x="5488" y="3777"/>
                    </a:lnTo>
                    <a:lnTo>
                      <a:pt x="5481" y="3777"/>
                    </a:lnTo>
                    <a:cubicBezTo>
                      <a:pt x="5462" y="3777"/>
                      <a:pt x="5456" y="3763"/>
                      <a:pt x="5453" y="3751"/>
                    </a:cubicBezTo>
                    <a:cubicBezTo>
                      <a:pt x="5450" y="3841"/>
                      <a:pt x="5217" y="3893"/>
                      <a:pt x="5071" y="3951"/>
                    </a:cubicBezTo>
                    <a:cubicBezTo>
                      <a:pt x="5143" y="3844"/>
                      <a:pt x="4913" y="3870"/>
                      <a:pt x="5033" y="3783"/>
                    </a:cubicBezTo>
                    <a:cubicBezTo>
                      <a:pt x="5268" y="3673"/>
                      <a:pt x="5498" y="3550"/>
                      <a:pt x="5727" y="3415"/>
                    </a:cubicBezTo>
                    <a:cubicBezTo>
                      <a:pt x="5727" y="3402"/>
                      <a:pt x="5730" y="3392"/>
                      <a:pt x="5750" y="3383"/>
                    </a:cubicBezTo>
                    <a:lnTo>
                      <a:pt x="5750" y="3383"/>
                    </a:lnTo>
                    <a:lnTo>
                      <a:pt x="5740" y="3405"/>
                    </a:lnTo>
                    <a:lnTo>
                      <a:pt x="5940" y="3279"/>
                    </a:lnTo>
                    <a:cubicBezTo>
                      <a:pt x="5954" y="3279"/>
                      <a:pt x="5966" y="3276"/>
                      <a:pt x="5979" y="3276"/>
                    </a:cubicBezTo>
                    <a:cubicBezTo>
                      <a:pt x="6015" y="3276"/>
                      <a:pt x="6034" y="3286"/>
                      <a:pt x="6047" y="3295"/>
                    </a:cubicBezTo>
                    <a:cubicBezTo>
                      <a:pt x="6060" y="3305"/>
                      <a:pt x="6066" y="3315"/>
                      <a:pt x="6085" y="3315"/>
                    </a:cubicBezTo>
                    <a:cubicBezTo>
                      <a:pt x="6105" y="3315"/>
                      <a:pt x="6137" y="3305"/>
                      <a:pt x="6195" y="3273"/>
                    </a:cubicBezTo>
                    <a:cubicBezTo>
                      <a:pt x="6176" y="3224"/>
                      <a:pt x="6154" y="3234"/>
                      <a:pt x="6098" y="3211"/>
                    </a:cubicBezTo>
                    <a:lnTo>
                      <a:pt x="6228" y="3118"/>
                    </a:lnTo>
                    <a:lnTo>
                      <a:pt x="6234" y="3146"/>
                    </a:lnTo>
                    <a:lnTo>
                      <a:pt x="6325" y="3046"/>
                    </a:lnTo>
                    <a:close/>
                    <a:moveTo>
                      <a:pt x="4819" y="3954"/>
                    </a:moveTo>
                    <a:lnTo>
                      <a:pt x="4878" y="3980"/>
                    </a:lnTo>
                    <a:lnTo>
                      <a:pt x="4803" y="3999"/>
                    </a:lnTo>
                    <a:lnTo>
                      <a:pt x="4819" y="3954"/>
                    </a:lnTo>
                    <a:close/>
                    <a:moveTo>
                      <a:pt x="4526" y="4051"/>
                    </a:moveTo>
                    <a:lnTo>
                      <a:pt x="4416" y="4073"/>
                    </a:lnTo>
                    <a:cubicBezTo>
                      <a:pt x="4457" y="4061"/>
                      <a:pt x="4493" y="4054"/>
                      <a:pt x="4526" y="4051"/>
                    </a:cubicBezTo>
                    <a:close/>
                    <a:moveTo>
                      <a:pt x="4629" y="3938"/>
                    </a:moveTo>
                    <a:cubicBezTo>
                      <a:pt x="4681" y="3938"/>
                      <a:pt x="4703" y="3977"/>
                      <a:pt x="4726" y="4015"/>
                    </a:cubicBezTo>
                    <a:cubicBezTo>
                      <a:pt x="4752" y="4012"/>
                      <a:pt x="4778" y="4006"/>
                      <a:pt x="4803" y="3999"/>
                    </a:cubicBezTo>
                    <a:lnTo>
                      <a:pt x="4803" y="3999"/>
                    </a:lnTo>
                    <a:lnTo>
                      <a:pt x="4771" y="4077"/>
                    </a:lnTo>
                    <a:cubicBezTo>
                      <a:pt x="4752" y="4064"/>
                      <a:pt x="4739" y="4038"/>
                      <a:pt x="4726" y="4015"/>
                    </a:cubicBezTo>
                    <a:lnTo>
                      <a:pt x="4609" y="4038"/>
                    </a:lnTo>
                    <a:lnTo>
                      <a:pt x="4616" y="4048"/>
                    </a:lnTo>
                    <a:lnTo>
                      <a:pt x="4526" y="4051"/>
                    </a:lnTo>
                    <a:lnTo>
                      <a:pt x="4609" y="4038"/>
                    </a:lnTo>
                    <a:lnTo>
                      <a:pt x="4561" y="3957"/>
                    </a:lnTo>
                    <a:cubicBezTo>
                      <a:pt x="4590" y="3945"/>
                      <a:pt x="4609" y="3938"/>
                      <a:pt x="4629" y="3938"/>
                    </a:cubicBezTo>
                    <a:close/>
                    <a:moveTo>
                      <a:pt x="4199" y="4080"/>
                    </a:moveTo>
                    <a:cubicBezTo>
                      <a:pt x="4209" y="4080"/>
                      <a:pt x="4216" y="4087"/>
                      <a:pt x="4216" y="4096"/>
                    </a:cubicBezTo>
                    <a:cubicBezTo>
                      <a:pt x="4193" y="4115"/>
                      <a:pt x="4157" y="4109"/>
                      <a:pt x="4135" y="4112"/>
                    </a:cubicBezTo>
                    <a:cubicBezTo>
                      <a:pt x="4151" y="4100"/>
                      <a:pt x="4180" y="4080"/>
                      <a:pt x="4199" y="4080"/>
                    </a:cubicBezTo>
                    <a:close/>
                    <a:moveTo>
                      <a:pt x="2068" y="4135"/>
                    </a:moveTo>
                    <a:lnTo>
                      <a:pt x="2106" y="4180"/>
                    </a:lnTo>
                    <a:cubicBezTo>
                      <a:pt x="2084" y="4170"/>
                      <a:pt x="2078" y="4158"/>
                      <a:pt x="2068" y="4135"/>
                    </a:cubicBezTo>
                    <a:close/>
                    <a:moveTo>
                      <a:pt x="3624" y="4246"/>
                    </a:moveTo>
                    <a:cubicBezTo>
                      <a:pt x="3417" y="4281"/>
                      <a:pt x="3251" y="4287"/>
                      <a:pt x="3105" y="4287"/>
                    </a:cubicBezTo>
                    <a:cubicBezTo>
                      <a:pt x="3059" y="4287"/>
                      <a:pt x="3017" y="4283"/>
                      <a:pt x="2975" y="4283"/>
                    </a:cubicBezTo>
                    <a:lnTo>
                      <a:pt x="2995" y="4283"/>
                    </a:lnTo>
                    <a:cubicBezTo>
                      <a:pt x="3202" y="4283"/>
                      <a:pt x="3435" y="4277"/>
                      <a:pt x="3624" y="4246"/>
                    </a:cubicBezTo>
                    <a:close/>
                    <a:moveTo>
                      <a:pt x="3889" y="4209"/>
                    </a:moveTo>
                    <a:cubicBezTo>
                      <a:pt x="3850" y="4248"/>
                      <a:pt x="3812" y="4294"/>
                      <a:pt x="3770" y="4328"/>
                    </a:cubicBezTo>
                    <a:lnTo>
                      <a:pt x="3795" y="4280"/>
                    </a:lnTo>
                    <a:cubicBezTo>
                      <a:pt x="3789" y="4274"/>
                      <a:pt x="3779" y="4270"/>
                      <a:pt x="3770" y="4270"/>
                    </a:cubicBezTo>
                    <a:cubicBezTo>
                      <a:pt x="3737" y="4270"/>
                      <a:pt x="3692" y="4297"/>
                      <a:pt x="3679" y="4313"/>
                    </a:cubicBezTo>
                    <a:lnTo>
                      <a:pt x="3679" y="4322"/>
                    </a:lnTo>
                    <a:cubicBezTo>
                      <a:pt x="3676" y="4322"/>
                      <a:pt x="3676" y="4319"/>
                      <a:pt x="3679" y="4313"/>
                    </a:cubicBezTo>
                    <a:lnTo>
                      <a:pt x="3689" y="4242"/>
                    </a:lnTo>
                    <a:cubicBezTo>
                      <a:pt x="3757" y="4235"/>
                      <a:pt x="3822" y="4225"/>
                      <a:pt x="3889" y="4209"/>
                    </a:cubicBezTo>
                    <a:close/>
                    <a:moveTo>
                      <a:pt x="4031" y="4125"/>
                    </a:moveTo>
                    <a:lnTo>
                      <a:pt x="4047" y="4290"/>
                    </a:lnTo>
                    <a:cubicBezTo>
                      <a:pt x="4031" y="4300"/>
                      <a:pt x="3973" y="4328"/>
                      <a:pt x="3934" y="4328"/>
                    </a:cubicBezTo>
                    <a:cubicBezTo>
                      <a:pt x="3915" y="4328"/>
                      <a:pt x="3899" y="4319"/>
                      <a:pt x="3895" y="4300"/>
                    </a:cubicBezTo>
                    <a:cubicBezTo>
                      <a:pt x="3912" y="4270"/>
                      <a:pt x="3919" y="4264"/>
                      <a:pt x="3925" y="4264"/>
                    </a:cubicBezTo>
                    <a:cubicBezTo>
                      <a:pt x="3931" y="4264"/>
                      <a:pt x="3938" y="4270"/>
                      <a:pt x="3944" y="4280"/>
                    </a:cubicBezTo>
                    <a:cubicBezTo>
                      <a:pt x="3950" y="4287"/>
                      <a:pt x="3961" y="4297"/>
                      <a:pt x="3977" y="4297"/>
                    </a:cubicBezTo>
                    <a:cubicBezTo>
                      <a:pt x="3986" y="4297"/>
                      <a:pt x="3999" y="4294"/>
                      <a:pt x="4016" y="4283"/>
                    </a:cubicBezTo>
                    <a:cubicBezTo>
                      <a:pt x="3950" y="4255"/>
                      <a:pt x="3934" y="4170"/>
                      <a:pt x="4031" y="4125"/>
                    </a:cubicBezTo>
                    <a:close/>
                    <a:moveTo>
                      <a:pt x="8515" y="867"/>
                    </a:moveTo>
                    <a:cubicBezTo>
                      <a:pt x="8508" y="867"/>
                      <a:pt x="8501" y="870"/>
                      <a:pt x="8495" y="870"/>
                    </a:cubicBezTo>
                    <a:cubicBezTo>
                      <a:pt x="8492" y="870"/>
                      <a:pt x="8485" y="873"/>
                      <a:pt x="8482" y="873"/>
                    </a:cubicBezTo>
                    <a:cubicBezTo>
                      <a:pt x="8411" y="941"/>
                      <a:pt x="8343" y="1005"/>
                      <a:pt x="8275" y="1070"/>
                    </a:cubicBezTo>
                    <a:cubicBezTo>
                      <a:pt x="8279" y="1070"/>
                      <a:pt x="8285" y="1070"/>
                      <a:pt x="8295" y="1063"/>
                    </a:cubicBezTo>
                    <a:lnTo>
                      <a:pt x="8295" y="1063"/>
                    </a:lnTo>
                    <a:lnTo>
                      <a:pt x="8205" y="1218"/>
                    </a:lnTo>
                    <a:cubicBezTo>
                      <a:pt x="8240" y="1354"/>
                      <a:pt x="8243" y="1470"/>
                      <a:pt x="8302" y="1590"/>
                    </a:cubicBezTo>
                    <a:cubicBezTo>
                      <a:pt x="8230" y="1684"/>
                      <a:pt x="8127" y="1787"/>
                      <a:pt x="8020" y="1861"/>
                    </a:cubicBezTo>
                    <a:cubicBezTo>
                      <a:pt x="8008" y="1884"/>
                      <a:pt x="7991" y="1906"/>
                      <a:pt x="7965" y="1929"/>
                    </a:cubicBezTo>
                    <a:cubicBezTo>
                      <a:pt x="7969" y="1919"/>
                      <a:pt x="7972" y="1906"/>
                      <a:pt x="7978" y="1891"/>
                    </a:cubicBezTo>
                    <a:lnTo>
                      <a:pt x="7978" y="1891"/>
                    </a:lnTo>
                    <a:cubicBezTo>
                      <a:pt x="7936" y="1916"/>
                      <a:pt x="7898" y="1939"/>
                      <a:pt x="7859" y="1952"/>
                    </a:cubicBezTo>
                    <a:cubicBezTo>
                      <a:pt x="7826" y="2042"/>
                      <a:pt x="7791" y="2132"/>
                      <a:pt x="7752" y="2223"/>
                    </a:cubicBezTo>
                    <a:cubicBezTo>
                      <a:pt x="7762" y="2181"/>
                      <a:pt x="7723" y="2162"/>
                      <a:pt x="7717" y="2152"/>
                    </a:cubicBezTo>
                    <a:cubicBezTo>
                      <a:pt x="7659" y="2197"/>
                      <a:pt x="7713" y="2281"/>
                      <a:pt x="7613" y="2329"/>
                    </a:cubicBezTo>
                    <a:lnTo>
                      <a:pt x="7646" y="2168"/>
                    </a:lnTo>
                    <a:lnTo>
                      <a:pt x="7646" y="2168"/>
                    </a:lnTo>
                    <a:cubicBezTo>
                      <a:pt x="7465" y="2410"/>
                      <a:pt x="7497" y="2274"/>
                      <a:pt x="7361" y="2523"/>
                    </a:cubicBezTo>
                    <a:lnTo>
                      <a:pt x="7355" y="2507"/>
                    </a:lnTo>
                    <a:cubicBezTo>
                      <a:pt x="7294" y="2581"/>
                      <a:pt x="7161" y="2691"/>
                      <a:pt x="7129" y="2791"/>
                    </a:cubicBezTo>
                    <a:lnTo>
                      <a:pt x="7084" y="2733"/>
                    </a:lnTo>
                    <a:cubicBezTo>
                      <a:pt x="7084" y="2924"/>
                      <a:pt x="7003" y="2756"/>
                      <a:pt x="6884" y="2924"/>
                    </a:cubicBezTo>
                    <a:lnTo>
                      <a:pt x="6903" y="2894"/>
                    </a:lnTo>
                    <a:lnTo>
                      <a:pt x="6903" y="2894"/>
                    </a:lnTo>
                    <a:cubicBezTo>
                      <a:pt x="6874" y="2921"/>
                      <a:pt x="6854" y="2930"/>
                      <a:pt x="6841" y="2930"/>
                    </a:cubicBezTo>
                    <a:cubicBezTo>
                      <a:pt x="6816" y="2930"/>
                      <a:pt x="6819" y="2888"/>
                      <a:pt x="6802" y="2856"/>
                    </a:cubicBezTo>
                    <a:cubicBezTo>
                      <a:pt x="6638" y="2946"/>
                      <a:pt x="6735" y="3127"/>
                      <a:pt x="6547" y="3195"/>
                    </a:cubicBezTo>
                    <a:cubicBezTo>
                      <a:pt x="6522" y="3150"/>
                      <a:pt x="6447" y="3153"/>
                      <a:pt x="6438" y="3108"/>
                    </a:cubicBezTo>
                    <a:cubicBezTo>
                      <a:pt x="6486" y="3098"/>
                      <a:pt x="6554" y="3063"/>
                      <a:pt x="6577" y="3008"/>
                    </a:cubicBezTo>
                    <a:cubicBezTo>
                      <a:pt x="6570" y="2991"/>
                      <a:pt x="6560" y="2985"/>
                      <a:pt x="6550" y="2985"/>
                    </a:cubicBezTo>
                    <a:cubicBezTo>
                      <a:pt x="6535" y="2985"/>
                      <a:pt x="6512" y="2995"/>
                      <a:pt x="6496" y="3004"/>
                    </a:cubicBezTo>
                    <a:cubicBezTo>
                      <a:pt x="6477" y="3018"/>
                      <a:pt x="6457" y="3027"/>
                      <a:pt x="6447" y="3027"/>
                    </a:cubicBezTo>
                    <a:cubicBezTo>
                      <a:pt x="6434" y="3027"/>
                      <a:pt x="6431" y="3015"/>
                      <a:pt x="6441" y="2976"/>
                    </a:cubicBezTo>
                    <a:lnTo>
                      <a:pt x="6441" y="2976"/>
                    </a:lnTo>
                    <a:cubicBezTo>
                      <a:pt x="6373" y="3004"/>
                      <a:pt x="6305" y="3018"/>
                      <a:pt x="6237" y="3046"/>
                    </a:cubicBezTo>
                    <a:cubicBezTo>
                      <a:pt x="6467" y="2891"/>
                      <a:pt x="6690" y="2727"/>
                      <a:pt x="6899" y="2553"/>
                    </a:cubicBezTo>
                    <a:lnTo>
                      <a:pt x="6899" y="2553"/>
                    </a:lnTo>
                    <a:cubicBezTo>
                      <a:pt x="6674" y="2636"/>
                      <a:pt x="6419" y="2698"/>
                      <a:pt x="6295" y="2794"/>
                    </a:cubicBezTo>
                    <a:cubicBezTo>
                      <a:pt x="6322" y="2720"/>
                      <a:pt x="6305" y="2627"/>
                      <a:pt x="6212" y="2608"/>
                    </a:cubicBezTo>
                    <a:cubicBezTo>
                      <a:pt x="6198" y="2608"/>
                      <a:pt x="6186" y="2611"/>
                      <a:pt x="6176" y="2611"/>
                    </a:cubicBezTo>
                    <a:cubicBezTo>
                      <a:pt x="6163" y="2611"/>
                      <a:pt x="6157" y="2608"/>
                      <a:pt x="6150" y="2601"/>
                    </a:cubicBezTo>
                    <a:lnTo>
                      <a:pt x="6170" y="2601"/>
                    </a:lnTo>
                    <a:cubicBezTo>
                      <a:pt x="6186" y="2601"/>
                      <a:pt x="6198" y="2604"/>
                      <a:pt x="6212" y="2608"/>
                    </a:cubicBezTo>
                    <a:cubicBezTo>
                      <a:pt x="6298" y="2588"/>
                      <a:pt x="6450" y="2504"/>
                      <a:pt x="6554" y="2439"/>
                    </a:cubicBezTo>
                    <a:lnTo>
                      <a:pt x="6554" y="2439"/>
                    </a:lnTo>
                    <a:cubicBezTo>
                      <a:pt x="6586" y="2442"/>
                      <a:pt x="6473" y="2617"/>
                      <a:pt x="6341" y="2659"/>
                    </a:cubicBezTo>
                    <a:cubicBezTo>
                      <a:pt x="6360" y="2678"/>
                      <a:pt x="6380" y="2685"/>
                      <a:pt x="6399" y="2685"/>
                    </a:cubicBezTo>
                    <a:cubicBezTo>
                      <a:pt x="6444" y="2685"/>
                      <a:pt x="6486" y="2642"/>
                      <a:pt x="6528" y="2604"/>
                    </a:cubicBezTo>
                    <a:cubicBezTo>
                      <a:pt x="6570" y="2565"/>
                      <a:pt x="6609" y="2523"/>
                      <a:pt x="6641" y="2523"/>
                    </a:cubicBezTo>
                    <a:cubicBezTo>
                      <a:pt x="6660" y="2523"/>
                      <a:pt x="6677" y="2533"/>
                      <a:pt x="6693" y="2559"/>
                    </a:cubicBezTo>
                    <a:cubicBezTo>
                      <a:pt x="7029" y="2442"/>
                      <a:pt x="6835" y="2287"/>
                      <a:pt x="7142" y="2226"/>
                    </a:cubicBezTo>
                    <a:cubicBezTo>
                      <a:pt x="7103" y="2158"/>
                      <a:pt x="7194" y="2152"/>
                      <a:pt x="7167" y="2084"/>
                    </a:cubicBezTo>
                    <a:cubicBezTo>
                      <a:pt x="7155" y="2080"/>
                      <a:pt x="7139" y="2077"/>
                      <a:pt x="7126" y="2077"/>
                    </a:cubicBezTo>
                    <a:cubicBezTo>
                      <a:pt x="6990" y="2077"/>
                      <a:pt x="6822" y="2298"/>
                      <a:pt x="6654" y="2346"/>
                    </a:cubicBezTo>
                    <a:cubicBezTo>
                      <a:pt x="6667" y="2332"/>
                      <a:pt x="6696" y="2304"/>
                      <a:pt x="6693" y="2287"/>
                    </a:cubicBezTo>
                    <a:lnTo>
                      <a:pt x="6693" y="2287"/>
                    </a:lnTo>
                    <a:cubicBezTo>
                      <a:pt x="6564" y="2329"/>
                      <a:pt x="6525" y="2368"/>
                      <a:pt x="6454" y="2436"/>
                    </a:cubicBezTo>
                    <a:lnTo>
                      <a:pt x="6467" y="2439"/>
                    </a:lnTo>
                    <a:cubicBezTo>
                      <a:pt x="6431" y="2487"/>
                      <a:pt x="6405" y="2501"/>
                      <a:pt x="6386" y="2501"/>
                    </a:cubicBezTo>
                    <a:cubicBezTo>
                      <a:pt x="6367" y="2501"/>
                      <a:pt x="6350" y="2487"/>
                      <a:pt x="6331" y="2475"/>
                    </a:cubicBezTo>
                    <a:cubicBezTo>
                      <a:pt x="6315" y="2462"/>
                      <a:pt x="6295" y="2446"/>
                      <a:pt x="6267" y="2446"/>
                    </a:cubicBezTo>
                    <a:cubicBezTo>
                      <a:pt x="6264" y="2446"/>
                      <a:pt x="6257" y="2449"/>
                      <a:pt x="6254" y="2449"/>
                    </a:cubicBezTo>
                    <a:cubicBezTo>
                      <a:pt x="6228" y="2478"/>
                      <a:pt x="6095" y="2507"/>
                      <a:pt x="6137" y="2553"/>
                    </a:cubicBezTo>
                    <a:lnTo>
                      <a:pt x="5950" y="2553"/>
                    </a:lnTo>
                    <a:lnTo>
                      <a:pt x="5992" y="2627"/>
                    </a:lnTo>
                    <a:cubicBezTo>
                      <a:pt x="5905" y="2672"/>
                      <a:pt x="5863" y="2627"/>
                      <a:pt x="5802" y="2711"/>
                    </a:cubicBezTo>
                    <a:lnTo>
                      <a:pt x="5824" y="2782"/>
                    </a:lnTo>
                    <a:lnTo>
                      <a:pt x="6060" y="2711"/>
                    </a:lnTo>
                    <a:lnTo>
                      <a:pt x="6060" y="2711"/>
                    </a:lnTo>
                    <a:cubicBezTo>
                      <a:pt x="5957" y="2782"/>
                      <a:pt x="6057" y="2791"/>
                      <a:pt x="5937" y="2860"/>
                    </a:cubicBezTo>
                    <a:cubicBezTo>
                      <a:pt x="5976" y="2811"/>
                      <a:pt x="5973" y="2798"/>
                      <a:pt x="5950" y="2798"/>
                    </a:cubicBezTo>
                    <a:cubicBezTo>
                      <a:pt x="5937" y="2798"/>
                      <a:pt x="5915" y="2804"/>
                      <a:pt x="5892" y="2808"/>
                    </a:cubicBezTo>
                    <a:cubicBezTo>
                      <a:pt x="5869" y="2814"/>
                      <a:pt x="5843" y="2821"/>
                      <a:pt x="5821" y="2821"/>
                    </a:cubicBezTo>
                    <a:cubicBezTo>
                      <a:pt x="5805" y="2821"/>
                      <a:pt x="5788" y="2814"/>
                      <a:pt x="5782" y="2804"/>
                    </a:cubicBezTo>
                    <a:lnTo>
                      <a:pt x="5702" y="2879"/>
                    </a:lnTo>
                    <a:lnTo>
                      <a:pt x="5717" y="2849"/>
                    </a:lnTo>
                    <a:lnTo>
                      <a:pt x="5702" y="2849"/>
                    </a:lnTo>
                    <a:cubicBezTo>
                      <a:pt x="5630" y="2849"/>
                      <a:pt x="5633" y="2908"/>
                      <a:pt x="5550" y="2930"/>
                    </a:cubicBezTo>
                    <a:cubicBezTo>
                      <a:pt x="5595" y="2930"/>
                      <a:pt x="5633" y="2933"/>
                      <a:pt x="5672" y="2933"/>
                    </a:cubicBezTo>
                    <a:cubicBezTo>
                      <a:pt x="5736" y="2933"/>
                      <a:pt x="5795" y="2921"/>
                      <a:pt x="5866" y="2860"/>
                    </a:cubicBezTo>
                    <a:lnTo>
                      <a:pt x="5866" y="2860"/>
                    </a:lnTo>
                    <a:cubicBezTo>
                      <a:pt x="5788" y="2937"/>
                      <a:pt x="5611" y="3046"/>
                      <a:pt x="5562" y="3066"/>
                    </a:cubicBezTo>
                    <a:cubicBezTo>
                      <a:pt x="5472" y="3131"/>
                      <a:pt x="5385" y="3108"/>
                      <a:pt x="5285" y="3124"/>
                    </a:cubicBezTo>
                    <a:cubicBezTo>
                      <a:pt x="5459" y="3040"/>
                      <a:pt x="5152" y="2930"/>
                      <a:pt x="5527" y="2856"/>
                    </a:cubicBezTo>
                    <a:lnTo>
                      <a:pt x="5527" y="2856"/>
                    </a:lnTo>
                    <a:cubicBezTo>
                      <a:pt x="5527" y="2869"/>
                      <a:pt x="5508" y="2875"/>
                      <a:pt x="5492" y="2875"/>
                    </a:cubicBezTo>
                    <a:lnTo>
                      <a:pt x="5481" y="2875"/>
                    </a:lnTo>
                    <a:cubicBezTo>
                      <a:pt x="5498" y="2888"/>
                      <a:pt x="5514" y="2894"/>
                      <a:pt x="5530" y="2894"/>
                    </a:cubicBezTo>
                    <a:cubicBezTo>
                      <a:pt x="5608" y="2894"/>
                      <a:pt x="5708" y="2782"/>
                      <a:pt x="5756" y="2730"/>
                    </a:cubicBezTo>
                    <a:cubicBezTo>
                      <a:pt x="5724" y="2694"/>
                      <a:pt x="5769" y="2659"/>
                      <a:pt x="5705" y="2659"/>
                    </a:cubicBezTo>
                    <a:cubicBezTo>
                      <a:pt x="5688" y="2659"/>
                      <a:pt x="5672" y="2662"/>
                      <a:pt x="5647" y="2666"/>
                    </a:cubicBezTo>
                    <a:cubicBezTo>
                      <a:pt x="5705" y="2681"/>
                      <a:pt x="5575" y="2821"/>
                      <a:pt x="5430" y="2824"/>
                    </a:cubicBezTo>
                    <a:lnTo>
                      <a:pt x="5414" y="2704"/>
                    </a:lnTo>
                    <a:lnTo>
                      <a:pt x="5223" y="2756"/>
                    </a:lnTo>
                    <a:lnTo>
                      <a:pt x="5240" y="2743"/>
                    </a:lnTo>
                    <a:cubicBezTo>
                      <a:pt x="5223" y="2733"/>
                      <a:pt x="5207" y="2730"/>
                      <a:pt x="5188" y="2730"/>
                    </a:cubicBezTo>
                    <a:cubicBezTo>
                      <a:pt x="5149" y="2730"/>
                      <a:pt x="5110" y="2749"/>
                      <a:pt x="5062" y="2769"/>
                    </a:cubicBezTo>
                    <a:cubicBezTo>
                      <a:pt x="5016" y="2791"/>
                      <a:pt x="4968" y="2811"/>
                      <a:pt x="4910" y="2811"/>
                    </a:cubicBezTo>
                    <a:lnTo>
                      <a:pt x="4900" y="2811"/>
                    </a:lnTo>
                    <a:cubicBezTo>
                      <a:pt x="4900" y="2811"/>
                      <a:pt x="4900" y="2811"/>
                      <a:pt x="4900" y="2811"/>
                    </a:cubicBezTo>
                    <a:lnTo>
                      <a:pt x="4900" y="2811"/>
                    </a:lnTo>
                    <a:cubicBezTo>
                      <a:pt x="4881" y="2836"/>
                      <a:pt x="4939" y="2843"/>
                      <a:pt x="4965" y="2853"/>
                    </a:cubicBezTo>
                    <a:cubicBezTo>
                      <a:pt x="4942" y="2866"/>
                      <a:pt x="4923" y="2872"/>
                      <a:pt x="4910" y="2872"/>
                    </a:cubicBezTo>
                    <a:cubicBezTo>
                      <a:pt x="4878" y="2872"/>
                      <a:pt x="4874" y="2836"/>
                      <a:pt x="4900" y="2811"/>
                    </a:cubicBezTo>
                    <a:lnTo>
                      <a:pt x="4900" y="2811"/>
                    </a:lnTo>
                    <a:cubicBezTo>
                      <a:pt x="4819" y="2885"/>
                      <a:pt x="4445" y="2927"/>
                      <a:pt x="4629" y="3015"/>
                    </a:cubicBezTo>
                    <a:cubicBezTo>
                      <a:pt x="4606" y="3008"/>
                      <a:pt x="4587" y="3004"/>
                      <a:pt x="4568" y="3004"/>
                    </a:cubicBezTo>
                    <a:cubicBezTo>
                      <a:pt x="4464" y="3004"/>
                      <a:pt x="4387" y="3092"/>
                      <a:pt x="4280" y="3127"/>
                    </a:cubicBezTo>
                    <a:lnTo>
                      <a:pt x="4454" y="3140"/>
                    </a:lnTo>
                    <a:cubicBezTo>
                      <a:pt x="4274" y="3266"/>
                      <a:pt x="4322" y="3201"/>
                      <a:pt x="4183" y="3359"/>
                    </a:cubicBezTo>
                    <a:cubicBezTo>
                      <a:pt x="4161" y="3331"/>
                      <a:pt x="4122" y="3308"/>
                      <a:pt x="4147" y="3270"/>
                    </a:cubicBezTo>
                    <a:lnTo>
                      <a:pt x="4147" y="3270"/>
                    </a:lnTo>
                    <a:cubicBezTo>
                      <a:pt x="3880" y="3311"/>
                      <a:pt x="3495" y="3308"/>
                      <a:pt x="3344" y="3418"/>
                    </a:cubicBezTo>
                    <a:lnTo>
                      <a:pt x="3330" y="3418"/>
                    </a:lnTo>
                    <a:cubicBezTo>
                      <a:pt x="3256" y="3418"/>
                      <a:pt x="3205" y="3395"/>
                      <a:pt x="3153" y="3373"/>
                    </a:cubicBezTo>
                    <a:cubicBezTo>
                      <a:pt x="3101" y="3347"/>
                      <a:pt x="3050" y="3325"/>
                      <a:pt x="2972" y="3325"/>
                    </a:cubicBezTo>
                    <a:cubicBezTo>
                      <a:pt x="2937" y="3325"/>
                      <a:pt x="2898" y="3331"/>
                      <a:pt x="2849" y="3340"/>
                    </a:cubicBezTo>
                    <a:cubicBezTo>
                      <a:pt x="2804" y="3353"/>
                      <a:pt x="2868" y="3425"/>
                      <a:pt x="2782" y="3425"/>
                    </a:cubicBezTo>
                    <a:cubicBezTo>
                      <a:pt x="2765" y="3425"/>
                      <a:pt x="2743" y="3425"/>
                      <a:pt x="2717" y="3418"/>
                    </a:cubicBezTo>
                    <a:cubicBezTo>
                      <a:pt x="2707" y="3408"/>
                      <a:pt x="2878" y="3337"/>
                      <a:pt x="2707" y="3337"/>
                    </a:cubicBezTo>
                    <a:lnTo>
                      <a:pt x="2691" y="3337"/>
                    </a:lnTo>
                    <a:cubicBezTo>
                      <a:pt x="2659" y="3356"/>
                      <a:pt x="2623" y="3363"/>
                      <a:pt x="2585" y="3363"/>
                    </a:cubicBezTo>
                    <a:cubicBezTo>
                      <a:pt x="2539" y="3363"/>
                      <a:pt x="2491" y="3353"/>
                      <a:pt x="2442" y="3344"/>
                    </a:cubicBezTo>
                    <a:cubicBezTo>
                      <a:pt x="2394" y="3334"/>
                      <a:pt x="2342" y="3325"/>
                      <a:pt x="2294" y="3325"/>
                    </a:cubicBezTo>
                    <a:cubicBezTo>
                      <a:pt x="2258" y="3325"/>
                      <a:pt x="2223" y="3328"/>
                      <a:pt x="2187" y="3344"/>
                    </a:cubicBezTo>
                    <a:cubicBezTo>
                      <a:pt x="2113" y="3305"/>
                      <a:pt x="1974" y="3308"/>
                      <a:pt x="2006" y="3237"/>
                    </a:cubicBezTo>
                    <a:lnTo>
                      <a:pt x="2006" y="3237"/>
                    </a:lnTo>
                    <a:cubicBezTo>
                      <a:pt x="2054" y="3250"/>
                      <a:pt x="2116" y="3253"/>
                      <a:pt x="2175" y="3253"/>
                    </a:cubicBezTo>
                    <a:cubicBezTo>
                      <a:pt x="2258" y="3253"/>
                      <a:pt x="2333" y="3243"/>
                      <a:pt x="2361" y="3224"/>
                    </a:cubicBezTo>
                    <a:lnTo>
                      <a:pt x="2361" y="3224"/>
                    </a:lnTo>
                    <a:cubicBezTo>
                      <a:pt x="2336" y="3266"/>
                      <a:pt x="2465" y="3273"/>
                      <a:pt x="2352" y="3298"/>
                    </a:cubicBezTo>
                    <a:cubicBezTo>
                      <a:pt x="2410" y="3318"/>
                      <a:pt x="2449" y="3321"/>
                      <a:pt x="2475" y="3321"/>
                    </a:cubicBezTo>
                    <a:cubicBezTo>
                      <a:pt x="2507" y="3321"/>
                      <a:pt x="2523" y="3315"/>
                      <a:pt x="2543" y="3308"/>
                    </a:cubicBezTo>
                    <a:cubicBezTo>
                      <a:pt x="2562" y="3301"/>
                      <a:pt x="2582" y="3295"/>
                      <a:pt x="2613" y="3295"/>
                    </a:cubicBezTo>
                    <a:cubicBezTo>
                      <a:pt x="2636" y="3295"/>
                      <a:pt x="2665" y="3298"/>
                      <a:pt x="2707" y="3308"/>
                    </a:cubicBezTo>
                    <a:cubicBezTo>
                      <a:pt x="2717" y="3286"/>
                      <a:pt x="2640" y="3240"/>
                      <a:pt x="2585" y="3240"/>
                    </a:cubicBezTo>
                    <a:cubicBezTo>
                      <a:pt x="2575" y="3240"/>
                      <a:pt x="2565" y="3243"/>
                      <a:pt x="2558" y="3247"/>
                    </a:cubicBezTo>
                    <a:cubicBezTo>
                      <a:pt x="2562" y="3153"/>
                      <a:pt x="2959" y="3211"/>
                      <a:pt x="2782" y="3088"/>
                    </a:cubicBezTo>
                    <a:lnTo>
                      <a:pt x="2759" y="3088"/>
                    </a:lnTo>
                    <a:cubicBezTo>
                      <a:pt x="2685" y="3088"/>
                      <a:pt x="2626" y="3115"/>
                      <a:pt x="2575" y="3143"/>
                    </a:cubicBezTo>
                    <a:cubicBezTo>
                      <a:pt x="2520" y="3170"/>
                      <a:pt x="2475" y="3198"/>
                      <a:pt x="2420" y="3198"/>
                    </a:cubicBezTo>
                    <a:cubicBezTo>
                      <a:pt x="2388" y="3198"/>
                      <a:pt x="2352" y="3189"/>
                      <a:pt x="2313" y="3163"/>
                    </a:cubicBezTo>
                    <a:cubicBezTo>
                      <a:pt x="2391" y="3104"/>
                      <a:pt x="2507" y="3163"/>
                      <a:pt x="2604" y="3063"/>
                    </a:cubicBezTo>
                    <a:lnTo>
                      <a:pt x="2455" y="3015"/>
                    </a:lnTo>
                    <a:lnTo>
                      <a:pt x="2339" y="3082"/>
                    </a:lnTo>
                    <a:lnTo>
                      <a:pt x="2349" y="3069"/>
                    </a:lnTo>
                    <a:cubicBezTo>
                      <a:pt x="2294" y="3046"/>
                      <a:pt x="2255" y="3037"/>
                      <a:pt x="2220" y="3037"/>
                    </a:cubicBezTo>
                    <a:cubicBezTo>
                      <a:pt x="2093" y="3037"/>
                      <a:pt x="2071" y="3166"/>
                      <a:pt x="1899" y="3195"/>
                    </a:cubicBezTo>
                    <a:cubicBezTo>
                      <a:pt x="2016" y="3270"/>
                      <a:pt x="1868" y="3366"/>
                      <a:pt x="1954" y="3415"/>
                    </a:cubicBezTo>
                    <a:lnTo>
                      <a:pt x="1896" y="3415"/>
                    </a:lnTo>
                    <a:cubicBezTo>
                      <a:pt x="1793" y="3415"/>
                      <a:pt x="1725" y="3395"/>
                      <a:pt x="1725" y="3308"/>
                    </a:cubicBezTo>
                    <a:cubicBezTo>
                      <a:pt x="1977" y="3234"/>
                      <a:pt x="1738" y="3201"/>
                      <a:pt x="1981" y="3111"/>
                    </a:cubicBezTo>
                    <a:cubicBezTo>
                      <a:pt x="1942" y="3073"/>
                      <a:pt x="2045" y="2966"/>
                      <a:pt x="1896" y="2949"/>
                    </a:cubicBezTo>
                    <a:lnTo>
                      <a:pt x="1896" y="2949"/>
                    </a:lnTo>
                    <a:cubicBezTo>
                      <a:pt x="1732" y="3021"/>
                      <a:pt x="1945" y="3034"/>
                      <a:pt x="1780" y="3066"/>
                    </a:cubicBezTo>
                    <a:cubicBezTo>
                      <a:pt x="1771" y="3056"/>
                      <a:pt x="1761" y="3046"/>
                      <a:pt x="1768" y="3034"/>
                    </a:cubicBezTo>
                    <a:lnTo>
                      <a:pt x="1768" y="3034"/>
                    </a:lnTo>
                    <a:cubicBezTo>
                      <a:pt x="1744" y="3046"/>
                      <a:pt x="1729" y="3053"/>
                      <a:pt x="1713" y="3053"/>
                    </a:cubicBezTo>
                    <a:cubicBezTo>
                      <a:pt x="1702" y="3053"/>
                      <a:pt x="1696" y="3049"/>
                      <a:pt x="1686" y="3049"/>
                    </a:cubicBezTo>
                    <a:cubicBezTo>
                      <a:pt x="1677" y="3046"/>
                      <a:pt x="1671" y="3046"/>
                      <a:pt x="1658" y="3046"/>
                    </a:cubicBezTo>
                    <a:cubicBezTo>
                      <a:pt x="1641" y="3046"/>
                      <a:pt x="1619" y="3049"/>
                      <a:pt x="1589" y="3069"/>
                    </a:cubicBezTo>
                    <a:lnTo>
                      <a:pt x="1613" y="3049"/>
                    </a:lnTo>
                    <a:cubicBezTo>
                      <a:pt x="1589" y="3040"/>
                      <a:pt x="1574" y="3037"/>
                      <a:pt x="1561" y="3037"/>
                    </a:cubicBezTo>
                    <a:cubicBezTo>
                      <a:pt x="1535" y="3037"/>
                      <a:pt x="1519" y="3046"/>
                      <a:pt x="1502" y="3056"/>
                    </a:cubicBezTo>
                    <a:cubicBezTo>
                      <a:pt x="1483" y="3069"/>
                      <a:pt x="1467" y="3079"/>
                      <a:pt x="1447" y="3079"/>
                    </a:cubicBezTo>
                    <a:cubicBezTo>
                      <a:pt x="1434" y="3079"/>
                      <a:pt x="1419" y="3076"/>
                      <a:pt x="1399" y="3063"/>
                    </a:cubicBezTo>
                    <a:lnTo>
                      <a:pt x="1399" y="3063"/>
                    </a:lnTo>
                    <a:cubicBezTo>
                      <a:pt x="1441" y="3134"/>
                      <a:pt x="1337" y="3124"/>
                      <a:pt x="1289" y="3176"/>
                    </a:cubicBezTo>
                    <a:cubicBezTo>
                      <a:pt x="1373" y="3192"/>
                      <a:pt x="1431" y="3289"/>
                      <a:pt x="1580" y="3289"/>
                    </a:cubicBezTo>
                    <a:cubicBezTo>
                      <a:pt x="1593" y="3289"/>
                      <a:pt x="1602" y="3289"/>
                      <a:pt x="1616" y="3286"/>
                    </a:cubicBezTo>
                    <a:cubicBezTo>
                      <a:pt x="1638" y="3228"/>
                      <a:pt x="1622" y="3195"/>
                      <a:pt x="1699" y="3170"/>
                    </a:cubicBezTo>
                    <a:cubicBezTo>
                      <a:pt x="1658" y="3170"/>
                      <a:pt x="1619" y="3173"/>
                      <a:pt x="1580" y="3176"/>
                    </a:cubicBezTo>
                    <a:cubicBezTo>
                      <a:pt x="1599" y="3166"/>
                      <a:pt x="1625" y="3150"/>
                      <a:pt x="1647" y="3140"/>
                    </a:cubicBezTo>
                    <a:lnTo>
                      <a:pt x="1644" y="3137"/>
                    </a:lnTo>
                    <a:lnTo>
                      <a:pt x="1661" y="3134"/>
                    </a:lnTo>
                    <a:lnTo>
                      <a:pt x="1647" y="3140"/>
                    </a:lnTo>
                    <a:lnTo>
                      <a:pt x="1764" y="3170"/>
                    </a:lnTo>
                    <a:cubicBezTo>
                      <a:pt x="1616" y="3211"/>
                      <a:pt x="1686" y="3273"/>
                      <a:pt x="1625" y="3334"/>
                    </a:cubicBezTo>
                    <a:cubicBezTo>
                      <a:pt x="1599" y="3331"/>
                      <a:pt x="1577" y="3328"/>
                      <a:pt x="1564" y="3328"/>
                    </a:cubicBezTo>
                    <a:cubicBezTo>
                      <a:pt x="1538" y="3328"/>
                      <a:pt x="1525" y="3331"/>
                      <a:pt x="1512" y="3334"/>
                    </a:cubicBezTo>
                    <a:cubicBezTo>
                      <a:pt x="1499" y="3337"/>
                      <a:pt x="1489" y="3344"/>
                      <a:pt x="1470" y="3344"/>
                    </a:cubicBezTo>
                    <a:cubicBezTo>
                      <a:pt x="1464" y="3344"/>
                      <a:pt x="1451" y="3340"/>
                      <a:pt x="1438" y="3337"/>
                    </a:cubicBezTo>
                    <a:cubicBezTo>
                      <a:pt x="1441" y="3250"/>
                      <a:pt x="1179" y="3208"/>
                      <a:pt x="1034" y="3182"/>
                    </a:cubicBezTo>
                    <a:lnTo>
                      <a:pt x="1031" y="3182"/>
                    </a:lnTo>
                    <a:cubicBezTo>
                      <a:pt x="1021" y="3182"/>
                      <a:pt x="1012" y="3179"/>
                      <a:pt x="1005" y="3176"/>
                    </a:cubicBezTo>
                    <a:lnTo>
                      <a:pt x="1005" y="3176"/>
                    </a:lnTo>
                    <a:lnTo>
                      <a:pt x="1034" y="3182"/>
                    </a:lnTo>
                    <a:cubicBezTo>
                      <a:pt x="1057" y="3179"/>
                      <a:pt x="1082" y="3173"/>
                      <a:pt x="1099" y="3173"/>
                    </a:cubicBezTo>
                    <a:cubicBezTo>
                      <a:pt x="1196" y="3101"/>
                      <a:pt x="1015" y="3111"/>
                      <a:pt x="1008" y="3092"/>
                    </a:cubicBezTo>
                    <a:lnTo>
                      <a:pt x="947" y="3143"/>
                    </a:lnTo>
                    <a:cubicBezTo>
                      <a:pt x="960" y="3131"/>
                      <a:pt x="963" y="3115"/>
                      <a:pt x="934" y="3111"/>
                    </a:cubicBezTo>
                    <a:cubicBezTo>
                      <a:pt x="834" y="3143"/>
                      <a:pt x="869" y="3234"/>
                      <a:pt x="785" y="3270"/>
                    </a:cubicBezTo>
                    <a:cubicBezTo>
                      <a:pt x="763" y="3228"/>
                      <a:pt x="821" y="3137"/>
                      <a:pt x="756" y="3127"/>
                    </a:cubicBezTo>
                    <a:cubicBezTo>
                      <a:pt x="734" y="3104"/>
                      <a:pt x="682" y="3063"/>
                      <a:pt x="620" y="3063"/>
                    </a:cubicBezTo>
                    <a:cubicBezTo>
                      <a:pt x="589" y="3063"/>
                      <a:pt x="556" y="3073"/>
                      <a:pt x="523" y="3101"/>
                    </a:cubicBezTo>
                    <a:cubicBezTo>
                      <a:pt x="523" y="3121"/>
                      <a:pt x="508" y="3146"/>
                      <a:pt x="485" y="3170"/>
                    </a:cubicBezTo>
                    <a:cubicBezTo>
                      <a:pt x="489" y="3163"/>
                      <a:pt x="492" y="3160"/>
                      <a:pt x="492" y="3156"/>
                    </a:cubicBezTo>
                    <a:cubicBezTo>
                      <a:pt x="469" y="3153"/>
                      <a:pt x="437" y="3150"/>
                      <a:pt x="414" y="3150"/>
                    </a:cubicBezTo>
                    <a:lnTo>
                      <a:pt x="404" y="3150"/>
                    </a:lnTo>
                    <a:cubicBezTo>
                      <a:pt x="411" y="3053"/>
                      <a:pt x="520" y="3111"/>
                      <a:pt x="559" y="3018"/>
                    </a:cubicBezTo>
                    <a:lnTo>
                      <a:pt x="534" y="2943"/>
                    </a:lnTo>
                    <a:lnTo>
                      <a:pt x="530" y="2946"/>
                    </a:lnTo>
                    <a:lnTo>
                      <a:pt x="530" y="2930"/>
                    </a:lnTo>
                    <a:lnTo>
                      <a:pt x="534" y="2943"/>
                    </a:lnTo>
                    <a:cubicBezTo>
                      <a:pt x="589" y="2918"/>
                      <a:pt x="663" y="2856"/>
                      <a:pt x="695" y="2811"/>
                    </a:cubicBezTo>
                    <a:lnTo>
                      <a:pt x="695" y="2811"/>
                    </a:lnTo>
                    <a:cubicBezTo>
                      <a:pt x="589" y="2824"/>
                      <a:pt x="575" y="2853"/>
                      <a:pt x="478" y="2911"/>
                    </a:cubicBezTo>
                    <a:cubicBezTo>
                      <a:pt x="443" y="2875"/>
                      <a:pt x="504" y="2811"/>
                      <a:pt x="514" y="2801"/>
                    </a:cubicBezTo>
                    <a:lnTo>
                      <a:pt x="514" y="2846"/>
                    </a:lnTo>
                    <a:lnTo>
                      <a:pt x="523" y="2846"/>
                    </a:lnTo>
                    <a:cubicBezTo>
                      <a:pt x="663" y="2846"/>
                      <a:pt x="692" y="2708"/>
                      <a:pt x="872" y="2681"/>
                    </a:cubicBezTo>
                    <a:lnTo>
                      <a:pt x="879" y="2681"/>
                    </a:lnTo>
                    <a:cubicBezTo>
                      <a:pt x="896" y="2681"/>
                      <a:pt x="882" y="2691"/>
                      <a:pt x="879" y="2704"/>
                    </a:cubicBezTo>
                    <a:cubicBezTo>
                      <a:pt x="1008" y="2604"/>
                      <a:pt x="1160" y="2685"/>
                      <a:pt x="1292" y="2584"/>
                    </a:cubicBezTo>
                    <a:lnTo>
                      <a:pt x="1292" y="2584"/>
                    </a:lnTo>
                    <a:cubicBezTo>
                      <a:pt x="827" y="2620"/>
                      <a:pt x="465" y="2720"/>
                      <a:pt x="243" y="2879"/>
                    </a:cubicBezTo>
                    <a:cubicBezTo>
                      <a:pt x="298" y="2995"/>
                      <a:pt x="362" y="3108"/>
                      <a:pt x="430" y="3215"/>
                    </a:cubicBezTo>
                    <a:cubicBezTo>
                      <a:pt x="430" y="3211"/>
                      <a:pt x="430" y="3204"/>
                      <a:pt x="427" y="3201"/>
                    </a:cubicBezTo>
                    <a:lnTo>
                      <a:pt x="427" y="3201"/>
                    </a:lnTo>
                    <a:cubicBezTo>
                      <a:pt x="430" y="3204"/>
                      <a:pt x="434" y="3204"/>
                      <a:pt x="440" y="3204"/>
                    </a:cubicBezTo>
                    <a:cubicBezTo>
                      <a:pt x="443" y="3204"/>
                      <a:pt x="450" y="3201"/>
                      <a:pt x="456" y="3198"/>
                    </a:cubicBezTo>
                    <a:lnTo>
                      <a:pt x="456" y="3198"/>
                    </a:lnTo>
                    <a:cubicBezTo>
                      <a:pt x="450" y="3211"/>
                      <a:pt x="443" y="3224"/>
                      <a:pt x="440" y="3234"/>
                    </a:cubicBezTo>
                    <a:cubicBezTo>
                      <a:pt x="453" y="3247"/>
                      <a:pt x="462" y="3263"/>
                      <a:pt x="472" y="3279"/>
                    </a:cubicBezTo>
                    <a:cubicBezTo>
                      <a:pt x="478" y="3282"/>
                      <a:pt x="492" y="3286"/>
                      <a:pt x="501" y="3289"/>
                    </a:cubicBezTo>
                    <a:cubicBezTo>
                      <a:pt x="527" y="3279"/>
                      <a:pt x="582" y="3263"/>
                      <a:pt x="637" y="3250"/>
                    </a:cubicBezTo>
                    <a:lnTo>
                      <a:pt x="637" y="3250"/>
                    </a:lnTo>
                    <a:cubicBezTo>
                      <a:pt x="582" y="3273"/>
                      <a:pt x="569" y="3318"/>
                      <a:pt x="534" y="3318"/>
                    </a:cubicBezTo>
                    <a:cubicBezTo>
                      <a:pt x="527" y="3318"/>
                      <a:pt x="517" y="3315"/>
                      <a:pt x="504" y="3308"/>
                    </a:cubicBezTo>
                    <a:lnTo>
                      <a:pt x="504" y="3308"/>
                    </a:lnTo>
                    <a:lnTo>
                      <a:pt x="523" y="3331"/>
                    </a:lnTo>
                    <a:lnTo>
                      <a:pt x="582" y="3331"/>
                    </a:lnTo>
                    <a:cubicBezTo>
                      <a:pt x="595" y="3315"/>
                      <a:pt x="608" y="3311"/>
                      <a:pt x="617" y="3311"/>
                    </a:cubicBezTo>
                    <a:lnTo>
                      <a:pt x="634" y="3311"/>
                    </a:lnTo>
                    <a:cubicBezTo>
                      <a:pt x="644" y="3301"/>
                      <a:pt x="656" y="3292"/>
                      <a:pt x="669" y="3282"/>
                    </a:cubicBezTo>
                    <a:lnTo>
                      <a:pt x="669" y="3282"/>
                    </a:lnTo>
                    <a:cubicBezTo>
                      <a:pt x="669" y="3289"/>
                      <a:pt x="666" y="3295"/>
                      <a:pt x="663" y="3305"/>
                    </a:cubicBezTo>
                    <a:cubicBezTo>
                      <a:pt x="672" y="3301"/>
                      <a:pt x="682" y="3298"/>
                      <a:pt x="689" y="3295"/>
                    </a:cubicBezTo>
                    <a:cubicBezTo>
                      <a:pt x="692" y="3301"/>
                      <a:pt x="695" y="3308"/>
                      <a:pt x="695" y="3315"/>
                    </a:cubicBezTo>
                    <a:cubicBezTo>
                      <a:pt x="689" y="3321"/>
                      <a:pt x="698" y="3359"/>
                      <a:pt x="659" y="3402"/>
                    </a:cubicBezTo>
                    <a:cubicBezTo>
                      <a:pt x="656" y="3402"/>
                      <a:pt x="653" y="3398"/>
                      <a:pt x="650" y="3398"/>
                    </a:cubicBezTo>
                    <a:cubicBezTo>
                      <a:pt x="647" y="3418"/>
                      <a:pt x="650" y="3434"/>
                      <a:pt x="647" y="3444"/>
                    </a:cubicBezTo>
                    <a:lnTo>
                      <a:pt x="659" y="3456"/>
                    </a:lnTo>
                    <a:cubicBezTo>
                      <a:pt x="659" y="3456"/>
                      <a:pt x="656" y="3453"/>
                      <a:pt x="647" y="3447"/>
                    </a:cubicBezTo>
                    <a:lnTo>
                      <a:pt x="647" y="3444"/>
                    </a:lnTo>
                    <a:cubicBezTo>
                      <a:pt x="637" y="3431"/>
                      <a:pt x="614" y="3408"/>
                      <a:pt x="592" y="3389"/>
                    </a:cubicBezTo>
                    <a:cubicBezTo>
                      <a:pt x="575" y="3386"/>
                      <a:pt x="562" y="3386"/>
                      <a:pt x="547" y="3383"/>
                    </a:cubicBezTo>
                    <a:lnTo>
                      <a:pt x="547" y="3383"/>
                    </a:lnTo>
                    <a:cubicBezTo>
                      <a:pt x="547" y="3383"/>
                      <a:pt x="547" y="3383"/>
                      <a:pt x="547" y="3383"/>
                    </a:cubicBezTo>
                    <a:cubicBezTo>
                      <a:pt x="523" y="3379"/>
                      <a:pt x="504" y="3373"/>
                      <a:pt x="485" y="3370"/>
                    </a:cubicBezTo>
                    <a:lnTo>
                      <a:pt x="485" y="3370"/>
                    </a:lnTo>
                    <a:cubicBezTo>
                      <a:pt x="498" y="3386"/>
                      <a:pt x="485" y="3408"/>
                      <a:pt x="517" y="3418"/>
                    </a:cubicBezTo>
                    <a:lnTo>
                      <a:pt x="446" y="3453"/>
                    </a:lnTo>
                    <a:cubicBezTo>
                      <a:pt x="472" y="3483"/>
                      <a:pt x="495" y="3515"/>
                      <a:pt x="520" y="3544"/>
                    </a:cubicBezTo>
                    <a:cubicBezTo>
                      <a:pt x="534" y="3541"/>
                      <a:pt x="547" y="3538"/>
                      <a:pt x="559" y="3531"/>
                    </a:cubicBezTo>
                    <a:cubicBezTo>
                      <a:pt x="575" y="3525"/>
                      <a:pt x="592" y="3518"/>
                      <a:pt x="608" y="3518"/>
                    </a:cubicBezTo>
                    <a:cubicBezTo>
                      <a:pt x="636" y="3518"/>
                      <a:pt x="668" y="3534"/>
                      <a:pt x="710" y="3594"/>
                    </a:cubicBezTo>
                    <a:lnTo>
                      <a:pt x="710" y="3594"/>
                    </a:lnTo>
                    <a:cubicBezTo>
                      <a:pt x="703" y="3585"/>
                      <a:pt x="694" y="3583"/>
                      <a:pt x="689" y="3583"/>
                    </a:cubicBezTo>
                    <a:cubicBezTo>
                      <a:pt x="675" y="3583"/>
                      <a:pt x="669" y="3589"/>
                      <a:pt x="659" y="3592"/>
                    </a:cubicBezTo>
                    <a:cubicBezTo>
                      <a:pt x="669" y="3622"/>
                      <a:pt x="705" y="3699"/>
                      <a:pt x="766" y="3712"/>
                    </a:cubicBezTo>
                    <a:lnTo>
                      <a:pt x="737" y="3725"/>
                    </a:lnTo>
                    <a:lnTo>
                      <a:pt x="892" y="3873"/>
                    </a:lnTo>
                    <a:cubicBezTo>
                      <a:pt x="882" y="3877"/>
                      <a:pt x="872" y="3880"/>
                      <a:pt x="866" y="3880"/>
                    </a:cubicBezTo>
                    <a:cubicBezTo>
                      <a:pt x="1144" y="4100"/>
                      <a:pt x="1458" y="4242"/>
                      <a:pt x="1761" y="4297"/>
                    </a:cubicBezTo>
                    <a:lnTo>
                      <a:pt x="1725" y="4280"/>
                    </a:lnTo>
                    <a:cubicBezTo>
                      <a:pt x="1286" y="4096"/>
                      <a:pt x="915" y="3825"/>
                      <a:pt x="624" y="3476"/>
                    </a:cubicBezTo>
                    <a:lnTo>
                      <a:pt x="624" y="3476"/>
                    </a:lnTo>
                    <a:cubicBezTo>
                      <a:pt x="1260" y="4187"/>
                      <a:pt x="2209" y="4516"/>
                      <a:pt x="3288" y="4535"/>
                    </a:cubicBezTo>
                    <a:lnTo>
                      <a:pt x="3305" y="4535"/>
                    </a:lnTo>
                    <a:cubicBezTo>
                      <a:pt x="3534" y="4535"/>
                      <a:pt x="3867" y="4452"/>
                      <a:pt x="4086" y="4390"/>
                    </a:cubicBezTo>
                    <a:cubicBezTo>
                      <a:pt x="4823" y="4209"/>
                      <a:pt x="5585" y="3918"/>
                      <a:pt x="6305" y="3518"/>
                    </a:cubicBezTo>
                    <a:cubicBezTo>
                      <a:pt x="6376" y="3453"/>
                      <a:pt x="6457" y="3395"/>
                      <a:pt x="6544" y="3359"/>
                    </a:cubicBezTo>
                    <a:cubicBezTo>
                      <a:pt x="6547" y="3366"/>
                      <a:pt x="6550" y="3370"/>
                      <a:pt x="6557" y="3373"/>
                    </a:cubicBezTo>
                    <a:cubicBezTo>
                      <a:pt x="6589" y="3353"/>
                      <a:pt x="6625" y="3334"/>
                      <a:pt x="6657" y="3311"/>
                    </a:cubicBezTo>
                    <a:lnTo>
                      <a:pt x="6660" y="3298"/>
                    </a:lnTo>
                    <a:cubicBezTo>
                      <a:pt x="6667" y="3295"/>
                      <a:pt x="6671" y="3292"/>
                      <a:pt x="6674" y="3292"/>
                    </a:cubicBezTo>
                    <a:cubicBezTo>
                      <a:pt x="6677" y="3292"/>
                      <a:pt x="6680" y="3295"/>
                      <a:pt x="6680" y="3298"/>
                    </a:cubicBezTo>
                    <a:cubicBezTo>
                      <a:pt x="6812" y="3218"/>
                      <a:pt x="6942" y="3131"/>
                      <a:pt x="7071" y="3040"/>
                    </a:cubicBezTo>
                    <a:cubicBezTo>
                      <a:pt x="7090" y="3008"/>
                      <a:pt x="7097" y="2976"/>
                      <a:pt x="7084" y="2937"/>
                    </a:cubicBezTo>
                    <a:lnTo>
                      <a:pt x="7100" y="2937"/>
                    </a:lnTo>
                    <a:cubicBezTo>
                      <a:pt x="7145" y="2937"/>
                      <a:pt x="7119" y="2976"/>
                      <a:pt x="7097" y="3015"/>
                    </a:cubicBezTo>
                    <a:cubicBezTo>
                      <a:pt x="7093" y="3021"/>
                      <a:pt x="7090" y="3024"/>
                      <a:pt x="7090" y="3027"/>
                    </a:cubicBezTo>
                    <a:cubicBezTo>
                      <a:pt x="7206" y="2943"/>
                      <a:pt x="7322" y="2856"/>
                      <a:pt x="7439" y="2766"/>
                    </a:cubicBezTo>
                    <a:lnTo>
                      <a:pt x="7439" y="2766"/>
                    </a:lnTo>
                    <a:cubicBezTo>
                      <a:pt x="7381" y="2840"/>
                      <a:pt x="7322" y="2921"/>
                      <a:pt x="7258" y="2995"/>
                    </a:cubicBezTo>
                    <a:cubicBezTo>
                      <a:pt x="7419" y="2856"/>
                      <a:pt x="7574" y="2711"/>
                      <a:pt x="7723" y="2562"/>
                    </a:cubicBezTo>
                    <a:cubicBezTo>
                      <a:pt x="7729" y="2542"/>
                      <a:pt x="7736" y="2526"/>
                      <a:pt x="7743" y="2507"/>
                    </a:cubicBezTo>
                    <a:lnTo>
                      <a:pt x="7743" y="2507"/>
                    </a:lnTo>
                    <a:lnTo>
                      <a:pt x="7701" y="2562"/>
                    </a:lnTo>
                    <a:lnTo>
                      <a:pt x="7439" y="2766"/>
                    </a:lnTo>
                    <a:lnTo>
                      <a:pt x="7571" y="2594"/>
                    </a:lnTo>
                    <a:cubicBezTo>
                      <a:pt x="7626" y="2556"/>
                      <a:pt x="7704" y="2484"/>
                      <a:pt x="7775" y="2414"/>
                    </a:cubicBezTo>
                    <a:cubicBezTo>
                      <a:pt x="7810" y="2307"/>
                      <a:pt x="7856" y="2201"/>
                      <a:pt x="7953" y="2104"/>
                    </a:cubicBezTo>
                    <a:lnTo>
                      <a:pt x="7953" y="2104"/>
                    </a:lnTo>
                    <a:cubicBezTo>
                      <a:pt x="7950" y="2119"/>
                      <a:pt x="7956" y="2126"/>
                      <a:pt x="7965" y="2126"/>
                    </a:cubicBezTo>
                    <a:cubicBezTo>
                      <a:pt x="7975" y="2126"/>
                      <a:pt x="7995" y="2116"/>
                      <a:pt x="8014" y="2107"/>
                    </a:cubicBezTo>
                    <a:cubicBezTo>
                      <a:pt x="8033" y="2097"/>
                      <a:pt x="8053" y="2087"/>
                      <a:pt x="8069" y="2087"/>
                    </a:cubicBezTo>
                    <a:cubicBezTo>
                      <a:pt x="8091" y="2087"/>
                      <a:pt x="8101" y="2104"/>
                      <a:pt x="8091" y="2162"/>
                    </a:cubicBezTo>
                    <a:cubicBezTo>
                      <a:pt x="8095" y="2158"/>
                      <a:pt x="8098" y="2158"/>
                      <a:pt x="8101" y="2155"/>
                    </a:cubicBezTo>
                    <a:cubicBezTo>
                      <a:pt x="8136" y="2116"/>
                      <a:pt x="8172" y="2074"/>
                      <a:pt x="8208" y="2029"/>
                    </a:cubicBezTo>
                    <a:cubicBezTo>
                      <a:pt x="8217" y="1997"/>
                      <a:pt x="8217" y="1968"/>
                      <a:pt x="8205" y="1955"/>
                    </a:cubicBezTo>
                    <a:cubicBezTo>
                      <a:pt x="8133" y="2026"/>
                      <a:pt x="8175" y="1977"/>
                      <a:pt x="8105" y="2029"/>
                    </a:cubicBezTo>
                    <a:cubicBezTo>
                      <a:pt x="8111" y="1955"/>
                      <a:pt x="8185" y="1855"/>
                      <a:pt x="8243" y="1832"/>
                    </a:cubicBezTo>
                    <a:lnTo>
                      <a:pt x="8243" y="1832"/>
                    </a:lnTo>
                    <a:cubicBezTo>
                      <a:pt x="8224" y="1852"/>
                      <a:pt x="8236" y="1848"/>
                      <a:pt x="8246" y="1861"/>
                    </a:cubicBezTo>
                    <a:cubicBezTo>
                      <a:pt x="8340" y="1787"/>
                      <a:pt x="8243" y="1790"/>
                      <a:pt x="8279" y="1709"/>
                    </a:cubicBezTo>
                    <a:lnTo>
                      <a:pt x="8285" y="1709"/>
                    </a:lnTo>
                    <a:cubicBezTo>
                      <a:pt x="8350" y="1709"/>
                      <a:pt x="8405" y="1557"/>
                      <a:pt x="8476" y="1512"/>
                    </a:cubicBezTo>
                    <a:lnTo>
                      <a:pt x="8460" y="1363"/>
                    </a:lnTo>
                    <a:lnTo>
                      <a:pt x="8460" y="1363"/>
                    </a:lnTo>
                    <a:cubicBezTo>
                      <a:pt x="8463" y="1380"/>
                      <a:pt x="8466" y="1387"/>
                      <a:pt x="8473" y="1387"/>
                    </a:cubicBezTo>
                    <a:cubicBezTo>
                      <a:pt x="8485" y="1335"/>
                      <a:pt x="8540" y="1309"/>
                      <a:pt x="8595" y="1267"/>
                    </a:cubicBezTo>
                    <a:cubicBezTo>
                      <a:pt x="8595" y="1193"/>
                      <a:pt x="8582" y="1112"/>
                      <a:pt x="8628" y="1031"/>
                    </a:cubicBezTo>
                    <a:lnTo>
                      <a:pt x="8628" y="1031"/>
                    </a:lnTo>
                    <a:cubicBezTo>
                      <a:pt x="8608" y="1057"/>
                      <a:pt x="8585" y="1080"/>
                      <a:pt x="8566" y="1102"/>
                    </a:cubicBezTo>
                    <a:lnTo>
                      <a:pt x="8563" y="1150"/>
                    </a:lnTo>
                    <a:cubicBezTo>
                      <a:pt x="8546" y="1157"/>
                      <a:pt x="8537" y="1163"/>
                      <a:pt x="8524" y="1167"/>
                    </a:cubicBezTo>
                    <a:cubicBezTo>
                      <a:pt x="8505" y="1202"/>
                      <a:pt x="8501" y="1241"/>
                      <a:pt x="8521" y="1277"/>
                    </a:cubicBezTo>
                    <a:lnTo>
                      <a:pt x="8402" y="1290"/>
                    </a:lnTo>
                    <a:lnTo>
                      <a:pt x="8385" y="1341"/>
                    </a:lnTo>
                    <a:lnTo>
                      <a:pt x="8376" y="1341"/>
                    </a:lnTo>
                    <a:cubicBezTo>
                      <a:pt x="8337" y="1341"/>
                      <a:pt x="8318" y="1315"/>
                      <a:pt x="8314" y="1280"/>
                    </a:cubicBezTo>
                    <a:lnTo>
                      <a:pt x="8314" y="1280"/>
                    </a:lnTo>
                    <a:cubicBezTo>
                      <a:pt x="8305" y="1360"/>
                      <a:pt x="8337" y="1422"/>
                      <a:pt x="8279" y="1515"/>
                    </a:cubicBezTo>
                    <a:cubicBezTo>
                      <a:pt x="8253" y="1432"/>
                      <a:pt x="8272" y="1293"/>
                      <a:pt x="8340" y="1186"/>
                    </a:cubicBezTo>
                    <a:lnTo>
                      <a:pt x="8340" y="1186"/>
                    </a:lnTo>
                    <a:lnTo>
                      <a:pt x="8272" y="1235"/>
                    </a:lnTo>
                    <a:cubicBezTo>
                      <a:pt x="8260" y="1180"/>
                      <a:pt x="8360" y="1031"/>
                      <a:pt x="8405" y="956"/>
                    </a:cubicBezTo>
                    <a:cubicBezTo>
                      <a:pt x="8405" y="1002"/>
                      <a:pt x="8408" y="1018"/>
                      <a:pt x="8418" y="1018"/>
                    </a:cubicBezTo>
                    <a:cubicBezTo>
                      <a:pt x="8437" y="1018"/>
                      <a:pt x="8485" y="902"/>
                      <a:pt x="8550" y="879"/>
                    </a:cubicBezTo>
                    <a:cubicBezTo>
                      <a:pt x="8537" y="870"/>
                      <a:pt x="8524" y="867"/>
                      <a:pt x="8515" y="867"/>
                    </a:cubicBezTo>
                    <a:close/>
                    <a:moveTo>
                      <a:pt x="4254" y="4558"/>
                    </a:moveTo>
                    <a:cubicBezTo>
                      <a:pt x="4248" y="4558"/>
                      <a:pt x="4241" y="4561"/>
                      <a:pt x="4235" y="4561"/>
                    </a:cubicBezTo>
                    <a:cubicBezTo>
                      <a:pt x="4235" y="4565"/>
                      <a:pt x="4235" y="4565"/>
                      <a:pt x="4238" y="4565"/>
                    </a:cubicBezTo>
                    <a:cubicBezTo>
                      <a:pt x="4241" y="4565"/>
                      <a:pt x="4248" y="4561"/>
                      <a:pt x="4254" y="4558"/>
                    </a:cubicBezTo>
                    <a:close/>
                    <a:moveTo>
                      <a:pt x="5456" y="4090"/>
                    </a:moveTo>
                    <a:cubicBezTo>
                      <a:pt x="5194" y="4200"/>
                      <a:pt x="4926" y="4294"/>
                      <a:pt x="4651" y="4364"/>
                    </a:cubicBezTo>
                    <a:cubicBezTo>
                      <a:pt x="4174" y="4503"/>
                      <a:pt x="3676" y="4558"/>
                      <a:pt x="3182" y="4561"/>
                    </a:cubicBezTo>
                    <a:lnTo>
                      <a:pt x="3159" y="4561"/>
                    </a:lnTo>
                    <a:cubicBezTo>
                      <a:pt x="2671" y="4561"/>
                      <a:pt x="2194" y="4474"/>
                      <a:pt x="1761" y="4297"/>
                    </a:cubicBezTo>
                    <a:lnTo>
                      <a:pt x="1761" y="4297"/>
                    </a:lnTo>
                    <a:cubicBezTo>
                      <a:pt x="1854" y="4361"/>
                      <a:pt x="1845" y="4387"/>
                      <a:pt x="1942" y="4432"/>
                    </a:cubicBezTo>
                    <a:cubicBezTo>
                      <a:pt x="2375" y="4604"/>
                      <a:pt x="2862" y="4697"/>
                      <a:pt x="3333" y="4697"/>
                    </a:cubicBezTo>
                    <a:cubicBezTo>
                      <a:pt x="3495" y="4697"/>
                      <a:pt x="3654" y="4684"/>
                      <a:pt x="3806" y="4665"/>
                    </a:cubicBezTo>
                    <a:cubicBezTo>
                      <a:pt x="3876" y="4639"/>
                      <a:pt x="3944" y="4613"/>
                      <a:pt x="4002" y="4587"/>
                    </a:cubicBezTo>
                    <a:cubicBezTo>
                      <a:pt x="4016" y="4604"/>
                      <a:pt x="4016" y="4616"/>
                      <a:pt x="4009" y="4629"/>
                    </a:cubicBezTo>
                    <a:cubicBezTo>
                      <a:pt x="4057" y="4619"/>
                      <a:pt x="4102" y="4607"/>
                      <a:pt x="4147" y="4597"/>
                    </a:cubicBezTo>
                    <a:cubicBezTo>
                      <a:pt x="4128" y="4584"/>
                      <a:pt x="4074" y="4587"/>
                      <a:pt x="4070" y="4561"/>
                    </a:cubicBezTo>
                    <a:cubicBezTo>
                      <a:pt x="4199" y="4549"/>
                      <a:pt x="4357" y="4490"/>
                      <a:pt x="4435" y="4458"/>
                    </a:cubicBezTo>
                    <a:lnTo>
                      <a:pt x="4461" y="4490"/>
                    </a:lnTo>
                    <a:cubicBezTo>
                      <a:pt x="4481" y="4477"/>
                      <a:pt x="4484" y="4464"/>
                      <a:pt x="4448" y="4455"/>
                    </a:cubicBezTo>
                    <a:cubicBezTo>
                      <a:pt x="4742" y="4394"/>
                      <a:pt x="5055" y="4306"/>
                      <a:pt x="5365" y="4193"/>
                    </a:cubicBezTo>
                    <a:cubicBezTo>
                      <a:pt x="5398" y="4158"/>
                      <a:pt x="5426" y="4125"/>
                      <a:pt x="5456" y="409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1"/>
              <p:cNvSpPr/>
              <p:nvPr/>
            </p:nvSpPr>
            <p:spPr>
              <a:xfrm>
                <a:off x="2729075" y="2569225"/>
                <a:ext cx="205925" cy="71400"/>
              </a:xfrm>
              <a:custGeom>
                <a:rect b="b" l="l" r="r" t="t"/>
                <a:pathLst>
                  <a:path extrusionOk="0" h="2856" w="8237">
                    <a:moveTo>
                      <a:pt x="8237" y="0"/>
                    </a:moveTo>
                    <a:lnTo>
                      <a:pt x="8237" y="0"/>
                    </a:lnTo>
                    <a:cubicBezTo>
                      <a:pt x="8201" y="45"/>
                      <a:pt x="8165" y="87"/>
                      <a:pt x="8130" y="126"/>
                    </a:cubicBezTo>
                    <a:cubicBezTo>
                      <a:pt x="8188" y="94"/>
                      <a:pt x="8224" y="45"/>
                      <a:pt x="8237" y="0"/>
                    </a:cubicBezTo>
                    <a:close/>
                    <a:moveTo>
                      <a:pt x="272" y="850"/>
                    </a:moveTo>
                    <a:cubicBezTo>
                      <a:pt x="269" y="853"/>
                      <a:pt x="262" y="856"/>
                      <a:pt x="259" y="859"/>
                    </a:cubicBezTo>
                    <a:cubicBezTo>
                      <a:pt x="320" y="979"/>
                      <a:pt x="385" y="1089"/>
                      <a:pt x="459" y="1195"/>
                    </a:cubicBezTo>
                    <a:lnTo>
                      <a:pt x="459" y="1186"/>
                    </a:lnTo>
                    <a:cubicBezTo>
                      <a:pt x="391" y="1079"/>
                      <a:pt x="327" y="966"/>
                      <a:pt x="272" y="850"/>
                    </a:cubicBezTo>
                    <a:close/>
                    <a:moveTo>
                      <a:pt x="469" y="1205"/>
                    </a:moveTo>
                    <a:lnTo>
                      <a:pt x="469" y="1211"/>
                    </a:lnTo>
                    <a:cubicBezTo>
                      <a:pt x="479" y="1221"/>
                      <a:pt x="485" y="1234"/>
                      <a:pt x="494" y="1247"/>
                    </a:cubicBezTo>
                    <a:cubicBezTo>
                      <a:pt x="494" y="1247"/>
                      <a:pt x="498" y="1247"/>
                      <a:pt x="501" y="1250"/>
                    </a:cubicBezTo>
                    <a:cubicBezTo>
                      <a:pt x="491" y="1234"/>
                      <a:pt x="482" y="1218"/>
                      <a:pt x="469" y="1205"/>
                    </a:cubicBezTo>
                    <a:close/>
                    <a:moveTo>
                      <a:pt x="507" y="1266"/>
                    </a:moveTo>
                    <a:cubicBezTo>
                      <a:pt x="514" y="1276"/>
                      <a:pt x="521" y="1282"/>
                      <a:pt x="527" y="1289"/>
                    </a:cubicBezTo>
                    <a:cubicBezTo>
                      <a:pt x="527" y="1292"/>
                      <a:pt x="530" y="1292"/>
                      <a:pt x="530" y="1292"/>
                    </a:cubicBezTo>
                    <a:cubicBezTo>
                      <a:pt x="524" y="1282"/>
                      <a:pt x="518" y="1276"/>
                      <a:pt x="511" y="1266"/>
                    </a:cubicBezTo>
                    <a:close/>
                    <a:moveTo>
                      <a:pt x="7752" y="533"/>
                    </a:moveTo>
                    <a:lnTo>
                      <a:pt x="7752" y="533"/>
                    </a:lnTo>
                    <a:cubicBezTo>
                      <a:pt x="7603" y="682"/>
                      <a:pt x="7448" y="827"/>
                      <a:pt x="7287" y="966"/>
                    </a:cubicBezTo>
                    <a:cubicBezTo>
                      <a:pt x="7190" y="1066"/>
                      <a:pt x="7090" y="1169"/>
                      <a:pt x="6986" y="1266"/>
                    </a:cubicBezTo>
                    <a:cubicBezTo>
                      <a:pt x="6983" y="1276"/>
                      <a:pt x="6983" y="1289"/>
                      <a:pt x="6986" y="1302"/>
                    </a:cubicBezTo>
                    <a:cubicBezTo>
                      <a:pt x="7006" y="1279"/>
                      <a:pt x="7019" y="1269"/>
                      <a:pt x="7032" y="1269"/>
                    </a:cubicBezTo>
                    <a:cubicBezTo>
                      <a:pt x="7041" y="1269"/>
                      <a:pt x="7051" y="1279"/>
                      <a:pt x="7061" y="1286"/>
                    </a:cubicBezTo>
                    <a:cubicBezTo>
                      <a:pt x="7071" y="1296"/>
                      <a:pt x="7080" y="1305"/>
                      <a:pt x="7093" y="1305"/>
                    </a:cubicBezTo>
                    <a:cubicBezTo>
                      <a:pt x="7100" y="1305"/>
                      <a:pt x="7107" y="1302"/>
                      <a:pt x="7116" y="1296"/>
                    </a:cubicBezTo>
                    <a:lnTo>
                      <a:pt x="7177" y="1179"/>
                    </a:lnTo>
                    <a:lnTo>
                      <a:pt x="7177" y="1179"/>
                    </a:lnTo>
                    <a:lnTo>
                      <a:pt x="7155" y="1192"/>
                    </a:lnTo>
                    <a:cubicBezTo>
                      <a:pt x="7265" y="1008"/>
                      <a:pt x="7533" y="837"/>
                      <a:pt x="7707" y="649"/>
                    </a:cubicBezTo>
                    <a:cubicBezTo>
                      <a:pt x="7723" y="610"/>
                      <a:pt x="7739" y="572"/>
                      <a:pt x="7752" y="533"/>
                    </a:cubicBezTo>
                    <a:close/>
                    <a:moveTo>
                      <a:pt x="184" y="924"/>
                    </a:moveTo>
                    <a:cubicBezTo>
                      <a:pt x="175" y="934"/>
                      <a:pt x="165" y="943"/>
                      <a:pt x="156" y="956"/>
                    </a:cubicBezTo>
                    <a:cubicBezTo>
                      <a:pt x="220" y="1082"/>
                      <a:pt x="294" y="1202"/>
                      <a:pt x="378" y="1311"/>
                    </a:cubicBezTo>
                    <a:cubicBezTo>
                      <a:pt x="378" y="1302"/>
                      <a:pt x="378" y="1296"/>
                      <a:pt x="382" y="1286"/>
                    </a:cubicBezTo>
                    <a:lnTo>
                      <a:pt x="372" y="1276"/>
                    </a:lnTo>
                    <a:cubicBezTo>
                      <a:pt x="339" y="1253"/>
                      <a:pt x="330" y="1241"/>
                      <a:pt x="333" y="1214"/>
                    </a:cubicBezTo>
                    <a:cubicBezTo>
                      <a:pt x="278" y="1121"/>
                      <a:pt x="230" y="1024"/>
                      <a:pt x="184" y="924"/>
                    </a:cubicBezTo>
                    <a:close/>
                    <a:moveTo>
                      <a:pt x="475" y="1424"/>
                    </a:moveTo>
                    <a:lnTo>
                      <a:pt x="469" y="1427"/>
                    </a:lnTo>
                    <a:cubicBezTo>
                      <a:pt x="488" y="1451"/>
                      <a:pt x="507" y="1473"/>
                      <a:pt x="527" y="1493"/>
                    </a:cubicBezTo>
                    <a:cubicBezTo>
                      <a:pt x="527" y="1502"/>
                      <a:pt x="524" y="1509"/>
                      <a:pt x="524" y="1515"/>
                    </a:cubicBezTo>
                    <a:lnTo>
                      <a:pt x="549" y="1515"/>
                    </a:lnTo>
                    <a:cubicBezTo>
                      <a:pt x="524" y="1486"/>
                      <a:pt x="501" y="1454"/>
                      <a:pt x="475" y="1424"/>
                    </a:cubicBezTo>
                    <a:close/>
                    <a:moveTo>
                      <a:pt x="6153" y="1831"/>
                    </a:moveTo>
                    <a:lnTo>
                      <a:pt x="6153" y="1831"/>
                    </a:lnTo>
                    <a:cubicBezTo>
                      <a:pt x="6149" y="1834"/>
                      <a:pt x="6145" y="1837"/>
                      <a:pt x="6140" y="1839"/>
                    </a:cubicBezTo>
                    <a:lnTo>
                      <a:pt x="6140" y="1839"/>
                    </a:lnTo>
                    <a:cubicBezTo>
                      <a:pt x="6144" y="1837"/>
                      <a:pt x="6148" y="1835"/>
                      <a:pt x="6153" y="1831"/>
                    </a:cubicBezTo>
                    <a:close/>
                    <a:moveTo>
                      <a:pt x="6140" y="1839"/>
                    </a:moveTo>
                    <a:cubicBezTo>
                      <a:pt x="6136" y="1841"/>
                      <a:pt x="6132" y="1843"/>
                      <a:pt x="6127" y="1844"/>
                    </a:cubicBezTo>
                    <a:cubicBezTo>
                      <a:pt x="6126" y="1846"/>
                      <a:pt x="6125" y="1847"/>
                      <a:pt x="6124" y="1849"/>
                    </a:cubicBezTo>
                    <a:lnTo>
                      <a:pt x="6124" y="1849"/>
                    </a:lnTo>
                    <a:cubicBezTo>
                      <a:pt x="6129" y="1846"/>
                      <a:pt x="6135" y="1843"/>
                      <a:pt x="6140" y="1839"/>
                    </a:cubicBezTo>
                    <a:close/>
                    <a:moveTo>
                      <a:pt x="6124" y="1849"/>
                    </a:moveTo>
                    <a:cubicBezTo>
                      <a:pt x="6123" y="1849"/>
                      <a:pt x="6122" y="1850"/>
                      <a:pt x="6121" y="1851"/>
                    </a:cubicBezTo>
                    <a:cubicBezTo>
                      <a:pt x="6123" y="1851"/>
                      <a:pt x="6124" y="1850"/>
                      <a:pt x="6124" y="1849"/>
                    </a:cubicBezTo>
                    <a:close/>
                    <a:moveTo>
                      <a:pt x="5394" y="2164"/>
                    </a:moveTo>
                    <a:cubicBezTo>
                      <a:pt x="5084" y="2277"/>
                      <a:pt x="4771" y="2365"/>
                      <a:pt x="4477" y="2426"/>
                    </a:cubicBezTo>
                    <a:cubicBezTo>
                      <a:pt x="4513" y="2435"/>
                      <a:pt x="4510" y="2448"/>
                      <a:pt x="4490" y="2461"/>
                    </a:cubicBezTo>
                    <a:lnTo>
                      <a:pt x="4510" y="2484"/>
                    </a:lnTo>
                    <a:cubicBezTo>
                      <a:pt x="4635" y="2471"/>
                      <a:pt x="4755" y="2390"/>
                      <a:pt x="4845" y="2384"/>
                    </a:cubicBezTo>
                    <a:lnTo>
                      <a:pt x="4845" y="2384"/>
                    </a:lnTo>
                    <a:lnTo>
                      <a:pt x="4829" y="2426"/>
                    </a:lnTo>
                    <a:cubicBezTo>
                      <a:pt x="4975" y="2403"/>
                      <a:pt x="5097" y="2310"/>
                      <a:pt x="5239" y="2310"/>
                    </a:cubicBezTo>
                    <a:cubicBezTo>
                      <a:pt x="5246" y="2310"/>
                      <a:pt x="5255" y="2310"/>
                      <a:pt x="5265" y="2313"/>
                    </a:cubicBezTo>
                    <a:cubicBezTo>
                      <a:pt x="5304" y="2265"/>
                      <a:pt x="5352" y="2213"/>
                      <a:pt x="5394" y="2164"/>
                    </a:cubicBezTo>
                    <a:close/>
                    <a:moveTo>
                      <a:pt x="4141" y="2636"/>
                    </a:moveTo>
                    <a:cubicBezTo>
                      <a:pt x="4164" y="2636"/>
                      <a:pt x="4131" y="2655"/>
                      <a:pt x="4125" y="2672"/>
                    </a:cubicBezTo>
                    <a:lnTo>
                      <a:pt x="4128" y="2639"/>
                    </a:lnTo>
                    <a:cubicBezTo>
                      <a:pt x="4135" y="2639"/>
                      <a:pt x="4138" y="2636"/>
                      <a:pt x="4141" y="2636"/>
                    </a:cubicBezTo>
                    <a:close/>
                    <a:moveTo>
                      <a:pt x="29" y="1221"/>
                    </a:moveTo>
                    <a:lnTo>
                      <a:pt x="29" y="1221"/>
                    </a:lnTo>
                    <a:cubicBezTo>
                      <a:pt x="1" y="1479"/>
                      <a:pt x="165" y="1806"/>
                      <a:pt x="579" y="2203"/>
                    </a:cubicBezTo>
                    <a:cubicBezTo>
                      <a:pt x="579" y="2203"/>
                      <a:pt x="659" y="2284"/>
                      <a:pt x="828" y="2396"/>
                    </a:cubicBezTo>
                    <a:lnTo>
                      <a:pt x="824" y="2393"/>
                    </a:lnTo>
                    <a:lnTo>
                      <a:pt x="824" y="2393"/>
                    </a:lnTo>
                    <a:cubicBezTo>
                      <a:pt x="892" y="2406"/>
                      <a:pt x="959" y="2413"/>
                      <a:pt x="1021" y="2420"/>
                    </a:cubicBezTo>
                    <a:cubicBezTo>
                      <a:pt x="959" y="2323"/>
                      <a:pt x="818" y="2368"/>
                      <a:pt x="847" y="2303"/>
                    </a:cubicBezTo>
                    <a:lnTo>
                      <a:pt x="853" y="2303"/>
                    </a:lnTo>
                    <a:cubicBezTo>
                      <a:pt x="863" y="2303"/>
                      <a:pt x="873" y="2306"/>
                      <a:pt x="882" y="2310"/>
                    </a:cubicBezTo>
                    <a:cubicBezTo>
                      <a:pt x="895" y="2313"/>
                      <a:pt x="905" y="2316"/>
                      <a:pt x="914" y="2316"/>
                    </a:cubicBezTo>
                    <a:cubicBezTo>
                      <a:pt x="925" y="2316"/>
                      <a:pt x="934" y="2313"/>
                      <a:pt x="940" y="2303"/>
                    </a:cubicBezTo>
                    <a:cubicBezTo>
                      <a:pt x="876" y="2226"/>
                      <a:pt x="837" y="2265"/>
                      <a:pt x="770" y="2229"/>
                    </a:cubicBezTo>
                    <a:lnTo>
                      <a:pt x="770" y="2229"/>
                    </a:lnTo>
                    <a:cubicBezTo>
                      <a:pt x="1008" y="2238"/>
                      <a:pt x="1332" y="2420"/>
                      <a:pt x="1538" y="2465"/>
                    </a:cubicBezTo>
                    <a:cubicBezTo>
                      <a:pt x="1573" y="2468"/>
                      <a:pt x="1499" y="2487"/>
                      <a:pt x="1490" y="2497"/>
                    </a:cubicBezTo>
                    <a:cubicBezTo>
                      <a:pt x="1567" y="2526"/>
                      <a:pt x="1599" y="2587"/>
                      <a:pt x="1709" y="2600"/>
                    </a:cubicBezTo>
                    <a:cubicBezTo>
                      <a:pt x="1790" y="2568"/>
                      <a:pt x="1676" y="2542"/>
                      <a:pt x="1628" y="2517"/>
                    </a:cubicBezTo>
                    <a:cubicBezTo>
                      <a:pt x="1645" y="2490"/>
                      <a:pt x="1657" y="2484"/>
                      <a:pt x="1676" y="2484"/>
                    </a:cubicBezTo>
                    <a:cubicBezTo>
                      <a:pt x="1690" y="2484"/>
                      <a:pt x="1709" y="2490"/>
                      <a:pt x="1735" y="2493"/>
                    </a:cubicBezTo>
                    <a:cubicBezTo>
                      <a:pt x="1722" y="2568"/>
                      <a:pt x="2025" y="2620"/>
                      <a:pt x="2077" y="2720"/>
                    </a:cubicBezTo>
                    <a:cubicBezTo>
                      <a:pt x="2110" y="2723"/>
                      <a:pt x="2132" y="2726"/>
                      <a:pt x="2155" y="2726"/>
                    </a:cubicBezTo>
                    <a:cubicBezTo>
                      <a:pt x="2226" y="2726"/>
                      <a:pt x="2229" y="2697"/>
                      <a:pt x="2229" y="2665"/>
                    </a:cubicBezTo>
                    <a:cubicBezTo>
                      <a:pt x="2226" y="2636"/>
                      <a:pt x="2216" y="2606"/>
                      <a:pt x="2258" y="2606"/>
                    </a:cubicBezTo>
                    <a:cubicBezTo>
                      <a:pt x="2277" y="2606"/>
                      <a:pt x="2310" y="2613"/>
                      <a:pt x="2359" y="2629"/>
                    </a:cubicBezTo>
                    <a:lnTo>
                      <a:pt x="2432" y="2723"/>
                    </a:lnTo>
                    <a:cubicBezTo>
                      <a:pt x="2562" y="2703"/>
                      <a:pt x="2717" y="2684"/>
                      <a:pt x="2862" y="2684"/>
                    </a:cubicBezTo>
                    <a:cubicBezTo>
                      <a:pt x="2924" y="2684"/>
                      <a:pt x="2982" y="2687"/>
                      <a:pt x="3040" y="2697"/>
                    </a:cubicBezTo>
                    <a:lnTo>
                      <a:pt x="2998" y="2697"/>
                    </a:lnTo>
                    <a:cubicBezTo>
                      <a:pt x="2969" y="2730"/>
                      <a:pt x="3014" y="2752"/>
                      <a:pt x="3033" y="2772"/>
                    </a:cubicBezTo>
                    <a:cubicBezTo>
                      <a:pt x="3062" y="2781"/>
                      <a:pt x="3095" y="2784"/>
                      <a:pt x="3124" y="2784"/>
                    </a:cubicBezTo>
                    <a:cubicBezTo>
                      <a:pt x="3159" y="2784"/>
                      <a:pt x="3192" y="2781"/>
                      <a:pt x="3224" y="2775"/>
                    </a:cubicBezTo>
                    <a:cubicBezTo>
                      <a:pt x="3256" y="2772"/>
                      <a:pt x="3285" y="2768"/>
                      <a:pt x="3314" y="2768"/>
                    </a:cubicBezTo>
                    <a:cubicBezTo>
                      <a:pt x="3350" y="2768"/>
                      <a:pt x="3382" y="2775"/>
                      <a:pt x="3411" y="2800"/>
                    </a:cubicBezTo>
                    <a:cubicBezTo>
                      <a:pt x="3531" y="2742"/>
                      <a:pt x="3689" y="2687"/>
                      <a:pt x="3835" y="2636"/>
                    </a:cubicBezTo>
                    <a:lnTo>
                      <a:pt x="3835" y="2636"/>
                    </a:lnTo>
                    <a:cubicBezTo>
                      <a:pt x="3683" y="2655"/>
                      <a:pt x="3524" y="2668"/>
                      <a:pt x="3362" y="2668"/>
                    </a:cubicBezTo>
                    <a:cubicBezTo>
                      <a:pt x="2891" y="2668"/>
                      <a:pt x="2404" y="2575"/>
                      <a:pt x="1971" y="2403"/>
                    </a:cubicBezTo>
                    <a:cubicBezTo>
                      <a:pt x="1874" y="2358"/>
                      <a:pt x="1883" y="2332"/>
                      <a:pt x="1790" y="2268"/>
                    </a:cubicBezTo>
                    <a:cubicBezTo>
                      <a:pt x="1487" y="2213"/>
                      <a:pt x="1173" y="2071"/>
                      <a:pt x="895" y="1851"/>
                    </a:cubicBezTo>
                    <a:lnTo>
                      <a:pt x="892" y="1851"/>
                    </a:lnTo>
                    <a:cubicBezTo>
                      <a:pt x="859" y="1851"/>
                      <a:pt x="834" y="1819"/>
                      <a:pt x="808" y="1789"/>
                    </a:cubicBezTo>
                    <a:cubicBezTo>
                      <a:pt x="801" y="1776"/>
                      <a:pt x="792" y="1767"/>
                      <a:pt x="782" y="1757"/>
                    </a:cubicBezTo>
                    <a:cubicBezTo>
                      <a:pt x="776" y="1751"/>
                      <a:pt x="770" y="1744"/>
                      <a:pt x="763" y="1737"/>
                    </a:cubicBezTo>
                    <a:cubicBezTo>
                      <a:pt x="753" y="1731"/>
                      <a:pt x="740" y="1728"/>
                      <a:pt x="731" y="1728"/>
                    </a:cubicBezTo>
                    <a:cubicBezTo>
                      <a:pt x="724" y="1728"/>
                      <a:pt x="714" y="1728"/>
                      <a:pt x="707" y="1731"/>
                    </a:cubicBezTo>
                    <a:lnTo>
                      <a:pt x="779" y="1828"/>
                    </a:lnTo>
                    <a:cubicBezTo>
                      <a:pt x="721" y="1796"/>
                      <a:pt x="649" y="1764"/>
                      <a:pt x="595" y="1725"/>
                    </a:cubicBezTo>
                    <a:lnTo>
                      <a:pt x="595" y="1725"/>
                    </a:lnTo>
                    <a:cubicBezTo>
                      <a:pt x="607" y="1728"/>
                      <a:pt x="618" y="1731"/>
                      <a:pt x="624" y="1731"/>
                    </a:cubicBezTo>
                    <a:cubicBezTo>
                      <a:pt x="676" y="1731"/>
                      <a:pt x="676" y="1651"/>
                      <a:pt x="607" y="1634"/>
                    </a:cubicBezTo>
                    <a:cubicBezTo>
                      <a:pt x="576" y="1654"/>
                      <a:pt x="563" y="1660"/>
                      <a:pt x="549" y="1660"/>
                    </a:cubicBezTo>
                    <a:cubicBezTo>
                      <a:pt x="533" y="1660"/>
                      <a:pt x="527" y="1641"/>
                      <a:pt x="479" y="1612"/>
                    </a:cubicBezTo>
                    <a:cubicBezTo>
                      <a:pt x="469" y="1618"/>
                      <a:pt x="459" y="1621"/>
                      <a:pt x="446" y="1621"/>
                    </a:cubicBezTo>
                    <a:cubicBezTo>
                      <a:pt x="424" y="1621"/>
                      <a:pt x="394" y="1609"/>
                      <a:pt x="363" y="1589"/>
                    </a:cubicBezTo>
                    <a:cubicBezTo>
                      <a:pt x="278" y="1537"/>
                      <a:pt x="149" y="1418"/>
                      <a:pt x="29" y="1221"/>
                    </a:cubicBezTo>
                    <a:close/>
                    <a:moveTo>
                      <a:pt x="4283" y="2529"/>
                    </a:moveTo>
                    <a:cubicBezTo>
                      <a:pt x="4277" y="2532"/>
                      <a:pt x="4270" y="2536"/>
                      <a:pt x="4267" y="2536"/>
                    </a:cubicBezTo>
                    <a:cubicBezTo>
                      <a:pt x="4290" y="2568"/>
                      <a:pt x="4238" y="2594"/>
                      <a:pt x="4173" y="2600"/>
                    </a:cubicBezTo>
                    <a:cubicBezTo>
                      <a:pt x="4190" y="2581"/>
                      <a:pt x="4190" y="2571"/>
                      <a:pt x="4176" y="2568"/>
                    </a:cubicBezTo>
                    <a:lnTo>
                      <a:pt x="4176" y="2568"/>
                    </a:lnTo>
                    <a:cubicBezTo>
                      <a:pt x="4131" y="2578"/>
                      <a:pt x="4086" y="2590"/>
                      <a:pt x="4038" y="2600"/>
                    </a:cubicBezTo>
                    <a:cubicBezTo>
                      <a:pt x="4009" y="2665"/>
                      <a:pt x="3789" y="2697"/>
                      <a:pt x="3724" y="2749"/>
                    </a:cubicBezTo>
                    <a:cubicBezTo>
                      <a:pt x="3778" y="2745"/>
                      <a:pt x="3832" y="2745"/>
                      <a:pt x="3886" y="2736"/>
                    </a:cubicBezTo>
                    <a:lnTo>
                      <a:pt x="3886" y="2736"/>
                    </a:lnTo>
                    <a:cubicBezTo>
                      <a:pt x="3788" y="2753"/>
                      <a:pt x="3749" y="2792"/>
                      <a:pt x="3692" y="2855"/>
                    </a:cubicBezTo>
                    <a:lnTo>
                      <a:pt x="3711" y="2855"/>
                    </a:lnTo>
                    <a:cubicBezTo>
                      <a:pt x="3854" y="2855"/>
                      <a:pt x="3899" y="2765"/>
                      <a:pt x="4035" y="2717"/>
                    </a:cubicBezTo>
                    <a:lnTo>
                      <a:pt x="4035" y="2717"/>
                    </a:lnTo>
                    <a:cubicBezTo>
                      <a:pt x="4028" y="2742"/>
                      <a:pt x="4041" y="2755"/>
                      <a:pt x="4079" y="2755"/>
                    </a:cubicBezTo>
                    <a:cubicBezTo>
                      <a:pt x="4090" y="2755"/>
                      <a:pt x="4103" y="2755"/>
                      <a:pt x="4115" y="2752"/>
                    </a:cubicBezTo>
                    <a:lnTo>
                      <a:pt x="4125" y="2681"/>
                    </a:lnTo>
                    <a:cubicBezTo>
                      <a:pt x="4125" y="2684"/>
                      <a:pt x="4135" y="2691"/>
                      <a:pt x="4157" y="2691"/>
                    </a:cubicBezTo>
                    <a:cubicBezTo>
                      <a:pt x="4241" y="2665"/>
                      <a:pt x="4322" y="2626"/>
                      <a:pt x="4403" y="2594"/>
                    </a:cubicBezTo>
                    <a:cubicBezTo>
                      <a:pt x="4351" y="2581"/>
                      <a:pt x="4331" y="2532"/>
                      <a:pt x="4283" y="25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1"/>
              <p:cNvSpPr/>
              <p:nvPr/>
            </p:nvSpPr>
            <p:spPr>
              <a:xfrm>
                <a:off x="2915750" y="2578825"/>
                <a:ext cx="8450" cy="8825"/>
              </a:xfrm>
              <a:custGeom>
                <a:rect b="b" l="l" r="r" t="t"/>
                <a:pathLst>
                  <a:path extrusionOk="0" h="353" w="338">
                    <a:moveTo>
                      <a:pt x="337" y="1"/>
                    </a:moveTo>
                    <a:lnTo>
                      <a:pt x="337" y="1"/>
                    </a:lnTo>
                    <a:cubicBezTo>
                      <a:pt x="266" y="71"/>
                      <a:pt x="188" y="143"/>
                      <a:pt x="133" y="181"/>
                    </a:cubicBezTo>
                    <a:lnTo>
                      <a:pt x="1" y="353"/>
                    </a:lnTo>
                    <a:lnTo>
                      <a:pt x="263" y="149"/>
                    </a:lnTo>
                    <a:lnTo>
                      <a:pt x="305" y="94"/>
                    </a:lnTo>
                    <a:cubicBezTo>
                      <a:pt x="314" y="62"/>
                      <a:pt x="324" y="33"/>
                      <a:pt x="3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1"/>
              <p:cNvSpPr/>
              <p:nvPr/>
            </p:nvSpPr>
            <p:spPr>
              <a:xfrm>
                <a:off x="2745400" y="2587625"/>
                <a:ext cx="170375" cy="44925"/>
              </a:xfrm>
              <a:custGeom>
                <a:rect b="b" l="l" r="r" t="t"/>
                <a:pathLst>
                  <a:path extrusionOk="0" h="1797" w="6815">
                    <a:moveTo>
                      <a:pt x="6815" y="1"/>
                    </a:moveTo>
                    <a:cubicBezTo>
                      <a:pt x="6698" y="91"/>
                      <a:pt x="6582" y="178"/>
                      <a:pt x="6466" y="262"/>
                    </a:cubicBezTo>
                    <a:cubicBezTo>
                      <a:pt x="6443" y="298"/>
                      <a:pt x="6430" y="330"/>
                      <a:pt x="6473" y="330"/>
                    </a:cubicBezTo>
                    <a:cubicBezTo>
                      <a:pt x="6482" y="330"/>
                      <a:pt x="6495" y="327"/>
                      <a:pt x="6512" y="323"/>
                    </a:cubicBezTo>
                    <a:cubicBezTo>
                      <a:pt x="6554" y="295"/>
                      <a:pt x="6592" y="262"/>
                      <a:pt x="6634" y="230"/>
                    </a:cubicBezTo>
                    <a:cubicBezTo>
                      <a:pt x="6698" y="156"/>
                      <a:pt x="6757" y="75"/>
                      <a:pt x="6815" y="1"/>
                    </a:cubicBezTo>
                    <a:close/>
                    <a:moveTo>
                      <a:pt x="6447" y="275"/>
                    </a:moveTo>
                    <a:cubicBezTo>
                      <a:pt x="6318" y="366"/>
                      <a:pt x="6188" y="453"/>
                      <a:pt x="6056" y="533"/>
                    </a:cubicBezTo>
                    <a:cubicBezTo>
                      <a:pt x="6056" y="543"/>
                      <a:pt x="6047" y="556"/>
                      <a:pt x="6040" y="572"/>
                    </a:cubicBezTo>
                    <a:cubicBezTo>
                      <a:pt x="6030" y="594"/>
                      <a:pt x="6020" y="618"/>
                      <a:pt x="6040" y="618"/>
                    </a:cubicBezTo>
                    <a:cubicBezTo>
                      <a:pt x="6050" y="618"/>
                      <a:pt x="6066" y="614"/>
                      <a:pt x="6088" y="601"/>
                    </a:cubicBezTo>
                    <a:cubicBezTo>
                      <a:pt x="6153" y="469"/>
                      <a:pt x="6382" y="391"/>
                      <a:pt x="6447" y="275"/>
                    </a:cubicBezTo>
                    <a:close/>
                    <a:moveTo>
                      <a:pt x="6033" y="546"/>
                    </a:moveTo>
                    <a:lnTo>
                      <a:pt x="6033" y="546"/>
                    </a:lnTo>
                    <a:cubicBezTo>
                      <a:pt x="6001" y="569"/>
                      <a:pt x="5965" y="588"/>
                      <a:pt x="5933" y="608"/>
                    </a:cubicBezTo>
                    <a:cubicBezTo>
                      <a:pt x="5940" y="618"/>
                      <a:pt x="5953" y="624"/>
                      <a:pt x="5965" y="624"/>
                    </a:cubicBezTo>
                    <a:cubicBezTo>
                      <a:pt x="5981" y="624"/>
                      <a:pt x="6001" y="618"/>
                      <a:pt x="6027" y="608"/>
                    </a:cubicBezTo>
                    <a:lnTo>
                      <a:pt x="6033" y="546"/>
                    </a:lnTo>
                    <a:close/>
                    <a:moveTo>
                      <a:pt x="0" y="711"/>
                    </a:moveTo>
                    <a:lnTo>
                      <a:pt x="0" y="711"/>
                    </a:lnTo>
                    <a:cubicBezTo>
                      <a:pt x="291" y="1060"/>
                      <a:pt x="662" y="1331"/>
                      <a:pt x="1101" y="1515"/>
                    </a:cubicBezTo>
                    <a:lnTo>
                      <a:pt x="1137" y="1532"/>
                    </a:lnTo>
                    <a:cubicBezTo>
                      <a:pt x="1570" y="1709"/>
                      <a:pt x="2047" y="1796"/>
                      <a:pt x="2535" y="1796"/>
                    </a:cubicBezTo>
                    <a:lnTo>
                      <a:pt x="2558" y="1796"/>
                    </a:lnTo>
                    <a:cubicBezTo>
                      <a:pt x="3052" y="1793"/>
                      <a:pt x="3550" y="1738"/>
                      <a:pt x="4027" y="1599"/>
                    </a:cubicBezTo>
                    <a:cubicBezTo>
                      <a:pt x="4302" y="1529"/>
                      <a:pt x="4570" y="1435"/>
                      <a:pt x="4832" y="1325"/>
                    </a:cubicBezTo>
                    <a:cubicBezTo>
                      <a:pt x="4864" y="1286"/>
                      <a:pt x="4893" y="1247"/>
                      <a:pt x="4916" y="1208"/>
                    </a:cubicBezTo>
                    <a:cubicBezTo>
                      <a:pt x="4932" y="1105"/>
                      <a:pt x="5330" y="1125"/>
                      <a:pt x="5407" y="937"/>
                    </a:cubicBezTo>
                    <a:lnTo>
                      <a:pt x="5407" y="937"/>
                    </a:lnTo>
                    <a:cubicBezTo>
                      <a:pt x="5419" y="940"/>
                      <a:pt x="5342" y="1044"/>
                      <a:pt x="5313" y="1098"/>
                    </a:cubicBezTo>
                    <a:cubicBezTo>
                      <a:pt x="5391" y="1067"/>
                      <a:pt x="5419" y="973"/>
                      <a:pt x="5468" y="973"/>
                    </a:cubicBezTo>
                    <a:cubicBezTo>
                      <a:pt x="5478" y="973"/>
                      <a:pt x="5488" y="976"/>
                      <a:pt x="5500" y="986"/>
                    </a:cubicBezTo>
                    <a:cubicBezTo>
                      <a:pt x="5426" y="1018"/>
                      <a:pt x="5407" y="1034"/>
                      <a:pt x="5413" y="1047"/>
                    </a:cubicBezTo>
                    <a:cubicBezTo>
                      <a:pt x="5481" y="1012"/>
                      <a:pt x="5546" y="973"/>
                      <a:pt x="5610" y="937"/>
                    </a:cubicBezTo>
                    <a:lnTo>
                      <a:pt x="5610" y="918"/>
                    </a:lnTo>
                    <a:cubicBezTo>
                      <a:pt x="5610" y="901"/>
                      <a:pt x="5610" y="882"/>
                      <a:pt x="5597" y="882"/>
                    </a:cubicBezTo>
                    <a:cubicBezTo>
                      <a:pt x="5591" y="882"/>
                      <a:pt x="5574" y="892"/>
                      <a:pt x="5543" y="921"/>
                    </a:cubicBezTo>
                    <a:cubicBezTo>
                      <a:pt x="5581" y="863"/>
                      <a:pt x="5626" y="805"/>
                      <a:pt x="5681" y="753"/>
                    </a:cubicBezTo>
                    <a:lnTo>
                      <a:pt x="5681" y="753"/>
                    </a:lnTo>
                    <a:cubicBezTo>
                      <a:pt x="4961" y="1153"/>
                      <a:pt x="4199" y="1444"/>
                      <a:pt x="3462" y="1625"/>
                    </a:cubicBezTo>
                    <a:cubicBezTo>
                      <a:pt x="3243" y="1687"/>
                      <a:pt x="2910" y="1770"/>
                      <a:pt x="2681" y="1770"/>
                    </a:cubicBezTo>
                    <a:lnTo>
                      <a:pt x="2664" y="1770"/>
                    </a:lnTo>
                    <a:cubicBezTo>
                      <a:pt x="1585" y="1751"/>
                      <a:pt x="636" y="1422"/>
                      <a:pt x="0" y="71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1"/>
              <p:cNvSpPr/>
              <p:nvPr/>
            </p:nvSpPr>
            <p:spPr>
              <a:xfrm>
                <a:off x="2741525" y="2545900"/>
                <a:ext cx="202350" cy="55875"/>
              </a:xfrm>
              <a:custGeom>
                <a:rect b="b" l="l" r="r" t="t"/>
                <a:pathLst>
                  <a:path extrusionOk="0" h="2235" w="8094">
                    <a:moveTo>
                      <a:pt x="7974" y="0"/>
                    </a:moveTo>
                    <a:lnTo>
                      <a:pt x="7974" y="0"/>
                    </a:lnTo>
                    <a:cubicBezTo>
                      <a:pt x="7961" y="3"/>
                      <a:pt x="7946" y="16"/>
                      <a:pt x="7919" y="39"/>
                    </a:cubicBezTo>
                    <a:cubicBezTo>
                      <a:pt x="7929" y="35"/>
                      <a:pt x="7936" y="35"/>
                      <a:pt x="7939" y="35"/>
                    </a:cubicBezTo>
                    <a:cubicBezTo>
                      <a:pt x="7952" y="35"/>
                      <a:pt x="7958" y="39"/>
                      <a:pt x="7961" y="48"/>
                    </a:cubicBezTo>
                    <a:cubicBezTo>
                      <a:pt x="7965" y="32"/>
                      <a:pt x="7968" y="16"/>
                      <a:pt x="7974" y="0"/>
                    </a:cubicBezTo>
                    <a:close/>
                    <a:moveTo>
                      <a:pt x="8091" y="206"/>
                    </a:moveTo>
                    <a:cubicBezTo>
                      <a:pt x="8091" y="206"/>
                      <a:pt x="8088" y="209"/>
                      <a:pt x="8084" y="213"/>
                    </a:cubicBezTo>
                    <a:cubicBezTo>
                      <a:pt x="8088" y="213"/>
                      <a:pt x="8091" y="209"/>
                      <a:pt x="8094" y="206"/>
                    </a:cubicBezTo>
                    <a:close/>
                    <a:moveTo>
                      <a:pt x="7474" y="197"/>
                    </a:moveTo>
                    <a:cubicBezTo>
                      <a:pt x="7461" y="197"/>
                      <a:pt x="7448" y="200"/>
                      <a:pt x="7435" y="209"/>
                    </a:cubicBezTo>
                    <a:cubicBezTo>
                      <a:pt x="7484" y="236"/>
                      <a:pt x="7296" y="407"/>
                      <a:pt x="7371" y="407"/>
                    </a:cubicBezTo>
                    <a:cubicBezTo>
                      <a:pt x="7380" y="407"/>
                      <a:pt x="7403" y="400"/>
                      <a:pt x="7432" y="391"/>
                    </a:cubicBezTo>
                    <a:cubicBezTo>
                      <a:pt x="7442" y="364"/>
                      <a:pt x="7435" y="342"/>
                      <a:pt x="7390" y="329"/>
                    </a:cubicBezTo>
                    <a:cubicBezTo>
                      <a:pt x="7415" y="291"/>
                      <a:pt x="7487" y="271"/>
                      <a:pt x="7532" y="216"/>
                    </a:cubicBezTo>
                    <a:cubicBezTo>
                      <a:pt x="7512" y="203"/>
                      <a:pt x="7493" y="197"/>
                      <a:pt x="7474" y="197"/>
                    </a:cubicBezTo>
                    <a:close/>
                    <a:moveTo>
                      <a:pt x="7690" y="455"/>
                    </a:moveTo>
                    <a:cubicBezTo>
                      <a:pt x="7674" y="455"/>
                      <a:pt x="7648" y="465"/>
                      <a:pt x="7619" y="478"/>
                    </a:cubicBezTo>
                    <a:cubicBezTo>
                      <a:pt x="7593" y="488"/>
                      <a:pt x="7567" y="500"/>
                      <a:pt x="7551" y="500"/>
                    </a:cubicBezTo>
                    <a:cubicBezTo>
                      <a:pt x="7545" y="500"/>
                      <a:pt x="7542" y="500"/>
                      <a:pt x="7542" y="497"/>
                    </a:cubicBezTo>
                    <a:lnTo>
                      <a:pt x="7542" y="497"/>
                    </a:lnTo>
                    <a:cubicBezTo>
                      <a:pt x="7539" y="516"/>
                      <a:pt x="7545" y="529"/>
                      <a:pt x="7561" y="543"/>
                    </a:cubicBezTo>
                    <a:cubicBezTo>
                      <a:pt x="7597" y="536"/>
                      <a:pt x="7642" y="529"/>
                      <a:pt x="7681" y="491"/>
                    </a:cubicBezTo>
                    <a:lnTo>
                      <a:pt x="7681" y="491"/>
                    </a:lnTo>
                    <a:cubicBezTo>
                      <a:pt x="7636" y="552"/>
                      <a:pt x="7619" y="601"/>
                      <a:pt x="7603" y="646"/>
                    </a:cubicBezTo>
                    <a:cubicBezTo>
                      <a:pt x="7603" y="646"/>
                      <a:pt x="7606" y="643"/>
                      <a:pt x="7609" y="643"/>
                    </a:cubicBezTo>
                    <a:cubicBezTo>
                      <a:pt x="7726" y="594"/>
                      <a:pt x="7713" y="504"/>
                      <a:pt x="7703" y="468"/>
                    </a:cubicBezTo>
                    <a:lnTo>
                      <a:pt x="7703" y="468"/>
                    </a:lnTo>
                    <a:cubicBezTo>
                      <a:pt x="7697" y="478"/>
                      <a:pt x="7687" y="484"/>
                      <a:pt x="7681" y="491"/>
                    </a:cubicBezTo>
                    <a:cubicBezTo>
                      <a:pt x="7687" y="484"/>
                      <a:pt x="7694" y="474"/>
                      <a:pt x="7703" y="465"/>
                    </a:cubicBezTo>
                    <a:cubicBezTo>
                      <a:pt x="7700" y="461"/>
                      <a:pt x="7700" y="461"/>
                      <a:pt x="7700" y="458"/>
                    </a:cubicBezTo>
                    <a:cubicBezTo>
                      <a:pt x="7697" y="455"/>
                      <a:pt x="7694" y="455"/>
                      <a:pt x="7690" y="455"/>
                    </a:cubicBezTo>
                    <a:close/>
                    <a:moveTo>
                      <a:pt x="7506" y="539"/>
                    </a:moveTo>
                    <a:cubicBezTo>
                      <a:pt x="7496" y="539"/>
                      <a:pt x="7484" y="543"/>
                      <a:pt x="7467" y="552"/>
                    </a:cubicBezTo>
                    <a:cubicBezTo>
                      <a:pt x="7467" y="552"/>
                      <a:pt x="7464" y="555"/>
                      <a:pt x="7461" y="558"/>
                    </a:cubicBezTo>
                    <a:lnTo>
                      <a:pt x="7474" y="626"/>
                    </a:lnTo>
                    <a:cubicBezTo>
                      <a:pt x="7481" y="626"/>
                      <a:pt x="7490" y="626"/>
                      <a:pt x="7500" y="633"/>
                    </a:cubicBezTo>
                    <a:cubicBezTo>
                      <a:pt x="7503" y="626"/>
                      <a:pt x="7506" y="623"/>
                      <a:pt x="7506" y="623"/>
                    </a:cubicBezTo>
                    <a:cubicBezTo>
                      <a:pt x="7509" y="623"/>
                      <a:pt x="7506" y="636"/>
                      <a:pt x="7506" y="652"/>
                    </a:cubicBezTo>
                    <a:cubicBezTo>
                      <a:pt x="7506" y="668"/>
                      <a:pt x="7512" y="684"/>
                      <a:pt x="7529" y="684"/>
                    </a:cubicBezTo>
                    <a:cubicBezTo>
                      <a:pt x="7532" y="684"/>
                      <a:pt x="7535" y="684"/>
                      <a:pt x="7539" y="681"/>
                    </a:cubicBezTo>
                    <a:cubicBezTo>
                      <a:pt x="7551" y="610"/>
                      <a:pt x="7554" y="539"/>
                      <a:pt x="7506" y="539"/>
                    </a:cubicBezTo>
                    <a:close/>
                    <a:moveTo>
                      <a:pt x="7432" y="636"/>
                    </a:moveTo>
                    <a:cubicBezTo>
                      <a:pt x="7393" y="649"/>
                      <a:pt x="7338" y="694"/>
                      <a:pt x="7326" y="736"/>
                    </a:cubicBezTo>
                    <a:cubicBezTo>
                      <a:pt x="7360" y="694"/>
                      <a:pt x="7396" y="655"/>
                      <a:pt x="7432" y="636"/>
                    </a:cubicBezTo>
                    <a:close/>
                    <a:moveTo>
                      <a:pt x="7138" y="765"/>
                    </a:moveTo>
                    <a:lnTo>
                      <a:pt x="7005" y="875"/>
                    </a:lnTo>
                    <a:cubicBezTo>
                      <a:pt x="7015" y="843"/>
                      <a:pt x="7054" y="798"/>
                      <a:pt x="7031" y="765"/>
                    </a:cubicBezTo>
                    <a:lnTo>
                      <a:pt x="7031" y="765"/>
                    </a:lnTo>
                    <a:lnTo>
                      <a:pt x="6876" y="998"/>
                    </a:lnTo>
                    <a:cubicBezTo>
                      <a:pt x="6902" y="953"/>
                      <a:pt x="6902" y="940"/>
                      <a:pt x="6886" y="940"/>
                    </a:cubicBezTo>
                    <a:cubicBezTo>
                      <a:pt x="6853" y="940"/>
                      <a:pt x="6753" y="1014"/>
                      <a:pt x="6702" y="1020"/>
                    </a:cubicBezTo>
                    <a:cubicBezTo>
                      <a:pt x="6712" y="1078"/>
                      <a:pt x="6660" y="1156"/>
                      <a:pt x="6721" y="1156"/>
                    </a:cubicBezTo>
                    <a:cubicBezTo>
                      <a:pt x="6728" y="1156"/>
                      <a:pt x="6737" y="1153"/>
                      <a:pt x="6747" y="1153"/>
                    </a:cubicBezTo>
                    <a:cubicBezTo>
                      <a:pt x="6767" y="1150"/>
                      <a:pt x="6776" y="1143"/>
                      <a:pt x="6786" y="1140"/>
                    </a:cubicBezTo>
                    <a:cubicBezTo>
                      <a:pt x="6798" y="1130"/>
                      <a:pt x="6809" y="1120"/>
                      <a:pt x="6818" y="1111"/>
                    </a:cubicBezTo>
                    <a:cubicBezTo>
                      <a:pt x="6825" y="1088"/>
                      <a:pt x="6822" y="1062"/>
                      <a:pt x="6867" y="1030"/>
                    </a:cubicBezTo>
                    <a:lnTo>
                      <a:pt x="6867" y="1030"/>
                    </a:lnTo>
                    <a:lnTo>
                      <a:pt x="6841" y="1091"/>
                    </a:lnTo>
                    <a:cubicBezTo>
                      <a:pt x="6860" y="1072"/>
                      <a:pt x="6876" y="1053"/>
                      <a:pt x="6895" y="1033"/>
                    </a:cubicBezTo>
                    <a:cubicBezTo>
                      <a:pt x="6889" y="1030"/>
                      <a:pt x="6886" y="1023"/>
                      <a:pt x="6889" y="1011"/>
                    </a:cubicBezTo>
                    <a:lnTo>
                      <a:pt x="6899" y="1011"/>
                    </a:lnTo>
                    <a:cubicBezTo>
                      <a:pt x="6905" y="1011"/>
                      <a:pt x="6915" y="1008"/>
                      <a:pt x="6925" y="1008"/>
                    </a:cubicBezTo>
                    <a:cubicBezTo>
                      <a:pt x="6996" y="926"/>
                      <a:pt x="7077" y="853"/>
                      <a:pt x="7144" y="771"/>
                    </a:cubicBezTo>
                    <a:cubicBezTo>
                      <a:pt x="7141" y="768"/>
                      <a:pt x="7138" y="768"/>
                      <a:pt x="7138" y="765"/>
                    </a:cubicBezTo>
                    <a:close/>
                    <a:moveTo>
                      <a:pt x="6333" y="358"/>
                    </a:moveTo>
                    <a:cubicBezTo>
                      <a:pt x="6221" y="436"/>
                      <a:pt x="6101" y="507"/>
                      <a:pt x="5985" y="574"/>
                    </a:cubicBezTo>
                    <a:cubicBezTo>
                      <a:pt x="5859" y="668"/>
                      <a:pt x="5720" y="746"/>
                      <a:pt x="5588" y="833"/>
                    </a:cubicBezTo>
                    <a:cubicBezTo>
                      <a:pt x="5604" y="810"/>
                      <a:pt x="5616" y="788"/>
                      <a:pt x="5620" y="768"/>
                    </a:cubicBezTo>
                    <a:lnTo>
                      <a:pt x="5620" y="768"/>
                    </a:lnTo>
                    <a:cubicBezTo>
                      <a:pt x="5507" y="823"/>
                      <a:pt x="5394" y="878"/>
                      <a:pt x="5278" y="926"/>
                    </a:cubicBezTo>
                    <a:cubicBezTo>
                      <a:pt x="5248" y="946"/>
                      <a:pt x="5219" y="969"/>
                      <a:pt x="5200" y="995"/>
                    </a:cubicBezTo>
                    <a:cubicBezTo>
                      <a:pt x="5181" y="988"/>
                      <a:pt x="5164" y="981"/>
                      <a:pt x="5158" y="978"/>
                    </a:cubicBezTo>
                    <a:cubicBezTo>
                      <a:pt x="5084" y="1008"/>
                      <a:pt x="5009" y="1036"/>
                      <a:pt x="4935" y="1066"/>
                    </a:cubicBezTo>
                    <a:cubicBezTo>
                      <a:pt x="4951" y="1088"/>
                      <a:pt x="4932" y="1127"/>
                      <a:pt x="4871" y="1172"/>
                    </a:cubicBezTo>
                    <a:lnTo>
                      <a:pt x="4871" y="1188"/>
                    </a:lnTo>
                    <a:cubicBezTo>
                      <a:pt x="5035" y="1156"/>
                      <a:pt x="5306" y="1120"/>
                      <a:pt x="5378" y="1014"/>
                    </a:cubicBezTo>
                    <a:lnTo>
                      <a:pt x="5378" y="1014"/>
                    </a:lnTo>
                    <a:lnTo>
                      <a:pt x="5364" y="1056"/>
                    </a:lnTo>
                    <a:cubicBezTo>
                      <a:pt x="5549" y="1040"/>
                      <a:pt x="5662" y="823"/>
                      <a:pt x="5781" y="823"/>
                    </a:cubicBezTo>
                    <a:cubicBezTo>
                      <a:pt x="5801" y="823"/>
                      <a:pt x="5817" y="829"/>
                      <a:pt x="5833" y="840"/>
                    </a:cubicBezTo>
                    <a:cubicBezTo>
                      <a:pt x="5849" y="888"/>
                      <a:pt x="5875" y="829"/>
                      <a:pt x="5907" y="901"/>
                    </a:cubicBezTo>
                    <a:cubicBezTo>
                      <a:pt x="5940" y="859"/>
                      <a:pt x="5975" y="823"/>
                      <a:pt x="6008" y="778"/>
                    </a:cubicBezTo>
                    <a:lnTo>
                      <a:pt x="6008" y="778"/>
                    </a:lnTo>
                    <a:lnTo>
                      <a:pt x="5998" y="823"/>
                    </a:lnTo>
                    <a:lnTo>
                      <a:pt x="6205" y="684"/>
                    </a:lnTo>
                    <a:lnTo>
                      <a:pt x="6205" y="698"/>
                    </a:lnTo>
                    <a:cubicBezTo>
                      <a:pt x="6272" y="578"/>
                      <a:pt x="6321" y="488"/>
                      <a:pt x="6357" y="407"/>
                    </a:cubicBezTo>
                    <a:cubicBezTo>
                      <a:pt x="6343" y="388"/>
                      <a:pt x="6333" y="378"/>
                      <a:pt x="6333" y="358"/>
                    </a:cubicBezTo>
                    <a:close/>
                    <a:moveTo>
                      <a:pt x="6634" y="1227"/>
                    </a:moveTo>
                    <a:cubicBezTo>
                      <a:pt x="6621" y="1227"/>
                      <a:pt x="6598" y="1243"/>
                      <a:pt x="6553" y="1291"/>
                    </a:cubicBezTo>
                    <a:lnTo>
                      <a:pt x="6585" y="1324"/>
                    </a:lnTo>
                    <a:cubicBezTo>
                      <a:pt x="6609" y="1305"/>
                      <a:pt x="6631" y="1282"/>
                      <a:pt x="6653" y="1263"/>
                    </a:cubicBezTo>
                    <a:cubicBezTo>
                      <a:pt x="6650" y="1243"/>
                      <a:pt x="6650" y="1227"/>
                      <a:pt x="6634" y="1227"/>
                    </a:cubicBezTo>
                    <a:close/>
                    <a:moveTo>
                      <a:pt x="882" y="1485"/>
                    </a:moveTo>
                    <a:cubicBezTo>
                      <a:pt x="862" y="1485"/>
                      <a:pt x="843" y="1488"/>
                      <a:pt x="827" y="1488"/>
                    </a:cubicBezTo>
                    <a:lnTo>
                      <a:pt x="791" y="1524"/>
                    </a:lnTo>
                    <a:cubicBezTo>
                      <a:pt x="814" y="1515"/>
                      <a:pt x="846" y="1502"/>
                      <a:pt x="882" y="1485"/>
                    </a:cubicBezTo>
                    <a:close/>
                    <a:moveTo>
                      <a:pt x="4170" y="1302"/>
                    </a:moveTo>
                    <a:lnTo>
                      <a:pt x="4170" y="1302"/>
                    </a:lnTo>
                    <a:cubicBezTo>
                      <a:pt x="3756" y="1405"/>
                      <a:pt x="3330" y="1473"/>
                      <a:pt x="2900" y="1502"/>
                    </a:cubicBezTo>
                    <a:cubicBezTo>
                      <a:pt x="2888" y="1515"/>
                      <a:pt x="2878" y="1524"/>
                      <a:pt x="2864" y="1534"/>
                    </a:cubicBezTo>
                    <a:cubicBezTo>
                      <a:pt x="2926" y="1531"/>
                      <a:pt x="2985" y="1527"/>
                      <a:pt x="3033" y="1527"/>
                    </a:cubicBezTo>
                    <a:cubicBezTo>
                      <a:pt x="3094" y="1527"/>
                      <a:pt x="3136" y="1534"/>
                      <a:pt x="3152" y="1553"/>
                    </a:cubicBezTo>
                    <a:lnTo>
                      <a:pt x="3136" y="1598"/>
                    </a:lnTo>
                    <a:cubicBezTo>
                      <a:pt x="3152" y="1608"/>
                      <a:pt x="3168" y="1615"/>
                      <a:pt x="3188" y="1615"/>
                    </a:cubicBezTo>
                    <a:cubicBezTo>
                      <a:pt x="3230" y="1615"/>
                      <a:pt x="3278" y="1585"/>
                      <a:pt x="3301" y="1560"/>
                    </a:cubicBezTo>
                    <a:lnTo>
                      <a:pt x="3301" y="1560"/>
                    </a:lnTo>
                    <a:cubicBezTo>
                      <a:pt x="3281" y="1563"/>
                      <a:pt x="3265" y="1563"/>
                      <a:pt x="3249" y="1563"/>
                    </a:cubicBezTo>
                    <a:cubicBezTo>
                      <a:pt x="3262" y="1557"/>
                      <a:pt x="3285" y="1546"/>
                      <a:pt x="3301" y="1546"/>
                    </a:cubicBezTo>
                    <a:lnTo>
                      <a:pt x="3307" y="1546"/>
                    </a:lnTo>
                    <a:lnTo>
                      <a:pt x="3301" y="1560"/>
                    </a:lnTo>
                    <a:cubicBezTo>
                      <a:pt x="3395" y="1540"/>
                      <a:pt x="3481" y="1492"/>
                      <a:pt x="3533" y="1492"/>
                    </a:cubicBezTo>
                    <a:cubicBezTo>
                      <a:pt x="3550" y="1492"/>
                      <a:pt x="3562" y="1495"/>
                      <a:pt x="3572" y="1508"/>
                    </a:cubicBezTo>
                    <a:lnTo>
                      <a:pt x="3530" y="1557"/>
                    </a:lnTo>
                    <a:cubicBezTo>
                      <a:pt x="3682" y="1521"/>
                      <a:pt x="3702" y="1515"/>
                      <a:pt x="3885" y="1473"/>
                    </a:cubicBezTo>
                    <a:lnTo>
                      <a:pt x="3885" y="1473"/>
                    </a:lnTo>
                    <a:cubicBezTo>
                      <a:pt x="3869" y="1482"/>
                      <a:pt x="3866" y="1498"/>
                      <a:pt x="3866" y="1498"/>
                    </a:cubicBezTo>
                    <a:cubicBezTo>
                      <a:pt x="3973" y="1424"/>
                      <a:pt x="4076" y="1357"/>
                      <a:pt x="4170" y="1302"/>
                    </a:cubicBezTo>
                    <a:close/>
                    <a:moveTo>
                      <a:pt x="3" y="2212"/>
                    </a:moveTo>
                    <a:lnTo>
                      <a:pt x="3" y="2212"/>
                    </a:lnTo>
                    <a:lnTo>
                      <a:pt x="3" y="2212"/>
                    </a:lnTo>
                    <a:cubicBezTo>
                      <a:pt x="3" y="2214"/>
                      <a:pt x="5" y="2215"/>
                      <a:pt x="6" y="2215"/>
                    </a:cubicBezTo>
                    <a:lnTo>
                      <a:pt x="6" y="2215"/>
                    </a:lnTo>
                    <a:cubicBezTo>
                      <a:pt x="6" y="2212"/>
                      <a:pt x="3" y="2212"/>
                      <a:pt x="3" y="2212"/>
                    </a:cubicBezTo>
                    <a:close/>
                    <a:moveTo>
                      <a:pt x="6" y="2215"/>
                    </a:moveTo>
                    <a:cubicBezTo>
                      <a:pt x="6" y="2215"/>
                      <a:pt x="6" y="2215"/>
                      <a:pt x="6" y="2215"/>
                    </a:cubicBezTo>
                    <a:lnTo>
                      <a:pt x="9" y="2215"/>
                    </a:lnTo>
                    <a:cubicBezTo>
                      <a:pt x="8" y="2215"/>
                      <a:pt x="7" y="2215"/>
                      <a:pt x="6" y="2215"/>
                    </a:cubicBezTo>
                    <a:close/>
                    <a:moveTo>
                      <a:pt x="158" y="2215"/>
                    </a:moveTo>
                    <a:lnTo>
                      <a:pt x="158" y="2215"/>
                    </a:lnTo>
                    <a:cubicBezTo>
                      <a:pt x="151" y="2219"/>
                      <a:pt x="145" y="2219"/>
                      <a:pt x="139" y="2219"/>
                    </a:cubicBezTo>
                    <a:cubicBezTo>
                      <a:pt x="148" y="2219"/>
                      <a:pt x="151" y="2219"/>
                      <a:pt x="158" y="2215"/>
                    </a:cubicBezTo>
                    <a:close/>
                    <a:moveTo>
                      <a:pt x="158" y="2215"/>
                    </a:moveTo>
                    <a:cubicBezTo>
                      <a:pt x="161" y="2215"/>
                      <a:pt x="161" y="2219"/>
                      <a:pt x="161" y="2219"/>
                    </a:cubicBezTo>
                    <a:cubicBezTo>
                      <a:pt x="161" y="2215"/>
                      <a:pt x="165" y="2215"/>
                      <a:pt x="165" y="2215"/>
                    </a:cubicBezTo>
                    <a:close/>
                    <a:moveTo>
                      <a:pt x="35" y="2225"/>
                    </a:moveTo>
                    <a:cubicBezTo>
                      <a:pt x="35" y="2227"/>
                      <a:pt x="35" y="2228"/>
                      <a:pt x="36" y="2228"/>
                    </a:cubicBezTo>
                    <a:lnTo>
                      <a:pt x="36" y="2228"/>
                    </a:lnTo>
                    <a:cubicBezTo>
                      <a:pt x="36" y="2227"/>
                      <a:pt x="35" y="2226"/>
                      <a:pt x="35" y="2225"/>
                    </a:cubicBezTo>
                    <a:close/>
                    <a:moveTo>
                      <a:pt x="13" y="2219"/>
                    </a:moveTo>
                    <a:cubicBezTo>
                      <a:pt x="6" y="2219"/>
                      <a:pt x="3" y="2225"/>
                      <a:pt x="0" y="2232"/>
                    </a:cubicBezTo>
                    <a:lnTo>
                      <a:pt x="35" y="2235"/>
                    </a:lnTo>
                    <a:cubicBezTo>
                      <a:pt x="32" y="2232"/>
                      <a:pt x="32" y="2229"/>
                      <a:pt x="29" y="2222"/>
                    </a:cubicBezTo>
                    <a:cubicBezTo>
                      <a:pt x="23" y="2222"/>
                      <a:pt x="20" y="2219"/>
                      <a:pt x="16" y="2219"/>
                    </a:cubicBezTo>
                    <a:close/>
                    <a:moveTo>
                      <a:pt x="36" y="2228"/>
                    </a:moveTo>
                    <a:cubicBezTo>
                      <a:pt x="37" y="2231"/>
                      <a:pt x="39" y="2233"/>
                      <a:pt x="39" y="2235"/>
                    </a:cubicBezTo>
                    <a:lnTo>
                      <a:pt x="45" y="2235"/>
                    </a:lnTo>
                    <a:lnTo>
                      <a:pt x="45" y="2232"/>
                    </a:lnTo>
                    <a:cubicBezTo>
                      <a:pt x="45" y="2232"/>
                      <a:pt x="42" y="2232"/>
                      <a:pt x="39" y="2229"/>
                    </a:cubicBezTo>
                    <a:cubicBezTo>
                      <a:pt x="38" y="2229"/>
                      <a:pt x="37" y="2229"/>
                      <a:pt x="36" y="22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1"/>
              <p:cNvSpPr/>
              <p:nvPr/>
            </p:nvSpPr>
            <p:spPr>
              <a:xfrm>
                <a:off x="2742225" y="2601425"/>
                <a:ext cx="275" cy="350"/>
              </a:xfrm>
              <a:custGeom>
                <a:rect b="b" l="l" r="r" t="t"/>
                <a:pathLst>
                  <a:path extrusionOk="0" h="14" w="11">
                    <a:moveTo>
                      <a:pt x="1" y="1"/>
                    </a:moveTo>
                    <a:cubicBezTo>
                      <a:pt x="1" y="2"/>
                      <a:pt x="1" y="2"/>
                      <a:pt x="2" y="3"/>
                    </a:cubicBezTo>
                    <a:lnTo>
                      <a:pt x="2" y="3"/>
                    </a:lnTo>
                    <a:cubicBezTo>
                      <a:pt x="2" y="2"/>
                      <a:pt x="1" y="1"/>
                      <a:pt x="1" y="1"/>
                    </a:cubicBezTo>
                    <a:close/>
                    <a:moveTo>
                      <a:pt x="2" y="3"/>
                    </a:moveTo>
                    <a:lnTo>
                      <a:pt x="2" y="3"/>
                    </a:lnTo>
                    <a:cubicBezTo>
                      <a:pt x="4" y="8"/>
                      <a:pt x="4" y="11"/>
                      <a:pt x="7" y="14"/>
                    </a:cubicBezTo>
                    <a:lnTo>
                      <a:pt x="11" y="14"/>
                    </a:lnTo>
                    <a:cubicBezTo>
                      <a:pt x="11" y="11"/>
                      <a:pt x="7" y="8"/>
                      <a:pt x="7" y="4"/>
                    </a:cubicBezTo>
                    <a:cubicBezTo>
                      <a:pt x="5" y="4"/>
                      <a:pt x="3" y="4"/>
                      <a:pt x="2" y="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1"/>
              <p:cNvSpPr/>
              <p:nvPr/>
            </p:nvSpPr>
            <p:spPr>
              <a:xfrm>
                <a:off x="2741900" y="2601350"/>
                <a:ext cx="525" cy="175"/>
              </a:xfrm>
              <a:custGeom>
                <a:rect b="b" l="l" r="r" t="t"/>
                <a:pathLst>
                  <a:path extrusionOk="0" h="7" w="21">
                    <a:moveTo>
                      <a:pt x="20" y="7"/>
                    </a:moveTo>
                    <a:lnTo>
                      <a:pt x="20" y="7"/>
                    </a:lnTo>
                    <a:lnTo>
                      <a:pt x="20" y="7"/>
                    </a:lnTo>
                    <a:lnTo>
                      <a:pt x="20" y="7"/>
                    </a:lnTo>
                    <a:lnTo>
                      <a:pt x="20" y="7"/>
                    </a:lnTo>
                    <a:close/>
                    <a:moveTo>
                      <a:pt x="8" y="1"/>
                    </a:moveTo>
                    <a:cubicBezTo>
                      <a:pt x="8" y="4"/>
                      <a:pt x="11" y="4"/>
                      <a:pt x="14" y="4"/>
                    </a:cubicBezTo>
                    <a:lnTo>
                      <a:pt x="14" y="4"/>
                    </a:lnTo>
                    <a:cubicBezTo>
                      <a:pt x="11" y="4"/>
                      <a:pt x="8" y="4"/>
                      <a:pt x="8" y="1"/>
                    </a:cubicBezTo>
                    <a:lnTo>
                      <a:pt x="8" y="1"/>
                    </a:lnTo>
                    <a:close/>
                    <a:moveTo>
                      <a:pt x="1" y="1"/>
                    </a:moveTo>
                    <a:lnTo>
                      <a:pt x="8" y="1"/>
                    </a:lnTo>
                    <a:lnTo>
                      <a:pt x="8"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1"/>
              <p:cNvSpPr/>
              <p:nvPr/>
            </p:nvSpPr>
            <p:spPr>
              <a:xfrm>
                <a:off x="2742225" y="2601425"/>
                <a:ext cx="200" cy="100"/>
              </a:xfrm>
              <a:custGeom>
                <a:rect b="b" l="l" r="r" t="t"/>
                <a:pathLst>
                  <a:path extrusionOk="0" h="4" w="8">
                    <a:moveTo>
                      <a:pt x="1" y="1"/>
                    </a:moveTo>
                    <a:lnTo>
                      <a:pt x="1" y="1"/>
                    </a:lnTo>
                    <a:cubicBezTo>
                      <a:pt x="1" y="4"/>
                      <a:pt x="4" y="4"/>
                      <a:pt x="7" y="4"/>
                    </a:cubicBezTo>
                    <a:lnTo>
                      <a:pt x="7" y="4"/>
                    </a:lnTo>
                    <a:cubicBezTo>
                      <a:pt x="4" y="4"/>
                      <a:pt x="1" y="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1"/>
              <p:cNvSpPr/>
              <p:nvPr/>
            </p:nvSpPr>
            <p:spPr>
              <a:xfrm>
                <a:off x="2742400" y="2601600"/>
                <a:ext cx="275" cy="100"/>
              </a:xfrm>
              <a:custGeom>
                <a:rect b="b" l="l" r="r" t="t"/>
                <a:pathLst>
                  <a:path extrusionOk="0" h="4" w="11">
                    <a:moveTo>
                      <a:pt x="0" y="1"/>
                    </a:moveTo>
                    <a:cubicBezTo>
                      <a:pt x="4" y="1"/>
                      <a:pt x="7" y="4"/>
                      <a:pt x="10" y="4"/>
                    </a:cubicBezTo>
                    <a:cubicBezTo>
                      <a:pt x="7" y="4"/>
                      <a:pt x="7" y="1"/>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1"/>
              <p:cNvSpPr/>
              <p:nvPr/>
            </p:nvSpPr>
            <p:spPr>
              <a:xfrm>
                <a:off x="2877175" y="2626050"/>
                <a:ext cx="5750" cy="4150"/>
              </a:xfrm>
              <a:custGeom>
                <a:rect b="b" l="l" r="r" t="t"/>
                <a:pathLst>
                  <a:path extrusionOk="0" h="166" w="230">
                    <a:moveTo>
                      <a:pt x="229" y="1"/>
                    </a:moveTo>
                    <a:cubicBezTo>
                      <a:pt x="97" y="23"/>
                      <a:pt x="120" y="69"/>
                      <a:pt x="129" y="98"/>
                    </a:cubicBezTo>
                    <a:cubicBezTo>
                      <a:pt x="159" y="85"/>
                      <a:pt x="184" y="69"/>
                      <a:pt x="214" y="56"/>
                    </a:cubicBezTo>
                    <a:cubicBezTo>
                      <a:pt x="217" y="40"/>
                      <a:pt x="223" y="20"/>
                      <a:pt x="229" y="1"/>
                    </a:cubicBezTo>
                    <a:close/>
                    <a:moveTo>
                      <a:pt x="48" y="117"/>
                    </a:moveTo>
                    <a:cubicBezTo>
                      <a:pt x="26" y="127"/>
                      <a:pt x="10" y="147"/>
                      <a:pt x="0" y="166"/>
                    </a:cubicBezTo>
                    <a:cubicBezTo>
                      <a:pt x="29" y="150"/>
                      <a:pt x="55" y="137"/>
                      <a:pt x="84" y="123"/>
                    </a:cubicBezTo>
                    <a:cubicBezTo>
                      <a:pt x="74" y="120"/>
                      <a:pt x="62" y="120"/>
                      <a:pt x="48" y="1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1"/>
              <p:cNvSpPr/>
              <p:nvPr/>
            </p:nvSpPr>
            <p:spPr>
              <a:xfrm>
                <a:off x="2740450" y="2605875"/>
                <a:ext cx="11650" cy="9625"/>
              </a:xfrm>
              <a:custGeom>
                <a:rect b="b" l="l" r="r" t="t"/>
                <a:pathLst>
                  <a:path extrusionOk="0" h="385" w="466">
                    <a:moveTo>
                      <a:pt x="1" y="0"/>
                    </a:moveTo>
                    <a:lnTo>
                      <a:pt x="1" y="0"/>
                    </a:lnTo>
                    <a:cubicBezTo>
                      <a:pt x="1" y="1"/>
                      <a:pt x="2" y="2"/>
                      <a:pt x="3" y="3"/>
                    </a:cubicBezTo>
                    <a:lnTo>
                      <a:pt x="3" y="3"/>
                    </a:lnTo>
                    <a:cubicBezTo>
                      <a:pt x="2" y="2"/>
                      <a:pt x="1" y="1"/>
                      <a:pt x="1" y="0"/>
                    </a:cubicBezTo>
                    <a:close/>
                    <a:moveTo>
                      <a:pt x="284" y="99"/>
                    </a:moveTo>
                    <a:lnTo>
                      <a:pt x="284" y="99"/>
                    </a:lnTo>
                    <a:cubicBezTo>
                      <a:pt x="284" y="99"/>
                      <a:pt x="285" y="100"/>
                      <a:pt x="285" y="101"/>
                    </a:cubicBezTo>
                    <a:cubicBezTo>
                      <a:pt x="285" y="100"/>
                      <a:pt x="284" y="99"/>
                      <a:pt x="284" y="99"/>
                    </a:cubicBezTo>
                    <a:close/>
                    <a:moveTo>
                      <a:pt x="3" y="3"/>
                    </a:moveTo>
                    <a:lnTo>
                      <a:pt x="3" y="3"/>
                    </a:lnTo>
                    <a:cubicBezTo>
                      <a:pt x="9" y="10"/>
                      <a:pt x="14" y="22"/>
                      <a:pt x="17" y="43"/>
                    </a:cubicBezTo>
                    <a:cubicBezTo>
                      <a:pt x="43" y="75"/>
                      <a:pt x="27" y="133"/>
                      <a:pt x="4" y="133"/>
                    </a:cubicBezTo>
                    <a:lnTo>
                      <a:pt x="1" y="133"/>
                    </a:lnTo>
                    <a:cubicBezTo>
                      <a:pt x="11" y="136"/>
                      <a:pt x="17" y="140"/>
                      <a:pt x="24" y="146"/>
                    </a:cubicBezTo>
                    <a:cubicBezTo>
                      <a:pt x="46" y="130"/>
                      <a:pt x="63" y="97"/>
                      <a:pt x="69" y="49"/>
                    </a:cubicBezTo>
                    <a:cubicBezTo>
                      <a:pt x="50" y="43"/>
                      <a:pt x="28" y="30"/>
                      <a:pt x="3" y="3"/>
                    </a:cubicBezTo>
                    <a:close/>
                    <a:moveTo>
                      <a:pt x="182" y="23"/>
                    </a:moveTo>
                    <a:cubicBezTo>
                      <a:pt x="166" y="23"/>
                      <a:pt x="149" y="30"/>
                      <a:pt x="133" y="36"/>
                    </a:cubicBezTo>
                    <a:cubicBezTo>
                      <a:pt x="121" y="43"/>
                      <a:pt x="108" y="46"/>
                      <a:pt x="94" y="49"/>
                    </a:cubicBezTo>
                    <a:cubicBezTo>
                      <a:pt x="163" y="130"/>
                      <a:pt x="233" y="204"/>
                      <a:pt x="308" y="271"/>
                    </a:cubicBezTo>
                    <a:cubicBezTo>
                      <a:pt x="315" y="278"/>
                      <a:pt x="321" y="285"/>
                      <a:pt x="327" y="291"/>
                    </a:cubicBezTo>
                    <a:cubicBezTo>
                      <a:pt x="363" y="323"/>
                      <a:pt x="401" y="356"/>
                      <a:pt x="440" y="385"/>
                    </a:cubicBezTo>
                    <a:cubicBezTo>
                      <a:pt x="446" y="385"/>
                      <a:pt x="456" y="382"/>
                      <a:pt x="466" y="378"/>
                    </a:cubicBezTo>
                    <a:lnTo>
                      <a:pt x="311" y="230"/>
                    </a:lnTo>
                    <a:lnTo>
                      <a:pt x="340" y="217"/>
                    </a:lnTo>
                    <a:cubicBezTo>
                      <a:pt x="279" y="204"/>
                      <a:pt x="243" y="127"/>
                      <a:pt x="233" y="97"/>
                    </a:cubicBezTo>
                    <a:cubicBezTo>
                      <a:pt x="243" y="94"/>
                      <a:pt x="249" y="88"/>
                      <a:pt x="263" y="88"/>
                    </a:cubicBezTo>
                    <a:cubicBezTo>
                      <a:pt x="268" y="88"/>
                      <a:pt x="277" y="90"/>
                      <a:pt x="284" y="99"/>
                    </a:cubicBezTo>
                    <a:lnTo>
                      <a:pt x="284" y="99"/>
                    </a:lnTo>
                    <a:cubicBezTo>
                      <a:pt x="242" y="39"/>
                      <a:pt x="210" y="23"/>
                      <a:pt x="182" y="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1"/>
              <p:cNvSpPr/>
              <p:nvPr/>
            </p:nvSpPr>
            <p:spPr>
              <a:xfrm>
                <a:off x="2741025" y="2607075"/>
                <a:ext cx="10450" cy="8425"/>
              </a:xfrm>
              <a:custGeom>
                <a:rect b="b" l="l" r="r" t="t"/>
                <a:pathLst>
                  <a:path extrusionOk="0" h="337" w="418">
                    <a:moveTo>
                      <a:pt x="46" y="1"/>
                    </a:moveTo>
                    <a:cubicBezTo>
                      <a:pt x="40" y="49"/>
                      <a:pt x="23" y="82"/>
                      <a:pt x="1" y="98"/>
                    </a:cubicBezTo>
                    <a:cubicBezTo>
                      <a:pt x="49" y="127"/>
                      <a:pt x="55" y="146"/>
                      <a:pt x="71" y="146"/>
                    </a:cubicBezTo>
                    <a:cubicBezTo>
                      <a:pt x="85" y="146"/>
                      <a:pt x="98" y="140"/>
                      <a:pt x="129" y="120"/>
                    </a:cubicBezTo>
                    <a:cubicBezTo>
                      <a:pt x="198" y="137"/>
                      <a:pt x="198" y="217"/>
                      <a:pt x="146" y="217"/>
                    </a:cubicBezTo>
                    <a:cubicBezTo>
                      <a:pt x="140" y="217"/>
                      <a:pt x="129" y="214"/>
                      <a:pt x="117" y="211"/>
                    </a:cubicBezTo>
                    <a:lnTo>
                      <a:pt x="117" y="211"/>
                    </a:lnTo>
                    <a:cubicBezTo>
                      <a:pt x="171" y="250"/>
                      <a:pt x="243" y="282"/>
                      <a:pt x="301" y="314"/>
                    </a:cubicBezTo>
                    <a:lnTo>
                      <a:pt x="229" y="217"/>
                    </a:lnTo>
                    <a:cubicBezTo>
                      <a:pt x="236" y="214"/>
                      <a:pt x="246" y="214"/>
                      <a:pt x="253" y="214"/>
                    </a:cubicBezTo>
                    <a:cubicBezTo>
                      <a:pt x="262" y="214"/>
                      <a:pt x="275" y="217"/>
                      <a:pt x="285" y="223"/>
                    </a:cubicBezTo>
                    <a:cubicBezTo>
                      <a:pt x="210" y="156"/>
                      <a:pt x="140" y="82"/>
                      <a:pt x="71" y="1"/>
                    </a:cubicBezTo>
                    <a:close/>
                    <a:moveTo>
                      <a:pt x="304" y="243"/>
                    </a:moveTo>
                    <a:lnTo>
                      <a:pt x="304" y="243"/>
                    </a:lnTo>
                    <a:cubicBezTo>
                      <a:pt x="314" y="253"/>
                      <a:pt x="323" y="262"/>
                      <a:pt x="330" y="275"/>
                    </a:cubicBezTo>
                    <a:cubicBezTo>
                      <a:pt x="356" y="305"/>
                      <a:pt x="381" y="337"/>
                      <a:pt x="414" y="337"/>
                    </a:cubicBezTo>
                    <a:lnTo>
                      <a:pt x="417" y="337"/>
                    </a:lnTo>
                    <a:cubicBezTo>
                      <a:pt x="378" y="308"/>
                      <a:pt x="340" y="275"/>
                      <a:pt x="304" y="24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1"/>
              <p:cNvSpPr/>
              <p:nvPr/>
            </p:nvSpPr>
            <p:spPr>
              <a:xfrm>
                <a:off x="2737400" y="2598700"/>
                <a:ext cx="7200" cy="7025"/>
              </a:xfrm>
              <a:custGeom>
                <a:rect b="b" l="l" r="r" t="t"/>
                <a:pathLst>
                  <a:path extrusionOk="0" h="281" w="288">
                    <a:moveTo>
                      <a:pt x="204" y="123"/>
                    </a:moveTo>
                    <a:cubicBezTo>
                      <a:pt x="216" y="139"/>
                      <a:pt x="230" y="158"/>
                      <a:pt x="243" y="175"/>
                    </a:cubicBezTo>
                    <a:cubicBezTo>
                      <a:pt x="258" y="178"/>
                      <a:pt x="271" y="178"/>
                      <a:pt x="288" y="181"/>
                    </a:cubicBezTo>
                    <a:cubicBezTo>
                      <a:pt x="281" y="175"/>
                      <a:pt x="271" y="168"/>
                      <a:pt x="262" y="162"/>
                    </a:cubicBezTo>
                    <a:cubicBezTo>
                      <a:pt x="258" y="158"/>
                      <a:pt x="252" y="155"/>
                      <a:pt x="243" y="148"/>
                    </a:cubicBezTo>
                    <a:lnTo>
                      <a:pt x="243" y="145"/>
                    </a:lnTo>
                    <a:lnTo>
                      <a:pt x="239" y="145"/>
                    </a:lnTo>
                    <a:cubicBezTo>
                      <a:pt x="236" y="139"/>
                      <a:pt x="226" y="132"/>
                      <a:pt x="219" y="126"/>
                    </a:cubicBezTo>
                    <a:lnTo>
                      <a:pt x="219" y="129"/>
                    </a:lnTo>
                    <a:cubicBezTo>
                      <a:pt x="216" y="129"/>
                      <a:pt x="213" y="126"/>
                      <a:pt x="210" y="123"/>
                    </a:cubicBezTo>
                    <a:close/>
                    <a:moveTo>
                      <a:pt x="10" y="0"/>
                    </a:moveTo>
                    <a:cubicBezTo>
                      <a:pt x="6" y="13"/>
                      <a:pt x="3" y="26"/>
                      <a:pt x="0" y="35"/>
                    </a:cubicBezTo>
                    <a:cubicBezTo>
                      <a:pt x="13" y="55"/>
                      <a:pt x="26" y="74"/>
                      <a:pt x="39" y="97"/>
                    </a:cubicBezTo>
                    <a:cubicBezTo>
                      <a:pt x="42" y="97"/>
                      <a:pt x="45" y="100"/>
                      <a:pt x="49" y="100"/>
                    </a:cubicBezTo>
                    <a:lnTo>
                      <a:pt x="49" y="107"/>
                    </a:lnTo>
                    <a:cubicBezTo>
                      <a:pt x="78" y="155"/>
                      <a:pt x="110" y="200"/>
                      <a:pt x="142" y="245"/>
                    </a:cubicBezTo>
                    <a:lnTo>
                      <a:pt x="213" y="210"/>
                    </a:lnTo>
                    <a:cubicBezTo>
                      <a:pt x="181" y="200"/>
                      <a:pt x="194" y="178"/>
                      <a:pt x="181" y="162"/>
                    </a:cubicBezTo>
                    <a:lnTo>
                      <a:pt x="181" y="162"/>
                    </a:lnTo>
                    <a:cubicBezTo>
                      <a:pt x="200" y="165"/>
                      <a:pt x="219" y="171"/>
                      <a:pt x="243" y="175"/>
                    </a:cubicBezTo>
                    <a:cubicBezTo>
                      <a:pt x="226" y="155"/>
                      <a:pt x="213" y="139"/>
                      <a:pt x="200" y="123"/>
                    </a:cubicBezTo>
                    <a:lnTo>
                      <a:pt x="165" y="120"/>
                    </a:lnTo>
                    <a:cubicBezTo>
                      <a:pt x="168" y="113"/>
                      <a:pt x="171" y="107"/>
                      <a:pt x="178" y="107"/>
                    </a:cubicBezTo>
                    <a:cubicBezTo>
                      <a:pt x="152" y="100"/>
                      <a:pt x="119" y="74"/>
                      <a:pt x="97" y="74"/>
                    </a:cubicBezTo>
                    <a:lnTo>
                      <a:pt x="94" y="74"/>
                    </a:lnTo>
                    <a:cubicBezTo>
                      <a:pt x="100" y="81"/>
                      <a:pt x="110" y="90"/>
                      <a:pt x="107" y="90"/>
                    </a:cubicBezTo>
                    <a:cubicBezTo>
                      <a:pt x="19" y="74"/>
                      <a:pt x="88" y="26"/>
                      <a:pt x="10" y="0"/>
                    </a:cubicBezTo>
                    <a:close/>
                    <a:moveTo>
                      <a:pt x="45" y="132"/>
                    </a:moveTo>
                    <a:cubicBezTo>
                      <a:pt x="39" y="171"/>
                      <a:pt x="39" y="217"/>
                      <a:pt x="26" y="255"/>
                    </a:cubicBezTo>
                    <a:cubicBezTo>
                      <a:pt x="45" y="275"/>
                      <a:pt x="91" y="255"/>
                      <a:pt x="119" y="281"/>
                    </a:cubicBezTo>
                    <a:lnTo>
                      <a:pt x="103" y="265"/>
                    </a:lnTo>
                    <a:lnTo>
                      <a:pt x="136" y="248"/>
                    </a:lnTo>
                    <a:cubicBezTo>
                      <a:pt x="103" y="210"/>
                      <a:pt x="74" y="171"/>
                      <a:pt x="45" y="13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1"/>
              <p:cNvSpPr/>
              <p:nvPr/>
            </p:nvSpPr>
            <p:spPr>
              <a:xfrm>
                <a:off x="2737300" y="2599575"/>
                <a:ext cx="6175" cy="5350"/>
              </a:xfrm>
              <a:custGeom>
                <a:rect b="b" l="l" r="r" t="t"/>
                <a:pathLst>
                  <a:path extrusionOk="0" h="214" w="247">
                    <a:moveTo>
                      <a:pt x="4" y="0"/>
                    </a:moveTo>
                    <a:lnTo>
                      <a:pt x="4" y="0"/>
                    </a:lnTo>
                    <a:cubicBezTo>
                      <a:pt x="1" y="27"/>
                      <a:pt x="10" y="39"/>
                      <a:pt x="43" y="62"/>
                    </a:cubicBezTo>
                    <a:cubicBezTo>
                      <a:pt x="30" y="39"/>
                      <a:pt x="17" y="20"/>
                      <a:pt x="4" y="0"/>
                    </a:cubicBezTo>
                    <a:close/>
                    <a:moveTo>
                      <a:pt x="204" y="88"/>
                    </a:moveTo>
                    <a:cubicBezTo>
                      <a:pt x="217" y="104"/>
                      <a:pt x="230" y="120"/>
                      <a:pt x="247" y="140"/>
                    </a:cubicBezTo>
                    <a:cubicBezTo>
                      <a:pt x="234" y="123"/>
                      <a:pt x="220" y="104"/>
                      <a:pt x="208" y="88"/>
                    </a:cubicBezTo>
                    <a:close/>
                    <a:moveTo>
                      <a:pt x="53" y="72"/>
                    </a:moveTo>
                    <a:cubicBezTo>
                      <a:pt x="49" y="82"/>
                      <a:pt x="49" y="88"/>
                      <a:pt x="49" y="97"/>
                    </a:cubicBezTo>
                    <a:cubicBezTo>
                      <a:pt x="78" y="136"/>
                      <a:pt x="107" y="175"/>
                      <a:pt x="140" y="213"/>
                    </a:cubicBezTo>
                    <a:lnTo>
                      <a:pt x="146" y="210"/>
                    </a:lnTo>
                    <a:cubicBezTo>
                      <a:pt x="114" y="165"/>
                      <a:pt x="82" y="120"/>
                      <a:pt x="53" y="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1"/>
              <p:cNvSpPr/>
              <p:nvPr/>
            </p:nvSpPr>
            <p:spPr>
              <a:xfrm>
                <a:off x="2741825" y="2600875"/>
                <a:ext cx="5425" cy="2700"/>
              </a:xfrm>
              <a:custGeom>
                <a:rect b="b" l="l" r="r" t="t"/>
                <a:pathLst>
                  <a:path extrusionOk="0" h="108" w="217">
                    <a:moveTo>
                      <a:pt x="1" y="16"/>
                    </a:moveTo>
                    <a:lnTo>
                      <a:pt x="1" y="20"/>
                    </a:lnTo>
                    <a:lnTo>
                      <a:pt x="4" y="20"/>
                    </a:lnTo>
                    <a:lnTo>
                      <a:pt x="1" y="16"/>
                    </a:lnTo>
                    <a:lnTo>
                      <a:pt x="1" y="16"/>
                    </a:lnTo>
                    <a:cubicBezTo>
                      <a:pt x="1" y="16"/>
                      <a:pt x="1" y="16"/>
                      <a:pt x="1" y="16"/>
                    </a:cubicBezTo>
                    <a:close/>
                    <a:moveTo>
                      <a:pt x="1" y="16"/>
                    </a:moveTo>
                    <a:cubicBezTo>
                      <a:pt x="4" y="16"/>
                      <a:pt x="4" y="20"/>
                      <a:pt x="4" y="20"/>
                    </a:cubicBezTo>
                    <a:lnTo>
                      <a:pt x="11" y="20"/>
                    </a:lnTo>
                    <a:cubicBezTo>
                      <a:pt x="11" y="16"/>
                      <a:pt x="8" y="16"/>
                      <a:pt x="4" y="16"/>
                    </a:cubicBezTo>
                    <a:close/>
                    <a:moveTo>
                      <a:pt x="136" y="16"/>
                    </a:moveTo>
                    <a:cubicBezTo>
                      <a:pt x="127" y="16"/>
                      <a:pt x="114" y="20"/>
                      <a:pt x="101" y="36"/>
                    </a:cubicBezTo>
                    <a:lnTo>
                      <a:pt x="42" y="36"/>
                    </a:lnTo>
                    <a:lnTo>
                      <a:pt x="66" y="58"/>
                    </a:lnTo>
                    <a:cubicBezTo>
                      <a:pt x="72" y="61"/>
                      <a:pt x="78" y="68"/>
                      <a:pt x="85" y="75"/>
                    </a:cubicBezTo>
                    <a:lnTo>
                      <a:pt x="91" y="75"/>
                    </a:lnTo>
                    <a:cubicBezTo>
                      <a:pt x="111" y="75"/>
                      <a:pt x="117" y="49"/>
                      <a:pt x="149" y="20"/>
                    </a:cubicBezTo>
                    <a:cubicBezTo>
                      <a:pt x="149" y="20"/>
                      <a:pt x="149" y="16"/>
                      <a:pt x="146" y="16"/>
                    </a:cubicBezTo>
                    <a:close/>
                    <a:moveTo>
                      <a:pt x="208" y="0"/>
                    </a:moveTo>
                    <a:cubicBezTo>
                      <a:pt x="201" y="3"/>
                      <a:pt x="191" y="6"/>
                      <a:pt x="182" y="10"/>
                    </a:cubicBezTo>
                    <a:cubicBezTo>
                      <a:pt x="169" y="45"/>
                      <a:pt x="169" y="78"/>
                      <a:pt x="169" y="103"/>
                    </a:cubicBezTo>
                    <a:cubicBezTo>
                      <a:pt x="172" y="103"/>
                      <a:pt x="175" y="107"/>
                      <a:pt x="178" y="107"/>
                    </a:cubicBezTo>
                    <a:cubicBezTo>
                      <a:pt x="217" y="64"/>
                      <a:pt x="208" y="26"/>
                      <a:pt x="214" y="20"/>
                    </a:cubicBezTo>
                    <a:cubicBezTo>
                      <a:pt x="214" y="13"/>
                      <a:pt x="211" y="6"/>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1"/>
              <p:cNvSpPr/>
              <p:nvPr/>
            </p:nvSpPr>
            <p:spPr>
              <a:xfrm>
                <a:off x="2740375" y="2605700"/>
                <a:ext cx="100" cy="125"/>
              </a:xfrm>
              <a:custGeom>
                <a:rect b="b" l="l" r="r" t="t"/>
                <a:pathLst>
                  <a:path extrusionOk="0" h="5" w="4">
                    <a:moveTo>
                      <a:pt x="0" y="1"/>
                    </a:moveTo>
                    <a:lnTo>
                      <a:pt x="4" y="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1"/>
              <p:cNvSpPr/>
              <p:nvPr/>
            </p:nvSpPr>
            <p:spPr>
              <a:xfrm>
                <a:off x="2975125" y="2532225"/>
                <a:ext cx="7025" cy="16350"/>
              </a:xfrm>
              <a:custGeom>
                <a:rect b="b" l="l" r="r" t="t"/>
                <a:pathLst>
                  <a:path extrusionOk="0" h="654" w="281">
                    <a:moveTo>
                      <a:pt x="171" y="39"/>
                    </a:moveTo>
                    <a:cubicBezTo>
                      <a:pt x="168" y="46"/>
                      <a:pt x="161" y="56"/>
                      <a:pt x="158" y="63"/>
                    </a:cubicBezTo>
                    <a:cubicBezTo>
                      <a:pt x="145" y="101"/>
                      <a:pt x="129" y="136"/>
                      <a:pt x="116" y="175"/>
                    </a:cubicBezTo>
                    <a:cubicBezTo>
                      <a:pt x="116" y="188"/>
                      <a:pt x="116" y="198"/>
                      <a:pt x="119" y="207"/>
                    </a:cubicBezTo>
                    <a:cubicBezTo>
                      <a:pt x="142" y="159"/>
                      <a:pt x="168" y="111"/>
                      <a:pt x="191" y="63"/>
                    </a:cubicBezTo>
                    <a:lnTo>
                      <a:pt x="191" y="63"/>
                    </a:lnTo>
                    <a:cubicBezTo>
                      <a:pt x="184" y="66"/>
                      <a:pt x="181" y="66"/>
                      <a:pt x="178" y="66"/>
                    </a:cubicBezTo>
                    <a:cubicBezTo>
                      <a:pt x="171" y="66"/>
                      <a:pt x="168" y="59"/>
                      <a:pt x="171" y="39"/>
                    </a:cubicBezTo>
                    <a:close/>
                    <a:moveTo>
                      <a:pt x="109" y="188"/>
                    </a:moveTo>
                    <a:cubicBezTo>
                      <a:pt x="78" y="271"/>
                      <a:pt x="48" y="353"/>
                      <a:pt x="11" y="431"/>
                    </a:cubicBezTo>
                    <a:lnTo>
                      <a:pt x="11" y="431"/>
                    </a:lnTo>
                    <a:cubicBezTo>
                      <a:pt x="46" y="358"/>
                      <a:pt x="84" y="284"/>
                      <a:pt x="119" y="207"/>
                    </a:cubicBezTo>
                    <a:lnTo>
                      <a:pt x="109" y="188"/>
                    </a:lnTo>
                    <a:close/>
                    <a:moveTo>
                      <a:pt x="11" y="431"/>
                    </a:moveTo>
                    <a:cubicBezTo>
                      <a:pt x="7" y="439"/>
                      <a:pt x="4" y="446"/>
                      <a:pt x="0" y="453"/>
                    </a:cubicBezTo>
                    <a:cubicBezTo>
                      <a:pt x="4" y="446"/>
                      <a:pt x="7" y="439"/>
                      <a:pt x="11" y="431"/>
                    </a:cubicBezTo>
                    <a:close/>
                    <a:moveTo>
                      <a:pt x="281" y="1"/>
                    </a:moveTo>
                    <a:cubicBezTo>
                      <a:pt x="278" y="1"/>
                      <a:pt x="274" y="4"/>
                      <a:pt x="268" y="7"/>
                    </a:cubicBezTo>
                    <a:cubicBezTo>
                      <a:pt x="206" y="156"/>
                      <a:pt x="139" y="307"/>
                      <a:pt x="61" y="459"/>
                    </a:cubicBezTo>
                    <a:cubicBezTo>
                      <a:pt x="64" y="466"/>
                      <a:pt x="71" y="473"/>
                      <a:pt x="75" y="479"/>
                    </a:cubicBezTo>
                    <a:cubicBezTo>
                      <a:pt x="148" y="321"/>
                      <a:pt x="216" y="163"/>
                      <a:pt x="281" y="1"/>
                    </a:cubicBezTo>
                    <a:close/>
                    <a:moveTo>
                      <a:pt x="42" y="495"/>
                    </a:moveTo>
                    <a:cubicBezTo>
                      <a:pt x="32" y="514"/>
                      <a:pt x="26" y="531"/>
                      <a:pt x="16" y="547"/>
                    </a:cubicBezTo>
                    <a:cubicBezTo>
                      <a:pt x="23" y="582"/>
                      <a:pt x="29" y="618"/>
                      <a:pt x="36" y="653"/>
                    </a:cubicBezTo>
                    <a:cubicBezTo>
                      <a:pt x="81" y="582"/>
                      <a:pt x="48" y="550"/>
                      <a:pt x="42" y="4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1"/>
              <p:cNvSpPr/>
              <p:nvPr/>
            </p:nvSpPr>
            <p:spPr>
              <a:xfrm>
                <a:off x="2974075" y="2532875"/>
                <a:ext cx="5350" cy="10775"/>
              </a:xfrm>
              <a:custGeom>
                <a:rect b="b" l="l" r="r" t="t"/>
                <a:pathLst>
                  <a:path extrusionOk="0" h="431" w="214">
                    <a:moveTo>
                      <a:pt x="213" y="1"/>
                    </a:moveTo>
                    <a:cubicBezTo>
                      <a:pt x="178" y="20"/>
                      <a:pt x="155" y="95"/>
                      <a:pt x="158" y="149"/>
                    </a:cubicBezTo>
                    <a:cubicBezTo>
                      <a:pt x="171" y="110"/>
                      <a:pt x="187" y="75"/>
                      <a:pt x="200" y="37"/>
                    </a:cubicBezTo>
                    <a:cubicBezTo>
                      <a:pt x="203" y="30"/>
                      <a:pt x="210" y="20"/>
                      <a:pt x="213" y="13"/>
                    </a:cubicBezTo>
                    <a:lnTo>
                      <a:pt x="213" y="1"/>
                    </a:lnTo>
                    <a:close/>
                    <a:moveTo>
                      <a:pt x="142" y="146"/>
                    </a:moveTo>
                    <a:lnTo>
                      <a:pt x="142" y="146"/>
                    </a:lnTo>
                    <a:cubicBezTo>
                      <a:pt x="145" y="226"/>
                      <a:pt x="93" y="265"/>
                      <a:pt x="51" y="265"/>
                    </a:cubicBezTo>
                    <a:cubicBezTo>
                      <a:pt x="26" y="265"/>
                      <a:pt x="3" y="250"/>
                      <a:pt x="3" y="217"/>
                    </a:cubicBezTo>
                    <a:lnTo>
                      <a:pt x="0" y="223"/>
                    </a:lnTo>
                    <a:cubicBezTo>
                      <a:pt x="13" y="292"/>
                      <a:pt x="29" y="359"/>
                      <a:pt x="42" y="430"/>
                    </a:cubicBezTo>
                    <a:lnTo>
                      <a:pt x="42" y="427"/>
                    </a:lnTo>
                    <a:cubicBezTo>
                      <a:pt x="84" y="343"/>
                      <a:pt x="117" y="253"/>
                      <a:pt x="151" y="162"/>
                    </a:cubicBezTo>
                    <a:lnTo>
                      <a:pt x="142" y="14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1"/>
              <p:cNvSpPr/>
              <p:nvPr/>
            </p:nvSpPr>
            <p:spPr>
              <a:xfrm>
                <a:off x="2975125" y="2532400"/>
                <a:ext cx="6725" cy="13500"/>
              </a:xfrm>
              <a:custGeom>
                <a:rect b="b" l="l" r="r" t="t"/>
                <a:pathLst>
                  <a:path extrusionOk="0" h="540" w="269">
                    <a:moveTo>
                      <a:pt x="268" y="0"/>
                    </a:moveTo>
                    <a:lnTo>
                      <a:pt x="268" y="0"/>
                    </a:lnTo>
                    <a:cubicBezTo>
                      <a:pt x="245" y="10"/>
                      <a:pt x="210" y="45"/>
                      <a:pt x="191" y="56"/>
                    </a:cubicBezTo>
                    <a:cubicBezTo>
                      <a:pt x="168" y="104"/>
                      <a:pt x="142" y="152"/>
                      <a:pt x="119" y="200"/>
                    </a:cubicBezTo>
                    <a:cubicBezTo>
                      <a:pt x="81" y="284"/>
                      <a:pt x="39" y="366"/>
                      <a:pt x="0" y="446"/>
                    </a:cubicBezTo>
                    <a:lnTo>
                      <a:pt x="0" y="449"/>
                    </a:lnTo>
                    <a:cubicBezTo>
                      <a:pt x="3" y="478"/>
                      <a:pt x="9" y="511"/>
                      <a:pt x="16" y="540"/>
                    </a:cubicBezTo>
                    <a:cubicBezTo>
                      <a:pt x="26" y="524"/>
                      <a:pt x="32" y="507"/>
                      <a:pt x="42" y="488"/>
                    </a:cubicBezTo>
                    <a:cubicBezTo>
                      <a:pt x="39" y="466"/>
                      <a:pt x="42" y="433"/>
                      <a:pt x="61" y="391"/>
                    </a:cubicBezTo>
                    <a:lnTo>
                      <a:pt x="61" y="391"/>
                    </a:lnTo>
                    <a:cubicBezTo>
                      <a:pt x="51" y="417"/>
                      <a:pt x="55" y="436"/>
                      <a:pt x="61" y="452"/>
                    </a:cubicBezTo>
                    <a:cubicBezTo>
                      <a:pt x="139" y="300"/>
                      <a:pt x="206" y="149"/>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1"/>
              <p:cNvSpPr/>
              <p:nvPr/>
            </p:nvSpPr>
            <p:spPr>
              <a:xfrm>
                <a:off x="2756050" y="2639225"/>
                <a:ext cx="1975" cy="425"/>
              </a:xfrm>
              <a:custGeom>
                <a:rect b="b" l="l" r="r" t="t"/>
                <a:pathLst>
                  <a:path extrusionOk="0" h="17" w="79">
                    <a:moveTo>
                      <a:pt x="35" y="0"/>
                    </a:moveTo>
                    <a:cubicBezTo>
                      <a:pt x="23" y="0"/>
                      <a:pt x="10" y="3"/>
                      <a:pt x="1" y="3"/>
                    </a:cubicBezTo>
                    <a:cubicBezTo>
                      <a:pt x="29" y="13"/>
                      <a:pt x="49" y="16"/>
                      <a:pt x="59" y="16"/>
                    </a:cubicBezTo>
                    <a:cubicBezTo>
                      <a:pt x="74" y="16"/>
                      <a:pt x="78" y="13"/>
                      <a:pt x="74" y="3"/>
                    </a:cubicBezTo>
                    <a:cubicBezTo>
                      <a:pt x="62" y="3"/>
                      <a:pt x="49" y="0"/>
                      <a:pt x="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1"/>
              <p:cNvSpPr/>
              <p:nvPr/>
            </p:nvSpPr>
            <p:spPr>
              <a:xfrm>
                <a:off x="2976400" y="2550875"/>
                <a:ext cx="200" cy="600"/>
              </a:xfrm>
              <a:custGeom>
                <a:rect b="b" l="l" r="r" t="t"/>
                <a:pathLst>
                  <a:path extrusionOk="0" h="24" w="8">
                    <a:moveTo>
                      <a:pt x="0" y="1"/>
                    </a:moveTo>
                    <a:cubicBezTo>
                      <a:pt x="0" y="3"/>
                      <a:pt x="1" y="5"/>
                      <a:pt x="1" y="7"/>
                    </a:cubicBezTo>
                    <a:lnTo>
                      <a:pt x="1" y="7"/>
                    </a:lnTo>
                    <a:lnTo>
                      <a:pt x="0" y="1"/>
                    </a:lnTo>
                    <a:close/>
                    <a:moveTo>
                      <a:pt x="1" y="7"/>
                    </a:moveTo>
                    <a:lnTo>
                      <a:pt x="4" y="23"/>
                    </a:lnTo>
                    <a:cubicBezTo>
                      <a:pt x="4" y="23"/>
                      <a:pt x="4" y="20"/>
                      <a:pt x="7" y="20"/>
                    </a:cubicBezTo>
                    <a:cubicBezTo>
                      <a:pt x="5" y="16"/>
                      <a:pt x="3" y="12"/>
                      <a:pt x="1" y="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1"/>
              <p:cNvSpPr/>
              <p:nvPr/>
            </p:nvSpPr>
            <p:spPr>
              <a:xfrm>
                <a:off x="2976500" y="2551375"/>
                <a:ext cx="400" cy="2775"/>
              </a:xfrm>
              <a:custGeom>
                <a:rect b="b" l="l" r="r" t="t"/>
                <a:pathLst>
                  <a:path extrusionOk="0" h="111" w="16">
                    <a:moveTo>
                      <a:pt x="3" y="0"/>
                    </a:moveTo>
                    <a:cubicBezTo>
                      <a:pt x="0" y="0"/>
                      <a:pt x="0" y="3"/>
                      <a:pt x="0" y="3"/>
                    </a:cubicBezTo>
                    <a:lnTo>
                      <a:pt x="13" y="110"/>
                    </a:lnTo>
                    <a:cubicBezTo>
                      <a:pt x="16" y="72"/>
                      <a:pt x="9" y="33"/>
                      <a:pt x="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1"/>
              <p:cNvSpPr/>
              <p:nvPr/>
            </p:nvSpPr>
            <p:spPr>
              <a:xfrm>
                <a:off x="2945650" y="2604750"/>
                <a:ext cx="575" cy="750"/>
              </a:xfrm>
              <a:custGeom>
                <a:rect b="b" l="l" r="r" t="t"/>
                <a:pathLst>
                  <a:path extrusionOk="0" h="30" w="23">
                    <a:moveTo>
                      <a:pt x="23" y="0"/>
                    </a:moveTo>
                    <a:cubicBezTo>
                      <a:pt x="16" y="10"/>
                      <a:pt x="9" y="20"/>
                      <a:pt x="0" y="30"/>
                    </a:cubicBezTo>
                    <a:cubicBezTo>
                      <a:pt x="9" y="20"/>
                      <a:pt x="16" y="1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1"/>
              <p:cNvSpPr/>
              <p:nvPr/>
            </p:nvSpPr>
            <p:spPr>
              <a:xfrm>
                <a:off x="2955250" y="2492900"/>
                <a:ext cx="2050" cy="3750"/>
              </a:xfrm>
              <a:custGeom>
                <a:rect b="b" l="l" r="r" t="t"/>
                <a:pathLst>
                  <a:path extrusionOk="0" h="150" w="82">
                    <a:moveTo>
                      <a:pt x="56" y="1"/>
                    </a:moveTo>
                    <a:lnTo>
                      <a:pt x="62" y="43"/>
                    </a:lnTo>
                    <a:lnTo>
                      <a:pt x="65" y="69"/>
                    </a:lnTo>
                    <a:cubicBezTo>
                      <a:pt x="81" y="36"/>
                      <a:pt x="81" y="14"/>
                      <a:pt x="56" y="1"/>
                    </a:cubicBezTo>
                    <a:close/>
                    <a:moveTo>
                      <a:pt x="1" y="146"/>
                    </a:moveTo>
                    <a:cubicBezTo>
                      <a:pt x="4" y="146"/>
                      <a:pt x="4" y="150"/>
                      <a:pt x="4" y="150"/>
                    </a:cubicBezTo>
                    <a:cubicBezTo>
                      <a:pt x="4" y="146"/>
                      <a:pt x="4" y="146"/>
                      <a:pt x="1" y="1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1"/>
              <p:cNvSpPr/>
              <p:nvPr/>
            </p:nvSpPr>
            <p:spPr>
              <a:xfrm>
                <a:off x="2832200" y="2636000"/>
                <a:ext cx="25" cy="250"/>
              </a:xfrm>
              <a:custGeom>
                <a:rect b="b" l="l" r="r" t="t"/>
                <a:pathLst>
                  <a:path extrusionOk="0" h="10" w="1">
                    <a:moveTo>
                      <a:pt x="0" y="1"/>
                    </a:moveTo>
                    <a:lnTo>
                      <a:pt x="0" y="10"/>
                    </a:lnTo>
                    <a:lnTo>
                      <a:pt x="0" y="10"/>
                    </a:lnTo>
                    <a:lnTo>
                      <a:pt x="0" y="1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1"/>
              <p:cNvSpPr/>
              <p:nvPr/>
            </p:nvSpPr>
            <p:spPr>
              <a:xfrm>
                <a:off x="2832200" y="2635100"/>
                <a:ext cx="975" cy="925"/>
              </a:xfrm>
              <a:custGeom>
                <a:rect b="b" l="l" r="r" t="t"/>
                <a:pathLst>
                  <a:path extrusionOk="0" h="37" w="39">
                    <a:moveTo>
                      <a:pt x="16" y="1"/>
                    </a:moveTo>
                    <a:cubicBezTo>
                      <a:pt x="13" y="1"/>
                      <a:pt x="10" y="4"/>
                      <a:pt x="3" y="4"/>
                    </a:cubicBezTo>
                    <a:lnTo>
                      <a:pt x="0" y="37"/>
                    </a:lnTo>
                    <a:cubicBezTo>
                      <a:pt x="6" y="20"/>
                      <a:pt x="39" y="1"/>
                      <a:pt x="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1"/>
              <p:cNvSpPr/>
              <p:nvPr/>
            </p:nvSpPr>
            <p:spPr>
              <a:xfrm>
                <a:off x="2975350" y="2548550"/>
                <a:ext cx="1075" cy="2350"/>
              </a:xfrm>
              <a:custGeom>
                <a:rect b="b" l="l" r="r" t="t"/>
                <a:pathLst>
                  <a:path extrusionOk="0" h="94" w="43">
                    <a:moveTo>
                      <a:pt x="27" y="0"/>
                    </a:moveTo>
                    <a:cubicBezTo>
                      <a:pt x="20" y="6"/>
                      <a:pt x="10" y="20"/>
                      <a:pt x="0" y="33"/>
                    </a:cubicBezTo>
                    <a:cubicBezTo>
                      <a:pt x="17" y="42"/>
                      <a:pt x="30" y="65"/>
                      <a:pt x="42" y="94"/>
                    </a:cubicBez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1"/>
              <p:cNvSpPr/>
              <p:nvPr/>
            </p:nvSpPr>
            <p:spPr>
              <a:xfrm>
                <a:off x="2972375" y="2536350"/>
                <a:ext cx="1725" cy="6650"/>
              </a:xfrm>
              <a:custGeom>
                <a:rect b="b" l="l" r="r" t="t"/>
                <a:pathLst>
                  <a:path extrusionOk="0" h="266" w="69">
                    <a:moveTo>
                      <a:pt x="49" y="1"/>
                    </a:moveTo>
                    <a:cubicBezTo>
                      <a:pt x="33" y="78"/>
                      <a:pt x="19" y="146"/>
                      <a:pt x="0" y="266"/>
                    </a:cubicBezTo>
                    <a:lnTo>
                      <a:pt x="68" y="84"/>
                    </a:lnTo>
                    <a:lnTo>
                      <a:pt x="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1"/>
              <p:cNvSpPr/>
              <p:nvPr/>
            </p:nvSpPr>
            <p:spPr>
              <a:xfrm>
                <a:off x="2933925" y="2572700"/>
                <a:ext cx="44850" cy="52675"/>
              </a:xfrm>
              <a:custGeom>
                <a:rect b="b" l="l" r="r" t="t"/>
                <a:pathLst>
                  <a:path extrusionOk="0" h="2107" w="1794">
                    <a:moveTo>
                      <a:pt x="1787" y="0"/>
                    </a:moveTo>
                    <a:cubicBezTo>
                      <a:pt x="1690" y="139"/>
                      <a:pt x="1590" y="274"/>
                      <a:pt x="1502" y="407"/>
                    </a:cubicBezTo>
                    <a:cubicBezTo>
                      <a:pt x="1319" y="640"/>
                      <a:pt x="1170" y="859"/>
                      <a:pt x="1083" y="1030"/>
                    </a:cubicBezTo>
                    <a:cubicBezTo>
                      <a:pt x="1134" y="978"/>
                      <a:pt x="1189" y="930"/>
                      <a:pt x="1244" y="885"/>
                    </a:cubicBezTo>
                    <a:cubicBezTo>
                      <a:pt x="1257" y="872"/>
                      <a:pt x="1267" y="856"/>
                      <a:pt x="1280" y="843"/>
                    </a:cubicBezTo>
                    <a:lnTo>
                      <a:pt x="1270" y="843"/>
                    </a:lnTo>
                    <a:cubicBezTo>
                      <a:pt x="1261" y="843"/>
                      <a:pt x="1257" y="840"/>
                      <a:pt x="1257" y="827"/>
                    </a:cubicBezTo>
                    <a:cubicBezTo>
                      <a:pt x="1292" y="762"/>
                      <a:pt x="1341" y="720"/>
                      <a:pt x="1383" y="707"/>
                    </a:cubicBezTo>
                    <a:cubicBezTo>
                      <a:pt x="1525" y="520"/>
                      <a:pt x="1664" y="326"/>
                      <a:pt x="1793" y="133"/>
                    </a:cubicBezTo>
                    <a:cubicBezTo>
                      <a:pt x="1790" y="87"/>
                      <a:pt x="1790" y="42"/>
                      <a:pt x="1787" y="0"/>
                    </a:cubicBezTo>
                    <a:close/>
                    <a:moveTo>
                      <a:pt x="892" y="1298"/>
                    </a:moveTo>
                    <a:cubicBezTo>
                      <a:pt x="889" y="1305"/>
                      <a:pt x="882" y="1312"/>
                      <a:pt x="876" y="1318"/>
                    </a:cubicBezTo>
                    <a:lnTo>
                      <a:pt x="879" y="1327"/>
                    </a:lnTo>
                    <a:lnTo>
                      <a:pt x="885" y="1321"/>
                    </a:lnTo>
                    <a:cubicBezTo>
                      <a:pt x="889" y="1315"/>
                      <a:pt x="889" y="1305"/>
                      <a:pt x="892" y="1298"/>
                    </a:cubicBezTo>
                    <a:close/>
                    <a:moveTo>
                      <a:pt x="721" y="1470"/>
                    </a:moveTo>
                    <a:cubicBezTo>
                      <a:pt x="699" y="1489"/>
                      <a:pt x="676" y="1509"/>
                      <a:pt x="653" y="1531"/>
                    </a:cubicBezTo>
                    <a:cubicBezTo>
                      <a:pt x="657" y="1528"/>
                      <a:pt x="660" y="1528"/>
                      <a:pt x="666" y="1525"/>
                    </a:cubicBezTo>
                    <a:cubicBezTo>
                      <a:pt x="685" y="1537"/>
                      <a:pt x="666" y="1573"/>
                      <a:pt x="669" y="1589"/>
                    </a:cubicBezTo>
                    <a:cubicBezTo>
                      <a:pt x="682" y="1544"/>
                      <a:pt x="702" y="1505"/>
                      <a:pt x="721" y="1470"/>
                    </a:cubicBezTo>
                    <a:close/>
                    <a:moveTo>
                      <a:pt x="569" y="1605"/>
                    </a:moveTo>
                    <a:lnTo>
                      <a:pt x="569" y="1605"/>
                    </a:lnTo>
                    <a:cubicBezTo>
                      <a:pt x="536" y="1631"/>
                      <a:pt x="508" y="1660"/>
                      <a:pt x="475" y="1686"/>
                    </a:cubicBezTo>
                    <a:cubicBezTo>
                      <a:pt x="478" y="1686"/>
                      <a:pt x="482" y="1689"/>
                      <a:pt x="482" y="1692"/>
                    </a:cubicBezTo>
                    <a:lnTo>
                      <a:pt x="443" y="1760"/>
                    </a:lnTo>
                    <a:cubicBezTo>
                      <a:pt x="502" y="1734"/>
                      <a:pt x="527" y="1664"/>
                      <a:pt x="569" y="1605"/>
                    </a:cubicBezTo>
                    <a:close/>
                    <a:moveTo>
                      <a:pt x="343" y="1799"/>
                    </a:moveTo>
                    <a:lnTo>
                      <a:pt x="343" y="1799"/>
                    </a:lnTo>
                    <a:cubicBezTo>
                      <a:pt x="226" y="1902"/>
                      <a:pt x="114" y="1999"/>
                      <a:pt x="1" y="2093"/>
                    </a:cubicBezTo>
                    <a:cubicBezTo>
                      <a:pt x="10" y="2102"/>
                      <a:pt x="20" y="2106"/>
                      <a:pt x="33" y="2106"/>
                    </a:cubicBezTo>
                    <a:cubicBezTo>
                      <a:pt x="65" y="2106"/>
                      <a:pt x="110" y="2080"/>
                      <a:pt x="156" y="2051"/>
                    </a:cubicBezTo>
                    <a:cubicBezTo>
                      <a:pt x="188" y="2032"/>
                      <a:pt x="220" y="2012"/>
                      <a:pt x="250" y="2002"/>
                    </a:cubicBezTo>
                    <a:cubicBezTo>
                      <a:pt x="253" y="1999"/>
                      <a:pt x="256" y="1996"/>
                      <a:pt x="262" y="1993"/>
                    </a:cubicBezTo>
                    <a:lnTo>
                      <a:pt x="256" y="1986"/>
                    </a:lnTo>
                    <a:lnTo>
                      <a:pt x="298" y="1960"/>
                    </a:lnTo>
                    <a:cubicBezTo>
                      <a:pt x="311" y="1947"/>
                      <a:pt x="323" y="1935"/>
                      <a:pt x="336" y="1925"/>
                    </a:cubicBezTo>
                    <a:lnTo>
                      <a:pt x="330" y="1925"/>
                    </a:lnTo>
                    <a:cubicBezTo>
                      <a:pt x="285" y="1925"/>
                      <a:pt x="311" y="1850"/>
                      <a:pt x="343" y="17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1"/>
              <p:cNvSpPr/>
              <p:nvPr/>
            </p:nvSpPr>
            <p:spPr>
              <a:xfrm>
                <a:off x="2966800" y="2554125"/>
                <a:ext cx="6625" cy="12450"/>
              </a:xfrm>
              <a:custGeom>
                <a:rect b="b" l="l" r="r" t="t"/>
                <a:pathLst>
                  <a:path extrusionOk="0" h="498" w="265">
                    <a:moveTo>
                      <a:pt x="245" y="0"/>
                    </a:moveTo>
                    <a:cubicBezTo>
                      <a:pt x="242" y="45"/>
                      <a:pt x="252" y="74"/>
                      <a:pt x="259" y="100"/>
                    </a:cubicBezTo>
                    <a:cubicBezTo>
                      <a:pt x="262" y="97"/>
                      <a:pt x="265" y="93"/>
                      <a:pt x="265" y="90"/>
                    </a:cubicBezTo>
                    <a:cubicBezTo>
                      <a:pt x="259" y="74"/>
                      <a:pt x="252" y="45"/>
                      <a:pt x="245" y="0"/>
                    </a:cubicBezTo>
                    <a:close/>
                    <a:moveTo>
                      <a:pt x="162" y="184"/>
                    </a:moveTo>
                    <a:cubicBezTo>
                      <a:pt x="132" y="184"/>
                      <a:pt x="97" y="207"/>
                      <a:pt x="59" y="262"/>
                    </a:cubicBezTo>
                    <a:cubicBezTo>
                      <a:pt x="32" y="342"/>
                      <a:pt x="13" y="420"/>
                      <a:pt x="1" y="497"/>
                    </a:cubicBezTo>
                    <a:cubicBezTo>
                      <a:pt x="68" y="397"/>
                      <a:pt x="132" y="297"/>
                      <a:pt x="197" y="194"/>
                    </a:cubicBezTo>
                    <a:cubicBezTo>
                      <a:pt x="187" y="187"/>
                      <a:pt x="175" y="184"/>
                      <a:pt x="162" y="1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1"/>
              <p:cNvSpPr/>
              <p:nvPr/>
            </p:nvSpPr>
            <p:spPr>
              <a:xfrm>
                <a:off x="2933675" y="2554125"/>
                <a:ext cx="45175" cy="70925"/>
              </a:xfrm>
              <a:custGeom>
                <a:rect b="b" l="l" r="r" t="t"/>
                <a:pathLst>
                  <a:path extrusionOk="0" h="2837" w="1807">
                    <a:moveTo>
                      <a:pt x="1803" y="876"/>
                    </a:moveTo>
                    <a:cubicBezTo>
                      <a:pt x="1674" y="1069"/>
                      <a:pt x="1535" y="1263"/>
                      <a:pt x="1393" y="1450"/>
                    </a:cubicBezTo>
                    <a:cubicBezTo>
                      <a:pt x="1399" y="1450"/>
                      <a:pt x="1406" y="1447"/>
                      <a:pt x="1412" y="1447"/>
                    </a:cubicBezTo>
                    <a:cubicBezTo>
                      <a:pt x="1438" y="1447"/>
                      <a:pt x="1454" y="1463"/>
                      <a:pt x="1454" y="1493"/>
                    </a:cubicBezTo>
                    <a:cubicBezTo>
                      <a:pt x="1474" y="1334"/>
                      <a:pt x="1806" y="1134"/>
                      <a:pt x="1803" y="924"/>
                    </a:cubicBezTo>
                    <a:lnTo>
                      <a:pt x="1803" y="876"/>
                    </a:lnTo>
                    <a:close/>
                    <a:moveTo>
                      <a:pt x="1335" y="1566"/>
                    </a:moveTo>
                    <a:lnTo>
                      <a:pt x="1335" y="1566"/>
                    </a:lnTo>
                    <a:cubicBezTo>
                      <a:pt x="1319" y="1573"/>
                      <a:pt x="1302" y="1583"/>
                      <a:pt x="1290" y="1586"/>
                    </a:cubicBezTo>
                    <a:cubicBezTo>
                      <a:pt x="1277" y="1599"/>
                      <a:pt x="1267" y="1615"/>
                      <a:pt x="1254" y="1628"/>
                    </a:cubicBezTo>
                    <a:cubicBezTo>
                      <a:pt x="1280" y="1605"/>
                      <a:pt x="1309" y="1586"/>
                      <a:pt x="1335" y="1566"/>
                    </a:cubicBezTo>
                    <a:close/>
                    <a:moveTo>
                      <a:pt x="895" y="2064"/>
                    </a:moveTo>
                    <a:lnTo>
                      <a:pt x="889" y="2070"/>
                    </a:lnTo>
                    <a:lnTo>
                      <a:pt x="889" y="2103"/>
                    </a:lnTo>
                    <a:cubicBezTo>
                      <a:pt x="889" y="2090"/>
                      <a:pt x="892" y="2077"/>
                      <a:pt x="895" y="2064"/>
                    </a:cubicBezTo>
                    <a:close/>
                    <a:moveTo>
                      <a:pt x="385" y="2655"/>
                    </a:moveTo>
                    <a:lnTo>
                      <a:pt x="385" y="2655"/>
                    </a:lnTo>
                    <a:cubicBezTo>
                      <a:pt x="369" y="2662"/>
                      <a:pt x="357" y="2668"/>
                      <a:pt x="346" y="2668"/>
                    </a:cubicBezTo>
                    <a:cubicBezTo>
                      <a:pt x="333" y="2678"/>
                      <a:pt x="321" y="2690"/>
                      <a:pt x="308" y="2703"/>
                    </a:cubicBezTo>
                    <a:lnTo>
                      <a:pt x="385" y="2655"/>
                    </a:lnTo>
                    <a:close/>
                    <a:moveTo>
                      <a:pt x="282" y="2739"/>
                    </a:moveTo>
                    <a:cubicBezTo>
                      <a:pt x="288" y="2742"/>
                      <a:pt x="291" y="2742"/>
                      <a:pt x="298" y="2742"/>
                    </a:cubicBezTo>
                    <a:cubicBezTo>
                      <a:pt x="305" y="2742"/>
                      <a:pt x="311" y="2742"/>
                      <a:pt x="314" y="2739"/>
                    </a:cubicBezTo>
                    <a:close/>
                    <a:moveTo>
                      <a:pt x="272" y="2736"/>
                    </a:moveTo>
                    <a:cubicBezTo>
                      <a:pt x="266" y="2739"/>
                      <a:pt x="263" y="2742"/>
                      <a:pt x="260" y="2745"/>
                    </a:cubicBezTo>
                    <a:cubicBezTo>
                      <a:pt x="266" y="2742"/>
                      <a:pt x="275" y="2742"/>
                      <a:pt x="282" y="2739"/>
                    </a:cubicBezTo>
                    <a:cubicBezTo>
                      <a:pt x="279" y="2739"/>
                      <a:pt x="272" y="2736"/>
                      <a:pt x="272" y="2736"/>
                    </a:cubicBezTo>
                    <a:close/>
                    <a:moveTo>
                      <a:pt x="1726" y="0"/>
                    </a:moveTo>
                    <a:cubicBezTo>
                      <a:pt x="1726" y="32"/>
                      <a:pt x="1722" y="62"/>
                      <a:pt x="1709" y="90"/>
                    </a:cubicBezTo>
                    <a:cubicBezTo>
                      <a:pt x="1667" y="97"/>
                      <a:pt x="1639" y="107"/>
                      <a:pt x="1619" y="107"/>
                    </a:cubicBezTo>
                    <a:cubicBezTo>
                      <a:pt x="1606" y="107"/>
                      <a:pt x="1597" y="104"/>
                      <a:pt x="1590" y="90"/>
                    </a:cubicBezTo>
                    <a:cubicBezTo>
                      <a:pt x="1590" y="93"/>
                      <a:pt x="1587" y="97"/>
                      <a:pt x="1584" y="100"/>
                    </a:cubicBezTo>
                    <a:cubicBezTo>
                      <a:pt x="1600" y="142"/>
                      <a:pt x="1616" y="178"/>
                      <a:pt x="1564" y="275"/>
                    </a:cubicBezTo>
                    <a:cubicBezTo>
                      <a:pt x="1561" y="242"/>
                      <a:pt x="1545" y="210"/>
                      <a:pt x="1522" y="194"/>
                    </a:cubicBezTo>
                    <a:cubicBezTo>
                      <a:pt x="1457" y="297"/>
                      <a:pt x="1393" y="397"/>
                      <a:pt x="1326" y="497"/>
                    </a:cubicBezTo>
                    <a:cubicBezTo>
                      <a:pt x="1271" y="811"/>
                      <a:pt x="1296" y="1111"/>
                      <a:pt x="1164" y="1450"/>
                    </a:cubicBezTo>
                    <a:cubicBezTo>
                      <a:pt x="1160" y="1447"/>
                      <a:pt x="1157" y="1447"/>
                      <a:pt x="1151" y="1447"/>
                    </a:cubicBezTo>
                    <a:cubicBezTo>
                      <a:pt x="1080" y="1447"/>
                      <a:pt x="895" y="1683"/>
                      <a:pt x="786" y="1783"/>
                    </a:cubicBezTo>
                    <a:cubicBezTo>
                      <a:pt x="770" y="1690"/>
                      <a:pt x="831" y="1586"/>
                      <a:pt x="895" y="1486"/>
                    </a:cubicBezTo>
                    <a:lnTo>
                      <a:pt x="895" y="1486"/>
                    </a:lnTo>
                    <a:cubicBezTo>
                      <a:pt x="844" y="1544"/>
                      <a:pt x="757" y="1635"/>
                      <a:pt x="692" y="1702"/>
                    </a:cubicBezTo>
                    <a:lnTo>
                      <a:pt x="773" y="1831"/>
                    </a:lnTo>
                    <a:cubicBezTo>
                      <a:pt x="698" y="1915"/>
                      <a:pt x="663" y="1945"/>
                      <a:pt x="647" y="1945"/>
                    </a:cubicBezTo>
                    <a:cubicBezTo>
                      <a:pt x="624" y="1945"/>
                      <a:pt x="637" y="1903"/>
                      <a:pt x="647" y="1861"/>
                    </a:cubicBezTo>
                    <a:cubicBezTo>
                      <a:pt x="653" y="1818"/>
                      <a:pt x="663" y="1776"/>
                      <a:pt x="643" y="1776"/>
                    </a:cubicBezTo>
                    <a:cubicBezTo>
                      <a:pt x="634" y="1776"/>
                      <a:pt x="621" y="1783"/>
                      <a:pt x="602" y="1796"/>
                    </a:cubicBezTo>
                    <a:cubicBezTo>
                      <a:pt x="531" y="1890"/>
                      <a:pt x="543" y="1961"/>
                      <a:pt x="502" y="2025"/>
                    </a:cubicBezTo>
                    <a:cubicBezTo>
                      <a:pt x="557" y="1954"/>
                      <a:pt x="589" y="1931"/>
                      <a:pt x="612" y="1931"/>
                    </a:cubicBezTo>
                    <a:cubicBezTo>
                      <a:pt x="631" y="1931"/>
                      <a:pt x="643" y="1951"/>
                      <a:pt x="657" y="1970"/>
                    </a:cubicBezTo>
                    <a:cubicBezTo>
                      <a:pt x="670" y="1993"/>
                      <a:pt x="682" y="2012"/>
                      <a:pt x="705" y="2012"/>
                    </a:cubicBezTo>
                    <a:cubicBezTo>
                      <a:pt x="731" y="2012"/>
                      <a:pt x="767" y="1990"/>
                      <a:pt x="822" y="1922"/>
                    </a:cubicBezTo>
                    <a:lnTo>
                      <a:pt x="822" y="1922"/>
                    </a:lnTo>
                    <a:cubicBezTo>
                      <a:pt x="860" y="2025"/>
                      <a:pt x="728" y="2183"/>
                      <a:pt x="621" y="2245"/>
                    </a:cubicBezTo>
                    <a:lnTo>
                      <a:pt x="595" y="2245"/>
                    </a:lnTo>
                    <a:cubicBezTo>
                      <a:pt x="479" y="2245"/>
                      <a:pt x="653" y="2106"/>
                      <a:pt x="609" y="2022"/>
                    </a:cubicBezTo>
                    <a:lnTo>
                      <a:pt x="609" y="2022"/>
                    </a:lnTo>
                    <a:cubicBezTo>
                      <a:pt x="521" y="2132"/>
                      <a:pt x="550" y="2125"/>
                      <a:pt x="546" y="2206"/>
                    </a:cubicBezTo>
                    <a:cubicBezTo>
                      <a:pt x="382" y="2332"/>
                      <a:pt x="302" y="2581"/>
                      <a:pt x="127" y="2581"/>
                    </a:cubicBezTo>
                    <a:lnTo>
                      <a:pt x="105" y="2581"/>
                    </a:lnTo>
                    <a:cubicBezTo>
                      <a:pt x="1" y="2697"/>
                      <a:pt x="40" y="2729"/>
                      <a:pt x="1" y="2823"/>
                    </a:cubicBezTo>
                    <a:cubicBezTo>
                      <a:pt x="4" y="2830"/>
                      <a:pt x="8" y="2833"/>
                      <a:pt x="11" y="2836"/>
                    </a:cubicBezTo>
                    <a:cubicBezTo>
                      <a:pt x="124" y="2742"/>
                      <a:pt x="236" y="2645"/>
                      <a:pt x="353" y="2542"/>
                    </a:cubicBezTo>
                    <a:cubicBezTo>
                      <a:pt x="363" y="2532"/>
                      <a:pt x="369" y="2523"/>
                      <a:pt x="379" y="2513"/>
                    </a:cubicBezTo>
                    <a:cubicBezTo>
                      <a:pt x="408" y="2484"/>
                      <a:pt x="460" y="2429"/>
                      <a:pt x="482" y="2429"/>
                    </a:cubicBezTo>
                    <a:lnTo>
                      <a:pt x="485" y="2429"/>
                    </a:lnTo>
                    <a:cubicBezTo>
                      <a:pt x="518" y="2403"/>
                      <a:pt x="546" y="2374"/>
                      <a:pt x="579" y="2348"/>
                    </a:cubicBezTo>
                    <a:cubicBezTo>
                      <a:pt x="598" y="2316"/>
                      <a:pt x="624" y="2287"/>
                      <a:pt x="663" y="2274"/>
                    </a:cubicBezTo>
                    <a:cubicBezTo>
                      <a:pt x="686" y="2252"/>
                      <a:pt x="709" y="2232"/>
                      <a:pt x="731" y="2213"/>
                    </a:cubicBezTo>
                    <a:cubicBezTo>
                      <a:pt x="773" y="2135"/>
                      <a:pt x="828" y="2064"/>
                      <a:pt x="883" y="1958"/>
                    </a:cubicBezTo>
                    <a:lnTo>
                      <a:pt x="886" y="2061"/>
                    </a:lnTo>
                    <a:cubicBezTo>
                      <a:pt x="892" y="2055"/>
                      <a:pt x="899" y="2048"/>
                      <a:pt x="902" y="2041"/>
                    </a:cubicBezTo>
                    <a:cubicBezTo>
                      <a:pt x="931" y="1954"/>
                      <a:pt x="1005" y="1861"/>
                      <a:pt x="1093" y="1773"/>
                    </a:cubicBezTo>
                    <a:cubicBezTo>
                      <a:pt x="1180" y="1602"/>
                      <a:pt x="1329" y="1383"/>
                      <a:pt x="1512" y="1150"/>
                    </a:cubicBezTo>
                    <a:cubicBezTo>
                      <a:pt x="1600" y="1017"/>
                      <a:pt x="1700" y="882"/>
                      <a:pt x="1797" y="743"/>
                    </a:cubicBezTo>
                    <a:cubicBezTo>
                      <a:pt x="1784" y="491"/>
                      <a:pt x="1761" y="242"/>
                      <a:pt x="17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1"/>
              <p:cNvSpPr/>
              <p:nvPr/>
            </p:nvSpPr>
            <p:spPr>
              <a:xfrm>
                <a:off x="2963575" y="2576575"/>
                <a:ext cx="725" cy="500"/>
              </a:xfrm>
              <a:custGeom>
                <a:rect b="b" l="l" r="r" t="t"/>
                <a:pathLst>
                  <a:path extrusionOk="0" h="20" w="29">
                    <a:moveTo>
                      <a:pt x="29" y="0"/>
                    </a:moveTo>
                    <a:cubicBezTo>
                      <a:pt x="16" y="3"/>
                      <a:pt x="6" y="9"/>
                      <a:pt x="0" y="19"/>
                    </a:cubicBezTo>
                    <a:cubicBezTo>
                      <a:pt x="6" y="16"/>
                      <a:pt x="16" y="13"/>
                      <a:pt x="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1"/>
              <p:cNvSpPr/>
              <p:nvPr/>
            </p:nvSpPr>
            <p:spPr>
              <a:xfrm>
                <a:off x="2956050" y="2590525"/>
                <a:ext cx="675" cy="750"/>
              </a:xfrm>
              <a:custGeom>
                <a:rect b="b" l="l" r="r" t="t"/>
                <a:pathLst>
                  <a:path extrusionOk="0" h="30" w="27">
                    <a:moveTo>
                      <a:pt x="24" y="1"/>
                    </a:moveTo>
                    <a:lnTo>
                      <a:pt x="0" y="30"/>
                    </a:lnTo>
                    <a:cubicBezTo>
                      <a:pt x="10" y="23"/>
                      <a:pt x="20" y="10"/>
                      <a:pt x="27" y="4"/>
                    </a:cubicBezTo>
                    <a:lnTo>
                      <a:pt x="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1"/>
              <p:cNvSpPr/>
              <p:nvPr/>
            </p:nvSpPr>
            <p:spPr>
              <a:xfrm>
                <a:off x="2970275" y="2547650"/>
                <a:ext cx="500" cy="2050"/>
              </a:xfrm>
              <a:custGeom>
                <a:rect b="b" l="l" r="r" t="t"/>
                <a:pathLst>
                  <a:path extrusionOk="0" h="82" w="20">
                    <a:moveTo>
                      <a:pt x="6" y="1"/>
                    </a:moveTo>
                    <a:cubicBezTo>
                      <a:pt x="6" y="17"/>
                      <a:pt x="3" y="36"/>
                      <a:pt x="0" y="52"/>
                    </a:cubicBezTo>
                    <a:cubicBezTo>
                      <a:pt x="0" y="69"/>
                      <a:pt x="3" y="81"/>
                      <a:pt x="13" y="81"/>
                    </a:cubicBezTo>
                    <a:cubicBezTo>
                      <a:pt x="13" y="81"/>
                      <a:pt x="17" y="81"/>
                      <a:pt x="20" y="78"/>
                    </a:cubicBezTo>
                    <a:cubicBezTo>
                      <a:pt x="13" y="49"/>
                      <a:pt x="17" y="30"/>
                      <a:pt x="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1"/>
              <p:cNvSpPr/>
              <p:nvPr/>
            </p:nvSpPr>
            <p:spPr>
              <a:xfrm>
                <a:off x="2974375" y="2549100"/>
                <a:ext cx="1000" cy="775"/>
              </a:xfrm>
              <a:custGeom>
                <a:rect b="b" l="l" r="r" t="t"/>
                <a:pathLst>
                  <a:path extrusionOk="0" h="31" w="40">
                    <a:moveTo>
                      <a:pt x="17" y="1"/>
                    </a:moveTo>
                    <a:cubicBezTo>
                      <a:pt x="11" y="1"/>
                      <a:pt x="8" y="1"/>
                      <a:pt x="1" y="8"/>
                    </a:cubicBezTo>
                    <a:lnTo>
                      <a:pt x="23" y="30"/>
                    </a:lnTo>
                    <a:cubicBezTo>
                      <a:pt x="30" y="20"/>
                      <a:pt x="33" y="17"/>
                      <a:pt x="39" y="11"/>
                    </a:cubicBezTo>
                    <a:cubicBezTo>
                      <a:pt x="33" y="4"/>
                      <a:pt x="23" y="1"/>
                      <a:pt x="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1"/>
              <p:cNvSpPr/>
              <p:nvPr/>
            </p:nvSpPr>
            <p:spPr>
              <a:xfrm>
                <a:off x="2912550" y="2613950"/>
                <a:ext cx="575" cy="925"/>
              </a:xfrm>
              <a:custGeom>
                <a:rect b="b" l="l" r="r" t="t"/>
                <a:pathLst>
                  <a:path extrusionOk="0" h="37" w="23">
                    <a:moveTo>
                      <a:pt x="23" y="0"/>
                    </a:moveTo>
                    <a:lnTo>
                      <a:pt x="0" y="36"/>
                    </a:lnTo>
                    <a:cubicBezTo>
                      <a:pt x="19" y="23"/>
                      <a:pt x="23" y="1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1"/>
              <p:cNvSpPr/>
              <p:nvPr/>
            </p:nvSpPr>
            <p:spPr>
              <a:xfrm>
                <a:off x="2954850" y="2581825"/>
                <a:ext cx="1000" cy="1225"/>
              </a:xfrm>
              <a:custGeom>
                <a:rect b="b" l="l" r="r" t="t"/>
                <a:pathLst>
                  <a:path extrusionOk="0" h="49" w="40">
                    <a:moveTo>
                      <a:pt x="36" y="0"/>
                    </a:moveTo>
                    <a:cubicBezTo>
                      <a:pt x="33" y="0"/>
                      <a:pt x="29" y="3"/>
                      <a:pt x="23" y="6"/>
                    </a:cubicBezTo>
                    <a:cubicBezTo>
                      <a:pt x="17" y="23"/>
                      <a:pt x="10" y="36"/>
                      <a:pt x="0" y="48"/>
                    </a:cubicBezTo>
                    <a:cubicBezTo>
                      <a:pt x="13" y="32"/>
                      <a:pt x="26" y="16"/>
                      <a:pt x="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1"/>
              <p:cNvSpPr/>
              <p:nvPr/>
            </p:nvSpPr>
            <p:spPr>
              <a:xfrm>
                <a:off x="2932550" y="2575275"/>
                <a:ext cx="31050" cy="33925"/>
              </a:xfrm>
              <a:custGeom>
                <a:rect b="b" l="l" r="r" t="t"/>
                <a:pathLst>
                  <a:path extrusionOk="0" h="1357" w="1242">
                    <a:moveTo>
                      <a:pt x="1180" y="0"/>
                    </a:moveTo>
                    <a:cubicBezTo>
                      <a:pt x="1167" y="0"/>
                      <a:pt x="1147" y="23"/>
                      <a:pt x="1115" y="100"/>
                    </a:cubicBezTo>
                    <a:cubicBezTo>
                      <a:pt x="1122" y="81"/>
                      <a:pt x="1109" y="85"/>
                      <a:pt x="1115" y="68"/>
                    </a:cubicBezTo>
                    <a:lnTo>
                      <a:pt x="1115" y="68"/>
                    </a:lnTo>
                    <a:cubicBezTo>
                      <a:pt x="989" y="155"/>
                      <a:pt x="1022" y="255"/>
                      <a:pt x="944" y="359"/>
                    </a:cubicBezTo>
                    <a:cubicBezTo>
                      <a:pt x="937" y="365"/>
                      <a:pt x="931" y="365"/>
                      <a:pt x="925" y="365"/>
                    </a:cubicBezTo>
                    <a:cubicBezTo>
                      <a:pt x="909" y="365"/>
                      <a:pt x="912" y="340"/>
                      <a:pt x="921" y="313"/>
                    </a:cubicBezTo>
                    <a:cubicBezTo>
                      <a:pt x="928" y="291"/>
                      <a:pt x="934" y="268"/>
                      <a:pt x="931" y="262"/>
                    </a:cubicBezTo>
                    <a:lnTo>
                      <a:pt x="931" y="262"/>
                    </a:lnTo>
                    <a:cubicBezTo>
                      <a:pt x="918" y="278"/>
                      <a:pt x="905" y="294"/>
                      <a:pt x="892" y="310"/>
                    </a:cubicBezTo>
                    <a:cubicBezTo>
                      <a:pt x="802" y="459"/>
                      <a:pt x="569" y="623"/>
                      <a:pt x="676" y="708"/>
                    </a:cubicBezTo>
                    <a:cubicBezTo>
                      <a:pt x="605" y="802"/>
                      <a:pt x="569" y="789"/>
                      <a:pt x="527" y="795"/>
                    </a:cubicBezTo>
                    <a:cubicBezTo>
                      <a:pt x="514" y="1044"/>
                      <a:pt x="1" y="1212"/>
                      <a:pt x="136" y="1357"/>
                    </a:cubicBezTo>
                    <a:cubicBezTo>
                      <a:pt x="178" y="1309"/>
                      <a:pt x="262" y="1237"/>
                      <a:pt x="305" y="1137"/>
                    </a:cubicBezTo>
                    <a:lnTo>
                      <a:pt x="398" y="1237"/>
                    </a:lnTo>
                    <a:cubicBezTo>
                      <a:pt x="498" y="1131"/>
                      <a:pt x="340" y="1154"/>
                      <a:pt x="485" y="1008"/>
                    </a:cubicBezTo>
                    <a:lnTo>
                      <a:pt x="485" y="1008"/>
                    </a:lnTo>
                    <a:lnTo>
                      <a:pt x="436" y="1047"/>
                    </a:lnTo>
                    <a:cubicBezTo>
                      <a:pt x="508" y="908"/>
                      <a:pt x="705" y="740"/>
                      <a:pt x="815" y="601"/>
                    </a:cubicBezTo>
                    <a:cubicBezTo>
                      <a:pt x="821" y="608"/>
                      <a:pt x="828" y="611"/>
                      <a:pt x="834" y="611"/>
                    </a:cubicBezTo>
                    <a:cubicBezTo>
                      <a:pt x="847" y="611"/>
                      <a:pt x="863" y="608"/>
                      <a:pt x="879" y="601"/>
                    </a:cubicBezTo>
                    <a:cubicBezTo>
                      <a:pt x="892" y="595"/>
                      <a:pt x="912" y="589"/>
                      <a:pt x="925" y="589"/>
                    </a:cubicBezTo>
                    <a:cubicBezTo>
                      <a:pt x="940" y="589"/>
                      <a:pt x="953" y="595"/>
                      <a:pt x="964" y="611"/>
                    </a:cubicBezTo>
                    <a:cubicBezTo>
                      <a:pt x="1031" y="511"/>
                      <a:pt x="1092" y="395"/>
                      <a:pt x="1080" y="307"/>
                    </a:cubicBezTo>
                    <a:cubicBezTo>
                      <a:pt x="1147" y="259"/>
                      <a:pt x="1167" y="133"/>
                      <a:pt x="1241" y="71"/>
                    </a:cubicBezTo>
                    <a:lnTo>
                      <a:pt x="1235" y="71"/>
                    </a:lnTo>
                    <a:cubicBezTo>
                      <a:pt x="1222" y="71"/>
                      <a:pt x="1212" y="52"/>
                      <a:pt x="1202" y="36"/>
                    </a:cubicBezTo>
                    <a:cubicBezTo>
                      <a:pt x="1196" y="16"/>
                      <a:pt x="1189" y="0"/>
                      <a:pt x="1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1"/>
              <p:cNvSpPr/>
              <p:nvPr/>
            </p:nvSpPr>
            <p:spPr>
              <a:xfrm>
                <a:off x="2967850" y="2554925"/>
                <a:ext cx="325" cy="500"/>
              </a:xfrm>
              <a:custGeom>
                <a:rect b="b" l="l" r="r" t="t"/>
                <a:pathLst>
                  <a:path extrusionOk="0" h="20" w="13">
                    <a:moveTo>
                      <a:pt x="13" y="0"/>
                    </a:moveTo>
                    <a:lnTo>
                      <a:pt x="0" y="20"/>
                    </a:lnTo>
                    <a:cubicBezTo>
                      <a:pt x="3" y="17"/>
                      <a:pt x="10" y="7"/>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1"/>
              <p:cNvSpPr/>
              <p:nvPr/>
            </p:nvSpPr>
            <p:spPr>
              <a:xfrm>
                <a:off x="2986500" y="2519875"/>
                <a:ext cx="14725" cy="21750"/>
              </a:xfrm>
              <a:custGeom>
                <a:rect b="b" l="l" r="r" t="t"/>
                <a:pathLst>
                  <a:path extrusionOk="0" h="870" w="589">
                    <a:moveTo>
                      <a:pt x="13" y="408"/>
                    </a:moveTo>
                    <a:cubicBezTo>
                      <a:pt x="3" y="463"/>
                      <a:pt x="0" y="501"/>
                      <a:pt x="7" y="530"/>
                    </a:cubicBezTo>
                    <a:cubicBezTo>
                      <a:pt x="23" y="498"/>
                      <a:pt x="39" y="463"/>
                      <a:pt x="55" y="430"/>
                    </a:cubicBezTo>
                    <a:cubicBezTo>
                      <a:pt x="36" y="430"/>
                      <a:pt x="23" y="421"/>
                      <a:pt x="13" y="408"/>
                    </a:cubicBezTo>
                    <a:close/>
                    <a:moveTo>
                      <a:pt x="533" y="1"/>
                    </a:moveTo>
                    <a:cubicBezTo>
                      <a:pt x="465" y="285"/>
                      <a:pt x="381" y="576"/>
                      <a:pt x="281" y="870"/>
                    </a:cubicBezTo>
                    <a:cubicBezTo>
                      <a:pt x="294" y="837"/>
                      <a:pt x="307" y="805"/>
                      <a:pt x="317" y="773"/>
                    </a:cubicBezTo>
                    <a:lnTo>
                      <a:pt x="317" y="773"/>
                    </a:lnTo>
                    <a:cubicBezTo>
                      <a:pt x="313" y="785"/>
                      <a:pt x="313" y="801"/>
                      <a:pt x="317" y="812"/>
                    </a:cubicBezTo>
                    <a:cubicBezTo>
                      <a:pt x="414" y="560"/>
                      <a:pt x="507" y="308"/>
                      <a:pt x="588" y="53"/>
                    </a:cubicBezTo>
                    <a:lnTo>
                      <a:pt x="5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1"/>
              <p:cNvSpPr/>
              <p:nvPr/>
            </p:nvSpPr>
            <p:spPr>
              <a:xfrm>
                <a:off x="2978750" y="2519250"/>
                <a:ext cx="21100" cy="42250"/>
              </a:xfrm>
              <a:custGeom>
                <a:rect b="b" l="l" r="r" t="t"/>
                <a:pathLst>
                  <a:path extrusionOk="0" h="1690" w="844">
                    <a:moveTo>
                      <a:pt x="785" y="184"/>
                    </a:moveTo>
                    <a:cubicBezTo>
                      <a:pt x="778" y="226"/>
                      <a:pt x="766" y="264"/>
                      <a:pt x="736" y="284"/>
                    </a:cubicBezTo>
                    <a:lnTo>
                      <a:pt x="785" y="184"/>
                    </a:lnTo>
                    <a:close/>
                    <a:moveTo>
                      <a:pt x="814" y="0"/>
                    </a:moveTo>
                    <a:cubicBezTo>
                      <a:pt x="795" y="0"/>
                      <a:pt x="798" y="64"/>
                      <a:pt x="791" y="136"/>
                    </a:cubicBezTo>
                    <a:cubicBezTo>
                      <a:pt x="782" y="123"/>
                      <a:pt x="769" y="109"/>
                      <a:pt x="756" y="109"/>
                    </a:cubicBezTo>
                    <a:cubicBezTo>
                      <a:pt x="743" y="109"/>
                      <a:pt x="730" y="126"/>
                      <a:pt x="717" y="164"/>
                    </a:cubicBezTo>
                    <a:cubicBezTo>
                      <a:pt x="617" y="306"/>
                      <a:pt x="705" y="436"/>
                      <a:pt x="650" y="546"/>
                    </a:cubicBezTo>
                    <a:lnTo>
                      <a:pt x="653" y="507"/>
                    </a:lnTo>
                    <a:lnTo>
                      <a:pt x="653" y="507"/>
                    </a:lnTo>
                    <a:cubicBezTo>
                      <a:pt x="588" y="604"/>
                      <a:pt x="533" y="743"/>
                      <a:pt x="550" y="843"/>
                    </a:cubicBezTo>
                    <a:cubicBezTo>
                      <a:pt x="543" y="846"/>
                      <a:pt x="536" y="846"/>
                      <a:pt x="530" y="846"/>
                    </a:cubicBezTo>
                    <a:cubicBezTo>
                      <a:pt x="491" y="846"/>
                      <a:pt x="504" y="791"/>
                      <a:pt x="523" y="737"/>
                    </a:cubicBezTo>
                    <a:cubicBezTo>
                      <a:pt x="543" y="685"/>
                      <a:pt x="562" y="630"/>
                      <a:pt x="543" y="630"/>
                    </a:cubicBezTo>
                    <a:cubicBezTo>
                      <a:pt x="533" y="630"/>
                      <a:pt x="520" y="636"/>
                      <a:pt x="495" y="655"/>
                    </a:cubicBezTo>
                    <a:cubicBezTo>
                      <a:pt x="578" y="552"/>
                      <a:pt x="565" y="355"/>
                      <a:pt x="595" y="264"/>
                    </a:cubicBezTo>
                    <a:lnTo>
                      <a:pt x="595" y="264"/>
                    </a:lnTo>
                    <a:cubicBezTo>
                      <a:pt x="533" y="375"/>
                      <a:pt x="429" y="455"/>
                      <a:pt x="365" y="455"/>
                    </a:cubicBezTo>
                    <a:cubicBezTo>
                      <a:pt x="349" y="488"/>
                      <a:pt x="333" y="523"/>
                      <a:pt x="317" y="555"/>
                    </a:cubicBezTo>
                    <a:cubicBezTo>
                      <a:pt x="340" y="707"/>
                      <a:pt x="533" y="568"/>
                      <a:pt x="468" y="817"/>
                    </a:cubicBezTo>
                    <a:lnTo>
                      <a:pt x="362" y="1001"/>
                    </a:lnTo>
                    <a:lnTo>
                      <a:pt x="443" y="1120"/>
                    </a:lnTo>
                    <a:cubicBezTo>
                      <a:pt x="429" y="1147"/>
                      <a:pt x="420" y="1156"/>
                      <a:pt x="414" y="1156"/>
                    </a:cubicBezTo>
                    <a:cubicBezTo>
                      <a:pt x="404" y="1156"/>
                      <a:pt x="398" y="1147"/>
                      <a:pt x="391" y="1137"/>
                    </a:cubicBezTo>
                    <a:cubicBezTo>
                      <a:pt x="381" y="1127"/>
                      <a:pt x="375" y="1117"/>
                      <a:pt x="365" y="1117"/>
                    </a:cubicBezTo>
                    <a:cubicBezTo>
                      <a:pt x="352" y="1117"/>
                      <a:pt x="333" y="1133"/>
                      <a:pt x="310" y="1188"/>
                    </a:cubicBezTo>
                    <a:cubicBezTo>
                      <a:pt x="340" y="1263"/>
                      <a:pt x="236" y="1353"/>
                      <a:pt x="252" y="1405"/>
                    </a:cubicBezTo>
                    <a:cubicBezTo>
                      <a:pt x="243" y="1399"/>
                      <a:pt x="236" y="1392"/>
                      <a:pt x="223" y="1392"/>
                    </a:cubicBezTo>
                    <a:cubicBezTo>
                      <a:pt x="207" y="1392"/>
                      <a:pt x="188" y="1405"/>
                      <a:pt x="155" y="1460"/>
                    </a:cubicBezTo>
                    <a:cubicBezTo>
                      <a:pt x="165" y="1473"/>
                      <a:pt x="213" y="1485"/>
                      <a:pt x="174" y="1554"/>
                    </a:cubicBezTo>
                    <a:cubicBezTo>
                      <a:pt x="52" y="1547"/>
                      <a:pt x="216" y="1392"/>
                      <a:pt x="136" y="1392"/>
                    </a:cubicBezTo>
                    <a:cubicBezTo>
                      <a:pt x="129" y="1392"/>
                      <a:pt x="119" y="1392"/>
                      <a:pt x="107" y="1395"/>
                    </a:cubicBezTo>
                    <a:cubicBezTo>
                      <a:pt x="0" y="1592"/>
                      <a:pt x="133" y="1570"/>
                      <a:pt x="155" y="1621"/>
                    </a:cubicBezTo>
                    <a:cubicBezTo>
                      <a:pt x="155" y="1615"/>
                      <a:pt x="168" y="1605"/>
                      <a:pt x="181" y="1585"/>
                    </a:cubicBezTo>
                    <a:lnTo>
                      <a:pt x="181" y="1585"/>
                    </a:lnTo>
                    <a:cubicBezTo>
                      <a:pt x="213" y="1609"/>
                      <a:pt x="139" y="1676"/>
                      <a:pt x="185" y="1689"/>
                    </a:cubicBezTo>
                    <a:cubicBezTo>
                      <a:pt x="207" y="1657"/>
                      <a:pt x="213" y="1618"/>
                      <a:pt x="220" y="1582"/>
                    </a:cubicBezTo>
                    <a:cubicBezTo>
                      <a:pt x="220" y="1599"/>
                      <a:pt x="226" y="1605"/>
                      <a:pt x="233" y="1605"/>
                    </a:cubicBezTo>
                    <a:cubicBezTo>
                      <a:pt x="268" y="1605"/>
                      <a:pt x="352" y="1508"/>
                      <a:pt x="375" y="1457"/>
                    </a:cubicBezTo>
                    <a:cubicBezTo>
                      <a:pt x="391" y="1314"/>
                      <a:pt x="514" y="1088"/>
                      <a:pt x="591" y="895"/>
                    </a:cubicBezTo>
                    <a:cubicBezTo>
                      <a:pt x="691" y="601"/>
                      <a:pt x="775" y="310"/>
                      <a:pt x="843" y="26"/>
                    </a:cubicBezTo>
                    <a:lnTo>
                      <a:pt x="821" y="3"/>
                    </a:lnTo>
                    <a:cubicBezTo>
                      <a:pt x="817" y="0"/>
                      <a:pt x="817" y="0"/>
                      <a:pt x="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1"/>
              <p:cNvSpPr/>
              <p:nvPr/>
            </p:nvSpPr>
            <p:spPr>
              <a:xfrm>
                <a:off x="2994425" y="2521175"/>
                <a:ext cx="7450" cy="19225"/>
              </a:xfrm>
              <a:custGeom>
                <a:rect b="b" l="l" r="r" t="t"/>
                <a:pathLst>
                  <a:path extrusionOk="0" h="769" w="298">
                    <a:moveTo>
                      <a:pt x="271" y="1"/>
                    </a:moveTo>
                    <a:cubicBezTo>
                      <a:pt x="190" y="256"/>
                      <a:pt x="97" y="508"/>
                      <a:pt x="0" y="760"/>
                    </a:cubicBezTo>
                    <a:cubicBezTo>
                      <a:pt x="0" y="766"/>
                      <a:pt x="3" y="769"/>
                      <a:pt x="9" y="769"/>
                    </a:cubicBezTo>
                    <a:cubicBezTo>
                      <a:pt x="9" y="769"/>
                      <a:pt x="13" y="769"/>
                      <a:pt x="20" y="766"/>
                    </a:cubicBezTo>
                    <a:cubicBezTo>
                      <a:pt x="132" y="478"/>
                      <a:pt x="209" y="369"/>
                      <a:pt x="297" y="23"/>
                    </a:cubicBezTo>
                    <a:lnTo>
                      <a:pt x="2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1"/>
              <p:cNvSpPr/>
              <p:nvPr/>
            </p:nvSpPr>
            <p:spPr>
              <a:xfrm>
                <a:off x="2982625" y="2559775"/>
                <a:ext cx="100" cy="275"/>
              </a:xfrm>
              <a:custGeom>
                <a:rect b="b" l="l" r="r" t="t"/>
                <a:pathLst>
                  <a:path extrusionOk="0" h="11" w="4">
                    <a:moveTo>
                      <a:pt x="0" y="0"/>
                    </a:moveTo>
                    <a:cubicBezTo>
                      <a:pt x="0" y="3"/>
                      <a:pt x="0" y="7"/>
                      <a:pt x="3" y="10"/>
                    </a:cubicBezTo>
                    <a:cubicBezTo>
                      <a:pt x="3" y="7"/>
                      <a:pt x="3" y="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1"/>
              <p:cNvSpPr/>
              <p:nvPr/>
            </p:nvSpPr>
            <p:spPr>
              <a:xfrm>
                <a:off x="2754900" y="2597875"/>
                <a:ext cx="775" cy="175"/>
              </a:xfrm>
              <a:custGeom>
                <a:rect b="b" l="l" r="r" t="t"/>
                <a:pathLst>
                  <a:path extrusionOk="0" h="7" w="31">
                    <a:moveTo>
                      <a:pt x="1" y="1"/>
                    </a:moveTo>
                    <a:cubicBezTo>
                      <a:pt x="8" y="4"/>
                      <a:pt x="17" y="7"/>
                      <a:pt x="27" y="7"/>
                    </a:cubicBezTo>
                    <a:lnTo>
                      <a:pt x="30" y="7"/>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1"/>
              <p:cNvSpPr/>
              <p:nvPr/>
            </p:nvSpPr>
            <p:spPr>
              <a:xfrm>
                <a:off x="2770900" y="2596825"/>
                <a:ext cx="425" cy="200"/>
              </a:xfrm>
              <a:custGeom>
                <a:rect b="b" l="l" r="r" t="t"/>
                <a:pathLst>
                  <a:path extrusionOk="0" h="8" w="17">
                    <a:moveTo>
                      <a:pt x="17" y="1"/>
                    </a:moveTo>
                    <a:lnTo>
                      <a:pt x="0" y="4"/>
                    </a:lnTo>
                    <a:lnTo>
                      <a:pt x="3" y="7"/>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1"/>
              <p:cNvSpPr/>
              <p:nvPr/>
            </p:nvSpPr>
            <p:spPr>
              <a:xfrm>
                <a:off x="2883550" y="2583500"/>
                <a:ext cx="1550" cy="275"/>
              </a:xfrm>
              <a:custGeom>
                <a:rect b="b" l="l" r="r" t="t"/>
                <a:pathLst>
                  <a:path extrusionOk="0" h="11" w="62">
                    <a:moveTo>
                      <a:pt x="0" y="1"/>
                    </a:moveTo>
                    <a:cubicBezTo>
                      <a:pt x="7" y="8"/>
                      <a:pt x="13" y="11"/>
                      <a:pt x="26" y="11"/>
                    </a:cubicBezTo>
                    <a:cubicBezTo>
                      <a:pt x="36" y="11"/>
                      <a:pt x="48" y="8"/>
                      <a:pt x="62" y="8"/>
                    </a:cubicBezTo>
                    <a:cubicBezTo>
                      <a:pt x="48" y="4"/>
                      <a:pt x="36" y="1"/>
                      <a:pt x="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1"/>
              <p:cNvSpPr/>
              <p:nvPr/>
            </p:nvSpPr>
            <p:spPr>
              <a:xfrm>
                <a:off x="2743050" y="2591750"/>
                <a:ext cx="100" cy="425"/>
              </a:xfrm>
              <a:custGeom>
                <a:rect b="b" l="l" r="r" t="t"/>
                <a:pathLst>
                  <a:path extrusionOk="0" h="17" w="4">
                    <a:moveTo>
                      <a:pt x="0" y="0"/>
                    </a:moveTo>
                    <a:lnTo>
                      <a:pt x="0" y="16"/>
                    </a:lnTo>
                    <a:lnTo>
                      <a:pt x="4" y="13"/>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1"/>
              <p:cNvSpPr/>
              <p:nvPr/>
            </p:nvSpPr>
            <p:spPr>
              <a:xfrm>
                <a:off x="2741200" y="2597725"/>
                <a:ext cx="725" cy="750"/>
              </a:xfrm>
              <a:custGeom>
                <a:rect b="b" l="l" r="r" t="t"/>
                <a:pathLst>
                  <a:path extrusionOk="0" h="30" w="29">
                    <a:moveTo>
                      <a:pt x="29" y="1"/>
                    </a:moveTo>
                    <a:lnTo>
                      <a:pt x="0" y="29"/>
                    </a:lnTo>
                    <a:cubicBezTo>
                      <a:pt x="13" y="23"/>
                      <a:pt x="26" y="10"/>
                      <a:pt x="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1"/>
              <p:cNvSpPr/>
              <p:nvPr/>
            </p:nvSpPr>
            <p:spPr>
              <a:xfrm>
                <a:off x="2851650" y="2588750"/>
                <a:ext cx="2300" cy="1550"/>
              </a:xfrm>
              <a:custGeom>
                <a:rect b="b" l="l" r="r" t="t"/>
                <a:pathLst>
                  <a:path extrusionOk="0" h="62" w="92">
                    <a:moveTo>
                      <a:pt x="26" y="1"/>
                    </a:moveTo>
                    <a:cubicBezTo>
                      <a:pt x="0" y="26"/>
                      <a:pt x="4" y="62"/>
                      <a:pt x="36" y="62"/>
                    </a:cubicBezTo>
                    <a:cubicBezTo>
                      <a:pt x="49" y="62"/>
                      <a:pt x="68" y="56"/>
                      <a:pt x="91" y="43"/>
                    </a:cubicBezTo>
                    <a:cubicBezTo>
                      <a:pt x="65" y="33"/>
                      <a:pt x="7" y="26"/>
                      <a:pt x="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1"/>
              <p:cNvSpPr/>
              <p:nvPr/>
            </p:nvSpPr>
            <p:spPr>
              <a:xfrm>
                <a:off x="2746275" y="2570825"/>
                <a:ext cx="1400" cy="1325"/>
              </a:xfrm>
              <a:custGeom>
                <a:rect b="b" l="l" r="r" t="t"/>
                <a:pathLst>
                  <a:path extrusionOk="0" h="53" w="56">
                    <a:moveTo>
                      <a:pt x="43" y="1"/>
                    </a:moveTo>
                    <a:lnTo>
                      <a:pt x="43" y="1"/>
                    </a:lnTo>
                    <a:cubicBezTo>
                      <a:pt x="30" y="20"/>
                      <a:pt x="13" y="36"/>
                      <a:pt x="0" y="53"/>
                    </a:cubicBezTo>
                    <a:cubicBezTo>
                      <a:pt x="30" y="26"/>
                      <a:pt x="55" y="7"/>
                      <a:pt x="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1"/>
              <p:cNvSpPr/>
              <p:nvPr/>
            </p:nvSpPr>
            <p:spPr>
              <a:xfrm>
                <a:off x="2745150" y="2572125"/>
                <a:ext cx="1150" cy="1000"/>
              </a:xfrm>
              <a:custGeom>
                <a:rect b="b" l="l" r="r" t="t"/>
                <a:pathLst>
                  <a:path extrusionOk="0" h="40" w="46">
                    <a:moveTo>
                      <a:pt x="45" y="1"/>
                    </a:moveTo>
                    <a:lnTo>
                      <a:pt x="45" y="1"/>
                    </a:lnTo>
                    <a:cubicBezTo>
                      <a:pt x="42" y="3"/>
                      <a:pt x="39" y="6"/>
                      <a:pt x="36" y="8"/>
                    </a:cubicBezTo>
                    <a:lnTo>
                      <a:pt x="36" y="8"/>
                    </a:lnTo>
                    <a:lnTo>
                      <a:pt x="45" y="1"/>
                    </a:lnTo>
                    <a:close/>
                    <a:moveTo>
                      <a:pt x="36" y="8"/>
                    </a:moveTo>
                    <a:lnTo>
                      <a:pt x="0" y="39"/>
                    </a:lnTo>
                    <a:cubicBezTo>
                      <a:pt x="13" y="31"/>
                      <a:pt x="24" y="19"/>
                      <a:pt x="36" y="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1"/>
              <p:cNvSpPr/>
              <p:nvPr/>
            </p:nvSpPr>
            <p:spPr>
              <a:xfrm>
                <a:off x="2859000" y="2561475"/>
                <a:ext cx="650" cy="325"/>
              </a:xfrm>
              <a:custGeom>
                <a:rect b="b" l="l" r="r" t="t"/>
                <a:pathLst>
                  <a:path extrusionOk="0" h="13" w="26">
                    <a:moveTo>
                      <a:pt x="10" y="0"/>
                    </a:moveTo>
                    <a:cubicBezTo>
                      <a:pt x="6" y="0"/>
                      <a:pt x="3" y="3"/>
                      <a:pt x="0" y="3"/>
                    </a:cubicBezTo>
                    <a:cubicBezTo>
                      <a:pt x="6" y="10"/>
                      <a:pt x="13" y="13"/>
                      <a:pt x="23" y="13"/>
                    </a:cubicBezTo>
                    <a:lnTo>
                      <a:pt x="26" y="13"/>
                    </a:lnTo>
                    <a:cubicBezTo>
                      <a:pt x="23" y="3"/>
                      <a:pt x="17" y="0"/>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1"/>
              <p:cNvSpPr/>
              <p:nvPr/>
            </p:nvSpPr>
            <p:spPr>
              <a:xfrm>
                <a:off x="2740375" y="2598450"/>
                <a:ext cx="5350" cy="3900"/>
              </a:xfrm>
              <a:custGeom>
                <a:rect b="b" l="l" r="r" t="t"/>
                <a:pathLst>
                  <a:path extrusionOk="0" h="156" w="214">
                    <a:moveTo>
                      <a:pt x="33" y="0"/>
                    </a:moveTo>
                    <a:cubicBezTo>
                      <a:pt x="27" y="3"/>
                      <a:pt x="20" y="6"/>
                      <a:pt x="17" y="6"/>
                    </a:cubicBezTo>
                    <a:cubicBezTo>
                      <a:pt x="11" y="6"/>
                      <a:pt x="7" y="6"/>
                      <a:pt x="4" y="3"/>
                    </a:cubicBezTo>
                    <a:lnTo>
                      <a:pt x="4" y="3"/>
                    </a:lnTo>
                    <a:cubicBezTo>
                      <a:pt x="7" y="6"/>
                      <a:pt x="7" y="13"/>
                      <a:pt x="7" y="17"/>
                    </a:cubicBezTo>
                    <a:cubicBezTo>
                      <a:pt x="11" y="23"/>
                      <a:pt x="14" y="30"/>
                      <a:pt x="17" y="36"/>
                    </a:cubicBezTo>
                    <a:cubicBezTo>
                      <a:pt x="20" y="26"/>
                      <a:pt x="27" y="13"/>
                      <a:pt x="33" y="0"/>
                    </a:cubicBezTo>
                    <a:close/>
                    <a:moveTo>
                      <a:pt x="7" y="26"/>
                    </a:moveTo>
                    <a:cubicBezTo>
                      <a:pt x="7" y="42"/>
                      <a:pt x="0" y="65"/>
                      <a:pt x="14" y="78"/>
                    </a:cubicBezTo>
                    <a:cubicBezTo>
                      <a:pt x="30" y="91"/>
                      <a:pt x="33" y="100"/>
                      <a:pt x="46" y="100"/>
                    </a:cubicBezTo>
                    <a:cubicBezTo>
                      <a:pt x="49" y="100"/>
                      <a:pt x="52" y="100"/>
                      <a:pt x="55" y="97"/>
                    </a:cubicBezTo>
                    <a:cubicBezTo>
                      <a:pt x="52" y="91"/>
                      <a:pt x="46" y="84"/>
                      <a:pt x="42" y="78"/>
                    </a:cubicBezTo>
                    <a:cubicBezTo>
                      <a:pt x="20" y="68"/>
                      <a:pt x="14" y="55"/>
                      <a:pt x="17" y="42"/>
                    </a:cubicBezTo>
                    <a:cubicBezTo>
                      <a:pt x="14" y="36"/>
                      <a:pt x="11" y="33"/>
                      <a:pt x="7" y="26"/>
                    </a:cubicBezTo>
                    <a:close/>
                    <a:moveTo>
                      <a:pt x="214" y="52"/>
                    </a:moveTo>
                    <a:lnTo>
                      <a:pt x="214" y="52"/>
                    </a:lnTo>
                    <a:cubicBezTo>
                      <a:pt x="159" y="65"/>
                      <a:pt x="104" y="81"/>
                      <a:pt x="78" y="91"/>
                    </a:cubicBezTo>
                    <a:cubicBezTo>
                      <a:pt x="69" y="88"/>
                      <a:pt x="55" y="84"/>
                      <a:pt x="49" y="81"/>
                    </a:cubicBezTo>
                    <a:lnTo>
                      <a:pt x="49" y="81"/>
                    </a:lnTo>
                    <a:cubicBezTo>
                      <a:pt x="52" y="84"/>
                      <a:pt x="55" y="91"/>
                      <a:pt x="59" y="97"/>
                    </a:cubicBezTo>
                    <a:cubicBezTo>
                      <a:pt x="62" y="97"/>
                      <a:pt x="62" y="94"/>
                      <a:pt x="62" y="94"/>
                    </a:cubicBezTo>
                    <a:cubicBezTo>
                      <a:pt x="81" y="110"/>
                      <a:pt x="88" y="123"/>
                      <a:pt x="91" y="130"/>
                    </a:cubicBezTo>
                    <a:lnTo>
                      <a:pt x="91" y="133"/>
                    </a:lnTo>
                    <a:cubicBezTo>
                      <a:pt x="94" y="136"/>
                      <a:pt x="97" y="139"/>
                      <a:pt x="100" y="139"/>
                    </a:cubicBezTo>
                    <a:lnTo>
                      <a:pt x="100" y="136"/>
                    </a:lnTo>
                    <a:cubicBezTo>
                      <a:pt x="107" y="142"/>
                      <a:pt x="117" y="149"/>
                      <a:pt x="120" y="155"/>
                    </a:cubicBezTo>
                    <a:lnTo>
                      <a:pt x="124" y="155"/>
                    </a:lnTo>
                    <a:lnTo>
                      <a:pt x="100" y="133"/>
                    </a:lnTo>
                    <a:lnTo>
                      <a:pt x="81" y="110"/>
                    </a:lnTo>
                    <a:lnTo>
                      <a:pt x="81" y="110"/>
                    </a:lnTo>
                    <a:cubicBezTo>
                      <a:pt x="94" y="117"/>
                      <a:pt x="104" y="120"/>
                      <a:pt x="111" y="120"/>
                    </a:cubicBezTo>
                    <a:cubicBezTo>
                      <a:pt x="146" y="120"/>
                      <a:pt x="159" y="75"/>
                      <a:pt x="214" y="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1"/>
              <p:cNvSpPr/>
              <p:nvPr/>
            </p:nvSpPr>
            <p:spPr>
              <a:xfrm>
                <a:off x="2740550" y="2598850"/>
                <a:ext cx="1300" cy="2050"/>
              </a:xfrm>
              <a:custGeom>
                <a:rect b="b" l="l" r="r" t="t"/>
                <a:pathLst>
                  <a:path extrusionOk="0" h="82" w="52">
                    <a:moveTo>
                      <a:pt x="0" y="1"/>
                    </a:moveTo>
                    <a:lnTo>
                      <a:pt x="0" y="10"/>
                    </a:lnTo>
                    <a:cubicBezTo>
                      <a:pt x="4" y="17"/>
                      <a:pt x="7" y="20"/>
                      <a:pt x="10" y="26"/>
                    </a:cubicBezTo>
                    <a:lnTo>
                      <a:pt x="10" y="20"/>
                    </a:lnTo>
                    <a:cubicBezTo>
                      <a:pt x="7" y="14"/>
                      <a:pt x="4" y="7"/>
                      <a:pt x="0" y="1"/>
                    </a:cubicBezTo>
                    <a:close/>
                    <a:moveTo>
                      <a:pt x="35" y="62"/>
                    </a:moveTo>
                    <a:lnTo>
                      <a:pt x="35" y="62"/>
                    </a:lnTo>
                    <a:cubicBezTo>
                      <a:pt x="39" y="68"/>
                      <a:pt x="45" y="75"/>
                      <a:pt x="48" y="81"/>
                    </a:cubicBezTo>
                    <a:lnTo>
                      <a:pt x="52" y="81"/>
                    </a:lnTo>
                    <a:cubicBezTo>
                      <a:pt x="48" y="75"/>
                      <a:pt x="45" y="68"/>
                      <a:pt x="42" y="65"/>
                    </a:cubicBezTo>
                    <a:cubicBezTo>
                      <a:pt x="39" y="62"/>
                      <a:pt x="35" y="62"/>
                      <a:pt x="35"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1"/>
              <p:cNvSpPr/>
              <p:nvPr/>
            </p:nvSpPr>
            <p:spPr>
              <a:xfrm>
                <a:off x="2741600" y="2600525"/>
                <a:ext cx="4950" cy="4075"/>
              </a:xfrm>
              <a:custGeom>
                <a:rect b="b" l="l" r="r" t="t"/>
                <a:pathLst>
                  <a:path extrusionOk="0" h="163" w="198">
                    <a:moveTo>
                      <a:pt x="0" y="27"/>
                    </a:moveTo>
                    <a:cubicBezTo>
                      <a:pt x="0" y="27"/>
                      <a:pt x="0" y="27"/>
                      <a:pt x="0" y="27"/>
                    </a:cubicBezTo>
                    <a:lnTo>
                      <a:pt x="0" y="27"/>
                    </a:lnTo>
                    <a:cubicBezTo>
                      <a:pt x="0" y="27"/>
                      <a:pt x="2" y="27"/>
                      <a:pt x="3" y="28"/>
                    </a:cubicBezTo>
                    <a:lnTo>
                      <a:pt x="3" y="28"/>
                    </a:lnTo>
                    <a:cubicBezTo>
                      <a:pt x="2" y="28"/>
                      <a:pt x="1" y="27"/>
                      <a:pt x="0" y="27"/>
                    </a:cubicBezTo>
                    <a:close/>
                    <a:moveTo>
                      <a:pt x="0" y="27"/>
                    </a:moveTo>
                    <a:lnTo>
                      <a:pt x="0" y="27"/>
                    </a:lnTo>
                    <a:cubicBezTo>
                      <a:pt x="0" y="29"/>
                      <a:pt x="2" y="30"/>
                      <a:pt x="3" y="30"/>
                    </a:cubicBezTo>
                    <a:lnTo>
                      <a:pt x="3" y="30"/>
                    </a:lnTo>
                    <a:cubicBezTo>
                      <a:pt x="3" y="30"/>
                      <a:pt x="3" y="30"/>
                      <a:pt x="3" y="30"/>
                    </a:cubicBezTo>
                    <a:lnTo>
                      <a:pt x="3" y="30"/>
                    </a:lnTo>
                    <a:cubicBezTo>
                      <a:pt x="3" y="30"/>
                      <a:pt x="3" y="30"/>
                      <a:pt x="3" y="30"/>
                    </a:cubicBezTo>
                    <a:lnTo>
                      <a:pt x="3" y="30"/>
                    </a:lnTo>
                    <a:cubicBezTo>
                      <a:pt x="4" y="30"/>
                      <a:pt x="5" y="30"/>
                      <a:pt x="6" y="30"/>
                    </a:cubicBezTo>
                    <a:cubicBezTo>
                      <a:pt x="5" y="30"/>
                      <a:pt x="4" y="30"/>
                      <a:pt x="3" y="30"/>
                    </a:cubicBezTo>
                    <a:lnTo>
                      <a:pt x="3" y="30"/>
                    </a:lnTo>
                    <a:cubicBezTo>
                      <a:pt x="3" y="29"/>
                      <a:pt x="3" y="29"/>
                      <a:pt x="3" y="28"/>
                    </a:cubicBezTo>
                    <a:lnTo>
                      <a:pt x="3" y="28"/>
                    </a:lnTo>
                    <a:cubicBezTo>
                      <a:pt x="3" y="29"/>
                      <a:pt x="3" y="29"/>
                      <a:pt x="3" y="29"/>
                    </a:cubicBezTo>
                    <a:lnTo>
                      <a:pt x="3" y="29"/>
                    </a:lnTo>
                    <a:cubicBezTo>
                      <a:pt x="2" y="29"/>
                      <a:pt x="0" y="27"/>
                      <a:pt x="0" y="27"/>
                    </a:cubicBezTo>
                    <a:close/>
                    <a:moveTo>
                      <a:pt x="10" y="30"/>
                    </a:moveTo>
                    <a:cubicBezTo>
                      <a:pt x="10" y="34"/>
                      <a:pt x="10" y="34"/>
                      <a:pt x="13" y="34"/>
                    </a:cubicBezTo>
                    <a:cubicBezTo>
                      <a:pt x="13" y="34"/>
                      <a:pt x="10" y="34"/>
                      <a:pt x="10" y="30"/>
                    </a:cubicBezTo>
                    <a:close/>
                    <a:moveTo>
                      <a:pt x="13" y="34"/>
                    </a:moveTo>
                    <a:cubicBezTo>
                      <a:pt x="15" y="34"/>
                      <a:pt x="18" y="35"/>
                      <a:pt x="21" y="36"/>
                    </a:cubicBezTo>
                    <a:lnTo>
                      <a:pt x="21" y="36"/>
                    </a:lnTo>
                    <a:cubicBezTo>
                      <a:pt x="20" y="35"/>
                      <a:pt x="20" y="35"/>
                      <a:pt x="20" y="34"/>
                    </a:cubicBezTo>
                    <a:close/>
                    <a:moveTo>
                      <a:pt x="21" y="36"/>
                    </a:moveTo>
                    <a:lnTo>
                      <a:pt x="21" y="36"/>
                    </a:lnTo>
                    <a:cubicBezTo>
                      <a:pt x="22" y="37"/>
                      <a:pt x="24" y="37"/>
                      <a:pt x="26" y="37"/>
                    </a:cubicBezTo>
                    <a:cubicBezTo>
                      <a:pt x="24" y="37"/>
                      <a:pt x="22" y="36"/>
                      <a:pt x="21" y="36"/>
                    </a:cubicBezTo>
                    <a:close/>
                    <a:moveTo>
                      <a:pt x="197" y="1"/>
                    </a:moveTo>
                    <a:lnTo>
                      <a:pt x="197" y="1"/>
                    </a:lnTo>
                    <a:cubicBezTo>
                      <a:pt x="184" y="11"/>
                      <a:pt x="172" y="20"/>
                      <a:pt x="162" y="30"/>
                    </a:cubicBezTo>
                    <a:cubicBezTo>
                      <a:pt x="162" y="30"/>
                      <a:pt x="158" y="30"/>
                      <a:pt x="158" y="34"/>
                    </a:cubicBezTo>
                    <a:cubicBezTo>
                      <a:pt x="126" y="63"/>
                      <a:pt x="120" y="89"/>
                      <a:pt x="100" y="89"/>
                    </a:cubicBezTo>
                    <a:lnTo>
                      <a:pt x="94" y="89"/>
                    </a:lnTo>
                    <a:cubicBezTo>
                      <a:pt x="103" y="95"/>
                      <a:pt x="113" y="102"/>
                      <a:pt x="120" y="108"/>
                    </a:cubicBezTo>
                    <a:cubicBezTo>
                      <a:pt x="142" y="127"/>
                      <a:pt x="165" y="150"/>
                      <a:pt x="175" y="163"/>
                    </a:cubicBezTo>
                    <a:cubicBezTo>
                      <a:pt x="178" y="153"/>
                      <a:pt x="175" y="137"/>
                      <a:pt x="178" y="117"/>
                    </a:cubicBezTo>
                    <a:cubicBezTo>
                      <a:pt x="178" y="92"/>
                      <a:pt x="178" y="59"/>
                      <a:pt x="191" y="24"/>
                    </a:cubicBezTo>
                    <a:cubicBezTo>
                      <a:pt x="194" y="14"/>
                      <a:pt x="197" y="8"/>
                      <a:pt x="1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1"/>
              <p:cNvSpPr/>
              <p:nvPr/>
            </p:nvSpPr>
            <p:spPr>
              <a:xfrm>
                <a:off x="2742225" y="2601425"/>
                <a:ext cx="200" cy="100"/>
              </a:xfrm>
              <a:custGeom>
                <a:rect b="b" l="l" r="r" t="t"/>
                <a:pathLst>
                  <a:path extrusionOk="0" h="4" w="8">
                    <a:moveTo>
                      <a:pt x="1" y="1"/>
                    </a:moveTo>
                    <a:lnTo>
                      <a:pt x="1" y="1"/>
                    </a:lnTo>
                    <a:cubicBezTo>
                      <a:pt x="1" y="4"/>
                      <a:pt x="4" y="4"/>
                      <a:pt x="7" y="4"/>
                    </a:cubicBezTo>
                    <a:lnTo>
                      <a:pt x="7" y="4"/>
                    </a:lnTo>
                    <a:cubicBezTo>
                      <a:pt x="4" y="4"/>
                      <a:pt x="1" y="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1"/>
              <p:cNvSpPr/>
              <p:nvPr/>
            </p:nvSpPr>
            <p:spPr>
              <a:xfrm>
                <a:off x="2741825" y="2601275"/>
                <a:ext cx="600" cy="350"/>
              </a:xfrm>
              <a:custGeom>
                <a:rect b="b" l="l" r="r" t="t"/>
                <a:pathLst>
                  <a:path extrusionOk="0" h="14" w="24">
                    <a:moveTo>
                      <a:pt x="1" y="0"/>
                    </a:moveTo>
                    <a:cubicBezTo>
                      <a:pt x="1" y="0"/>
                      <a:pt x="1" y="0"/>
                      <a:pt x="1" y="0"/>
                    </a:cubicBezTo>
                    <a:lnTo>
                      <a:pt x="1" y="0"/>
                    </a:lnTo>
                    <a:lnTo>
                      <a:pt x="4" y="4"/>
                    </a:lnTo>
                    <a:cubicBezTo>
                      <a:pt x="4" y="4"/>
                      <a:pt x="4" y="0"/>
                      <a:pt x="1" y="0"/>
                    </a:cubicBezTo>
                    <a:close/>
                    <a:moveTo>
                      <a:pt x="20" y="10"/>
                    </a:moveTo>
                    <a:cubicBezTo>
                      <a:pt x="23" y="10"/>
                      <a:pt x="23" y="10"/>
                      <a:pt x="23" y="14"/>
                    </a:cubicBezTo>
                    <a:lnTo>
                      <a:pt x="23" y="1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1"/>
              <p:cNvSpPr/>
              <p:nvPr/>
            </p:nvSpPr>
            <p:spPr>
              <a:xfrm>
                <a:off x="2742225" y="2601425"/>
                <a:ext cx="200" cy="100"/>
              </a:xfrm>
              <a:custGeom>
                <a:rect b="b" l="l" r="r" t="t"/>
                <a:pathLst>
                  <a:path extrusionOk="0" h="4" w="8">
                    <a:moveTo>
                      <a:pt x="1" y="1"/>
                    </a:moveTo>
                    <a:cubicBezTo>
                      <a:pt x="1" y="4"/>
                      <a:pt x="4" y="4"/>
                      <a:pt x="4" y="4"/>
                    </a:cubicBezTo>
                    <a:lnTo>
                      <a:pt x="7" y="4"/>
                    </a:lnTo>
                    <a:cubicBezTo>
                      <a:pt x="4" y="4"/>
                      <a:pt x="1" y="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1"/>
              <p:cNvSpPr/>
              <p:nvPr/>
            </p:nvSpPr>
            <p:spPr>
              <a:xfrm>
                <a:off x="2742400" y="2601500"/>
                <a:ext cx="3900" cy="3425"/>
              </a:xfrm>
              <a:custGeom>
                <a:rect b="b" l="l" r="r" t="t"/>
                <a:pathLst>
                  <a:path extrusionOk="0" h="137" w="156">
                    <a:moveTo>
                      <a:pt x="0" y="1"/>
                    </a:moveTo>
                    <a:lnTo>
                      <a:pt x="0" y="5"/>
                    </a:lnTo>
                    <a:lnTo>
                      <a:pt x="4" y="5"/>
                    </a:lnTo>
                    <a:cubicBezTo>
                      <a:pt x="0" y="5"/>
                      <a:pt x="0" y="5"/>
                      <a:pt x="0" y="1"/>
                    </a:cubicBezTo>
                    <a:close/>
                    <a:moveTo>
                      <a:pt x="4" y="5"/>
                    </a:moveTo>
                    <a:cubicBezTo>
                      <a:pt x="6" y="7"/>
                      <a:pt x="8" y="7"/>
                      <a:pt x="9" y="8"/>
                    </a:cubicBezTo>
                    <a:lnTo>
                      <a:pt x="9" y="8"/>
                    </a:lnTo>
                    <a:cubicBezTo>
                      <a:pt x="7" y="7"/>
                      <a:pt x="7" y="5"/>
                      <a:pt x="4" y="5"/>
                    </a:cubicBezTo>
                    <a:close/>
                    <a:moveTo>
                      <a:pt x="9" y="8"/>
                    </a:moveTo>
                    <a:cubicBezTo>
                      <a:pt x="9" y="8"/>
                      <a:pt x="10" y="8"/>
                      <a:pt x="10" y="8"/>
                    </a:cubicBezTo>
                    <a:cubicBezTo>
                      <a:pt x="10" y="8"/>
                      <a:pt x="10" y="8"/>
                      <a:pt x="9" y="8"/>
                    </a:cubicBezTo>
                    <a:close/>
                    <a:moveTo>
                      <a:pt x="43" y="33"/>
                    </a:moveTo>
                    <a:lnTo>
                      <a:pt x="43" y="36"/>
                    </a:lnTo>
                    <a:cubicBezTo>
                      <a:pt x="52" y="43"/>
                      <a:pt x="58" y="46"/>
                      <a:pt x="62" y="50"/>
                    </a:cubicBezTo>
                    <a:cubicBezTo>
                      <a:pt x="55" y="43"/>
                      <a:pt x="49" y="36"/>
                      <a:pt x="43" y="33"/>
                    </a:cubicBezTo>
                    <a:close/>
                    <a:moveTo>
                      <a:pt x="143" y="124"/>
                    </a:moveTo>
                    <a:lnTo>
                      <a:pt x="143" y="127"/>
                    </a:lnTo>
                    <a:cubicBezTo>
                      <a:pt x="152" y="133"/>
                      <a:pt x="155" y="136"/>
                      <a:pt x="155" y="136"/>
                    </a:cubicBezTo>
                    <a:lnTo>
                      <a:pt x="143" y="12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1"/>
              <p:cNvSpPr/>
              <p:nvPr/>
            </p:nvSpPr>
            <p:spPr>
              <a:xfrm>
                <a:off x="2733850" y="2581975"/>
                <a:ext cx="425" cy="425"/>
              </a:xfrm>
              <a:custGeom>
                <a:rect b="b" l="l" r="r" t="t"/>
                <a:pathLst>
                  <a:path extrusionOk="0" h="17" w="17">
                    <a:moveTo>
                      <a:pt x="10" y="0"/>
                    </a:moveTo>
                    <a:cubicBezTo>
                      <a:pt x="6" y="7"/>
                      <a:pt x="0" y="10"/>
                      <a:pt x="0" y="17"/>
                    </a:cubicBezTo>
                    <a:lnTo>
                      <a:pt x="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1"/>
              <p:cNvSpPr/>
              <p:nvPr/>
            </p:nvSpPr>
            <p:spPr>
              <a:xfrm>
                <a:off x="3004175" y="2486300"/>
                <a:ext cx="675" cy="900"/>
              </a:xfrm>
              <a:custGeom>
                <a:rect b="b" l="l" r="r" t="t"/>
                <a:pathLst>
                  <a:path extrusionOk="0" h="36" w="27">
                    <a:moveTo>
                      <a:pt x="1" y="0"/>
                    </a:moveTo>
                    <a:lnTo>
                      <a:pt x="1" y="3"/>
                    </a:lnTo>
                    <a:lnTo>
                      <a:pt x="26" y="35"/>
                    </a:lnTo>
                    <a:cubicBezTo>
                      <a:pt x="17" y="10"/>
                      <a:pt x="10"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1"/>
              <p:cNvSpPr/>
              <p:nvPr/>
            </p:nvSpPr>
            <p:spPr>
              <a:xfrm>
                <a:off x="2742650" y="2588525"/>
                <a:ext cx="25" cy="25"/>
              </a:xfrm>
              <a:custGeom>
                <a:rect b="b" l="l" r="r" t="t"/>
                <a:pathLst>
                  <a:path extrusionOk="0" h="1" w="1">
                    <a:moveTo>
                      <a:pt x="0"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1"/>
              <p:cNvSpPr/>
              <p:nvPr/>
            </p:nvSpPr>
            <p:spPr>
              <a:xfrm>
                <a:off x="2990625" y="2452700"/>
                <a:ext cx="325" cy="100"/>
              </a:xfrm>
              <a:custGeom>
                <a:rect b="b" l="l" r="r" t="t"/>
                <a:pathLst>
                  <a:path extrusionOk="0" h="4" w="13">
                    <a:moveTo>
                      <a:pt x="6" y="0"/>
                    </a:moveTo>
                    <a:cubicBezTo>
                      <a:pt x="3" y="0"/>
                      <a:pt x="3" y="3"/>
                      <a:pt x="0" y="3"/>
                    </a:cubicBezTo>
                    <a:lnTo>
                      <a:pt x="13" y="3"/>
                    </a:lnTo>
                    <a:cubicBezTo>
                      <a:pt x="10" y="3"/>
                      <a:pt x="6" y="0"/>
                      <a:pt x="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1"/>
              <p:cNvSpPr/>
              <p:nvPr/>
            </p:nvSpPr>
            <p:spPr>
              <a:xfrm>
                <a:off x="2990375" y="2452775"/>
                <a:ext cx="100" cy="200"/>
              </a:xfrm>
              <a:custGeom>
                <a:rect b="b" l="l" r="r" t="t"/>
                <a:pathLst>
                  <a:path extrusionOk="0" h="8" w="4">
                    <a:moveTo>
                      <a:pt x="3" y="0"/>
                    </a:moveTo>
                    <a:cubicBezTo>
                      <a:pt x="0" y="0"/>
                      <a:pt x="0" y="4"/>
                      <a:pt x="0" y="7"/>
                    </a:cubicBezTo>
                    <a:cubicBezTo>
                      <a:pt x="0" y="7"/>
                      <a:pt x="3" y="4"/>
                      <a:pt x="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1"/>
              <p:cNvSpPr/>
              <p:nvPr/>
            </p:nvSpPr>
            <p:spPr>
              <a:xfrm>
                <a:off x="2926975" y="2516575"/>
                <a:ext cx="850" cy="275"/>
              </a:xfrm>
              <a:custGeom>
                <a:rect b="b" l="l" r="r" t="t"/>
                <a:pathLst>
                  <a:path extrusionOk="0" h="11" w="34">
                    <a:moveTo>
                      <a:pt x="24" y="0"/>
                    </a:moveTo>
                    <a:cubicBezTo>
                      <a:pt x="20" y="0"/>
                      <a:pt x="11" y="3"/>
                      <a:pt x="1" y="6"/>
                    </a:cubicBezTo>
                    <a:cubicBezTo>
                      <a:pt x="1" y="6"/>
                      <a:pt x="8" y="10"/>
                      <a:pt x="17" y="10"/>
                    </a:cubicBezTo>
                    <a:cubicBezTo>
                      <a:pt x="24" y="10"/>
                      <a:pt x="27" y="6"/>
                      <a:pt x="33" y="6"/>
                    </a:cubicBezTo>
                    <a:cubicBezTo>
                      <a:pt x="33" y="3"/>
                      <a:pt x="30" y="0"/>
                      <a:pt x="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1"/>
              <p:cNvSpPr/>
              <p:nvPr/>
            </p:nvSpPr>
            <p:spPr>
              <a:xfrm>
                <a:off x="2937875" y="2507625"/>
                <a:ext cx="375" cy="100"/>
              </a:xfrm>
              <a:custGeom>
                <a:rect b="b" l="l" r="r" t="t"/>
                <a:pathLst>
                  <a:path extrusionOk="0" h="4" w="15">
                    <a:moveTo>
                      <a:pt x="14" y="0"/>
                    </a:moveTo>
                    <a:lnTo>
                      <a:pt x="1" y="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1"/>
              <p:cNvSpPr/>
              <p:nvPr/>
            </p:nvSpPr>
            <p:spPr>
              <a:xfrm>
                <a:off x="2860050" y="2596575"/>
                <a:ext cx="1875" cy="700"/>
              </a:xfrm>
              <a:custGeom>
                <a:rect b="b" l="l" r="r" t="t"/>
                <a:pathLst>
                  <a:path extrusionOk="0" h="28" w="75">
                    <a:moveTo>
                      <a:pt x="75" y="1"/>
                    </a:moveTo>
                    <a:lnTo>
                      <a:pt x="75" y="1"/>
                    </a:lnTo>
                    <a:cubicBezTo>
                      <a:pt x="52" y="8"/>
                      <a:pt x="26" y="14"/>
                      <a:pt x="0" y="27"/>
                    </a:cubicBezTo>
                    <a:cubicBezTo>
                      <a:pt x="33" y="20"/>
                      <a:pt x="55" y="11"/>
                      <a:pt x="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1"/>
              <p:cNvSpPr/>
              <p:nvPr/>
            </p:nvSpPr>
            <p:spPr>
              <a:xfrm>
                <a:off x="2990925" y="2452775"/>
                <a:ext cx="3350" cy="1250"/>
              </a:xfrm>
              <a:custGeom>
                <a:rect b="b" l="l" r="r" t="t"/>
                <a:pathLst>
                  <a:path extrusionOk="0" h="50" w="134">
                    <a:moveTo>
                      <a:pt x="1" y="0"/>
                    </a:moveTo>
                    <a:lnTo>
                      <a:pt x="1" y="0"/>
                    </a:lnTo>
                    <a:cubicBezTo>
                      <a:pt x="30" y="7"/>
                      <a:pt x="67" y="16"/>
                      <a:pt x="129" y="47"/>
                    </a:cubicBezTo>
                    <a:lnTo>
                      <a:pt x="129" y="47"/>
                    </a:lnTo>
                    <a:cubicBezTo>
                      <a:pt x="61" y="13"/>
                      <a:pt x="23" y="4"/>
                      <a:pt x="1" y="0"/>
                    </a:cubicBezTo>
                    <a:close/>
                    <a:moveTo>
                      <a:pt x="129" y="47"/>
                    </a:moveTo>
                    <a:lnTo>
                      <a:pt x="129" y="47"/>
                    </a:lnTo>
                    <a:cubicBezTo>
                      <a:pt x="131" y="48"/>
                      <a:pt x="132" y="49"/>
                      <a:pt x="133" y="49"/>
                    </a:cubicBezTo>
                    <a:cubicBezTo>
                      <a:pt x="132" y="49"/>
                      <a:pt x="131" y="48"/>
                      <a:pt x="129" y="4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1"/>
              <p:cNvSpPr/>
              <p:nvPr/>
            </p:nvSpPr>
            <p:spPr>
              <a:xfrm>
                <a:off x="2918500" y="2538625"/>
                <a:ext cx="350" cy="500"/>
              </a:xfrm>
              <a:custGeom>
                <a:rect b="b" l="l" r="r" t="t"/>
                <a:pathLst>
                  <a:path extrusionOk="0" h="20" w="14">
                    <a:moveTo>
                      <a:pt x="14" y="0"/>
                    </a:moveTo>
                    <a:lnTo>
                      <a:pt x="1" y="3"/>
                    </a:lnTo>
                    <a:lnTo>
                      <a:pt x="4" y="20"/>
                    </a:lnTo>
                    <a:lnTo>
                      <a:pt x="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1"/>
              <p:cNvSpPr/>
              <p:nvPr/>
            </p:nvSpPr>
            <p:spPr>
              <a:xfrm>
                <a:off x="2905825" y="2538925"/>
                <a:ext cx="16325" cy="9800"/>
              </a:xfrm>
              <a:custGeom>
                <a:rect b="b" l="l" r="r" t="t"/>
                <a:pathLst>
                  <a:path extrusionOk="0" h="392" w="653">
                    <a:moveTo>
                      <a:pt x="653" y="1"/>
                    </a:moveTo>
                    <a:lnTo>
                      <a:pt x="530" y="98"/>
                    </a:lnTo>
                    <a:lnTo>
                      <a:pt x="524" y="66"/>
                    </a:lnTo>
                    <a:lnTo>
                      <a:pt x="511" y="8"/>
                    </a:lnTo>
                    <a:cubicBezTo>
                      <a:pt x="508" y="14"/>
                      <a:pt x="508" y="17"/>
                      <a:pt x="505" y="23"/>
                    </a:cubicBezTo>
                    <a:cubicBezTo>
                      <a:pt x="453" y="85"/>
                      <a:pt x="424" y="101"/>
                      <a:pt x="401" y="101"/>
                    </a:cubicBezTo>
                    <a:cubicBezTo>
                      <a:pt x="392" y="101"/>
                      <a:pt x="381" y="95"/>
                      <a:pt x="372" y="88"/>
                    </a:cubicBezTo>
                    <a:cubicBezTo>
                      <a:pt x="366" y="81"/>
                      <a:pt x="356" y="75"/>
                      <a:pt x="343" y="75"/>
                    </a:cubicBezTo>
                    <a:cubicBezTo>
                      <a:pt x="323" y="75"/>
                      <a:pt x="295" y="91"/>
                      <a:pt x="240" y="156"/>
                    </a:cubicBezTo>
                    <a:cubicBezTo>
                      <a:pt x="243" y="143"/>
                      <a:pt x="240" y="133"/>
                      <a:pt x="240" y="124"/>
                    </a:cubicBezTo>
                    <a:cubicBezTo>
                      <a:pt x="175" y="217"/>
                      <a:pt x="1" y="314"/>
                      <a:pt x="26" y="391"/>
                    </a:cubicBezTo>
                    <a:cubicBezTo>
                      <a:pt x="49" y="379"/>
                      <a:pt x="146" y="330"/>
                      <a:pt x="204" y="327"/>
                    </a:cubicBezTo>
                    <a:lnTo>
                      <a:pt x="211" y="327"/>
                    </a:lnTo>
                    <a:cubicBezTo>
                      <a:pt x="226" y="327"/>
                      <a:pt x="240" y="333"/>
                      <a:pt x="243" y="346"/>
                    </a:cubicBezTo>
                    <a:cubicBezTo>
                      <a:pt x="288" y="285"/>
                      <a:pt x="414" y="260"/>
                      <a:pt x="440" y="221"/>
                    </a:cubicBezTo>
                    <a:lnTo>
                      <a:pt x="440" y="221"/>
                    </a:lnTo>
                    <a:cubicBezTo>
                      <a:pt x="417" y="230"/>
                      <a:pt x="398" y="233"/>
                      <a:pt x="388" y="233"/>
                    </a:cubicBezTo>
                    <a:cubicBezTo>
                      <a:pt x="362" y="233"/>
                      <a:pt x="362" y="214"/>
                      <a:pt x="375" y="188"/>
                    </a:cubicBezTo>
                    <a:cubicBezTo>
                      <a:pt x="388" y="163"/>
                      <a:pt x="414" y="130"/>
                      <a:pt x="433" y="101"/>
                    </a:cubicBezTo>
                    <a:cubicBezTo>
                      <a:pt x="443" y="98"/>
                      <a:pt x="453" y="95"/>
                      <a:pt x="459" y="95"/>
                    </a:cubicBezTo>
                    <a:cubicBezTo>
                      <a:pt x="469" y="95"/>
                      <a:pt x="472" y="98"/>
                      <a:pt x="478" y="105"/>
                    </a:cubicBezTo>
                    <a:cubicBezTo>
                      <a:pt x="482" y="108"/>
                      <a:pt x="482" y="111"/>
                      <a:pt x="485" y="117"/>
                    </a:cubicBezTo>
                    <a:cubicBezTo>
                      <a:pt x="488" y="127"/>
                      <a:pt x="492" y="136"/>
                      <a:pt x="505" y="136"/>
                    </a:cubicBezTo>
                    <a:cubicBezTo>
                      <a:pt x="508" y="136"/>
                      <a:pt x="517" y="136"/>
                      <a:pt x="524" y="130"/>
                    </a:cubicBezTo>
                    <a:lnTo>
                      <a:pt x="6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1"/>
              <p:cNvSpPr/>
              <p:nvPr/>
            </p:nvSpPr>
            <p:spPr>
              <a:xfrm>
                <a:off x="2911800" y="2540950"/>
                <a:ext cx="500" cy="1075"/>
              </a:xfrm>
              <a:custGeom>
                <a:rect b="b" l="l" r="r" t="t"/>
                <a:pathLst>
                  <a:path extrusionOk="0" h="43" w="20">
                    <a:moveTo>
                      <a:pt x="20" y="0"/>
                    </a:moveTo>
                    <a:lnTo>
                      <a:pt x="20" y="0"/>
                    </a:lnTo>
                    <a:cubicBezTo>
                      <a:pt x="4" y="17"/>
                      <a:pt x="1" y="30"/>
                      <a:pt x="1" y="43"/>
                    </a:cubicBezTo>
                    <a:cubicBezTo>
                      <a:pt x="11" y="30"/>
                      <a:pt x="17" y="17"/>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1"/>
              <p:cNvSpPr/>
              <p:nvPr/>
            </p:nvSpPr>
            <p:spPr>
              <a:xfrm>
                <a:off x="2887575" y="2554025"/>
                <a:ext cx="850" cy="925"/>
              </a:xfrm>
              <a:custGeom>
                <a:rect b="b" l="l" r="r" t="t"/>
                <a:pathLst>
                  <a:path extrusionOk="0" h="37" w="34">
                    <a:moveTo>
                      <a:pt x="33" y="1"/>
                    </a:moveTo>
                    <a:cubicBezTo>
                      <a:pt x="26" y="8"/>
                      <a:pt x="18" y="18"/>
                      <a:pt x="10" y="27"/>
                    </a:cubicBezTo>
                    <a:lnTo>
                      <a:pt x="10" y="27"/>
                    </a:lnTo>
                    <a:cubicBezTo>
                      <a:pt x="16" y="20"/>
                      <a:pt x="25" y="11"/>
                      <a:pt x="33" y="1"/>
                    </a:cubicBezTo>
                    <a:close/>
                    <a:moveTo>
                      <a:pt x="10" y="27"/>
                    </a:moveTo>
                    <a:lnTo>
                      <a:pt x="10" y="27"/>
                    </a:lnTo>
                    <a:cubicBezTo>
                      <a:pt x="6" y="31"/>
                      <a:pt x="3" y="34"/>
                      <a:pt x="1" y="36"/>
                    </a:cubicBezTo>
                    <a:cubicBezTo>
                      <a:pt x="4" y="33"/>
                      <a:pt x="7" y="30"/>
                      <a:pt x="10"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1"/>
              <p:cNvSpPr/>
              <p:nvPr/>
            </p:nvSpPr>
            <p:spPr>
              <a:xfrm>
                <a:off x="2975200" y="2529900"/>
                <a:ext cx="3250" cy="3575"/>
              </a:xfrm>
              <a:custGeom>
                <a:rect b="b" l="l" r="r" t="t"/>
                <a:pathLst>
                  <a:path extrusionOk="0" h="143" w="130">
                    <a:moveTo>
                      <a:pt x="72" y="0"/>
                    </a:moveTo>
                    <a:lnTo>
                      <a:pt x="0" y="120"/>
                    </a:lnTo>
                    <a:lnTo>
                      <a:pt x="0" y="142"/>
                    </a:lnTo>
                    <a:lnTo>
                      <a:pt x="3" y="142"/>
                    </a:lnTo>
                    <a:cubicBezTo>
                      <a:pt x="29" y="142"/>
                      <a:pt x="130" y="2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1"/>
              <p:cNvSpPr/>
              <p:nvPr/>
            </p:nvSpPr>
            <p:spPr>
              <a:xfrm>
                <a:off x="2822725" y="2584550"/>
                <a:ext cx="1500" cy="425"/>
              </a:xfrm>
              <a:custGeom>
                <a:rect b="b" l="l" r="r" t="t"/>
                <a:pathLst>
                  <a:path extrusionOk="0" h="17" w="60">
                    <a:moveTo>
                      <a:pt x="53" y="0"/>
                    </a:moveTo>
                    <a:cubicBezTo>
                      <a:pt x="37" y="0"/>
                      <a:pt x="14" y="11"/>
                      <a:pt x="1" y="17"/>
                    </a:cubicBezTo>
                    <a:cubicBezTo>
                      <a:pt x="17" y="17"/>
                      <a:pt x="33" y="17"/>
                      <a:pt x="53" y="14"/>
                    </a:cubicBezTo>
                    <a:lnTo>
                      <a:pt x="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1"/>
              <p:cNvSpPr/>
              <p:nvPr/>
            </p:nvSpPr>
            <p:spPr>
              <a:xfrm>
                <a:off x="2911325" y="2547575"/>
                <a:ext cx="575" cy="1400"/>
              </a:xfrm>
              <a:custGeom>
                <a:rect b="b" l="l" r="r" t="t"/>
                <a:pathLst>
                  <a:path extrusionOk="0" h="56" w="23">
                    <a:moveTo>
                      <a:pt x="23" y="0"/>
                    </a:moveTo>
                    <a:lnTo>
                      <a:pt x="23" y="0"/>
                    </a:lnTo>
                    <a:cubicBezTo>
                      <a:pt x="10" y="17"/>
                      <a:pt x="0" y="33"/>
                      <a:pt x="0" y="55"/>
                    </a:cubicBezTo>
                    <a:cubicBezTo>
                      <a:pt x="20" y="30"/>
                      <a:pt x="23" y="14"/>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1"/>
              <p:cNvSpPr/>
              <p:nvPr/>
            </p:nvSpPr>
            <p:spPr>
              <a:xfrm>
                <a:off x="2817575" y="2579800"/>
                <a:ext cx="4475" cy="1625"/>
              </a:xfrm>
              <a:custGeom>
                <a:rect b="b" l="l" r="r" t="t"/>
                <a:pathLst>
                  <a:path extrusionOk="0" h="65" w="179">
                    <a:moveTo>
                      <a:pt x="113" y="1"/>
                    </a:moveTo>
                    <a:cubicBezTo>
                      <a:pt x="71" y="4"/>
                      <a:pt x="43" y="39"/>
                      <a:pt x="1" y="55"/>
                    </a:cubicBezTo>
                    <a:cubicBezTo>
                      <a:pt x="20" y="49"/>
                      <a:pt x="43" y="46"/>
                      <a:pt x="68" y="46"/>
                    </a:cubicBezTo>
                    <a:cubicBezTo>
                      <a:pt x="101" y="46"/>
                      <a:pt x="139" y="52"/>
                      <a:pt x="178" y="65"/>
                    </a:cubicBezTo>
                    <a:cubicBezTo>
                      <a:pt x="156" y="49"/>
                      <a:pt x="120" y="23"/>
                      <a:pt x="1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1"/>
              <p:cNvSpPr/>
              <p:nvPr/>
            </p:nvSpPr>
            <p:spPr>
              <a:xfrm>
                <a:off x="2817475" y="2581150"/>
                <a:ext cx="125" cy="25"/>
              </a:xfrm>
              <a:custGeom>
                <a:rect b="b" l="l" r="r" t="t"/>
                <a:pathLst>
                  <a:path extrusionOk="0" h="1" w="5">
                    <a:moveTo>
                      <a:pt x="5" y="1"/>
                    </a:move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1"/>
              <p:cNvSpPr/>
              <p:nvPr/>
            </p:nvSpPr>
            <p:spPr>
              <a:xfrm>
                <a:off x="2729075" y="2453250"/>
                <a:ext cx="276500" cy="181875"/>
              </a:xfrm>
              <a:custGeom>
                <a:rect b="b" l="l" r="r" t="t"/>
                <a:pathLst>
                  <a:path extrusionOk="0" h="7275" w="11060">
                    <a:moveTo>
                      <a:pt x="10178" y="5"/>
                    </a:moveTo>
                    <a:lnTo>
                      <a:pt x="10091" y="353"/>
                    </a:lnTo>
                    <a:cubicBezTo>
                      <a:pt x="10075" y="431"/>
                      <a:pt x="10058" y="505"/>
                      <a:pt x="10042" y="579"/>
                    </a:cubicBezTo>
                    <a:cubicBezTo>
                      <a:pt x="10068" y="563"/>
                      <a:pt x="10091" y="553"/>
                      <a:pt x="10116" y="547"/>
                    </a:cubicBezTo>
                    <a:lnTo>
                      <a:pt x="10130" y="470"/>
                    </a:lnTo>
                    <a:cubicBezTo>
                      <a:pt x="10158" y="315"/>
                      <a:pt x="10188" y="160"/>
                      <a:pt x="10216" y="8"/>
                    </a:cubicBezTo>
                    <a:cubicBezTo>
                      <a:pt x="10203" y="5"/>
                      <a:pt x="10191" y="5"/>
                      <a:pt x="10178" y="5"/>
                    </a:cubicBezTo>
                    <a:close/>
                    <a:moveTo>
                      <a:pt x="10313" y="24"/>
                    </a:moveTo>
                    <a:cubicBezTo>
                      <a:pt x="10272" y="208"/>
                      <a:pt x="10227" y="395"/>
                      <a:pt x="10194" y="553"/>
                    </a:cubicBezTo>
                    <a:cubicBezTo>
                      <a:pt x="10223" y="567"/>
                      <a:pt x="10249" y="582"/>
                      <a:pt x="10272" y="601"/>
                    </a:cubicBezTo>
                    <a:lnTo>
                      <a:pt x="10378" y="39"/>
                    </a:lnTo>
                    <a:cubicBezTo>
                      <a:pt x="10355" y="33"/>
                      <a:pt x="10336" y="30"/>
                      <a:pt x="10313" y="24"/>
                    </a:cubicBezTo>
                    <a:close/>
                    <a:moveTo>
                      <a:pt x="10110" y="586"/>
                    </a:moveTo>
                    <a:lnTo>
                      <a:pt x="10110" y="586"/>
                    </a:lnTo>
                    <a:cubicBezTo>
                      <a:pt x="10075" y="592"/>
                      <a:pt x="10068" y="612"/>
                      <a:pt x="10075" y="631"/>
                    </a:cubicBezTo>
                    <a:lnTo>
                      <a:pt x="10078" y="634"/>
                    </a:lnTo>
                    <a:cubicBezTo>
                      <a:pt x="10081" y="647"/>
                      <a:pt x="10091" y="660"/>
                      <a:pt x="10097" y="673"/>
                    </a:cubicBezTo>
                    <a:lnTo>
                      <a:pt x="10110" y="586"/>
                    </a:lnTo>
                    <a:close/>
                    <a:moveTo>
                      <a:pt x="9641" y="689"/>
                    </a:moveTo>
                    <a:cubicBezTo>
                      <a:pt x="9648" y="708"/>
                      <a:pt x="9658" y="715"/>
                      <a:pt x="9671" y="715"/>
                    </a:cubicBezTo>
                    <a:cubicBezTo>
                      <a:pt x="9674" y="715"/>
                      <a:pt x="9677" y="715"/>
                      <a:pt x="9680" y="712"/>
                    </a:cubicBezTo>
                    <a:lnTo>
                      <a:pt x="9680" y="712"/>
                    </a:lnTo>
                    <a:lnTo>
                      <a:pt x="9593" y="808"/>
                    </a:lnTo>
                    <a:cubicBezTo>
                      <a:pt x="9580" y="770"/>
                      <a:pt x="9532" y="760"/>
                      <a:pt x="9641" y="689"/>
                    </a:cubicBezTo>
                    <a:close/>
                    <a:moveTo>
                      <a:pt x="10055" y="841"/>
                    </a:moveTo>
                    <a:lnTo>
                      <a:pt x="10055" y="841"/>
                    </a:lnTo>
                    <a:cubicBezTo>
                      <a:pt x="10053" y="844"/>
                      <a:pt x="10052" y="846"/>
                      <a:pt x="10048" y="849"/>
                    </a:cubicBezTo>
                    <a:lnTo>
                      <a:pt x="10048" y="849"/>
                    </a:lnTo>
                    <a:cubicBezTo>
                      <a:pt x="10048" y="848"/>
                      <a:pt x="10048" y="848"/>
                      <a:pt x="10048" y="847"/>
                    </a:cubicBezTo>
                    <a:lnTo>
                      <a:pt x="10048" y="847"/>
                    </a:lnTo>
                    <a:cubicBezTo>
                      <a:pt x="10048" y="848"/>
                      <a:pt x="10047" y="849"/>
                      <a:pt x="10045" y="850"/>
                    </a:cubicBezTo>
                    <a:lnTo>
                      <a:pt x="10045" y="850"/>
                    </a:lnTo>
                    <a:cubicBezTo>
                      <a:pt x="10045" y="850"/>
                      <a:pt x="10045" y="850"/>
                      <a:pt x="10045" y="850"/>
                    </a:cubicBezTo>
                    <a:cubicBezTo>
                      <a:pt x="10045" y="850"/>
                      <a:pt x="10045" y="850"/>
                      <a:pt x="10045" y="850"/>
                    </a:cubicBezTo>
                    <a:lnTo>
                      <a:pt x="10045" y="850"/>
                    </a:lnTo>
                    <a:cubicBezTo>
                      <a:pt x="10044" y="851"/>
                      <a:pt x="10044" y="852"/>
                      <a:pt x="10043" y="853"/>
                    </a:cubicBezTo>
                    <a:lnTo>
                      <a:pt x="10043" y="853"/>
                    </a:lnTo>
                    <a:cubicBezTo>
                      <a:pt x="10043" y="853"/>
                      <a:pt x="10042" y="853"/>
                      <a:pt x="10042" y="853"/>
                    </a:cubicBezTo>
                    <a:cubicBezTo>
                      <a:pt x="10048" y="847"/>
                      <a:pt x="10052" y="841"/>
                      <a:pt x="10055" y="841"/>
                    </a:cubicBezTo>
                    <a:close/>
                    <a:moveTo>
                      <a:pt x="9380" y="857"/>
                    </a:moveTo>
                    <a:cubicBezTo>
                      <a:pt x="9380" y="858"/>
                      <a:pt x="9381" y="858"/>
                      <a:pt x="9381" y="858"/>
                    </a:cubicBezTo>
                    <a:lnTo>
                      <a:pt x="9381" y="858"/>
                    </a:lnTo>
                    <a:cubicBezTo>
                      <a:pt x="9381" y="858"/>
                      <a:pt x="9380" y="858"/>
                      <a:pt x="9380" y="857"/>
                    </a:cubicBezTo>
                    <a:close/>
                    <a:moveTo>
                      <a:pt x="10040" y="857"/>
                    </a:moveTo>
                    <a:cubicBezTo>
                      <a:pt x="10038" y="859"/>
                      <a:pt x="10035" y="863"/>
                      <a:pt x="10033" y="867"/>
                    </a:cubicBezTo>
                    <a:lnTo>
                      <a:pt x="10039" y="857"/>
                    </a:lnTo>
                    <a:cubicBezTo>
                      <a:pt x="10039" y="857"/>
                      <a:pt x="10040" y="857"/>
                      <a:pt x="10040" y="857"/>
                    </a:cubicBezTo>
                    <a:close/>
                    <a:moveTo>
                      <a:pt x="10023" y="873"/>
                    </a:moveTo>
                    <a:cubicBezTo>
                      <a:pt x="10020" y="877"/>
                      <a:pt x="10016" y="880"/>
                      <a:pt x="10010" y="883"/>
                    </a:cubicBezTo>
                    <a:cubicBezTo>
                      <a:pt x="10006" y="883"/>
                      <a:pt x="10006" y="886"/>
                      <a:pt x="10003" y="886"/>
                    </a:cubicBezTo>
                    <a:cubicBezTo>
                      <a:pt x="10006" y="883"/>
                      <a:pt x="10010" y="883"/>
                      <a:pt x="10013" y="880"/>
                    </a:cubicBezTo>
                    <a:cubicBezTo>
                      <a:pt x="10015" y="879"/>
                      <a:pt x="10016" y="877"/>
                      <a:pt x="10017" y="876"/>
                    </a:cubicBezTo>
                    <a:lnTo>
                      <a:pt x="10017" y="876"/>
                    </a:lnTo>
                    <a:cubicBezTo>
                      <a:pt x="10017" y="876"/>
                      <a:pt x="10017" y="876"/>
                      <a:pt x="10016" y="877"/>
                    </a:cubicBezTo>
                    <a:cubicBezTo>
                      <a:pt x="10019" y="875"/>
                      <a:pt x="10020" y="874"/>
                      <a:pt x="10022" y="873"/>
                    </a:cubicBezTo>
                    <a:lnTo>
                      <a:pt x="10022" y="873"/>
                    </a:lnTo>
                    <a:cubicBezTo>
                      <a:pt x="10022" y="873"/>
                      <a:pt x="10022" y="873"/>
                      <a:pt x="10023" y="873"/>
                    </a:cubicBezTo>
                    <a:close/>
                    <a:moveTo>
                      <a:pt x="9738" y="980"/>
                    </a:moveTo>
                    <a:cubicBezTo>
                      <a:pt x="9729" y="983"/>
                      <a:pt x="9719" y="983"/>
                      <a:pt x="9710" y="986"/>
                    </a:cubicBezTo>
                    <a:lnTo>
                      <a:pt x="9693" y="986"/>
                    </a:lnTo>
                    <a:cubicBezTo>
                      <a:pt x="9708" y="984"/>
                      <a:pt x="9723" y="982"/>
                      <a:pt x="9738" y="980"/>
                    </a:cubicBezTo>
                    <a:close/>
                    <a:moveTo>
                      <a:pt x="9672" y="989"/>
                    </a:moveTo>
                    <a:cubicBezTo>
                      <a:pt x="9672" y="989"/>
                      <a:pt x="9671" y="989"/>
                      <a:pt x="9671" y="989"/>
                    </a:cubicBezTo>
                    <a:cubicBezTo>
                      <a:pt x="9671" y="989"/>
                      <a:pt x="9672" y="989"/>
                      <a:pt x="9672" y="989"/>
                    </a:cubicBezTo>
                    <a:close/>
                    <a:moveTo>
                      <a:pt x="9638" y="993"/>
                    </a:moveTo>
                    <a:cubicBezTo>
                      <a:pt x="9610" y="996"/>
                      <a:pt x="9583" y="999"/>
                      <a:pt x="9548" y="1002"/>
                    </a:cubicBezTo>
                    <a:cubicBezTo>
                      <a:pt x="9564" y="999"/>
                      <a:pt x="9583" y="999"/>
                      <a:pt x="9599" y="996"/>
                    </a:cubicBezTo>
                    <a:cubicBezTo>
                      <a:pt x="9613" y="996"/>
                      <a:pt x="9626" y="993"/>
                      <a:pt x="9638" y="993"/>
                    </a:cubicBezTo>
                    <a:close/>
                    <a:moveTo>
                      <a:pt x="9455" y="1008"/>
                    </a:moveTo>
                    <a:lnTo>
                      <a:pt x="9435" y="1041"/>
                    </a:lnTo>
                    <a:cubicBezTo>
                      <a:pt x="9432" y="1041"/>
                      <a:pt x="9428" y="1044"/>
                      <a:pt x="9428" y="1044"/>
                    </a:cubicBezTo>
                    <a:cubicBezTo>
                      <a:pt x="9422" y="1025"/>
                      <a:pt x="9419" y="1012"/>
                      <a:pt x="9413" y="1012"/>
                    </a:cubicBezTo>
                    <a:lnTo>
                      <a:pt x="9455" y="1008"/>
                    </a:lnTo>
                    <a:close/>
                    <a:moveTo>
                      <a:pt x="9441" y="647"/>
                    </a:moveTo>
                    <a:cubicBezTo>
                      <a:pt x="9516" y="683"/>
                      <a:pt x="9355" y="715"/>
                      <a:pt x="9348" y="783"/>
                    </a:cubicBezTo>
                    <a:lnTo>
                      <a:pt x="9480" y="756"/>
                    </a:lnTo>
                    <a:lnTo>
                      <a:pt x="9480" y="756"/>
                    </a:lnTo>
                    <a:cubicBezTo>
                      <a:pt x="9455" y="789"/>
                      <a:pt x="9438" y="870"/>
                      <a:pt x="9406" y="870"/>
                    </a:cubicBezTo>
                    <a:cubicBezTo>
                      <a:pt x="9397" y="870"/>
                      <a:pt x="9390" y="867"/>
                      <a:pt x="9381" y="858"/>
                    </a:cubicBezTo>
                    <a:lnTo>
                      <a:pt x="9381" y="858"/>
                    </a:lnTo>
                    <a:cubicBezTo>
                      <a:pt x="9397" y="874"/>
                      <a:pt x="9403" y="915"/>
                      <a:pt x="9422" y="915"/>
                    </a:cubicBezTo>
                    <a:cubicBezTo>
                      <a:pt x="9432" y="915"/>
                      <a:pt x="9448" y="899"/>
                      <a:pt x="9474" y="853"/>
                    </a:cubicBezTo>
                    <a:lnTo>
                      <a:pt x="9474" y="853"/>
                    </a:lnTo>
                    <a:cubicBezTo>
                      <a:pt x="9461" y="892"/>
                      <a:pt x="9458" y="931"/>
                      <a:pt x="9451" y="970"/>
                    </a:cubicBezTo>
                    <a:lnTo>
                      <a:pt x="9461" y="970"/>
                    </a:lnTo>
                    <a:cubicBezTo>
                      <a:pt x="9467" y="970"/>
                      <a:pt x="9474" y="967"/>
                      <a:pt x="9480" y="967"/>
                    </a:cubicBezTo>
                    <a:lnTo>
                      <a:pt x="9458" y="1002"/>
                    </a:lnTo>
                    <a:cubicBezTo>
                      <a:pt x="9419" y="1002"/>
                      <a:pt x="9370" y="1002"/>
                      <a:pt x="9312" y="999"/>
                    </a:cubicBezTo>
                    <a:lnTo>
                      <a:pt x="9231" y="999"/>
                    </a:lnTo>
                    <a:lnTo>
                      <a:pt x="9176" y="993"/>
                    </a:lnTo>
                    <a:lnTo>
                      <a:pt x="9176" y="993"/>
                    </a:lnTo>
                    <a:cubicBezTo>
                      <a:pt x="9180" y="1002"/>
                      <a:pt x="9176" y="1032"/>
                      <a:pt x="9176" y="1044"/>
                    </a:cubicBezTo>
                    <a:lnTo>
                      <a:pt x="9115" y="1063"/>
                    </a:lnTo>
                    <a:cubicBezTo>
                      <a:pt x="9209" y="883"/>
                      <a:pt x="9254" y="799"/>
                      <a:pt x="9441" y="647"/>
                    </a:cubicBezTo>
                    <a:close/>
                    <a:moveTo>
                      <a:pt x="9338" y="1002"/>
                    </a:moveTo>
                    <a:cubicBezTo>
                      <a:pt x="9344" y="1008"/>
                      <a:pt x="9364" y="1018"/>
                      <a:pt x="9380" y="1044"/>
                    </a:cubicBezTo>
                    <a:cubicBezTo>
                      <a:pt x="9386" y="1051"/>
                      <a:pt x="9393" y="1054"/>
                      <a:pt x="9399" y="1060"/>
                    </a:cubicBezTo>
                    <a:cubicBezTo>
                      <a:pt x="9377" y="1077"/>
                      <a:pt x="9355" y="1096"/>
                      <a:pt x="9322" y="1112"/>
                    </a:cubicBezTo>
                    <a:cubicBezTo>
                      <a:pt x="9328" y="1080"/>
                      <a:pt x="9325" y="1044"/>
                      <a:pt x="9322" y="1012"/>
                    </a:cubicBezTo>
                    <a:cubicBezTo>
                      <a:pt x="9312" y="1005"/>
                      <a:pt x="9312" y="1002"/>
                      <a:pt x="9338" y="1002"/>
                    </a:cubicBezTo>
                    <a:close/>
                    <a:moveTo>
                      <a:pt x="10792" y="1177"/>
                    </a:moveTo>
                    <a:lnTo>
                      <a:pt x="10792" y="1312"/>
                    </a:lnTo>
                    <a:cubicBezTo>
                      <a:pt x="10785" y="1345"/>
                      <a:pt x="10775" y="1377"/>
                      <a:pt x="10769" y="1409"/>
                    </a:cubicBezTo>
                    <a:cubicBezTo>
                      <a:pt x="10778" y="1419"/>
                      <a:pt x="10789" y="1425"/>
                      <a:pt x="10795" y="1425"/>
                    </a:cubicBezTo>
                    <a:cubicBezTo>
                      <a:pt x="10798" y="1335"/>
                      <a:pt x="10811" y="1257"/>
                      <a:pt x="10823" y="1187"/>
                    </a:cubicBezTo>
                    <a:lnTo>
                      <a:pt x="10792" y="1177"/>
                    </a:lnTo>
                    <a:close/>
                    <a:moveTo>
                      <a:pt x="11034" y="1619"/>
                    </a:moveTo>
                    <a:lnTo>
                      <a:pt x="11034" y="1619"/>
                    </a:lnTo>
                    <a:cubicBezTo>
                      <a:pt x="11034" y="1629"/>
                      <a:pt x="11030" y="1636"/>
                      <a:pt x="11030" y="1645"/>
                    </a:cubicBezTo>
                    <a:cubicBezTo>
                      <a:pt x="11024" y="1687"/>
                      <a:pt x="11017" y="1729"/>
                      <a:pt x="11011" y="1774"/>
                    </a:cubicBezTo>
                    <a:cubicBezTo>
                      <a:pt x="11037" y="1739"/>
                      <a:pt x="11060" y="1697"/>
                      <a:pt x="11034" y="1619"/>
                    </a:cubicBezTo>
                    <a:close/>
                    <a:moveTo>
                      <a:pt x="10734" y="1519"/>
                    </a:moveTo>
                    <a:cubicBezTo>
                      <a:pt x="10717" y="1564"/>
                      <a:pt x="10701" y="1613"/>
                      <a:pt x="10682" y="1658"/>
                    </a:cubicBezTo>
                    <a:cubicBezTo>
                      <a:pt x="10698" y="1674"/>
                      <a:pt x="10707" y="1710"/>
                      <a:pt x="10698" y="1780"/>
                    </a:cubicBezTo>
                    <a:lnTo>
                      <a:pt x="10795" y="1639"/>
                    </a:lnTo>
                    <a:lnTo>
                      <a:pt x="10795" y="1639"/>
                    </a:lnTo>
                    <a:cubicBezTo>
                      <a:pt x="10789" y="1832"/>
                      <a:pt x="10801" y="1716"/>
                      <a:pt x="10769" y="1907"/>
                    </a:cubicBezTo>
                    <a:cubicBezTo>
                      <a:pt x="10769" y="1907"/>
                      <a:pt x="10769" y="1910"/>
                      <a:pt x="10772" y="1913"/>
                    </a:cubicBezTo>
                    <a:cubicBezTo>
                      <a:pt x="10801" y="1787"/>
                      <a:pt x="10823" y="1664"/>
                      <a:pt x="10843" y="1545"/>
                    </a:cubicBezTo>
                    <a:cubicBezTo>
                      <a:pt x="10830" y="1539"/>
                      <a:pt x="10820" y="1539"/>
                      <a:pt x="10808" y="1539"/>
                    </a:cubicBezTo>
                    <a:lnTo>
                      <a:pt x="10778" y="1539"/>
                    </a:lnTo>
                    <a:cubicBezTo>
                      <a:pt x="10759" y="1539"/>
                      <a:pt x="10743" y="1536"/>
                      <a:pt x="10734" y="1519"/>
                    </a:cubicBezTo>
                    <a:close/>
                    <a:moveTo>
                      <a:pt x="9234" y="1005"/>
                    </a:moveTo>
                    <a:cubicBezTo>
                      <a:pt x="9238" y="1025"/>
                      <a:pt x="9244" y="1044"/>
                      <a:pt x="9248" y="1063"/>
                    </a:cubicBezTo>
                    <a:cubicBezTo>
                      <a:pt x="9234" y="1077"/>
                      <a:pt x="9222" y="1090"/>
                      <a:pt x="9212" y="1102"/>
                    </a:cubicBezTo>
                    <a:lnTo>
                      <a:pt x="9225" y="1157"/>
                    </a:lnTo>
                    <a:cubicBezTo>
                      <a:pt x="9228" y="1154"/>
                      <a:pt x="9231" y="1154"/>
                      <a:pt x="9231" y="1154"/>
                    </a:cubicBezTo>
                    <a:cubicBezTo>
                      <a:pt x="9244" y="1154"/>
                      <a:pt x="9254" y="1163"/>
                      <a:pt x="9264" y="1170"/>
                    </a:cubicBezTo>
                    <a:cubicBezTo>
                      <a:pt x="9267" y="1180"/>
                      <a:pt x="9267" y="1190"/>
                      <a:pt x="9270" y="1199"/>
                    </a:cubicBezTo>
                    <a:cubicBezTo>
                      <a:pt x="9277" y="1229"/>
                      <a:pt x="9286" y="1241"/>
                      <a:pt x="9292" y="1248"/>
                    </a:cubicBezTo>
                    <a:cubicBezTo>
                      <a:pt x="9258" y="1322"/>
                      <a:pt x="9206" y="1406"/>
                      <a:pt x="9196" y="1445"/>
                    </a:cubicBezTo>
                    <a:cubicBezTo>
                      <a:pt x="9164" y="1477"/>
                      <a:pt x="9128" y="1503"/>
                      <a:pt x="9096" y="1519"/>
                    </a:cubicBezTo>
                    <a:cubicBezTo>
                      <a:pt x="9073" y="1529"/>
                      <a:pt x="9054" y="1536"/>
                      <a:pt x="9037" y="1536"/>
                    </a:cubicBezTo>
                    <a:cubicBezTo>
                      <a:pt x="9009" y="1536"/>
                      <a:pt x="8989" y="1519"/>
                      <a:pt x="8986" y="1484"/>
                    </a:cubicBezTo>
                    <a:cubicBezTo>
                      <a:pt x="8973" y="1561"/>
                      <a:pt x="8905" y="1613"/>
                      <a:pt x="8924" y="1713"/>
                    </a:cubicBezTo>
                    <a:cubicBezTo>
                      <a:pt x="8928" y="1667"/>
                      <a:pt x="8941" y="1655"/>
                      <a:pt x="8960" y="1655"/>
                    </a:cubicBezTo>
                    <a:cubicBezTo>
                      <a:pt x="8970" y="1655"/>
                      <a:pt x="8982" y="1658"/>
                      <a:pt x="8996" y="1664"/>
                    </a:cubicBezTo>
                    <a:cubicBezTo>
                      <a:pt x="9009" y="1667"/>
                      <a:pt x="9021" y="1674"/>
                      <a:pt x="9031" y="1674"/>
                    </a:cubicBezTo>
                    <a:cubicBezTo>
                      <a:pt x="9054" y="1674"/>
                      <a:pt x="9073" y="1655"/>
                      <a:pt x="9076" y="1584"/>
                    </a:cubicBezTo>
                    <a:cubicBezTo>
                      <a:pt x="9086" y="1584"/>
                      <a:pt x="9096" y="1584"/>
                      <a:pt x="9103" y="1587"/>
                    </a:cubicBezTo>
                    <a:cubicBezTo>
                      <a:pt x="9128" y="1600"/>
                      <a:pt x="9128" y="1622"/>
                      <a:pt x="9112" y="1655"/>
                    </a:cubicBezTo>
                    <a:cubicBezTo>
                      <a:pt x="9099" y="1680"/>
                      <a:pt x="9076" y="1706"/>
                      <a:pt x="9051" y="1736"/>
                    </a:cubicBezTo>
                    <a:cubicBezTo>
                      <a:pt x="9044" y="1742"/>
                      <a:pt x="9041" y="1745"/>
                      <a:pt x="9034" y="1749"/>
                    </a:cubicBezTo>
                    <a:cubicBezTo>
                      <a:pt x="9012" y="1774"/>
                      <a:pt x="8982" y="1797"/>
                      <a:pt x="8960" y="1813"/>
                    </a:cubicBezTo>
                    <a:cubicBezTo>
                      <a:pt x="8973" y="1761"/>
                      <a:pt x="8921" y="1777"/>
                      <a:pt x="8902" y="1752"/>
                    </a:cubicBezTo>
                    <a:lnTo>
                      <a:pt x="8902" y="1752"/>
                    </a:lnTo>
                    <a:cubicBezTo>
                      <a:pt x="8879" y="1829"/>
                      <a:pt x="8896" y="1861"/>
                      <a:pt x="8931" y="1861"/>
                    </a:cubicBezTo>
                    <a:cubicBezTo>
                      <a:pt x="8944" y="1861"/>
                      <a:pt x="8960" y="1855"/>
                      <a:pt x="8976" y="1849"/>
                    </a:cubicBezTo>
                    <a:cubicBezTo>
                      <a:pt x="8996" y="1839"/>
                      <a:pt x="9018" y="1822"/>
                      <a:pt x="9037" y="1803"/>
                    </a:cubicBezTo>
                    <a:lnTo>
                      <a:pt x="9037" y="1803"/>
                    </a:lnTo>
                    <a:lnTo>
                      <a:pt x="8996" y="1981"/>
                    </a:lnTo>
                    <a:lnTo>
                      <a:pt x="8996" y="1981"/>
                    </a:lnTo>
                    <a:lnTo>
                      <a:pt x="9006" y="1965"/>
                    </a:lnTo>
                    <a:lnTo>
                      <a:pt x="8999" y="1984"/>
                    </a:lnTo>
                    <a:cubicBezTo>
                      <a:pt x="8992" y="1991"/>
                      <a:pt x="8989" y="1994"/>
                      <a:pt x="8986" y="2001"/>
                    </a:cubicBezTo>
                    <a:cubicBezTo>
                      <a:pt x="8982" y="1962"/>
                      <a:pt x="8973" y="1894"/>
                      <a:pt x="8954" y="1894"/>
                    </a:cubicBezTo>
                    <a:cubicBezTo>
                      <a:pt x="8951" y="1894"/>
                      <a:pt x="8948" y="1894"/>
                      <a:pt x="8941" y="1900"/>
                    </a:cubicBezTo>
                    <a:cubicBezTo>
                      <a:pt x="8941" y="1904"/>
                      <a:pt x="8941" y="1904"/>
                      <a:pt x="8937" y="1907"/>
                    </a:cubicBezTo>
                    <a:cubicBezTo>
                      <a:pt x="8937" y="1910"/>
                      <a:pt x="8934" y="1910"/>
                      <a:pt x="8934" y="1913"/>
                    </a:cubicBezTo>
                    <a:cubicBezTo>
                      <a:pt x="8951" y="1936"/>
                      <a:pt x="8951" y="2020"/>
                      <a:pt x="8967" y="2055"/>
                    </a:cubicBezTo>
                    <a:lnTo>
                      <a:pt x="8934" y="2129"/>
                    </a:lnTo>
                    <a:cubicBezTo>
                      <a:pt x="8879" y="2110"/>
                      <a:pt x="8837" y="2091"/>
                      <a:pt x="8831" y="2071"/>
                    </a:cubicBezTo>
                    <a:cubicBezTo>
                      <a:pt x="8827" y="2062"/>
                      <a:pt x="8834" y="2055"/>
                      <a:pt x="8847" y="2046"/>
                    </a:cubicBezTo>
                    <a:lnTo>
                      <a:pt x="8847" y="2046"/>
                    </a:lnTo>
                    <a:lnTo>
                      <a:pt x="8750" y="2091"/>
                    </a:lnTo>
                    <a:lnTo>
                      <a:pt x="8805" y="1962"/>
                    </a:lnTo>
                    <a:lnTo>
                      <a:pt x="8805" y="1962"/>
                    </a:lnTo>
                    <a:cubicBezTo>
                      <a:pt x="8718" y="1971"/>
                      <a:pt x="8718" y="2087"/>
                      <a:pt x="8672" y="2146"/>
                    </a:cubicBezTo>
                    <a:cubicBezTo>
                      <a:pt x="8666" y="2149"/>
                      <a:pt x="8660" y="2149"/>
                      <a:pt x="8657" y="2149"/>
                    </a:cubicBezTo>
                    <a:cubicBezTo>
                      <a:pt x="8611" y="2149"/>
                      <a:pt x="8724" y="1949"/>
                      <a:pt x="8679" y="1826"/>
                    </a:cubicBezTo>
                    <a:cubicBezTo>
                      <a:pt x="8679" y="1745"/>
                      <a:pt x="8782" y="1655"/>
                      <a:pt x="8824" y="1655"/>
                    </a:cubicBezTo>
                    <a:lnTo>
                      <a:pt x="8827" y="1655"/>
                    </a:lnTo>
                    <a:cubicBezTo>
                      <a:pt x="8757" y="1584"/>
                      <a:pt x="8918" y="1412"/>
                      <a:pt x="8918" y="1309"/>
                    </a:cubicBezTo>
                    <a:cubicBezTo>
                      <a:pt x="9048" y="1090"/>
                      <a:pt x="9125" y="1241"/>
                      <a:pt x="9215" y="1032"/>
                    </a:cubicBezTo>
                    <a:lnTo>
                      <a:pt x="9215" y="1032"/>
                    </a:lnTo>
                    <a:lnTo>
                      <a:pt x="9183" y="1041"/>
                    </a:lnTo>
                    <a:lnTo>
                      <a:pt x="9183" y="1041"/>
                    </a:lnTo>
                    <a:lnTo>
                      <a:pt x="9234" y="1005"/>
                    </a:lnTo>
                    <a:close/>
                    <a:moveTo>
                      <a:pt x="9406" y="2132"/>
                    </a:moveTo>
                    <a:cubicBezTo>
                      <a:pt x="9406" y="2136"/>
                      <a:pt x="9406" y="2139"/>
                      <a:pt x="9409" y="2139"/>
                    </a:cubicBezTo>
                    <a:lnTo>
                      <a:pt x="9396" y="2236"/>
                    </a:lnTo>
                    <a:cubicBezTo>
                      <a:pt x="9380" y="2242"/>
                      <a:pt x="9367" y="2259"/>
                      <a:pt x="9358" y="2278"/>
                    </a:cubicBezTo>
                    <a:cubicBezTo>
                      <a:pt x="9341" y="2265"/>
                      <a:pt x="9319" y="2253"/>
                      <a:pt x="9289" y="2239"/>
                    </a:cubicBezTo>
                    <a:cubicBezTo>
                      <a:pt x="9335" y="2207"/>
                      <a:pt x="9377" y="2175"/>
                      <a:pt x="9406" y="2132"/>
                    </a:cubicBezTo>
                    <a:close/>
                    <a:moveTo>
                      <a:pt x="10598" y="1871"/>
                    </a:moveTo>
                    <a:cubicBezTo>
                      <a:pt x="10591" y="1884"/>
                      <a:pt x="10588" y="1897"/>
                      <a:pt x="10582" y="1910"/>
                    </a:cubicBezTo>
                    <a:cubicBezTo>
                      <a:pt x="10530" y="2042"/>
                      <a:pt x="10478" y="2171"/>
                      <a:pt x="10420" y="2294"/>
                    </a:cubicBezTo>
                    <a:cubicBezTo>
                      <a:pt x="10485" y="2349"/>
                      <a:pt x="10546" y="2404"/>
                      <a:pt x="10607" y="2459"/>
                    </a:cubicBezTo>
                    <a:cubicBezTo>
                      <a:pt x="10623" y="2414"/>
                      <a:pt x="10640" y="2372"/>
                      <a:pt x="10653" y="2326"/>
                    </a:cubicBezTo>
                    <a:cubicBezTo>
                      <a:pt x="10649" y="2281"/>
                      <a:pt x="10643" y="2236"/>
                      <a:pt x="10685" y="2207"/>
                    </a:cubicBezTo>
                    <a:lnTo>
                      <a:pt x="10688" y="2214"/>
                    </a:lnTo>
                    <a:cubicBezTo>
                      <a:pt x="10695" y="2194"/>
                      <a:pt x="10701" y="2171"/>
                      <a:pt x="10707" y="2152"/>
                    </a:cubicBezTo>
                    <a:cubicBezTo>
                      <a:pt x="10692" y="2094"/>
                      <a:pt x="10649" y="2126"/>
                      <a:pt x="10688" y="2007"/>
                    </a:cubicBezTo>
                    <a:cubicBezTo>
                      <a:pt x="10685" y="1974"/>
                      <a:pt x="10682" y="1962"/>
                      <a:pt x="10675" y="1962"/>
                    </a:cubicBezTo>
                    <a:cubicBezTo>
                      <a:pt x="10668" y="1962"/>
                      <a:pt x="10662" y="1984"/>
                      <a:pt x="10656" y="2004"/>
                    </a:cubicBezTo>
                    <a:cubicBezTo>
                      <a:pt x="10649" y="2023"/>
                      <a:pt x="10640" y="2046"/>
                      <a:pt x="10634" y="2046"/>
                    </a:cubicBezTo>
                    <a:cubicBezTo>
                      <a:pt x="10627" y="2046"/>
                      <a:pt x="10623" y="2039"/>
                      <a:pt x="10617" y="2023"/>
                    </a:cubicBezTo>
                    <a:cubicBezTo>
                      <a:pt x="10646" y="1949"/>
                      <a:pt x="10620" y="1910"/>
                      <a:pt x="10598" y="1871"/>
                    </a:cubicBezTo>
                    <a:close/>
                    <a:moveTo>
                      <a:pt x="10856" y="2556"/>
                    </a:moveTo>
                    <a:lnTo>
                      <a:pt x="10856" y="2556"/>
                    </a:lnTo>
                    <a:cubicBezTo>
                      <a:pt x="10850" y="2591"/>
                      <a:pt x="10840" y="2627"/>
                      <a:pt x="10830" y="2663"/>
                    </a:cubicBezTo>
                    <a:cubicBezTo>
                      <a:pt x="10834" y="2666"/>
                      <a:pt x="10837" y="2669"/>
                      <a:pt x="10840" y="2675"/>
                    </a:cubicBezTo>
                    <a:cubicBezTo>
                      <a:pt x="10856" y="2624"/>
                      <a:pt x="10859" y="2585"/>
                      <a:pt x="10856" y="2556"/>
                    </a:cubicBezTo>
                    <a:close/>
                    <a:moveTo>
                      <a:pt x="10184" y="595"/>
                    </a:moveTo>
                    <a:cubicBezTo>
                      <a:pt x="10181" y="612"/>
                      <a:pt x="10178" y="628"/>
                      <a:pt x="10175" y="644"/>
                    </a:cubicBezTo>
                    <a:cubicBezTo>
                      <a:pt x="10133" y="857"/>
                      <a:pt x="10097" y="1067"/>
                      <a:pt x="10068" y="1274"/>
                    </a:cubicBezTo>
                    <a:cubicBezTo>
                      <a:pt x="10026" y="1477"/>
                      <a:pt x="9984" y="1671"/>
                      <a:pt x="9951" y="1865"/>
                    </a:cubicBezTo>
                    <a:cubicBezTo>
                      <a:pt x="9939" y="1958"/>
                      <a:pt x="9923" y="2055"/>
                      <a:pt x="9900" y="2142"/>
                    </a:cubicBezTo>
                    <a:cubicBezTo>
                      <a:pt x="9851" y="2333"/>
                      <a:pt x="9803" y="2524"/>
                      <a:pt x="9754" y="2711"/>
                    </a:cubicBezTo>
                    <a:cubicBezTo>
                      <a:pt x="10006" y="2042"/>
                      <a:pt x="10172" y="1348"/>
                      <a:pt x="10265" y="647"/>
                    </a:cubicBezTo>
                    <a:cubicBezTo>
                      <a:pt x="10239" y="625"/>
                      <a:pt x="10210" y="605"/>
                      <a:pt x="10184" y="595"/>
                    </a:cubicBezTo>
                    <a:close/>
                    <a:moveTo>
                      <a:pt x="10029" y="828"/>
                    </a:moveTo>
                    <a:cubicBezTo>
                      <a:pt x="10016" y="828"/>
                      <a:pt x="10003" y="828"/>
                      <a:pt x="9987" y="831"/>
                    </a:cubicBezTo>
                    <a:cubicBezTo>
                      <a:pt x="9971" y="931"/>
                      <a:pt x="9951" y="1028"/>
                      <a:pt x="9932" y="1125"/>
                    </a:cubicBezTo>
                    <a:cubicBezTo>
                      <a:pt x="9829" y="1570"/>
                      <a:pt x="9732" y="1994"/>
                      <a:pt x="9635" y="2423"/>
                    </a:cubicBezTo>
                    <a:cubicBezTo>
                      <a:pt x="9596" y="2614"/>
                      <a:pt x="9529" y="2788"/>
                      <a:pt x="9464" y="2970"/>
                    </a:cubicBezTo>
                    <a:cubicBezTo>
                      <a:pt x="9710" y="2449"/>
                      <a:pt x="9861" y="1891"/>
                      <a:pt x="9990" y="1338"/>
                    </a:cubicBezTo>
                    <a:lnTo>
                      <a:pt x="10061" y="886"/>
                    </a:lnTo>
                    <a:cubicBezTo>
                      <a:pt x="10061" y="867"/>
                      <a:pt x="10055" y="853"/>
                      <a:pt x="10055" y="844"/>
                    </a:cubicBezTo>
                    <a:cubicBezTo>
                      <a:pt x="10055" y="850"/>
                      <a:pt x="10052" y="853"/>
                      <a:pt x="10052" y="863"/>
                    </a:cubicBezTo>
                    <a:cubicBezTo>
                      <a:pt x="10052" y="857"/>
                      <a:pt x="10052" y="847"/>
                      <a:pt x="10055" y="844"/>
                    </a:cubicBezTo>
                    <a:lnTo>
                      <a:pt x="10055" y="844"/>
                    </a:lnTo>
                    <a:cubicBezTo>
                      <a:pt x="10055" y="844"/>
                      <a:pt x="10055" y="844"/>
                      <a:pt x="10055" y="844"/>
                    </a:cubicBezTo>
                    <a:lnTo>
                      <a:pt x="10055" y="841"/>
                    </a:lnTo>
                    <a:lnTo>
                      <a:pt x="10055" y="838"/>
                    </a:lnTo>
                    <a:lnTo>
                      <a:pt x="10058" y="838"/>
                    </a:lnTo>
                    <a:cubicBezTo>
                      <a:pt x="10061" y="831"/>
                      <a:pt x="10048" y="828"/>
                      <a:pt x="10029" y="828"/>
                    </a:cubicBezTo>
                    <a:close/>
                    <a:moveTo>
                      <a:pt x="9083" y="2611"/>
                    </a:moveTo>
                    <a:cubicBezTo>
                      <a:pt x="9092" y="2679"/>
                      <a:pt x="9109" y="2724"/>
                      <a:pt x="9122" y="2779"/>
                    </a:cubicBezTo>
                    <a:cubicBezTo>
                      <a:pt x="9118" y="2782"/>
                      <a:pt x="9118" y="2785"/>
                      <a:pt x="9115" y="2788"/>
                    </a:cubicBezTo>
                    <a:lnTo>
                      <a:pt x="9096" y="2694"/>
                    </a:lnTo>
                    <a:cubicBezTo>
                      <a:pt x="9057" y="2785"/>
                      <a:pt x="9028" y="2882"/>
                      <a:pt x="8982" y="2973"/>
                    </a:cubicBezTo>
                    <a:cubicBezTo>
                      <a:pt x="8989" y="2992"/>
                      <a:pt x="8992" y="3008"/>
                      <a:pt x="8999" y="3021"/>
                    </a:cubicBezTo>
                    <a:cubicBezTo>
                      <a:pt x="8934" y="3086"/>
                      <a:pt x="8921" y="3166"/>
                      <a:pt x="8918" y="3250"/>
                    </a:cubicBezTo>
                    <a:cubicBezTo>
                      <a:pt x="8870" y="3247"/>
                      <a:pt x="8824" y="3234"/>
                      <a:pt x="8793" y="3211"/>
                    </a:cubicBezTo>
                    <a:lnTo>
                      <a:pt x="8793" y="3211"/>
                    </a:lnTo>
                    <a:cubicBezTo>
                      <a:pt x="8805" y="3308"/>
                      <a:pt x="8708" y="3457"/>
                      <a:pt x="8569" y="3590"/>
                    </a:cubicBezTo>
                    <a:lnTo>
                      <a:pt x="8599" y="3505"/>
                    </a:lnTo>
                    <a:lnTo>
                      <a:pt x="8599" y="3505"/>
                    </a:lnTo>
                    <a:cubicBezTo>
                      <a:pt x="8595" y="3508"/>
                      <a:pt x="8589" y="3512"/>
                      <a:pt x="8586" y="3518"/>
                    </a:cubicBezTo>
                    <a:lnTo>
                      <a:pt x="8586" y="3518"/>
                    </a:lnTo>
                    <a:cubicBezTo>
                      <a:pt x="8611" y="3469"/>
                      <a:pt x="8633" y="3425"/>
                      <a:pt x="8592" y="3405"/>
                    </a:cubicBezTo>
                    <a:cubicBezTo>
                      <a:pt x="8657" y="3341"/>
                      <a:pt x="8721" y="3280"/>
                      <a:pt x="8789" y="3211"/>
                    </a:cubicBezTo>
                    <a:cubicBezTo>
                      <a:pt x="8782" y="3208"/>
                      <a:pt x="8776" y="3202"/>
                      <a:pt x="8769" y="3195"/>
                    </a:cubicBezTo>
                    <a:cubicBezTo>
                      <a:pt x="8789" y="3170"/>
                      <a:pt x="8818" y="3140"/>
                      <a:pt x="8860" y="3108"/>
                    </a:cubicBezTo>
                    <a:cubicBezTo>
                      <a:pt x="8854" y="3092"/>
                      <a:pt x="8847" y="3086"/>
                      <a:pt x="8841" y="3086"/>
                    </a:cubicBezTo>
                    <a:cubicBezTo>
                      <a:pt x="8824" y="3086"/>
                      <a:pt x="8805" y="3121"/>
                      <a:pt x="8782" y="3153"/>
                    </a:cubicBezTo>
                    <a:cubicBezTo>
                      <a:pt x="8796" y="3134"/>
                      <a:pt x="8796" y="3115"/>
                      <a:pt x="8796" y="3098"/>
                    </a:cubicBezTo>
                    <a:cubicBezTo>
                      <a:pt x="8834" y="3060"/>
                      <a:pt x="8870" y="3021"/>
                      <a:pt x="8902" y="3021"/>
                    </a:cubicBezTo>
                    <a:cubicBezTo>
                      <a:pt x="8912" y="3021"/>
                      <a:pt x="8921" y="3024"/>
                      <a:pt x="8931" y="3034"/>
                    </a:cubicBezTo>
                    <a:cubicBezTo>
                      <a:pt x="8931" y="2956"/>
                      <a:pt x="8973" y="2827"/>
                      <a:pt x="8970" y="2753"/>
                    </a:cubicBezTo>
                    <a:cubicBezTo>
                      <a:pt x="8979" y="2740"/>
                      <a:pt x="8999" y="2730"/>
                      <a:pt x="9025" y="2730"/>
                    </a:cubicBezTo>
                    <a:lnTo>
                      <a:pt x="8982" y="2656"/>
                    </a:lnTo>
                    <a:cubicBezTo>
                      <a:pt x="9015" y="2646"/>
                      <a:pt x="9048" y="2630"/>
                      <a:pt x="9083" y="2611"/>
                    </a:cubicBezTo>
                    <a:close/>
                    <a:moveTo>
                      <a:pt x="8793" y="3457"/>
                    </a:moveTo>
                    <a:lnTo>
                      <a:pt x="8793" y="3457"/>
                    </a:lnTo>
                    <a:cubicBezTo>
                      <a:pt x="8786" y="3493"/>
                      <a:pt x="8782" y="3528"/>
                      <a:pt x="8776" y="3566"/>
                    </a:cubicBezTo>
                    <a:cubicBezTo>
                      <a:pt x="8766" y="3573"/>
                      <a:pt x="8754" y="3583"/>
                      <a:pt x="8741" y="3590"/>
                    </a:cubicBezTo>
                    <a:cubicBezTo>
                      <a:pt x="8718" y="3609"/>
                      <a:pt x="8699" y="3628"/>
                      <a:pt x="8686" y="3628"/>
                    </a:cubicBezTo>
                    <a:cubicBezTo>
                      <a:pt x="8682" y="3628"/>
                      <a:pt x="8679" y="3625"/>
                      <a:pt x="8679" y="3618"/>
                    </a:cubicBezTo>
                    <a:cubicBezTo>
                      <a:pt x="8724" y="3566"/>
                      <a:pt x="8769" y="3512"/>
                      <a:pt x="8793" y="3457"/>
                    </a:cubicBezTo>
                    <a:close/>
                    <a:moveTo>
                      <a:pt x="8472" y="3706"/>
                    </a:moveTo>
                    <a:lnTo>
                      <a:pt x="8472" y="3706"/>
                    </a:lnTo>
                    <a:cubicBezTo>
                      <a:pt x="8466" y="3722"/>
                      <a:pt x="8463" y="3738"/>
                      <a:pt x="8459" y="3754"/>
                    </a:cubicBezTo>
                    <a:cubicBezTo>
                      <a:pt x="8456" y="3745"/>
                      <a:pt x="8450" y="3741"/>
                      <a:pt x="8437" y="3741"/>
                    </a:cubicBezTo>
                    <a:cubicBezTo>
                      <a:pt x="8434" y="3741"/>
                      <a:pt x="8427" y="3741"/>
                      <a:pt x="8417" y="3745"/>
                    </a:cubicBezTo>
                    <a:cubicBezTo>
                      <a:pt x="8444" y="3722"/>
                      <a:pt x="8459" y="3709"/>
                      <a:pt x="8472" y="3706"/>
                    </a:cubicBezTo>
                    <a:close/>
                    <a:moveTo>
                      <a:pt x="8592" y="3912"/>
                    </a:moveTo>
                    <a:cubicBezTo>
                      <a:pt x="8589" y="3915"/>
                      <a:pt x="8586" y="3919"/>
                      <a:pt x="8582" y="3919"/>
                    </a:cubicBezTo>
                    <a:cubicBezTo>
                      <a:pt x="8586" y="3915"/>
                      <a:pt x="8589" y="3912"/>
                      <a:pt x="8589" y="3912"/>
                    </a:cubicBezTo>
                    <a:close/>
                    <a:moveTo>
                      <a:pt x="8879" y="4042"/>
                    </a:moveTo>
                    <a:lnTo>
                      <a:pt x="8868" y="4061"/>
                    </a:lnTo>
                    <a:lnTo>
                      <a:pt x="8868" y="4061"/>
                    </a:lnTo>
                    <a:cubicBezTo>
                      <a:pt x="8872" y="4055"/>
                      <a:pt x="8876" y="4048"/>
                      <a:pt x="8879" y="4042"/>
                    </a:cubicBezTo>
                    <a:close/>
                    <a:moveTo>
                      <a:pt x="8868" y="4061"/>
                    </a:moveTo>
                    <a:cubicBezTo>
                      <a:pt x="8864" y="4067"/>
                      <a:pt x="8860" y="4074"/>
                      <a:pt x="8857" y="4080"/>
                    </a:cubicBezTo>
                    <a:lnTo>
                      <a:pt x="8868" y="4061"/>
                    </a:lnTo>
                    <a:close/>
                    <a:moveTo>
                      <a:pt x="9393" y="4355"/>
                    </a:moveTo>
                    <a:lnTo>
                      <a:pt x="9393" y="4355"/>
                    </a:lnTo>
                    <a:cubicBezTo>
                      <a:pt x="9377" y="4380"/>
                      <a:pt x="9361" y="4404"/>
                      <a:pt x="9344" y="4429"/>
                    </a:cubicBezTo>
                    <a:cubicBezTo>
                      <a:pt x="9341" y="4446"/>
                      <a:pt x="9344" y="4455"/>
                      <a:pt x="9358" y="4455"/>
                    </a:cubicBezTo>
                    <a:cubicBezTo>
                      <a:pt x="9364" y="4455"/>
                      <a:pt x="9374" y="4455"/>
                      <a:pt x="9383" y="4449"/>
                    </a:cubicBezTo>
                    <a:lnTo>
                      <a:pt x="9383" y="4446"/>
                    </a:lnTo>
                    <a:cubicBezTo>
                      <a:pt x="9386" y="4416"/>
                      <a:pt x="9389" y="4387"/>
                      <a:pt x="9393" y="4355"/>
                    </a:cubicBezTo>
                    <a:close/>
                    <a:moveTo>
                      <a:pt x="8165" y="3770"/>
                    </a:moveTo>
                    <a:lnTo>
                      <a:pt x="8101" y="3870"/>
                    </a:lnTo>
                    <a:lnTo>
                      <a:pt x="8101" y="3893"/>
                    </a:lnTo>
                    <a:cubicBezTo>
                      <a:pt x="8104" y="3900"/>
                      <a:pt x="8104" y="3909"/>
                      <a:pt x="8101" y="3919"/>
                    </a:cubicBezTo>
                    <a:cubicBezTo>
                      <a:pt x="8098" y="3964"/>
                      <a:pt x="8098" y="4006"/>
                      <a:pt x="8130" y="4006"/>
                    </a:cubicBezTo>
                    <a:cubicBezTo>
                      <a:pt x="8140" y="4006"/>
                      <a:pt x="8156" y="4003"/>
                      <a:pt x="8172" y="3993"/>
                    </a:cubicBezTo>
                    <a:lnTo>
                      <a:pt x="8172" y="3993"/>
                    </a:lnTo>
                    <a:cubicBezTo>
                      <a:pt x="8127" y="4070"/>
                      <a:pt x="8046" y="4152"/>
                      <a:pt x="8040" y="4203"/>
                    </a:cubicBezTo>
                    <a:cubicBezTo>
                      <a:pt x="8040" y="4206"/>
                      <a:pt x="8043" y="4206"/>
                      <a:pt x="8049" y="4206"/>
                    </a:cubicBezTo>
                    <a:cubicBezTo>
                      <a:pt x="8065" y="4206"/>
                      <a:pt x="8091" y="4194"/>
                      <a:pt x="8117" y="4184"/>
                    </a:cubicBezTo>
                    <a:cubicBezTo>
                      <a:pt x="8146" y="4171"/>
                      <a:pt x="8172" y="4161"/>
                      <a:pt x="8188" y="4161"/>
                    </a:cubicBezTo>
                    <a:cubicBezTo>
                      <a:pt x="8192" y="4161"/>
                      <a:pt x="8195" y="4161"/>
                      <a:pt x="8198" y="4164"/>
                    </a:cubicBezTo>
                    <a:cubicBezTo>
                      <a:pt x="8198" y="4167"/>
                      <a:pt x="8198" y="4167"/>
                      <a:pt x="8201" y="4171"/>
                    </a:cubicBezTo>
                    <a:cubicBezTo>
                      <a:pt x="8204" y="4161"/>
                      <a:pt x="8211" y="4155"/>
                      <a:pt x="8220" y="4145"/>
                    </a:cubicBezTo>
                    <a:lnTo>
                      <a:pt x="8220" y="4145"/>
                    </a:lnTo>
                    <a:cubicBezTo>
                      <a:pt x="8214" y="4155"/>
                      <a:pt x="8207" y="4164"/>
                      <a:pt x="8201" y="4174"/>
                    </a:cubicBezTo>
                    <a:cubicBezTo>
                      <a:pt x="8211" y="4210"/>
                      <a:pt x="8224" y="4300"/>
                      <a:pt x="8107" y="4349"/>
                    </a:cubicBezTo>
                    <a:cubicBezTo>
                      <a:pt x="8104" y="4349"/>
                      <a:pt x="8101" y="4352"/>
                      <a:pt x="8101" y="4352"/>
                    </a:cubicBezTo>
                    <a:cubicBezTo>
                      <a:pt x="8085" y="4394"/>
                      <a:pt x="8075" y="4432"/>
                      <a:pt x="8049" y="4471"/>
                    </a:cubicBezTo>
                    <a:cubicBezTo>
                      <a:pt x="8156" y="4397"/>
                      <a:pt x="8259" y="4294"/>
                      <a:pt x="8331" y="4200"/>
                    </a:cubicBezTo>
                    <a:cubicBezTo>
                      <a:pt x="8272" y="4080"/>
                      <a:pt x="8269" y="3964"/>
                      <a:pt x="8234" y="3828"/>
                    </a:cubicBezTo>
                    <a:lnTo>
                      <a:pt x="8231" y="3832"/>
                    </a:lnTo>
                    <a:cubicBezTo>
                      <a:pt x="8207" y="3822"/>
                      <a:pt x="8192" y="3787"/>
                      <a:pt x="8165" y="3770"/>
                    </a:cubicBezTo>
                    <a:close/>
                    <a:moveTo>
                      <a:pt x="7201" y="4726"/>
                    </a:moveTo>
                    <a:cubicBezTo>
                      <a:pt x="7200" y="4726"/>
                      <a:pt x="7200" y="4726"/>
                      <a:pt x="7200" y="4726"/>
                    </a:cubicBezTo>
                    <a:cubicBezTo>
                      <a:pt x="7200" y="4727"/>
                      <a:pt x="7200" y="4728"/>
                      <a:pt x="7200" y="4729"/>
                    </a:cubicBezTo>
                    <a:lnTo>
                      <a:pt x="7200" y="4729"/>
                    </a:lnTo>
                    <a:cubicBezTo>
                      <a:pt x="7200" y="4728"/>
                      <a:pt x="7200" y="4727"/>
                      <a:pt x="7201" y="4726"/>
                    </a:cubicBezTo>
                    <a:close/>
                    <a:moveTo>
                      <a:pt x="8527" y="2653"/>
                    </a:moveTo>
                    <a:cubicBezTo>
                      <a:pt x="8569" y="2653"/>
                      <a:pt x="8611" y="2660"/>
                      <a:pt x="8657" y="2666"/>
                    </a:cubicBezTo>
                    <a:cubicBezTo>
                      <a:pt x="8657" y="2669"/>
                      <a:pt x="8657" y="2672"/>
                      <a:pt x="8653" y="2675"/>
                    </a:cubicBezTo>
                    <a:cubicBezTo>
                      <a:pt x="8624" y="2724"/>
                      <a:pt x="8599" y="2772"/>
                      <a:pt x="8572" y="2815"/>
                    </a:cubicBezTo>
                    <a:cubicBezTo>
                      <a:pt x="8566" y="2818"/>
                      <a:pt x="8563" y="2821"/>
                      <a:pt x="8560" y="2827"/>
                    </a:cubicBezTo>
                    <a:lnTo>
                      <a:pt x="8502" y="2795"/>
                    </a:lnTo>
                    <a:cubicBezTo>
                      <a:pt x="8292" y="3011"/>
                      <a:pt x="8272" y="3286"/>
                      <a:pt x="8017" y="3486"/>
                    </a:cubicBezTo>
                    <a:cubicBezTo>
                      <a:pt x="8007" y="3411"/>
                      <a:pt x="8117" y="3353"/>
                      <a:pt x="8082" y="3341"/>
                    </a:cubicBezTo>
                    <a:lnTo>
                      <a:pt x="8082" y="3341"/>
                    </a:lnTo>
                    <a:cubicBezTo>
                      <a:pt x="7940" y="3463"/>
                      <a:pt x="8075" y="3573"/>
                      <a:pt x="7878" y="3635"/>
                    </a:cubicBezTo>
                    <a:cubicBezTo>
                      <a:pt x="7930" y="3580"/>
                      <a:pt x="7940" y="3560"/>
                      <a:pt x="7930" y="3560"/>
                    </a:cubicBezTo>
                    <a:cubicBezTo>
                      <a:pt x="7924" y="3560"/>
                      <a:pt x="7907" y="3570"/>
                      <a:pt x="7891" y="3577"/>
                    </a:cubicBezTo>
                    <a:cubicBezTo>
                      <a:pt x="7875" y="3586"/>
                      <a:pt x="7855" y="3596"/>
                      <a:pt x="7843" y="3596"/>
                    </a:cubicBezTo>
                    <a:cubicBezTo>
                      <a:pt x="7830" y="3596"/>
                      <a:pt x="7827" y="3583"/>
                      <a:pt x="7846" y="3547"/>
                    </a:cubicBezTo>
                    <a:lnTo>
                      <a:pt x="7846" y="3547"/>
                    </a:lnTo>
                    <a:cubicBezTo>
                      <a:pt x="7665" y="3832"/>
                      <a:pt x="7307" y="3932"/>
                      <a:pt x="7148" y="4064"/>
                    </a:cubicBezTo>
                    <a:cubicBezTo>
                      <a:pt x="7219" y="4070"/>
                      <a:pt x="7113" y="4171"/>
                      <a:pt x="7116" y="4187"/>
                    </a:cubicBezTo>
                    <a:cubicBezTo>
                      <a:pt x="7107" y="4190"/>
                      <a:pt x="7096" y="4194"/>
                      <a:pt x="7090" y="4194"/>
                    </a:cubicBezTo>
                    <a:cubicBezTo>
                      <a:pt x="7064" y="4194"/>
                      <a:pt x="7064" y="4161"/>
                      <a:pt x="7093" y="4139"/>
                    </a:cubicBezTo>
                    <a:lnTo>
                      <a:pt x="7093" y="4139"/>
                    </a:lnTo>
                    <a:cubicBezTo>
                      <a:pt x="7064" y="4145"/>
                      <a:pt x="7038" y="4148"/>
                      <a:pt x="7019" y="4148"/>
                    </a:cubicBezTo>
                    <a:cubicBezTo>
                      <a:pt x="6958" y="4148"/>
                      <a:pt x="6925" y="4116"/>
                      <a:pt x="6916" y="4074"/>
                    </a:cubicBezTo>
                    <a:lnTo>
                      <a:pt x="7096" y="3939"/>
                    </a:lnTo>
                    <a:lnTo>
                      <a:pt x="7096" y="3939"/>
                    </a:lnTo>
                    <a:cubicBezTo>
                      <a:pt x="7058" y="3951"/>
                      <a:pt x="7025" y="3954"/>
                      <a:pt x="6993" y="3958"/>
                    </a:cubicBezTo>
                    <a:cubicBezTo>
                      <a:pt x="6964" y="3958"/>
                      <a:pt x="6938" y="3961"/>
                      <a:pt x="6909" y="3973"/>
                    </a:cubicBezTo>
                    <a:cubicBezTo>
                      <a:pt x="6886" y="3984"/>
                      <a:pt x="6864" y="4003"/>
                      <a:pt x="6841" y="4039"/>
                    </a:cubicBezTo>
                    <a:cubicBezTo>
                      <a:pt x="6838" y="4051"/>
                      <a:pt x="6835" y="4058"/>
                      <a:pt x="6831" y="4064"/>
                    </a:cubicBezTo>
                    <a:cubicBezTo>
                      <a:pt x="6831" y="4084"/>
                      <a:pt x="6841" y="4094"/>
                      <a:pt x="6855" y="4113"/>
                    </a:cubicBezTo>
                    <a:cubicBezTo>
                      <a:pt x="6819" y="4194"/>
                      <a:pt x="6770" y="4284"/>
                      <a:pt x="6703" y="4404"/>
                    </a:cubicBezTo>
                    <a:lnTo>
                      <a:pt x="6703" y="4390"/>
                    </a:lnTo>
                    <a:lnTo>
                      <a:pt x="6496" y="4529"/>
                    </a:lnTo>
                    <a:lnTo>
                      <a:pt x="6506" y="4484"/>
                    </a:lnTo>
                    <a:lnTo>
                      <a:pt x="6506" y="4484"/>
                    </a:lnTo>
                    <a:cubicBezTo>
                      <a:pt x="6473" y="4529"/>
                      <a:pt x="6438" y="4565"/>
                      <a:pt x="6405" y="4607"/>
                    </a:cubicBezTo>
                    <a:cubicBezTo>
                      <a:pt x="6373" y="4535"/>
                      <a:pt x="6347" y="4594"/>
                      <a:pt x="6331" y="4546"/>
                    </a:cubicBezTo>
                    <a:cubicBezTo>
                      <a:pt x="6315" y="4535"/>
                      <a:pt x="6299" y="4529"/>
                      <a:pt x="6279" y="4529"/>
                    </a:cubicBezTo>
                    <a:cubicBezTo>
                      <a:pt x="6160" y="4529"/>
                      <a:pt x="6047" y="4746"/>
                      <a:pt x="5862" y="4762"/>
                    </a:cubicBezTo>
                    <a:lnTo>
                      <a:pt x="5876" y="4720"/>
                    </a:lnTo>
                    <a:lnTo>
                      <a:pt x="5876" y="4720"/>
                    </a:lnTo>
                    <a:cubicBezTo>
                      <a:pt x="5804" y="4826"/>
                      <a:pt x="5533" y="4862"/>
                      <a:pt x="5369" y="4894"/>
                    </a:cubicBezTo>
                    <a:lnTo>
                      <a:pt x="5369" y="4878"/>
                    </a:lnTo>
                    <a:cubicBezTo>
                      <a:pt x="5430" y="4833"/>
                      <a:pt x="5449" y="4794"/>
                      <a:pt x="5433" y="4772"/>
                    </a:cubicBezTo>
                    <a:cubicBezTo>
                      <a:pt x="5427" y="4762"/>
                      <a:pt x="5417" y="4756"/>
                      <a:pt x="5401" y="4749"/>
                    </a:cubicBezTo>
                    <a:cubicBezTo>
                      <a:pt x="5430" y="4723"/>
                      <a:pt x="5475" y="4697"/>
                      <a:pt x="5501" y="4668"/>
                    </a:cubicBezTo>
                    <a:cubicBezTo>
                      <a:pt x="5540" y="4659"/>
                      <a:pt x="5627" y="4607"/>
                      <a:pt x="5682" y="4607"/>
                    </a:cubicBezTo>
                    <a:cubicBezTo>
                      <a:pt x="5701" y="4607"/>
                      <a:pt x="5717" y="4613"/>
                      <a:pt x="5727" y="4629"/>
                    </a:cubicBezTo>
                    <a:cubicBezTo>
                      <a:pt x="5653" y="4662"/>
                      <a:pt x="5637" y="4671"/>
                      <a:pt x="5656" y="4684"/>
                    </a:cubicBezTo>
                    <a:cubicBezTo>
                      <a:pt x="5662" y="4687"/>
                      <a:pt x="5679" y="4694"/>
                      <a:pt x="5698" y="4701"/>
                    </a:cubicBezTo>
                    <a:cubicBezTo>
                      <a:pt x="5717" y="4675"/>
                      <a:pt x="5746" y="4652"/>
                      <a:pt x="5776" y="4632"/>
                    </a:cubicBezTo>
                    <a:cubicBezTo>
                      <a:pt x="5866" y="4571"/>
                      <a:pt x="5983" y="4526"/>
                      <a:pt x="5937" y="4455"/>
                    </a:cubicBezTo>
                    <a:cubicBezTo>
                      <a:pt x="5989" y="4426"/>
                      <a:pt x="6008" y="4419"/>
                      <a:pt x="6021" y="4419"/>
                    </a:cubicBezTo>
                    <a:cubicBezTo>
                      <a:pt x="6031" y="4419"/>
                      <a:pt x="6034" y="4423"/>
                      <a:pt x="6041" y="4426"/>
                    </a:cubicBezTo>
                    <a:cubicBezTo>
                      <a:pt x="6044" y="4432"/>
                      <a:pt x="6053" y="4435"/>
                      <a:pt x="6072" y="4435"/>
                    </a:cubicBezTo>
                    <a:cubicBezTo>
                      <a:pt x="6083" y="4435"/>
                      <a:pt x="6092" y="4435"/>
                      <a:pt x="6108" y="4432"/>
                    </a:cubicBezTo>
                    <a:cubicBezTo>
                      <a:pt x="6121" y="4442"/>
                      <a:pt x="6124" y="4458"/>
                      <a:pt x="6118" y="4474"/>
                    </a:cubicBezTo>
                    <a:cubicBezTo>
                      <a:pt x="6114" y="4494"/>
                      <a:pt x="6102" y="4516"/>
                      <a:pt x="6086" y="4539"/>
                    </a:cubicBezTo>
                    <a:cubicBezTo>
                      <a:pt x="6218" y="4452"/>
                      <a:pt x="6357" y="4374"/>
                      <a:pt x="6483" y="4280"/>
                    </a:cubicBezTo>
                    <a:lnTo>
                      <a:pt x="6483" y="4277"/>
                    </a:lnTo>
                    <a:cubicBezTo>
                      <a:pt x="6479" y="4261"/>
                      <a:pt x="6460" y="4255"/>
                      <a:pt x="6438" y="4255"/>
                    </a:cubicBezTo>
                    <a:cubicBezTo>
                      <a:pt x="6418" y="4255"/>
                      <a:pt x="6393" y="4261"/>
                      <a:pt x="6366" y="4264"/>
                    </a:cubicBezTo>
                    <a:cubicBezTo>
                      <a:pt x="6344" y="4268"/>
                      <a:pt x="6318" y="4274"/>
                      <a:pt x="6299" y="4274"/>
                    </a:cubicBezTo>
                    <a:cubicBezTo>
                      <a:pt x="6260" y="4274"/>
                      <a:pt x="6241" y="4258"/>
                      <a:pt x="6276" y="4194"/>
                    </a:cubicBezTo>
                    <a:cubicBezTo>
                      <a:pt x="6299" y="4152"/>
                      <a:pt x="6234" y="4048"/>
                      <a:pt x="6383" y="4000"/>
                    </a:cubicBezTo>
                    <a:lnTo>
                      <a:pt x="6383" y="4000"/>
                    </a:lnTo>
                    <a:cubicBezTo>
                      <a:pt x="6389" y="4006"/>
                      <a:pt x="6383" y="4022"/>
                      <a:pt x="6373" y="4032"/>
                    </a:cubicBezTo>
                    <a:cubicBezTo>
                      <a:pt x="6424" y="3984"/>
                      <a:pt x="6451" y="4003"/>
                      <a:pt x="6525" y="3977"/>
                    </a:cubicBezTo>
                    <a:lnTo>
                      <a:pt x="6525" y="3977"/>
                    </a:lnTo>
                    <a:cubicBezTo>
                      <a:pt x="6586" y="4035"/>
                      <a:pt x="6473" y="4074"/>
                      <a:pt x="6454" y="4148"/>
                    </a:cubicBezTo>
                    <a:cubicBezTo>
                      <a:pt x="6489" y="4109"/>
                      <a:pt x="6521" y="4055"/>
                      <a:pt x="6573" y="4032"/>
                    </a:cubicBezTo>
                    <a:lnTo>
                      <a:pt x="6576" y="4064"/>
                    </a:lnTo>
                    <a:lnTo>
                      <a:pt x="6709" y="3964"/>
                    </a:lnTo>
                    <a:cubicBezTo>
                      <a:pt x="6715" y="3942"/>
                      <a:pt x="6712" y="3935"/>
                      <a:pt x="6703" y="3935"/>
                    </a:cubicBezTo>
                    <a:cubicBezTo>
                      <a:pt x="6689" y="3935"/>
                      <a:pt x="6667" y="3948"/>
                      <a:pt x="6645" y="3964"/>
                    </a:cubicBezTo>
                    <a:cubicBezTo>
                      <a:pt x="6622" y="3977"/>
                      <a:pt x="6596" y="3990"/>
                      <a:pt x="6579" y="3990"/>
                    </a:cubicBezTo>
                    <a:cubicBezTo>
                      <a:pt x="6573" y="3990"/>
                      <a:pt x="6570" y="3990"/>
                      <a:pt x="6564" y="3984"/>
                    </a:cubicBezTo>
                    <a:lnTo>
                      <a:pt x="6628" y="3890"/>
                    </a:lnTo>
                    <a:cubicBezTo>
                      <a:pt x="6715" y="3812"/>
                      <a:pt x="6945" y="3638"/>
                      <a:pt x="7096" y="3638"/>
                    </a:cubicBezTo>
                    <a:lnTo>
                      <a:pt x="7119" y="3638"/>
                    </a:lnTo>
                    <a:cubicBezTo>
                      <a:pt x="7255" y="3583"/>
                      <a:pt x="7151" y="3547"/>
                      <a:pt x="7148" y="3489"/>
                    </a:cubicBezTo>
                    <a:cubicBezTo>
                      <a:pt x="7171" y="3386"/>
                      <a:pt x="7284" y="3405"/>
                      <a:pt x="7332" y="3331"/>
                    </a:cubicBezTo>
                    <a:cubicBezTo>
                      <a:pt x="7290" y="3289"/>
                      <a:pt x="7365" y="3228"/>
                      <a:pt x="7316" y="3166"/>
                    </a:cubicBezTo>
                    <a:lnTo>
                      <a:pt x="7423" y="3092"/>
                    </a:lnTo>
                    <a:cubicBezTo>
                      <a:pt x="7417" y="3060"/>
                      <a:pt x="7410" y="3050"/>
                      <a:pt x="7397" y="3050"/>
                    </a:cubicBezTo>
                    <a:cubicBezTo>
                      <a:pt x="7378" y="3050"/>
                      <a:pt x="7348" y="3079"/>
                      <a:pt x="7320" y="3108"/>
                    </a:cubicBezTo>
                    <a:cubicBezTo>
                      <a:pt x="7293" y="3137"/>
                      <a:pt x="7265" y="3166"/>
                      <a:pt x="7242" y="3166"/>
                    </a:cubicBezTo>
                    <a:lnTo>
                      <a:pt x="7235" y="3166"/>
                    </a:lnTo>
                    <a:cubicBezTo>
                      <a:pt x="7119" y="3137"/>
                      <a:pt x="7284" y="3079"/>
                      <a:pt x="7213" y="3063"/>
                    </a:cubicBezTo>
                    <a:lnTo>
                      <a:pt x="7213" y="3063"/>
                    </a:lnTo>
                    <a:cubicBezTo>
                      <a:pt x="7148" y="3137"/>
                      <a:pt x="7174" y="3179"/>
                      <a:pt x="7148" y="3222"/>
                    </a:cubicBezTo>
                    <a:cubicBezTo>
                      <a:pt x="7126" y="3244"/>
                      <a:pt x="7107" y="3253"/>
                      <a:pt x="7087" y="3253"/>
                    </a:cubicBezTo>
                    <a:cubicBezTo>
                      <a:pt x="7071" y="3253"/>
                      <a:pt x="7055" y="3244"/>
                      <a:pt x="7044" y="3231"/>
                    </a:cubicBezTo>
                    <a:cubicBezTo>
                      <a:pt x="7193" y="3166"/>
                      <a:pt x="7061" y="3118"/>
                      <a:pt x="7168" y="3047"/>
                    </a:cubicBezTo>
                    <a:lnTo>
                      <a:pt x="7168" y="3047"/>
                    </a:lnTo>
                    <a:lnTo>
                      <a:pt x="7187" y="3063"/>
                    </a:lnTo>
                    <a:cubicBezTo>
                      <a:pt x="7138" y="3001"/>
                      <a:pt x="7303" y="2915"/>
                      <a:pt x="7329" y="2843"/>
                    </a:cubicBezTo>
                    <a:cubicBezTo>
                      <a:pt x="7339" y="2840"/>
                      <a:pt x="7348" y="2840"/>
                      <a:pt x="7358" y="2840"/>
                    </a:cubicBezTo>
                    <a:cubicBezTo>
                      <a:pt x="7468" y="2840"/>
                      <a:pt x="7326" y="3004"/>
                      <a:pt x="7342" y="3018"/>
                    </a:cubicBezTo>
                    <a:lnTo>
                      <a:pt x="7451" y="2885"/>
                    </a:lnTo>
                    <a:lnTo>
                      <a:pt x="7451" y="2885"/>
                    </a:lnTo>
                    <a:cubicBezTo>
                      <a:pt x="7432" y="2973"/>
                      <a:pt x="7523" y="2956"/>
                      <a:pt x="7481" y="3060"/>
                    </a:cubicBezTo>
                    <a:cubicBezTo>
                      <a:pt x="7539" y="2970"/>
                      <a:pt x="7600" y="3015"/>
                      <a:pt x="7639" y="2908"/>
                    </a:cubicBezTo>
                    <a:cubicBezTo>
                      <a:pt x="7639" y="2956"/>
                      <a:pt x="7652" y="2973"/>
                      <a:pt x="7675" y="2973"/>
                    </a:cubicBezTo>
                    <a:cubicBezTo>
                      <a:pt x="7697" y="2973"/>
                      <a:pt x="7727" y="2956"/>
                      <a:pt x="7755" y="2937"/>
                    </a:cubicBezTo>
                    <a:cubicBezTo>
                      <a:pt x="7788" y="2918"/>
                      <a:pt x="7817" y="2898"/>
                      <a:pt x="7843" y="2898"/>
                    </a:cubicBezTo>
                    <a:cubicBezTo>
                      <a:pt x="7849" y="2898"/>
                      <a:pt x="7855" y="2901"/>
                      <a:pt x="7858" y="2904"/>
                    </a:cubicBezTo>
                    <a:cubicBezTo>
                      <a:pt x="7807" y="3001"/>
                      <a:pt x="7623" y="3066"/>
                      <a:pt x="7575" y="3066"/>
                    </a:cubicBezTo>
                    <a:lnTo>
                      <a:pt x="7562" y="3066"/>
                    </a:lnTo>
                    <a:cubicBezTo>
                      <a:pt x="7558" y="3092"/>
                      <a:pt x="7458" y="3166"/>
                      <a:pt x="7400" y="3183"/>
                    </a:cubicBezTo>
                    <a:lnTo>
                      <a:pt x="7407" y="3318"/>
                    </a:lnTo>
                    <a:cubicBezTo>
                      <a:pt x="7462" y="3270"/>
                      <a:pt x="7513" y="3192"/>
                      <a:pt x="7548" y="3192"/>
                    </a:cubicBezTo>
                    <a:cubicBezTo>
                      <a:pt x="7562" y="3192"/>
                      <a:pt x="7572" y="3198"/>
                      <a:pt x="7581" y="3222"/>
                    </a:cubicBezTo>
                    <a:lnTo>
                      <a:pt x="7645" y="3101"/>
                    </a:lnTo>
                    <a:lnTo>
                      <a:pt x="7645" y="3101"/>
                    </a:lnTo>
                    <a:cubicBezTo>
                      <a:pt x="7642" y="3292"/>
                      <a:pt x="7642" y="3286"/>
                      <a:pt x="7591" y="3415"/>
                    </a:cubicBezTo>
                    <a:cubicBezTo>
                      <a:pt x="7862" y="3325"/>
                      <a:pt x="7843" y="3015"/>
                      <a:pt x="8056" y="2927"/>
                    </a:cubicBezTo>
                    <a:lnTo>
                      <a:pt x="8056" y="2927"/>
                    </a:lnTo>
                    <a:lnTo>
                      <a:pt x="8043" y="2960"/>
                    </a:lnTo>
                    <a:cubicBezTo>
                      <a:pt x="8179" y="2791"/>
                      <a:pt x="8289" y="2711"/>
                      <a:pt x="8389" y="2675"/>
                    </a:cubicBezTo>
                    <a:cubicBezTo>
                      <a:pt x="8437" y="2660"/>
                      <a:pt x="8482" y="2653"/>
                      <a:pt x="8527" y="2653"/>
                    </a:cubicBezTo>
                    <a:close/>
                    <a:moveTo>
                      <a:pt x="3531" y="5117"/>
                    </a:moveTo>
                    <a:lnTo>
                      <a:pt x="3531" y="5117"/>
                    </a:lnTo>
                    <a:cubicBezTo>
                      <a:pt x="3528" y="5118"/>
                      <a:pt x="3526" y="5119"/>
                      <a:pt x="3523" y="5120"/>
                    </a:cubicBezTo>
                    <a:lnTo>
                      <a:pt x="3523" y="5120"/>
                    </a:lnTo>
                    <a:cubicBezTo>
                      <a:pt x="3526" y="5119"/>
                      <a:pt x="3528" y="5118"/>
                      <a:pt x="3531" y="5117"/>
                    </a:cubicBezTo>
                    <a:close/>
                    <a:moveTo>
                      <a:pt x="8098" y="4697"/>
                    </a:moveTo>
                    <a:cubicBezTo>
                      <a:pt x="8082" y="4697"/>
                      <a:pt x="8062" y="4707"/>
                      <a:pt x="8043" y="4717"/>
                    </a:cubicBezTo>
                    <a:cubicBezTo>
                      <a:pt x="8024" y="4726"/>
                      <a:pt x="8004" y="4736"/>
                      <a:pt x="7994" y="4736"/>
                    </a:cubicBezTo>
                    <a:cubicBezTo>
                      <a:pt x="7985" y="4736"/>
                      <a:pt x="7979" y="4729"/>
                      <a:pt x="7982" y="4714"/>
                    </a:cubicBezTo>
                    <a:lnTo>
                      <a:pt x="7982" y="4714"/>
                    </a:lnTo>
                    <a:cubicBezTo>
                      <a:pt x="7885" y="4811"/>
                      <a:pt x="7839" y="4917"/>
                      <a:pt x="7804" y="5024"/>
                    </a:cubicBezTo>
                    <a:cubicBezTo>
                      <a:pt x="7855" y="4972"/>
                      <a:pt x="7907" y="4920"/>
                      <a:pt x="7946" y="4888"/>
                    </a:cubicBezTo>
                    <a:lnTo>
                      <a:pt x="7946" y="4888"/>
                    </a:lnTo>
                    <a:lnTo>
                      <a:pt x="7772" y="5117"/>
                    </a:lnTo>
                    <a:cubicBezTo>
                      <a:pt x="7765" y="5136"/>
                      <a:pt x="7758" y="5152"/>
                      <a:pt x="7752" y="5172"/>
                    </a:cubicBezTo>
                    <a:cubicBezTo>
                      <a:pt x="7885" y="5039"/>
                      <a:pt x="8010" y="4908"/>
                      <a:pt x="8130" y="4765"/>
                    </a:cubicBezTo>
                    <a:lnTo>
                      <a:pt x="8130" y="4765"/>
                    </a:lnTo>
                    <a:cubicBezTo>
                      <a:pt x="8127" y="4768"/>
                      <a:pt x="8124" y="4768"/>
                      <a:pt x="8120" y="4772"/>
                    </a:cubicBezTo>
                    <a:cubicBezTo>
                      <a:pt x="8130" y="4714"/>
                      <a:pt x="8120" y="4697"/>
                      <a:pt x="8098" y="4697"/>
                    </a:cubicBezTo>
                    <a:close/>
                    <a:moveTo>
                      <a:pt x="4829" y="4559"/>
                    </a:moveTo>
                    <a:cubicBezTo>
                      <a:pt x="4845" y="4562"/>
                      <a:pt x="4865" y="4565"/>
                      <a:pt x="4884" y="4565"/>
                    </a:cubicBezTo>
                    <a:cubicBezTo>
                      <a:pt x="4900" y="4565"/>
                      <a:pt x="4917" y="4562"/>
                      <a:pt x="4932" y="4562"/>
                    </a:cubicBezTo>
                    <a:lnTo>
                      <a:pt x="4978" y="4562"/>
                    </a:lnTo>
                    <a:cubicBezTo>
                      <a:pt x="5003" y="4562"/>
                      <a:pt x="5029" y="4565"/>
                      <a:pt x="5045" y="4578"/>
                    </a:cubicBezTo>
                    <a:cubicBezTo>
                      <a:pt x="5014" y="4613"/>
                      <a:pt x="4981" y="4642"/>
                      <a:pt x="4945" y="4678"/>
                    </a:cubicBezTo>
                    <a:lnTo>
                      <a:pt x="4884" y="4632"/>
                    </a:lnTo>
                    <a:lnTo>
                      <a:pt x="4835" y="4726"/>
                    </a:lnTo>
                    <a:cubicBezTo>
                      <a:pt x="4923" y="4729"/>
                      <a:pt x="5107" y="4733"/>
                      <a:pt x="5165" y="4778"/>
                    </a:cubicBezTo>
                    <a:cubicBezTo>
                      <a:pt x="5033" y="4814"/>
                      <a:pt x="4868" y="4891"/>
                      <a:pt x="4668" y="5008"/>
                    </a:cubicBezTo>
                    <a:cubicBezTo>
                      <a:pt x="4574" y="5063"/>
                      <a:pt x="4471" y="5130"/>
                      <a:pt x="4364" y="5204"/>
                    </a:cubicBezTo>
                    <a:cubicBezTo>
                      <a:pt x="4364" y="5204"/>
                      <a:pt x="4367" y="5188"/>
                      <a:pt x="4383" y="5179"/>
                    </a:cubicBezTo>
                    <a:lnTo>
                      <a:pt x="4383" y="5179"/>
                    </a:lnTo>
                    <a:cubicBezTo>
                      <a:pt x="4200" y="5221"/>
                      <a:pt x="4180" y="5227"/>
                      <a:pt x="4028" y="5263"/>
                    </a:cubicBezTo>
                    <a:lnTo>
                      <a:pt x="4070" y="5214"/>
                    </a:lnTo>
                    <a:cubicBezTo>
                      <a:pt x="4060" y="5201"/>
                      <a:pt x="4048" y="5198"/>
                      <a:pt x="4031" y="5198"/>
                    </a:cubicBezTo>
                    <a:cubicBezTo>
                      <a:pt x="3979" y="5198"/>
                      <a:pt x="3893" y="5246"/>
                      <a:pt x="3799" y="5266"/>
                    </a:cubicBezTo>
                    <a:cubicBezTo>
                      <a:pt x="3776" y="5291"/>
                      <a:pt x="3728" y="5321"/>
                      <a:pt x="3686" y="5321"/>
                    </a:cubicBezTo>
                    <a:cubicBezTo>
                      <a:pt x="3666" y="5321"/>
                      <a:pt x="3650" y="5314"/>
                      <a:pt x="3634" y="5304"/>
                    </a:cubicBezTo>
                    <a:lnTo>
                      <a:pt x="3650" y="5259"/>
                    </a:lnTo>
                    <a:cubicBezTo>
                      <a:pt x="3634" y="5240"/>
                      <a:pt x="3592" y="5233"/>
                      <a:pt x="3531" y="5233"/>
                    </a:cubicBezTo>
                    <a:cubicBezTo>
                      <a:pt x="3483" y="5233"/>
                      <a:pt x="3424" y="5237"/>
                      <a:pt x="3362" y="5240"/>
                    </a:cubicBezTo>
                    <a:cubicBezTo>
                      <a:pt x="3376" y="5230"/>
                      <a:pt x="3386" y="5221"/>
                      <a:pt x="3398" y="5208"/>
                    </a:cubicBezTo>
                    <a:cubicBezTo>
                      <a:pt x="3405" y="5204"/>
                      <a:pt x="3411" y="5198"/>
                      <a:pt x="3417" y="5191"/>
                    </a:cubicBezTo>
                    <a:cubicBezTo>
                      <a:pt x="3445" y="5161"/>
                      <a:pt x="3481" y="5136"/>
                      <a:pt x="3523" y="5120"/>
                    </a:cubicBezTo>
                    <a:lnTo>
                      <a:pt x="3523" y="5120"/>
                    </a:lnTo>
                    <a:cubicBezTo>
                      <a:pt x="3516" y="5122"/>
                      <a:pt x="3508" y="5124"/>
                      <a:pt x="3498" y="5124"/>
                    </a:cubicBezTo>
                    <a:cubicBezTo>
                      <a:pt x="3479" y="5124"/>
                      <a:pt x="3456" y="5117"/>
                      <a:pt x="3431" y="5108"/>
                    </a:cubicBezTo>
                    <a:lnTo>
                      <a:pt x="3653" y="4933"/>
                    </a:lnTo>
                    <a:lnTo>
                      <a:pt x="3638" y="4933"/>
                    </a:lnTo>
                    <a:cubicBezTo>
                      <a:pt x="3589" y="4933"/>
                      <a:pt x="3560" y="4962"/>
                      <a:pt x="3528" y="4994"/>
                    </a:cubicBezTo>
                    <a:cubicBezTo>
                      <a:pt x="3495" y="5024"/>
                      <a:pt x="3459" y="5052"/>
                      <a:pt x="3398" y="5052"/>
                    </a:cubicBezTo>
                    <a:lnTo>
                      <a:pt x="3379" y="5052"/>
                    </a:lnTo>
                    <a:cubicBezTo>
                      <a:pt x="3382" y="4962"/>
                      <a:pt x="3373" y="4914"/>
                      <a:pt x="3517" y="4836"/>
                    </a:cubicBezTo>
                    <a:lnTo>
                      <a:pt x="3517" y="4836"/>
                    </a:lnTo>
                    <a:cubicBezTo>
                      <a:pt x="3650" y="4842"/>
                      <a:pt x="3514" y="4891"/>
                      <a:pt x="3586" y="4923"/>
                    </a:cubicBezTo>
                    <a:cubicBezTo>
                      <a:pt x="3608" y="4894"/>
                      <a:pt x="3628" y="4884"/>
                      <a:pt x="3647" y="4884"/>
                    </a:cubicBezTo>
                    <a:cubicBezTo>
                      <a:pt x="3666" y="4884"/>
                      <a:pt x="3683" y="4894"/>
                      <a:pt x="3699" y="4901"/>
                    </a:cubicBezTo>
                    <a:cubicBezTo>
                      <a:pt x="3715" y="4911"/>
                      <a:pt x="3731" y="4917"/>
                      <a:pt x="3747" y="4917"/>
                    </a:cubicBezTo>
                    <a:cubicBezTo>
                      <a:pt x="3769" y="4917"/>
                      <a:pt x="3793" y="4904"/>
                      <a:pt x="3818" y="4865"/>
                    </a:cubicBezTo>
                    <a:cubicBezTo>
                      <a:pt x="3838" y="4862"/>
                      <a:pt x="3854" y="4859"/>
                      <a:pt x="3866" y="4859"/>
                    </a:cubicBezTo>
                    <a:cubicBezTo>
                      <a:pt x="3938" y="4859"/>
                      <a:pt x="3921" y="4914"/>
                      <a:pt x="3960" y="4936"/>
                    </a:cubicBezTo>
                    <a:cubicBezTo>
                      <a:pt x="3831" y="4962"/>
                      <a:pt x="4035" y="5017"/>
                      <a:pt x="3873" y="5063"/>
                    </a:cubicBezTo>
                    <a:cubicBezTo>
                      <a:pt x="3890" y="5066"/>
                      <a:pt x="3902" y="5066"/>
                      <a:pt x="3912" y="5066"/>
                    </a:cubicBezTo>
                    <a:cubicBezTo>
                      <a:pt x="3957" y="5066"/>
                      <a:pt x="3970" y="5043"/>
                      <a:pt x="3986" y="5017"/>
                    </a:cubicBezTo>
                    <a:cubicBezTo>
                      <a:pt x="3999" y="4994"/>
                      <a:pt x="4015" y="4969"/>
                      <a:pt x="4054" y="4969"/>
                    </a:cubicBezTo>
                    <a:cubicBezTo>
                      <a:pt x="4060" y="4969"/>
                      <a:pt x="4067" y="4972"/>
                      <a:pt x="4073" y="4972"/>
                    </a:cubicBezTo>
                    <a:lnTo>
                      <a:pt x="4109" y="5063"/>
                    </a:lnTo>
                    <a:cubicBezTo>
                      <a:pt x="4135" y="5066"/>
                      <a:pt x="4173" y="5069"/>
                      <a:pt x="4215" y="5069"/>
                    </a:cubicBezTo>
                    <a:cubicBezTo>
                      <a:pt x="4331" y="5069"/>
                      <a:pt x="4480" y="5049"/>
                      <a:pt x="4571" y="4985"/>
                    </a:cubicBezTo>
                    <a:cubicBezTo>
                      <a:pt x="4441" y="4952"/>
                      <a:pt x="4626" y="4914"/>
                      <a:pt x="4593" y="4862"/>
                    </a:cubicBezTo>
                    <a:lnTo>
                      <a:pt x="4593" y="4862"/>
                    </a:lnTo>
                    <a:cubicBezTo>
                      <a:pt x="4593" y="4904"/>
                      <a:pt x="4548" y="4920"/>
                      <a:pt x="4506" y="4920"/>
                    </a:cubicBezTo>
                    <a:cubicBezTo>
                      <a:pt x="4461" y="4920"/>
                      <a:pt x="4416" y="4904"/>
                      <a:pt x="4416" y="4884"/>
                    </a:cubicBezTo>
                    <a:cubicBezTo>
                      <a:pt x="4500" y="4852"/>
                      <a:pt x="4710" y="4784"/>
                      <a:pt x="4771" y="4781"/>
                    </a:cubicBezTo>
                    <a:lnTo>
                      <a:pt x="4593" y="4778"/>
                    </a:lnTo>
                    <a:cubicBezTo>
                      <a:pt x="4641" y="4717"/>
                      <a:pt x="4826" y="4574"/>
                      <a:pt x="4829" y="4559"/>
                    </a:cubicBezTo>
                    <a:close/>
                    <a:moveTo>
                      <a:pt x="7200" y="4729"/>
                    </a:moveTo>
                    <a:cubicBezTo>
                      <a:pt x="7191" y="4767"/>
                      <a:pt x="7140" y="4782"/>
                      <a:pt x="7171" y="4836"/>
                    </a:cubicBezTo>
                    <a:cubicBezTo>
                      <a:pt x="6864" y="4897"/>
                      <a:pt x="7058" y="5052"/>
                      <a:pt x="6722" y="5169"/>
                    </a:cubicBezTo>
                    <a:cubicBezTo>
                      <a:pt x="6706" y="5143"/>
                      <a:pt x="6689" y="5133"/>
                      <a:pt x="6670" y="5133"/>
                    </a:cubicBezTo>
                    <a:cubicBezTo>
                      <a:pt x="6638" y="5133"/>
                      <a:pt x="6599" y="5175"/>
                      <a:pt x="6557" y="5214"/>
                    </a:cubicBezTo>
                    <a:cubicBezTo>
                      <a:pt x="6515" y="5252"/>
                      <a:pt x="6473" y="5295"/>
                      <a:pt x="6428" y="5295"/>
                    </a:cubicBezTo>
                    <a:cubicBezTo>
                      <a:pt x="6409" y="5295"/>
                      <a:pt x="6389" y="5288"/>
                      <a:pt x="6370" y="5269"/>
                    </a:cubicBezTo>
                    <a:cubicBezTo>
                      <a:pt x="6502" y="5227"/>
                      <a:pt x="6615" y="5052"/>
                      <a:pt x="6583" y="5049"/>
                    </a:cubicBezTo>
                    <a:lnTo>
                      <a:pt x="6583" y="5049"/>
                    </a:lnTo>
                    <a:cubicBezTo>
                      <a:pt x="6479" y="5114"/>
                      <a:pt x="6327" y="5198"/>
                      <a:pt x="6241" y="5218"/>
                    </a:cubicBezTo>
                    <a:cubicBezTo>
                      <a:pt x="6334" y="5237"/>
                      <a:pt x="6351" y="5330"/>
                      <a:pt x="6324" y="5404"/>
                    </a:cubicBezTo>
                    <a:cubicBezTo>
                      <a:pt x="6448" y="5308"/>
                      <a:pt x="6703" y="5246"/>
                      <a:pt x="6928" y="5163"/>
                    </a:cubicBezTo>
                    <a:cubicBezTo>
                      <a:pt x="6980" y="5117"/>
                      <a:pt x="7035" y="5075"/>
                      <a:pt x="7083" y="5030"/>
                    </a:cubicBezTo>
                    <a:lnTo>
                      <a:pt x="7051" y="4997"/>
                    </a:lnTo>
                    <a:cubicBezTo>
                      <a:pt x="7096" y="4949"/>
                      <a:pt x="7119" y="4933"/>
                      <a:pt x="7132" y="4933"/>
                    </a:cubicBezTo>
                    <a:cubicBezTo>
                      <a:pt x="7148" y="4933"/>
                      <a:pt x="7148" y="4949"/>
                      <a:pt x="7151" y="4969"/>
                    </a:cubicBezTo>
                    <a:cubicBezTo>
                      <a:pt x="7196" y="4930"/>
                      <a:pt x="7242" y="4888"/>
                      <a:pt x="7284" y="4846"/>
                    </a:cubicBezTo>
                    <a:lnTo>
                      <a:pt x="7284" y="4846"/>
                    </a:lnTo>
                    <a:cubicBezTo>
                      <a:pt x="7274" y="4849"/>
                      <a:pt x="7265" y="4856"/>
                      <a:pt x="7245" y="4859"/>
                    </a:cubicBezTo>
                    <a:cubicBezTo>
                      <a:pt x="7235" y="4859"/>
                      <a:pt x="7226" y="4862"/>
                      <a:pt x="7219" y="4862"/>
                    </a:cubicBezTo>
                    <a:cubicBezTo>
                      <a:pt x="7159" y="4862"/>
                      <a:pt x="7208" y="4787"/>
                      <a:pt x="7200" y="4729"/>
                    </a:cubicBezTo>
                    <a:close/>
                    <a:moveTo>
                      <a:pt x="172" y="5318"/>
                    </a:moveTo>
                    <a:cubicBezTo>
                      <a:pt x="156" y="5324"/>
                      <a:pt x="142" y="5330"/>
                      <a:pt x="130" y="5337"/>
                    </a:cubicBezTo>
                    <a:cubicBezTo>
                      <a:pt x="120" y="5343"/>
                      <a:pt x="111" y="5349"/>
                      <a:pt x="101" y="5359"/>
                    </a:cubicBezTo>
                    <a:cubicBezTo>
                      <a:pt x="111" y="5379"/>
                      <a:pt x="117" y="5401"/>
                      <a:pt x="123" y="5421"/>
                    </a:cubicBezTo>
                    <a:cubicBezTo>
                      <a:pt x="149" y="5404"/>
                      <a:pt x="175" y="5392"/>
                      <a:pt x="197" y="5379"/>
                    </a:cubicBezTo>
                    <a:cubicBezTo>
                      <a:pt x="188" y="5356"/>
                      <a:pt x="181" y="5337"/>
                      <a:pt x="172" y="5318"/>
                    </a:cubicBezTo>
                    <a:close/>
                    <a:moveTo>
                      <a:pt x="59" y="5398"/>
                    </a:moveTo>
                    <a:cubicBezTo>
                      <a:pt x="23" y="5434"/>
                      <a:pt x="1" y="5476"/>
                      <a:pt x="4" y="5521"/>
                    </a:cubicBezTo>
                    <a:cubicBezTo>
                      <a:pt x="29" y="5495"/>
                      <a:pt x="56" y="5473"/>
                      <a:pt x="84" y="5450"/>
                    </a:cubicBezTo>
                    <a:cubicBezTo>
                      <a:pt x="75" y="5434"/>
                      <a:pt x="68" y="5414"/>
                      <a:pt x="59" y="5398"/>
                    </a:cubicBezTo>
                    <a:close/>
                    <a:moveTo>
                      <a:pt x="7113" y="5547"/>
                    </a:moveTo>
                    <a:cubicBezTo>
                      <a:pt x="7126" y="5586"/>
                      <a:pt x="7119" y="5618"/>
                      <a:pt x="7100" y="5650"/>
                    </a:cubicBezTo>
                    <a:cubicBezTo>
                      <a:pt x="7107" y="5644"/>
                      <a:pt x="7113" y="5640"/>
                      <a:pt x="7119" y="5637"/>
                    </a:cubicBezTo>
                    <a:cubicBezTo>
                      <a:pt x="7119" y="5634"/>
                      <a:pt x="7122" y="5631"/>
                      <a:pt x="7126" y="5625"/>
                    </a:cubicBezTo>
                    <a:cubicBezTo>
                      <a:pt x="7148" y="5586"/>
                      <a:pt x="7174" y="5547"/>
                      <a:pt x="7129" y="5547"/>
                    </a:cubicBezTo>
                    <a:close/>
                    <a:moveTo>
                      <a:pt x="8734" y="5204"/>
                    </a:moveTo>
                    <a:lnTo>
                      <a:pt x="8734" y="5204"/>
                    </a:lnTo>
                    <a:cubicBezTo>
                      <a:pt x="8572" y="5388"/>
                      <a:pt x="8405" y="5563"/>
                      <a:pt x="8234" y="5731"/>
                    </a:cubicBezTo>
                    <a:cubicBezTo>
                      <a:pt x="8250" y="5741"/>
                      <a:pt x="8265" y="5747"/>
                      <a:pt x="8275" y="5753"/>
                    </a:cubicBezTo>
                    <a:cubicBezTo>
                      <a:pt x="8431" y="5582"/>
                      <a:pt x="8563" y="5528"/>
                      <a:pt x="8727" y="5288"/>
                    </a:cubicBezTo>
                    <a:cubicBezTo>
                      <a:pt x="8734" y="5263"/>
                      <a:pt x="8734" y="5233"/>
                      <a:pt x="8734" y="5204"/>
                    </a:cubicBezTo>
                    <a:close/>
                    <a:moveTo>
                      <a:pt x="6703" y="5902"/>
                    </a:moveTo>
                    <a:cubicBezTo>
                      <a:pt x="6700" y="5902"/>
                      <a:pt x="6696" y="5905"/>
                      <a:pt x="6689" y="5908"/>
                    </a:cubicBezTo>
                    <a:lnTo>
                      <a:pt x="6686" y="5921"/>
                    </a:lnTo>
                    <a:cubicBezTo>
                      <a:pt x="6693" y="5918"/>
                      <a:pt x="6703" y="5915"/>
                      <a:pt x="6709" y="5908"/>
                    </a:cubicBezTo>
                    <a:cubicBezTo>
                      <a:pt x="6709" y="5905"/>
                      <a:pt x="6706" y="5902"/>
                      <a:pt x="6703" y="5902"/>
                    </a:cubicBezTo>
                    <a:close/>
                    <a:moveTo>
                      <a:pt x="8120" y="5841"/>
                    </a:moveTo>
                    <a:cubicBezTo>
                      <a:pt x="8098" y="5863"/>
                      <a:pt x="8072" y="5886"/>
                      <a:pt x="8046" y="5908"/>
                    </a:cubicBezTo>
                    <a:cubicBezTo>
                      <a:pt x="8046" y="5944"/>
                      <a:pt x="8049" y="5973"/>
                      <a:pt x="8013" y="6008"/>
                    </a:cubicBezTo>
                    <a:cubicBezTo>
                      <a:pt x="8068" y="5963"/>
                      <a:pt x="8124" y="5915"/>
                      <a:pt x="8179" y="5863"/>
                    </a:cubicBezTo>
                    <a:cubicBezTo>
                      <a:pt x="8159" y="5860"/>
                      <a:pt x="8153" y="5847"/>
                      <a:pt x="8120" y="5841"/>
                    </a:cubicBezTo>
                    <a:close/>
                    <a:moveTo>
                      <a:pt x="10045" y="1"/>
                    </a:moveTo>
                    <a:lnTo>
                      <a:pt x="10045" y="1"/>
                    </a:lnTo>
                    <a:cubicBezTo>
                      <a:pt x="9939" y="11"/>
                      <a:pt x="9842" y="33"/>
                      <a:pt x="9765" y="63"/>
                    </a:cubicBezTo>
                    <a:cubicBezTo>
                      <a:pt x="9525" y="160"/>
                      <a:pt x="9374" y="282"/>
                      <a:pt x="9238" y="382"/>
                    </a:cubicBezTo>
                    <a:cubicBezTo>
                      <a:pt x="9215" y="337"/>
                      <a:pt x="9286" y="240"/>
                      <a:pt x="9374" y="169"/>
                    </a:cubicBezTo>
                    <a:cubicBezTo>
                      <a:pt x="9432" y="117"/>
                      <a:pt x="9477" y="82"/>
                      <a:pt x="9444" y="82"/>
                    </a:cubicBezTo>
                    <a:cubicBezTo>
                      <a:pt x="9432" y="82"/>
                      <a:pt x="9406" y="88"/>
                      <a:pt x="9358" y="105"/>
                    </a:cubicBezTo>
                    <a:cubicBezTo>
                      <a:pt x="9215" y="227"/>
                      <a:pt x="9215" y="385"/>
                      <a:pt x="9021" y="515"/>
                    </a:cubicBezTo>
                    <a:cubicBezTo>
                      <a:pt x="9025" y="482"/>
                      <a:pt x="9018" y="473"/>
                      <a:pt x="9006" y="473"/>
                    </a:cubicBezTo>
                    <a:cubicBezTo>
                      <a:pt x="8992" y="473"/>
                      <a:pt x="8970" y="485"/>
                      <a:pt x="8948" y="501"/>
                    </a:cubicBezTo>
                    <a:cubicBezTo>
                      <a:pt x="8924" y="515"/>
                      <a:pt x="8902" y="528"/>
                      <a:pt x="8889" y="528"/>
                    </a:cubicBezTo>
                    <a:lnTo>
                      <a:pt x="8882" y="528"/>
                    </a:lnTo>
                    <a:cubicBezTo>
                      <a:pt x="8847" y="634"/>
                      <a:pt x="8827" y="737"/>
                      <a:pt x="8812" y="838"/>
                    </a:cubicBezTo>
                    <a:cubicBezTo>
                      <a:pt x="8727" y="931"/>
                      <a:pt x="8650" y="1060"/>
                      <a:pt x="8621" y="1160"/>
                    </a:cubicBezTo>
                    <a:cubicBezTo>
                      <a:pt x="8630" y="1132"/>
                      <a:pt x="8653" y="1093"/>
                      <a:pt x="8686" y="1047"/>
                    </a:cubicBezTo>
                    <a:lnTo>
                      <a:pt x="8686" y="1047"/>
                    </a:lnTo>
                    <a:cubicBezTo>
                      <a:pt x="8702" y="1274"/>
                      <a:pt x="8505" y="1267"/>
                      <a:pt x="8447" y="1458"/>
                    </a:cubicBezTo>
                    <a:lnTo>
                      <a:pt x="8456" y="1364"/>
                    </a:lnTo>
                    <a:lnTo>
                      <a:pt x="8456" y="1364"/>
                    </a:lnTo>
                    <a:cubicBezTo>
                      <a:pt x="8362" y="1470"/>
                      <a:pt x="8337" y="1584"/>
                      <a:pt x="8311" y="1700"/>
                    </a:cubicBezTo>
                    <a:lnTo>
                      <a:pt x="8250" y="1655"/>
                    </a:lnTo>
                    <a:lnTo>
                      <a:pt x="8250" y="1655"/>
                    </a:lnTo>
                    <a:cubicBezTo>
                      <a:pt x="8334" y="1729"/>
                      <a:pt x="8217" y="1936"/>
                      <a:pt x="8211" y="1997"/>
                    </a:cubicBezTo>
                    <a:cubicBezTo>
                      <a:pt x="8350" y="1687"/>
                      <a:pt x="8444" y="1797"/>
                      <a:pt x="8553" y="1474"/>
                    </a:cubicBezTo>
                    <a:lnTo>
                      <a:pt x="8553" y="1474"/>
                    </a:lnTo>
                    <a:cubicBezTo>
                      <a:pt x="8579" y="1636"/>
                      <a:pt x="8547" y="1722"/>
                      <a:pt x="8556" y="1897"/>
                    </a:cubicBezTo>
                    <a:cubicBezTo>
                      <a:pt x="8530" y="1926"/>
                      <a:pt x="8511" y="1939"/>
                      <a:pt x="8492" y="1939"/>
                    </a:cubicBezTo>
                    <a:cubicBezTo>
                      <a:pt x="8486" y="1939"/>
                      <a:pt x="8479" y="1939"/>
                      <a:pt x="8475" y="1936"/>
                    </a:cubicBezTo>
                    <a:lnTo>
                      <a:pt x="8475" y="1936"/>
                    </a:lnTo>
                    <a:cubicBezTo>
                      <a:pt x="8482" y="1994"/>
                      <a:pt x="8530" y="2042"/>
                      <a:pt x="8505" y="2126"/>
                    </a:cubicBezTo>
                    <a:lnTo>
                      <a:pt x="8456" y="2123"/>
                    </a:lnTo>
                    <a:lnTo>
                      <a:pt x="8456" y="2123"/>
                    </a:lnTo>
                    <a:cubicBezTo>
                      <a:pt x="8282" y="2281"/>
                      <a:pt x="8475" y="2401"/>
                      <a:pt x="8301" y="2556"/>
                    </a:cubicBezTo>
                    <a:cubicBezTo>
                      <a:pt x="8198" y="2527"/>
                      <a:pt x="8327" y="2326"/>
                      <a:pt x="8353" y="2178"/>
                    </a:cubicBezTo>
                    <a:cubicBezTo>
                      <a:pt x="8347" y="2178"/>
                      <a:pt x="8340" y="2181"/>
                      <a:pt x="8334" y="2181"/>
                    </a:cubicBezTo>
                    <a:cubicBezTo>
                      <a:pt x="8292" y="2181"/>
                      <a:pt x="8314" y="2132"/>
                      <a:pt x="8331" y="2087"/>
                    </a:cubicBezTo>
                    <a:cubicBezTo>
                      <a:pt x="8343" y="2042"/>
                      <a:pt x="8356" y="1997"/>
                      <a:pt x="8295" y="1997"/>
                    </a:cubicBezTo>
                    <a:lnTo>
                      <a:pt x="8272" y="1997"/>
                    </a:lnTo>
                    <a:lnTo>
                      <a:pt x="8282" y="2084"/>
                    </a:lnTo>
                    <a:cubicBezTo>
                      <a:pt x="8269" y="2107"/>
                      <a:pt x="8253" y="2113"/>
                      <a:pt x="8243" y="2113"/>
                    </a:cubicBezTo>
                    <a:cubicBezTo>
                      <a:pt x="8227" y="2113"/>
                      <a:pt x="8217" y="2098"/>
                      <a:pt x="8220" y="2081"/>
                    </a:cubicBezTo>
                    <a:lnTo>
                      <a:pt x="8220" y="2081"/>
                    </a:lnTo>
                    <a:cubicBezTo>
                      <a:pt x="8192" y="2149"/>
                      <a:pt x="8188" y="2126"/>
                      <a:pt x="8207" y="2178"/>
                    </a:cubicBezTo>
                    <a:cubicBezTo>
                      <a:pt x="8146" y="2262"/>
                      <a:pt x="8117" y="2284"/>
                      <a:pt x="8095" y="2284"/>
                    </a:cubicBezTo>
                    <a:cubicBezTo>
                      <a:pt x="8082" y="2284"/>
                      <a:pt x="8072" y="2272"/>
                      <a:pt x="8059" y="2256"/>
                    </a:cubicBezTo>
                    <a:cubicBezTo>
                      <a:pt x="8049" y="2242"/>
                      <a:pt x="8037" y="2229"/>
                      <a:pt x="8013" y="2229"/>
                    </a:cubicBezTo>
                    <a:cubicBezTo>
                      <a:pt x="7991" y="2229"/>
                      <a:pt x="7952" y="2246"/>
                      <a:pt x="7891" y="2307"/>
                    </a:cubicBezTo>
                    <a:cubicBezTo>
                      <a:pt x="7894" y="2262"/>
                      <a:pt x="7955" y="2194"/>
                      <a:pt x="7901" y="2171"/>
                    </a:cubicBezTo>
                    <a:cubicBezTo>
                      <a:pt x="7943" y="2132"/>
                      <a:pt x="7988" y="2094"/>
                      <a:pt x="8027" y="2049"/>
                    </a:cubicBezTo>
                    <a:lnTo>
                      <a:pt x="7965" y="2001"/>
                    </a:lnTo>
                    <a:cubicBezTo>
                      <a:pt x="7833" y="2171"/>
                      <a:pt x="7817" y="2326"/>
                      <a:pt x="7849" y="2491"/>
                    </a:cubicBezTo>
                    <a:cubicBezTo>
                      <a:pt x="7872" y="2427"/>
                      <a:pt x="7888" y="2404"/>
                      <a:pt x="7901" y="2404"/>
                    </a:cubicBezTo>
                    <a:cubicBezTo>
                      <a:pt x="7913" y="2404"/>
                      <a:pt x="7924" y="2423"/>
                      <a:pt x="7940" y="2439"/>
                    </a:cubicBezTo>
                    <a:cubicBezTo>
                      <a:pt x="7952" y="2459"/>
                      <a:pt x="7969" y="2475"/>
                      <a:pt x="7988" y="2475"/>
                    </a:cubicBezTo>
                    <a:cubicBezTo>
                      <a:pt x="7998" y="2475"/>
                      <a:pt x="8007" y="2472"/>
                      <a:pt x="8020" y="2466"/>
                    </a:cubicBezTo>
                    <a:lnTo>
                      <a:pt x="8020" y="2466"/>
                    </a:lnTo>
                    <a:cubicBezTo>
                      <a:pt x="8020" y="2520"/>
                      <a:pt x="7982" y="2536"/>
                      <a:pt x="7949" y="2539"/>
                    </a:cubicBezTo>
                    <a:cubicBezTo>
                      <a:pt x="7959" y="2566"/>
                      <a:pt x="7904" y="2653"/>
                      <a:pt x="7936" y="2672"/>
                    </a:cubicBezTo>
                    <a:cubicBezTo>
                      <a:pt x="7917" y="2663"/>
                      <a:pt x="7894" y="2660"/>
                      <a:pt x="7872" y="2660"/>
                    </a:cubicBezTo>
                    <a:cubicBezTo>
                      <a:pt x="7810" y="2660"/>
                      <a:pt x="7739" y="2685"/>
                      <a:pt x="7672" y="2714"/>
                    </a:cubicBezTo>
                    <a:cubicBezTo>
                      <a:pt x="7603" y="2743"/>
                      <a:pt x="7539" y="2769"/>
                      <a:pt x="7487" y="2769"/>
                    </a:cubicBezTo>
                    <a:cubicBezTo>
                      <a:pt x="7448" y="2769"/>
                      <a:pt x="7417" y="2749"/>
                      <a:pt x="7400" y="2698"/>
                    </a:cubicBezTo>
                    <a:cubicBezTo>
                      <a:pt x="7277" y="2743"/>
                      <a:pt x="7068" y="3076"/>
                      <a:pt x="6858" y="3247"/>
                    </a:cubicBezTo>
                    <a:lnTo>
                      <a:pt x="6880" y="3160"/>
                    </a:lnTo>
                    <a:lnTo>
                      <a:pt x="6880" y="3160"/>
                    </a:lnTo>
                    <a:cubicBezTo>
                      <a:pt x="6570" y="3208"/>
                      <a:pt x="6761" y="3408"/>
                      <a:pt x="6651" y="3547"/>
                    </a:cubicBezTo>
                    <a:cubicBezTo>
                      <a:pt x="6676" y="3502"/>
                      <a:pt x="6670" y="3489"/>
                      <a:pt x="6648" y="3489"/>
                    </a:cubicBezTo>
                    <a:cubicBezTo>
                      <a:pt x="6625" y="3489"/>
                      <a:pt x="6586" y="3502"/>
                      <a:pt x="6545" y="3515"/>
                    </a:cubicBezTo>
                    <a:cubicBezTo>
                      <a:pt x="6506" y="3532"/>
                      <a:pt x="6463" y="3544"/>
                      <a:pt x="6434" y="3544"/>
                    </a:cubicBezTo>
                    <a:lnTo>
                      <a:pt x="6421" y="3544"/>
                    </a:lnTo>
                    <a:cubicBezTo>
                      <a:pt x="6344" y="3660"/>
                      <a:pt x="6305" y="3803"/>
                      <a:pt x="6138" y="3890"/>
                    </a:cubicBezTo>
                    <a:cubicBezTo>
                      <a:pt x="6079" y="3851"/>
                      <a:pt x="6027" y="3770"/>
                      <a:pt x="5950" y="3770"/>
                    </a:cubicBezTo>
                    <a:cubicBezTo>
                      <a:pt x="5934" y="3770"/>
                      <a:pt x="5917" y="3773"/>
                      <a:pt x="5898" y="3780"/>
                    </a:cubicBezTo>
                    <a:lnTo>
                      <a:pt x="5859" y="3877"/>
                    </a:lnTo>
                    <a:cubicBezTo>
                      <a:pt x="5762" y="3922"/>
                      <a:pt x="5653" y="4025"/>
                      <a:pt x="5565" y="4025"/>
                    </a:cubicBezTo>
                    <a:cubicBezTo>
                      <a:pt x="5559" y="4025"/>
                      <a:pt x="5552" y="4025"/>
                      <a:pt x="5549" y="4022"/>
                    </a:cubicBezTo>
                    <a:lnTo>
                      <a:pt x="5559" y="4012"/>
                    </a:lnTo>
                    <a:lnTo>
                      <a:pt x="5559" y="4012"/>
                    </a:lnTo>
                    <a:cubicBezTo>
                      <a:pt x="5440" y="4025"/>
                      <a:pt x="5459" y="4109"/>
                      <a:pt x="5533" y="4109"/>
                    </a:cubicBezTo>
                    <a:cubicBezTo>
                      <a:pt x="5543" y="4109"/>
                      <a:pt x="5552" y="4109"/>
                      <a:pt x="5565" y="4106"/>
                    </a:cubicBezTo>
                    <a:lnTo>
                      <a:pt x="5565" y="4106"/>
                    </a:lnTo>
                    <a:lnTo>
                      <a:pt x="5465" y="4197"/>
                    </a:lnTo>
                    <a:lnTo>
                      <a:pt x="5452" y="4177"/>
                    </a:lnTo>
                    <a:cubicBezTo>
                      <a:pt x="5320" y="4290"/>
                      <a:pt x="5210" y="4446"/>
                      <a:pt x="4959" y="4555"/>
                    </a:cubicBezTo>
                    <a:cubicBezTo>
                      <a:pt x="5003" y="4462"/>
                      <a:pt x="4723" y="4474"/>
                      <a:pt x="4945" y="4387"/>
                    </a:cubicBezTo>
                    <a:lnTo>
                      <a:pt x="4945" y="4387"/>
                    </a:lnTo>
                    <a:cubicBezTo>
                      <a:pt x="4890" y="4442"/>
                      <a:pt x="5003" y="4449"/>
                      <a:pt x="5029" y="4471"/>
                    </a:cubicBezTo>
                    <a:cubicBezTo>
                      <a:pt x="5117" y="4458"/>
                      <a:pt x="5165" y="4355"/>
                      <a:pt x="5197" y="4332"/>
                    </a:cubicBezTo>
                    <a:cubicBezTo>
                      <a:pt x="5155" y="4303"/>
                      <a:pt x="5145" y="4200"/>
                      <a:pt x="5169" y="4128"/>
                    </a:cubicBezTo>
                    <a:lnTo>
                      <a:pt x="5169" y="4128"/>
                    </a:lnTo>
                    <a:cubicBezTo>
                      <a:pt x="5055" y="4313"/>
                      <a:pt x="4564" y="4332"/>
                      <a:pt x="4577" y="4535"/>
                    </a:cubicBezTo>
                    <a:cubicBezTo>
                      <a:pt x="4374" y="4571"/>
                      <a:pt x="4122" y="4675"/>
                      <a:pt x="3883" y="4675"/>
                    </a:cubicBezTo>
                    <a:lnTo>
                      <a:pt x="3854" y="4675"/>
                    </a:lnTo>
                    <a:cubicBezTo>
                      <a:pt x="3866" y="4681"/>
                      <a:pt x="3886" y="4697"/>
                      <a:pt x="3883" y="4710"/>
                    </a:cubicBezTo>
                    <a:lnTo>
                      <a:pt x="3666" y="4656"/>
                    </a:lnTo>
                    <a:lnTo>
                      <a:pt x="3711" y="4632"/>
                    </a:lnTo>
                    <a:cubicBezTo>
                      <a:pt x="3663" y="4620"/>
                      <a:pt x="3614" y="4597"/>
                      <a:pt x="3566" y="4581"/>
                    </a:cubicBezTo>
                    <a:cubicBezTo>
                      <a:pt x="3550" y="4552"/>
                      <a:pt x="3599" y="4516"/>
                      <a:pt x="3653" y="4504"/>
                    </a:cubicBezTo>
                    <a:cubicBezTo>
                      <a:pt x="3660" y="4501"/>
                      <a:pt x="3669" y="4497"/>
                      <a:pt x="3676" y="4497"/>
                    </a:cubicBezTo>
                    <a:cubicBezTo>
                      <a:pt x="3696" y="4497"/>
                      <a:pt x="3705" y="4510"/>
                      <a:pt x="3692" y="4523"/>
                    </a:cubicBezTo>
                    <a:cubicBezTo>
                      <a:pt x="3815" y="4442"/>
                      <a:pt x="3566" y="4510"/>
                      <a:pt x="3650" y="4426"/>
                    </a:cubicBezTo>
                    <a:lnTo>
                      <a:pt x="3650" y="4426"/>
                    </a:lnTo>
                    <a:cubicBezTo>
                      <a:pt x="3653" y="4429"/>
                      <a:pt x="3657" y="4429"/>
                      <a:pt x="3663" y="4429"/>
                    </a:cubicBezTo>
                    <a:cubicBezTo>
                      <a:pt x="3696" y="4429"/>
                      <a:pt x="3731" y="4410"/>
                      <a:pt x="3754" y="4410"/>
                    </a:cubicBezTo>
                    <a:cubicBezTo>
                      <a:pt x="3738" y="4407"/>
                      <a:pt x="3721" y="4407"/>
                      <a:pt x="3708" y="4407"/>
                    </a:cubicBezTo>
                    <a:cubicBezTo>
                      <a:pt x="3663" y="4407"/>
                      <a:pt x="3628" y="4416"/>
                      <a:pt x="3595" y="4426"/>
                    </a:cubicBezTo>
                    <a:cubicBezTo>
                      <a:pt x="3560" y="4439"/>
                      <a:pt x="3531" y="4449"/>
                      <a:pt x="3502" y="4449"/>
                    </a:cubicBezTo>
                    <a:cubicBezTo>
                      <a:pt x="3476" y="4449"/>
                      <a:pt x="3447" y="4439"/>
                      <a:pt x="3411" y="4407"/>
                    </a:cubicBezTo>
                    <a:cubicBezTo>
                      <a:pt x="3359" y="4465"/>
                      <a:pt x="3253" y="4526"/>
                      <a:pt x="3140" y="4526"/>
                    </a:cubicBezTo>
                    <a:cubicBezTo>
                      <a:pt x="3104" y="4526"/>
                      <a:pt x="3069" y="4520"/>
                      <a:pt x="3033" y="4507"/>
                    </a:cubicBezTo>
                    <a:cubicBezTo>
                      <a:pt x="3091" y="4458"/>
                      <a:pt x="2872" y="4520"/>
                      <a:pt x="2946" y="4426"/>
                    </a:cubicBezTo>
                    <a:lnTo>
                      <a:pt x="2946" y="4426"/>
                    </a:lnTo>
                    <a:cubicBezTo>
                      <a:pt x="2927" y="4442"/>
                      <a:pt x="2901" y="4449"/>
                      <a:pt x="2872" y="4449"/>
                    </a:cubicBezTo>
                    <a:cubicBezTo>
                      <a:pt x="2859" y="4449"/>
                      <a:pt x="2846" y="4446"/>
                      <a:pt x="2830" y="4446"/>
                    </a:cubicBezTo>
                    <a:lnTo>
                      <a:pt x="2791" y="4446"/>
                    </a:lnTo>
                    <a:cubicBezTo>
                      <a:pt x="2766" y="4446"/>
                      <a:pt x="2742" y="4449"/>
                      <a:pt x="2733" y="4468"/>
                    </a:cubicBezTo>
                    <a:cubicBezTo>
                      <a:pt x="2742" y="4458"/>
                      <a:pt x="2762" y="4455"/>
                      <a:pt x="2781" y="4455"/>
                    </a:cubicBezTo>
                    <a:cubicBezTo>
                      <a:pt x="2811" y="4455"/>
                      <a:pt x="2839" y="4462"/>
                      <a:pt x="2866" y="4471"/>
                    </a:cubicBezTo>
                    <a:cubicBezTo>
                      <a:pt x="2811" y="4494"/>
                      <a:pt x="2797" y="4535"/>
                      <a:pt x="2742" y="4535"/>
                    </a:cubicBezTo>
                    <a:lnTo>
                      <a:pt x="2720" y="4535"/>
                    </a:lnTo>
                    <a:cubicBezTo>
                      <a:pt x="2711" y="4526"/>
                      <a:pt x="2717" y="4510"/>
                      <a:pt x="2717" y="4510"/>
                    </a:cubicBezTo>
                    <a:lnTo>
                      <a:pt x="2717" y="4510"/>
                    </a:lnTo>
                    <a:cubicBezTo>
                      <a:pt x="2620" y="4552"/>
                      <a:pt x="2675" y="4687"/>
                      <a:pt x="2514" y="4687"/>
                    </a:cubicBezTo>
                    <a:lnTo>
                      <a:pt x="2500" y="4687"/>
                    </a:lnTo>
                    <a:cubicBezTo>
                      <a:pt x="2481" y="4687"/>
                      <a:pt x="2465" y="4690"/>
                      <a:pt x="2449" y="4690"/>
                    </a:cubicBezTo>
                    <a:cubicBezTo>
                      <a:pt x="2068" y="4690"/>
                      <a:pt x="2584" y="4494"/>
                      <a:pt x="2514" y="4452"/>
                    </a:cubicBezTo>
                    <a:lnTo>
                      <a:pt x="2514" y="4452"/>
                    </a:lnTo>
                    <a:cubicBezTo>
                      <a:pt x="2504" y="4474"/>
                      <a:pt x="2452" y="4490"/>
                      <a:pt x="2387" y="4497"/>
                    </a:cubicBezTo>
                    <a:lnTo>
                      <a:pt x="2342" y="4497"/>
                    </a:lnTo>
                    <a:cubicBezTo>
                      <a:pt x="2281" y="4497"/>
                      <a:pt x="2216" y="4490"/>
                      <a:pt x="2174" y="4471"/>
                    </a:cubicBezTo>
                    <a:lnTo>
                      <a:pt x="2204" y="4452"/>
                    </a:lnTo>
                    <a:lnTo>
                      <a:pt x="2204" y="4452"/>
                    </a:lnTo>
                    <a:cubicBezTo>
                      <a:pt x="2168" y="4462"/>
                      <a:pt x="2122" y="4474"/>
                      <a:pt x="2080" y="4474"/>
                    </a:cubicBezTo>
                    <a:cubicBezTo>
                      <a:pt x="2055" y="4474"/>
                      <a:pt x="2029" y="4468"/>
                      <a:pt x="2006" y="4452"/>
                    </a:cubicBezTo>
                    <a:cubicBezTo>
                      <a:pt x="1967" y="4523"/>
                      <a:pt x="1903" y="4590"/>
                      <a:pt x="1864" y="4639"/>
                    </a:cubicBezTo>
                    <a:lnTo>
                      <a:pt x="1622" y="4649"/>
                    </a:lnTo>
                    <a:lnTo>
                      <a:pt x="1670" y="4610"/>
                    </a:lnTo>
                    <a:lnTo>
                      <a:pt x="1670" y="4610"/>
                    </a:lnTo>
                    <a:cubicBezTo>
                      <a:pt x="1615" y="4623"/>
                      <a:pt x="1564" y="4632"/>
                      <a:pt x="1515" y="4636"/>
                    </a:cubicBezTo>
                    <a:cubicBezTo>
                      <a:pt x="1493" y="4581"/>
                      <a:pt x="1567" y="4590"/>
                      <a:pt x="1642" y="4568"/>
                    </a:cubicBezTo>
                    <a:cubicBezTo>
                      <a:pt x="1622" y="4546"/>
                      <a:pt x="1603" y="4532"/>
                      <a:pt x="1580" y="4532"/>
                    </a:cubicBezTo>
                    <a:cubicBezTo>
                      <a:pt x="1551" y="4532"/>
                      <a:pt x="1521" y="4549"/>
                      <a:pt x="1493" y="4581"/>
                    </a:cubicBezTo>
                    <a:lnTo>
                      <a:pt x="1521" y="4581"/>
                    </a:lnTo>
                    <a:cubicBezTo>
                      <a:pt x="1460" y="4617"/>
                      <a:pt x="1235" y="4710"/>
                      <a:pt x="1418" y="4720"/>
                    </a:cubicBezTo>
                    <a:cubicBezTo>
                      <a:pt x="1386" y="4733"/>
                      <a:pt x="1360" y="4739"/>
                      <a:pt x="1338" y="4739"/>
                    </a:cubicBezTo>
                    <a:cubicBezTo>
                      <a:pt x="1308" y="4739"/>
                      <a:pt x="1280" y="4729"/>
                      <a:pt x="1257" y="4723"/>
                    </a:cubicBezTo>
                    <a:cubicBezTo>
                      <a:pt x="1231" y="4714"/>
                      <a:pt x="1208" y="4704"/>
                      <a:pt x="1183" y="4704"/>
                    </a:cubicBezTo>
                    <a:cubicBezTo>
                      <a:pt x="1169" y="4704"/>
                      <a:pt x="1153" y="4707"/>
                      <a:pt x="1141" y="4714"/>
                    </a:cubicBezTo>
                    <a:cubicBezTo>
                      <a:pt x="1125" y="4668"/>
                      <a:pt x="1211" y="4646"/>
                      <a:pt x="1160" y="4613"/>
                    </a:cubicBezTo>
                    <a:lnTo>
                      <a:pt x="1160" y="4613"/>
                    </a:lnTo>
                    <a:cubicBezTo>
                      <a:pt x="1063" y="4617"/>
                      <a:pt x="1002" y="4613"/>
                      <a:pt x="925" y="4649"/>
                    </a:cubicBezTo>
                    <a:cubicBezTo>
                      <a:pt x="1002" y="4652"/>
                      <a:pt x="911" y="4694"/>
                      <a:pt x="1031" y="4707"/>
                    </a:cubicBezTo>
                    <a:cubicBezTo>
                      <a:pt x="992" y="4733"/>
                      <a:pt x="869" y="4768"/>
                      <a:pt x="879" y="4791"/>
                    </a:cubicBezTo>
                    <a:cubicBezTo>
                      <a:pt x="908" y="4778"/>
                      <a:pt x="928" y="4759"/>
                      <a:pt x="966" y="4759"/>
                    </a:cubicBezTo>
                    <a:cubicBezTo>
                      <a:pt x="979" y="4759"/>
                      <a:pt x="995" y="4762"/>
                      <a:pt x="1011" y="4765"/>
                    </a:cubicBezTo>
                    <a:cubicBezTo>
                      <a:pt x="889" y="4814"/>
                      <a:pt x="763" y="4833"/>
                      <a:pt x="618" y="4836"/>
                    </a:cubicBezTo>
                    <a:cubicBezTo>
                      <a:pt x="618" y="4823"/>
                      <a:pt x="630" y="4811"/>
                      <a:pt x="643" y="4794"/>
                    </a:cubicBezTo>
                    <a:lnTo>
                      <a:pt x="643" y="4794"/>
                    </a:lnTo>
                    <a:cubicBezTo>
                      <a:pt x="491" y="4917"/>
                      <a:pt x="214" y="4994"/>
                      <a:pt x="142" y="5163"/>
                    </a:cubicBezTo>
                    <a:lnTo>
                      <a:pt x="142" y="5166"/>
                    </a:lnTo>
                    <a:lnTo>
                      <a:pt x="201" y="5149"/>
                    </a:lnTo>
                    <a:cubicBezTo>
                      <a:pt x="227" y="5101"/>
                      <a:pt x="297" y="5069"/>
                      <a:pt x="343" y="5069"/>
                    </a:cubicBezTo>
                    <a:lnTo>
                      <a:pt x="356" y="5069"/>
                    </a:lnTo>
                    <a:cubicBezTo>
                      <a:pt x="242" y="5146"/>
                      <a:pt x="475" y="5111"/>
                      <a:pt x="366" y="5201"/>
                    </a:cubicBezTo>
                    <a:cubicBezTo>
                      <a:pt x="311" y="5237"/>
                      <a:pt x="249" y="5272"/>
                      <a:pt x="194" y="5304"/>
                    </a:cubicBezTo>
                    <a:cubicBezTo>
                      <a:pt x="201" y="5324"/>
                      <a:pt x="211" y="5346"/>
                      <a:pt x="220" y="5366"/>
                    </a:cubicBezTo>
                    <a:cubicBezTo>
                      <a:pt x="314" y="5318"/>
                      <a:pt x="397" y="5282"/>
                      <a:pt x="424" y="5246"/>
                    </a:cubicBezTo>
                    <a:lnTo>
                      <a:pt x="424" y="5246"/>
                    </a:lnTo>
                    <a:cubicBezTo>
                      <a:pt x="388" y="5263"/>
                      <a:pt x="352" y="5272"/>
                      <a:pt x="320" y="5288"/>
                    </a:cubicBezTo>
                    <a:cubicBezTo>
                      <a:pt x="375" y="5214"/>
                      <a:pt x="440" y="5143"/>
                      <a:pt x="511" y="5072"/>
                    </a:cubicBezTo>
                    <a:cubicBezTo>
                      <a:pt x="514" y="5078"/>
                      <a:pt x="521" y="5078"/>
                      <a:pt x="530" y="5078"/>
                    </a:cubicBezTo>
                    <a:cubicBezTo>
                      <a:pt x="549" y="5078"/>
                      <a:pt x="582" y="5069"/>
                      <a:pt x="614" y="5056"/>
                    </a:cubicBezTo>
                    <a:cubicBezTo>
                      <a:pt x="646" y="5043"/>
                      <a:pt x="682" y="5030"/>
                      <a:pt x="704" y="5030"/>
                    </a:cubicBezTo>
                    <a:cubicBezTo>
                      <a:pt x="721" y="5030"/>
                      <a:pt x="734" y="5036"/>
                      <a:pt x="737" y="5056"/>
                    </a:cubicBezTo>
                    <a:cubicBezTo>
                      <a:pt x="656" y="5091"/>
                      <a:pt x="582" y="5114"/>
                      <a:pt x="518" y="5140"/>
                    </a:cubicBezTo>
                    <a:cubicBezTo>
                      <a:pt x="521" y="5143"/>
                      <a:pt x="530" y="5146"/>
                      <a:pt x="540" y="5146"/>
                    </a:cubicBezTo>
                    <a:cubicBezTo>
                      <a:pt x="601" y="5146"/>
                      <a:pt x="759" y="5085"/>
                      <a:pt x="834" y="5085"/>
                    </a:cubicBezTo>
                    <a:cubicBezTo>
                      <a:pt x="804" y="5082"/>
                      <a:pt x="779" y="5082"/>
                      <a:pt x="750" y="5082"/>
                    </a:cubicBezTo>
                    <a:lnTo>
                      <a:pt x="718" y="5082"/>
                    </a:lnTo>
                    <a:cubicBezTo>
                      <a:pt x="901" y="4972"/>
                      <a:pt x="1160" y="4959"/>
                      <a:pt x="1347" y="4897"/>
                    </a:cubicBezTo>
                    <a:lnTo>
                      <a:pt x="1347" y="4897"/>
                    </a:lnTo>
                    <a:cubicBezTo>
                      <a:pt x="1202" y="4966"/>
                      <a:pt x="1541" y="4942"/>
                      <a:pt x="1425" y="5011"/>
                    </a:cubicBezTo>
                    <a:cubicBezTo>
                      <a:pt x="1412" y="5024"/>
                      <a:pt x="1396" y="5027"/>
                      <a:pt x="1383" y="5027"/>
                    </a:cubicBezTo>
                    <a:cubicBezTo>
                      <a:pt x="1366" y="5027"/>
                      <a:pt x="1351" y="5020"/>
                      <a:pt x="1338" y="5017"/>
                    </a:cubicBezTo>
                    <a:cubicBezTo>
                      <a:pt x="1325" y="5011"/>
                      <a:pt x="1318" y="5008"/>
                      <a:pt x="1318" y="5008"/>
                    </a:cubicBezTo>
                    <a:cubicBezTo>
                      <a:pt x="1315" y="5008"/>
                      <a:pt x="1318" y="5008"/>
                      <a:pt x="1321" y="5011"/>
                    </a:cubicBezTo>
                    <a:cubicBezTo>
                      <a:pt x="1315" y="5043"/>
                      <a:pt x="1341" y="5046"/>
                      <a:pt x="1373" y="5046"/>
                    </a:cubicBezTo>
                    <a:lnTo>
                      <a:pt x="1405" y="5046"/>
                    </a:lnTo>
                    <a:cubicBezTo>
                      <a:pt x="1431" y="5046"/>
                      <a:pt x="1460" y="5049"/>
                      <a:pt x="1476" y="5069"/>
                    </a:cubicBezTo>
                    <a:cubicBezTo>
                      <a:pt x="1492" y="5025"/>
                      <a:pt x="1673" y="4994"/>
                      <a:pt x="1581" y="4947"/>
                    </a:cubicBezTo>
                    <a:lnTo>
                      <a:pt x="1581" y="4947"/>
                    </a:lnTo>
                    <a:cubicBezTo>
                      <a:pt x="1589" y="4949"/>
                      <a:pt x="1598" y="4949"/>
                      <a:pt x="1609" y="4949"/>
                    </a:cubicBezTo>
                    <a:cubicBezTo>
                      <a:pt x="1631" y="4949"/>
                      <a:pt x="1657" y="4946"/>
                      <a:pt x="1687" y="4942"/>
                    </a:cubicBezTo>
                    <a:cubicBezTo>
                      <a:pt x="1712" y="4939"/>
                      <a:pt x="1742" y="4936"/>
                      <a:pt x="1770" y="4936"/>
                    </a:cubicBezTo>
                    <a:cubicBezTo>
                      <a:pt x="1800" y="4936"/>
                      <a:pt x="1828" y="4939"/>
                      <a:pt x="1855" y="4952"/>
                    </a:cubicBezTo>
                    <a:cubicBezTo>
                      <a:pt x="1828" y="4872"/>
                      <a:pt x="2013" y="4904"/>
                      <a:pt x="2045" y="4872"/>
                    </a:cubicBezTo>
                    <a:cubicBezTo>
                      <a:pt x="2083" y="4878"/>
                      <a:pt x="2113" y="4897"/>
                      <a:pt x="2138" y="4917"/>
                    </a:cubicBezTo>
                    <a:cubicBezTo>
                      <a:pt x="2058" y="4936"/>
                      <a:pt x="1961" y="4962"/>
                      <a:pt x="1861" y="5001"/>
                    </a:cubicBezTo>
                    <a:cubicBezTo>
                      <a:pt x="1842" y="4994"/>
                      <a:pt x="1816" y="4991"/>
                      <a:pt x="1797" y="4991"/>
                    </a:cubicBezTo>
                    <a:cubicBezTo>
                      <a:pt x="1773" y="4991"/>
                      <a:pt x="1758" y="4994"/>
                      <a:pt x="1770" y="5004"/>
                    </a:cubicBezTo>
                    <a:lnTo>
                      <a:pt x="1767" y="5033"/>
                    </a:lnTo>
                    <a:cubicBezTo>
                      <a:pt x="1622" y="5085"/>
                      <a:pt x="1483" y="5146"/>
                      <a:pt x="1380" y="5191"/>
                    </a:cubicBezTo>
                    <a:cubicBezTo>
                      <a:pt x="1344" y="5208"/>
                      <a:pt x="1312" y="5221"/>
                      <a:pt x="1289" y="5230"/>
                    </a:cubicBezTo>
                    <a:lnTo>
                      <a:pt x="1325" y="5194"/>
                    </a:lnTo>
                    <a:lnTo>
                      <a:pt x="1332" y="5185"/>
                    </a:lnTo>
                    <a:lnTo>
                      <a:pt x="1332" y="5185"/>
                    </a:lnTo>
                    <a:cubicBezTo>
                      <a:pt x="1328" y="5188"/>
                      <a:pt x="1325" y="5191"/>
                      <a:pt x="1321" y="5194"/>
                    </a:cubicBezTo>
                    <a:cubicBezTo>
                      <a:pt x="1189" y="5295"/>
                      <a:pt x="1037" y="5214"/>
                      <a:pt x="908" y="5314"/>
                    </a:cubicBezTo>
                    <a:cubicBezTo>
                      <a:pt x="911" y="5301"/>
                      <a:pt x="925" y="5291"/>
                      <a:pt x="908" y="5291"/>
                    </a:cubicBezTo>
                    <a:lnTo>
                      <a:pt x="901" y="5291"/>
                    </a:lnTo>
                    <a:cubicBezTo>
                      <a:pt x="721" y="5318"/>
                      <a:pt x="692" y="5456"/>
                      <a:pt x="552" y="5456"/>
                    </a:cubicBezTo>
                    <a:lnTo>
                      <a:pt x="543" y="5456"/>
                    </a:lnTo>
                    <a:lnTo>
                      <a:pt x="543" y="5411"/>
                    </a:lnTo>
                    <a:cubicBezTo>
                      <a:pt x="533" y="5421"/>
                      <a:pt x="472" y="5485"/>
                      <a:pt x="507" y="5521"/>
                    </a:cubicBezTo>
                    <a:cubicBezTo>
                      <a:pt x="604" y="5463"/>
                      <a:pt x="618" y="5434"/>
                      <a:pt x="724" y="5421"/>
                    </a:cubicBezTo>
                    <a:lnTo>
                      <a:pt x="724" y="5421"/>
                    </a:lnTo>
                    <a:cubicBezTo>
                      <a:pt x="692" y="5466"/>
                      <a:pt x="618" y="5528"/>
                      <a:pt x="563" y="5553"/>
                    </a:cubicBezTo>
                    <a:lnTo>
                      <a:pt x="588" y="5628"/>
                    </a:lnTo>
                    <a:cubicBezTo>
                      <a:pt x="549" y="5721"/>
                      <a:pt x="440" y="5663"/>
                      <a:pt x="433" y="5760"/>
                    </a:cubicBezTo>
                    <a:lnTo>
                      <a:pt x="443" y="5760"/>
                    </a:lnTo>
                    <a:cubicBezTo>
                      <a:pt x="466" y="5760"/>
                      <a:pt x="498" y="5763"/>
                      <a:pt x="521" y="5766"/>
                    </a:cubicBezTo>
                    <a:cubicBezTo>
                      <a:pt x="521" y="5770"/>
                      <a:pt x="518" y="5773"/>
                      <a:pt x="514" y="5780"/>
                    </a:cubicBezTo>
                    <a:cubicBezTo>
                      <a:pt x="537" y="5756"/>
                      <a:pt x="552" y="5731"/>
                      <a:pt x="552" y="5711"/>
                    </a:cubicBezTo>
                    <a:cubicBezTo>
                      <a:pt x="585" y="5683"/>
                      <a:pt x="618" y="5673"/>
                      <a:pt x="649" y="5673"/>
                    </a:cubicBezTo>
                    <a:cubicBezTo>
                      <a:pt x="711" y="5673"/>
                      <a:pt x="763" y="5714"/>
                      <a:pt x="785" y="5737"/>
                    </a:cubicBezTo>
                    <a:cubicBezTo>
                      <a:pt x="850" y="5747"/>
                      <a:pt x="792" y="5838"/>
                      <a:pt x="814" y="5880"/>
                    </a:cubicBezTo>
                    <a:cubicBezTo>
                      <a:pt x="898" y="5844"/>
                      <a:pt x="863" y="5753"/>
                      <a:pt x="963" y="5721"/>
                    </a:cubicBezTo>
                    <a:cubicBezTo>
                      <a:pt x="992" y="5725"/>
                      <a:pt x="989" y="5741"/>
                      <a:pt x="976" y="5753"/>
                    </a:cubicBezTo>
                    <a:lnTo>
                      <a:pt x="1037" y="5702"/>
                    </a:lnTo>
                    <a:cubicBezTo>
                      <a:pt x="1044" y="5721"/>
                      <a:pt x="1225" y="5711"/>
                      <a:pt x="1128" y="5783"/>
                    </a:cubicBezTo>
                    <a:cubicBezTo>
                      <a:pt x="1111" y="5783"/>
                      <a:pt x="1086" y="5789"/>
                      <a:pt x="1063" y="5792"/>
                    </a:cubicBezTo>
                    <a:cubicBezTo>
                      <a:pt x="1208" y="5818"/>
                      <a:pt x="1470" y="5860"/>
                      <a:pt x="1467" y="5947"/>
                    </a:cubicBezTo>
                    <a:cubicBezTo>
                      <a:pt x="1480" y="5950"/>
                      <a:pt x="1493" y="5954"/>
                      <a:pt x="1499" y="5954"/>
                    </a:cubicBezTo>
                    <a:cubicBezTo>
                      <a:pt x="1518" y="5954"/>
                      <a:pt x="1528" y="5947"/>
                      <a:pt x="1541" y="5944"/>
                    </a:cubicBezTo>
                    <a:cubicBezTo>
                      <a:pt x="1554" y="5941"/>
                      <a:pt x="1567" y="5938"/>
                      <a:pt x="1593" y="5938"/>
                    </a:cubicBezTo>
                    <a:cubicBezTo>
                      <a:pt x="1606" y="5938"/>
                      <a:pt x="1628" y="5941"/>
                      <a:pt x="1654" y="5944"/>
                    </a:cubicBezTo>
                    <a:cubicBezTo>
                      <a:pt x="1715" y="5883"/>
                      <a:pt x="1645" y="5821"/>
                      <a:pt x="1793" y="5780"/>
                    </a:cubicBezTo>
                    <a:lnTo>
                      <a:pt x="1676" y="5750"/>
                    </a:lnTo>
                    <a:cubicBezTo>
                      <a:pt x="1654" y="5760"/>
                      <a:pt x="1628" y="5776"/>
                      <a:pt x="1609" y="5786"/>
                    </a:cubicBezTo>
                    <a:cubicBezTo>
                      <a:pt x="1648" y="5783"/>
                      <a:pt x="1687" y="5780"/>
                      <a:pt x="1728" y="5780"/>
                    </a:cubicBezTo>
                    <a:cubicBezTo>
                      <a:pt x="1651" y="5805"/>
                      <a:pt x="1667" y="5838"/>
                      <a:pt x="1645" y="5896"/>
                    </a:cubicBezTo>
                    <a:cubicBezTo>
                      <a:pt x="1631" y="5899"/>
                      <a:pt x="1622" y="5899"/>
                      <a:pt x="1609" y="5899"/>
                    </a:cubicBezTo>
                    <a:cubicBezTo>
                      <a:pt x="1460" y="5899"/>
                      <a:pt x="1402" y="5802"/>
                      <a:pt x="1318" y="5786"/>
                    </a:cubicBezTo>
                    <a:cubicBezTo>
                      <a:pt x="1366" y="5734"/>
                      <a:pt x="1470" y="5744"/>
                      <a:pt x="1428" y="5673"/>
                    </a:cubicBezTo>
                    <a:lnTo>
                      <a:pt x="1428" y="5673"/>
                    </a:lnTo>
                    <a:cubicBezTo>
                      <a:pt x="1448" y="5686"/>
                      <a:pt x="1463" y="5689"/>
                      <a:pt x="1476" y="5689"/>
                    </a:cubicBezTo>
                    <a:cubicBezTo>
                      <a:pt x="1496" y="5689"/>
                      <a:pt x="1512" y="5679"/>
                      <a:pt x="1531" y="5666"/>
                    </a:cubicBezTo>
                    <a:cubicBezTo>
                      <a:pt x="1548" y="5656"/>
                      <a:pt x="1564" y="5647"/>
                      <a:pt x="1590" y="5647"/>
                    </a:cubicBezTo>
                    <a:cubicBezTo>
                      <a:pt x="1603" y="5647"/>
                      <a:pt x="1618" y="5650"/>
                      <a:pt x="1642" y="5659"/>
                    </a:cubicBezTo>
                    <a:lnTo>
                      <a:pt x="1618" y="5679"/>
                    </a:lnTo>
                    <a:cubicBezTo>
                      <a:pt x="1648" y="5659"/>
                      <a:pt x="1670" y="5656"/>
                      <a:pt x="1687" y="5656"/>
                    </a:cubicBezTo>
                    <a:cubicBezTo>
                      <a:pt x="1700" y="5656"/>
                      <a:pt x="1706" y="5656"/>
                      <a:pt x="1715" y="5659"/>
                    </a:cubicBezTo>
                    <a:cubicBezTo>
                      <a:pt x="1725" y="5659"/>
                      <a:pt x="1731" y="5663"/>
                      <a:pt x="1742" y="5663"/>
                    </a:cubicBezTo>
                    <a:cubicBezTo>
                      <a:pt x="1758" y="5663"/>
                      <a:pt x="1773" y="5656"/>
                      <a:pt x="1797" y="5644"/>
                    </a:cubicBezTo>
                    <a:lnTo>
                      <a:pt x="1797" y="5644"/>
                    </a:lnTo>
                    <a:cubicBezTo>
                      <a:pt x="1790" y="5656"/>
                      <a:pt x="1800" y="5666"/>
                      <a:pt x="1809" y="5676"/>
                    </a:cubicBezTo>
                    <a:cubicBezTo>
                      <a:pt x="1974" y="5644"/>
                      <a:pt x="1761" y="5631"/>
                      <a:pt x="1925" y="5559"/>
                    </a:cubicBezTo>
                    <a:lnTo>
                      <a:pt x="1925" y="5559"/>
                    </a:lnTo>
                    <a:cubicBezTo>
                      <a:pt x="2074" y="5576"/>
                      <a:pt x="1971" y="5683"/>
                      <a:pt x="2010" y="5721"/>
                    </a:cubicBezTo>
                    <a:cubicBezTo>
                      <a:pt x="1767" y="5811"/>
                      <a:pt x="2006" y="5844"/>
                      <a:pt x="1754" y="5918"/>
                    </a:cubicBezTo>
                    <a:cubicBezTo>
                      <a:pt x="1754" y="6005"/>
                      <a:pt x="1822" y="6025"/>
                      <a:pt x="1925" y="6025"/>
                    </a:cubicBezTo>
                    <a:lnTo>
                      <a:pt x="1983" y="6025"/>
                    </a:lnTo>
                    <a:cubicBezTo>
                      <a:pt x="1897" y="5976"/>
                      <a:pt x="2045" y="5880"/>
                      <a:pt x="1928" y="5805"/>
                    </a:cubicBezTo>
                    <a:cubicBezTo>
                      <a:pt x="2100" y="5776"/>
                      <a:pt x="2122" y="5647"/>
                      <a:pt x="2249" y="5647"/>
                    </a:cubicBezTo>
                    <a:cubicBezTo>
                      <a:pt x="2284" y="5647"/>
                      <a:pt x="2323" y="5656"/>
                      <a:pt x="2378" y="5679"/>
                    </a:cubicBezTo>
                    <a:lnTo>
                      <a:pt x="2368" y="5692"/>
                    </a:lnTo>
                    <a:lnTo>
                      <a:pt x="2484" y="5625"/>
                    </a:lnTo>
                    <a:lnTo>
                      <a:pt x="2633" y="5673"/>
                    </a:lnTo>
                    <a:cubicBezTo>
                      <a:pt x="2536" y="5773"/>
                      <a:pt x="2420" y="5714"/>
                      <a:pt x="2342" y="5773"/>
                    </a:cubicBezTo>
                    <a:cubicBezTo>
                      <a:pt x="2381" y="5799"/>
                      <a:pt x="2417" y="5808"/>
                      <a:pt x="2449" y="5808"/>
                    </a:cubicBezTo>
                    <a:cubicBezTo>
                      <a:pt x="2504" y="5808"/>
                      <a:pt x="2549" y="5780"/>
                      <a:pt x="2604" y="5753"/>
                    </a:cubicBezTo>
                    <a:cubicBezTo>
                      <a:pt x="2655" y="5725"/>
                      <a:pt x="2714" y="5698"/>
                      <a:pt x="2788" y="5698"/>
                    </a:cubicBezTo>
                    <a:lnTo>
                      <a:pt x="2811" y="5698"/>
                    </a:lnTo>
                    <a:cubicBezTo>
                      <a:pt x="2988" y="5821"/>
                      <a:pt x="2591" y="5763"/>
                      <a:pt x="2587" y="5857"/>
                    </a:cubicBezTo>
                    <a:cubicBezTo>
                      <a:pt x="2594" y="5853"/>
                      <a:pt x="2604" y="5850"/>
                      <a:pt x="2614" y="5850"/>
                    </a:cubicBezTo>
                    <a:cubicBezTo>
                      <a:pt x="2669" y="5850"/>
                      <a:pt x="2746" y="5896"/>
                      <a:pt x="2736" y="5918"/>
                    </a:cubicBezTo>
                    <a:cubicBezTo>
                      <a:pt x="2694" y="5908"/>
                      <a:pt x="2665" y="5905"/>
                      <a:pt x="2642" y="5905"/>
                    </a:cubicBezTo>
                    <a:cubicBezTo>
                      <a:pt x="2611" y="5905"/>
                      <a:pt x="2591" y="5911"/>
                      <a:pt x="2572" y="5918"/>
                    </a:cubicBezTo>
                    <a:cubicBezTo>
                      <a:pt x="2552" y="5925"/>
                      <a:pt x="2536" y="5931"/>
                      <a:pt x="2504" y="5931"/>
                    </a:cubicBezTo>
                    <a:cubicBezTo>
                      <a:pt x="2478" y="5931"/>
                      <a:pt x="2439" y="5928"/>
                      <a:pt x="2381" y="5908"/>
                    </a:cubicBezTo>
                    <a:cubicBezTo>
                      <a:pt x="2494" y="5883"/>
                      <a:pt x="2365" y="5876"/>
                      <a:pt x="2390" y="5834"/>
                    </a:cubicBezTo>
                    <a:lnTo>
                      <a:pt x="2390" y="5834"/>
                    </a:lnTo>
                    <a:cubicBezTo>
                      <a:pt x="2362" y="5853"/>
                      <a:pt x="2287" y="5863"/>
                      <a:pt x="2204" y="5863"/>
                    </a:cubicBezTo>
                    <a:cubicBezTo>
                      <a:pt x="2145" y="5863"/>
                      <a:pt x="2083" y="5860"/>
                      <a:pt x="2035" y="5847"/>
                    </a:cubicBezTo>
                    <a:lnTo>
                      <a:pt x="2035" y="5847"/>
                    </a:lnTo>
                    <a:cubicBezTo>
                      <a:pt x="2003" y="5918"/>
                      <a:pt x="2142" y="5915"/>
                      <a:pt x="2216" y="5954"/>
                    </a:cubicBezTo>
                    <a:cubicBezTo>
                      <a:pt x="2252" y="5938"/>
                      <a:pt x="2287" y="5935"/>
                      <a:pt x="2323" y="5935"/>
                    </a:cubicBezTo>
                    <a:cubicBezTo>
                      <a:pt x="2371" y="5935"/>
                      <a:pt x="2423" y="5944"/>
                      <a:pt x="2471" y="5954"/>
                    </a:cubicBezTo>
                    <a:cubicBezTo>
                      <a:pt x="2520" y="5963"/>
                      <a:pt x="2568" y="5973"/>
                      <a:pt x="2614" y="5973"/>
                    </a:cubicBezTo>
                    <a:cubicBezTo>
                      <a:pt x="2652" y="5973"/>
                      <a:pt x="2688" y="5966"/>
                      <a:pt x="2720" y="5947"/>
                    </a:cubicBezTo>
                    <a:lnTo>
                      <a:pt x="2736" y="5947"/>
                    </a:lnTo>
                    <a:cubicBezTo>
                      <a:pt x="2907" y="5947"/>
                      <a:pt x="2736" y="6018"/>
                      <a:pt x="2746" y="6028"/>
                    </a:cubicBezTo>
                    <a:cubicBezTo>
                      <a:pt x="2772" y="6035"/>
                      <a:pt x="2794" y="6035"/>
                      <a:pt x="2811" y="6035"/>
                    </a:cubicBezTo>
                    <a:cubicBezTo>
                      <a:pt x="2897" y="6035"/>
                      <a:pt x="2833" y="5963"/>
                      <a:pt x="2878" y="5950"/>
                    </a:cubicBezTo>
                    <a:cubicBezTo>
                      <a:pt x="2927" y="5941"/>
                      <a:pt x="2966" y="5935"/>
                      <a:pt x="3001" y="5935"/>
                    </a:cubicBezTo>
                    <a:cubicBezTo>
                      <a:pt x="3079" y="5935"/>
                      <a:pt x="3130" y="5957"/>
                      <a:pt x="3182" y="5983"/>
                    </a:cubicBezTo>
                    <a:cubicBezTo>
                      <a:pt x="3234" y="6005"/>
                      <a:pt x="3285" y="6028"/>
                      <a:pt x="3359" y="6028"/>
                    </a:cubicBezTo>
                    <a:lnTo>
                      <a:pt x="3373" y="6028"/>
                    </a:lnTo>
                    <a:cubicBezTo>
                      <a:pt x="3524" y="5918"/>
                      <a:pt x="3909" y="5921"/>
                      <a:pt x="4176" y="5880"/>
                    </a:cubicBezTo>
                    <a:lnTo>
                      <a:pt x="4176" y="5880"/>
                    </a:lnTo>
                    <a:cubicBezTo>
                      <a:pt x="4151" y="5918"/>
                      <a:pt x="4190" y="5941"/>
                      <a:pt x="4212" y="5969"/>
                    </a:cubicBezTo>
                    <a:cubicBezTo>
                      <a:pt x="4351" y="5811"/>
                      <a:pt x="4303" y="5876"/>
                      <a:pt x="4483" y="5750"/>
                    </a:cubicBezTo>
                    <a:lnTo>
                      <a:pt x="4309" y="5737"/>
                    </a:lnTo>
                    <a:cubicBezTo>
                      <a:pt x="4416" y="5702"/>
                      <a:pt x="4493" y="5614"/>
                      <a:pt x="4597" y="5614"/>
                    </a:cubicBezTo>
                    <a:cubicBezTo>
                      <a:pt x="4616" y="5614"/>
                      <a:pt x="4635" y="5618"/>
                      <a:pt x="4658" y="5625"/>
                    </a:cubicBezTo>
                    <a:cubicBezTo>
                      <a:pt x="4474" y="5537"/>
                      <a:pt x="4848" y="5495"/>
                      <a:pt x="4929" y="5421"/>
                    </a:cubicBezTo>
                    <a:lnTo>
                      <a:pt x="4939" y="5421"/>
                    </a:lnTo>
                    <a:cubicBezTo>
                      <a:pt x="4997" y="5421"/>
                      <a:pt x="5045" y="5401"/>
                      <a:pt x="5091" y="5379"/>
                    </a:cubicBezTo>
                    <a:cubicBezTo>
                      <a:pt x="5139" y="5359"/>
                      <a:pt x="5178" y="5340"/>
                      <a:pt x="5217" y="5340"/>
                    </a:cubicBezTo>
                    <a:cubicBezTo>
                      <a:pt x="5236" y="5340"/>
                      <a:pt x="5252" y="5343"/>
                      <a:pt x="5269" y="5353"/>
                    </a:cubicBezTo>
                    <a:lnTo>
                      <a:pt x="5252" y="5366"/>
                    </a:lnTo>
                    <a:lnTo>
                      <a:pt x="5443" y="5314"/>
                    </a:lnTo>
                    <a:lnTo>
                      <a:pt x="5459" y="5434"/>
                    </a:lnTo>
                    <a:cubicBezTo>
                      <a:pt x="5604" y="5431"/>
                      <a:pt x="5734" y="5291"/>
                      <a:pt x="5676" y="5276"/>
                    </a:cubicBezTo>
                    <a:cubicBezTo>
                      <a:pt x="5701" y="5272"/>
                      <a:pt x="5717" y="5269"/>
                      <a:pt x="5734" y="5269"/>
                    </a:cubicBezTo>
                    <a:cubicBezTo>
                      <a:pt x="5798" y="5269"/>
                      <a:pt x="5753" y="5304"/>
                      <a:pt x="5785" y="5340"/>
                    </a:cubicBezTo>
                    <a:cubicBezTo>
                      <a:pt x="5737" y="5392"/>
                      <a:pt x="5637" y="5504"/>
                      <a:pt x="5559" y="5504"/>
                    </a:cubicBezTo>
                    <a:cubicBezTo>
                      <a:pt x="5543" y="5504"/>
                      <a:pt x="5527" y="5498"/>
                      <a:pt x="5510" y="5485"/>
                    </a:cubicBezTo>
                    <a:lnTo>
                      <a:pt x="5521" y="5485"/>
                    </a:lnTo>
                    <a:cubicBezTo>
                      <a:pt x="5537" y="5485"/>
                      <a:pt x="5556" y="5479"/>
                      <a:pt x="5556" y="5466"/>
                    </a:cubicBezTo>
                    <a:lnTo>
                      <a:pt x="5556" y="5466"/>
                    </a:lnTo>
                    <a:cubicBezTo>
                      <a:pt x="5181" y="5540"/>
                      <a:pt x="5488" y="5650"/>
                      <a:pt x="5314" y="5734"/>
                    </a:cubicBezTo>
                    <a:cubicBezTo>
                      <a:pt x="5414" y="5718"/>
                      <a:pt x="5501" y="5741"/>
                      <a:pt x="5591" y="5676"/>
                    </a:cubicBezTo>
                    <a:cubicBezTo>
                      <a:pt x="5640" y="5656"/>
                      <a:pt x="5817" y="5547"/>
                      <a:pt x="5895" y="5470"/>
                    </a:cubicBezTo>
                    <a:lnTo>
                      <a:pt x="5895" y="5470"/>
                    </a:lnTo>
                    <a:cubicBezTo>
                      <a:pt x="5824" y="5531"/>
                      <a:pt x="5765" y="5543"/>
                      <a:pt x="5701" y="5543"/>
                    </a:cubicBezTo>
                    <a:cubicBezTo>
                      <a:pt x="5662" y="5543"/>
                      <a:pt x="5624" y="5540"/>
                      <a:pt x="5579" y="5540"/>
                    </a:cubicBezTo>
                    <a:cubicBezTo>
                      <a:pt x="5662" y="5518"/>
                      <a:pt x="5659" y="5459"/>
                      <a:pt x="5731" y="5459"/>
                    </a:cubicBezTo>
                    <a:lnTo>
                      <a:pt x="5746" y="5459"/>
                    </a:lnTo>
                    <a:lnTo>
                      <a:pt x="5731" y="5489"/>
                    </a:lnTo>
                    <a:lnTo>
                      <a:pt x="5811" y="5414"/>
                    </a:lnTo>
                    <a:cubicBezTo>
                      <a:pt x="5817" y="5424"/>
                      <a:pt x="5834" y="5431"/>
                      <a:pt x="5850" y="5431"/>
                    </a:cubicBezTo>
                    <a:cubicBezTo>
                      <a:pt x="5872" y="5431"/>
                      <a:pt x="5898" y="5424"/>
                      <a:pt x="5921" y="5418"/>
                    </a:cubicBezTo>
                    <a:cubicBezTo>
                      <a:pt x="5944" y="5414"/>
                      <a:pt x="5966" y="5408"/>
                      <a:pt x="5979" y="5408"/>
                    </a:cubicBezTo>
                    <a:cubicBezTo>
                      <a:pt x="6002" y="5408"/>
                      <a:pt x="6005" y="5421"/>
                      <a:pt x="5966" y="5470"/>
                    </a:cubicBezTo>
                    <a:cubicBezTo>
                      <a:pt x="6086" y="5401"/>
                      <a:pt x="5986" y="5392"/>
                      <a:pt x="6089" y="5321"/>
                    </a:cubicBezTo>
                    <a:lnTo>
                      <a:pt x="6089" y="5321"/>
                    </a:lnTo>
                    <a:lnTo>
                      <a:pt x="5853" y="5392"/>
                    </a:lnTo>
                    <a:lnTo>
                      <a:pt x="5831" y="5321"/>
                    </a:lnTo>
                    <a:cubicBezTo>
                      <a:pt x="5892" y="5237"/>
                      <a:pt x="5934" y="5282"/>
                      <a:pt x="6021" y="5237"/>
                    </a:cubicBezTo>
                    <a:lnTo>
                      <a:pt x="5979" y="5163"/>
                    </a:lnTo>
                    <a:lnTo>
                      <a:pt x="6166" y="5163"/>
                    </a:lnTo>
                    <a:cubicBezTo>
                      <a:pt x="6124" y="5117"/>
                      <a:pt x="6257" y="5088"/>
                      <a:pt x="6283" y="5059"/>
                    </a:cubicBezTo>
                    <a:cubicBezTo>
                      <a:pt x="6286" y="5059"/>
                      <a:pt x="6293" y="5056"/>
                      <a:pt x="6296" y="5056"/>
                    </a:cubicBezTo>
                    <a:cubicBezTo>
                      <a:pt x="6324" y="5056"/>
                      <a:pt x="6344" y="5072"/>
                      <a:pt x="6360" y="5085"/>
                    </a:cubicBezTo>
                    <a:cubicBezTo>
                      <a:pt x="6379" y="5097"/>
                      <a:pt x="6396" y="5111"/>
                      <a:pt x="6415" y="5111"/>
                    </a:cubicBezTo>
                    <a:cubicBezTo>
                      <a:pt x="6434" y="5111"/>
                      <a:pt x="6460" y="5097"/>
                      <a:pt x="6496" y="5049"/>
                    </a:cubicBezTo>
                    <a:lnTo>
                      <a:pt x="6483" y="5046"/>
                    </a:lnTo>
                    <a:cubicBezTo>
                      <a:pt x="6554" y="4978"/>
                      <a:pt x="6593" y="4939"/>
                      <a:pt x="6722" y="4897"/>
                    </a:cubicBezTo>
                    <a:lnTo>
                      <a:pt x="6722" y="4897"/>
                    </a:lnTo>
                    <a:cubicBezTo>
                      <a:pt x="6725" y="4914"/>
                      <a:pt x="6696" y="4942"/>
                      <a:pt x="6683" y="4956"/>
                    </a:cubicBezTo>
                    <a:cubicBezTo>
                      <a:pt x="6851" y="4908"/>
                      <a:pt x="7019" y="4687"/>
                      <a:pt x="7155" y="4687"/>
                    </a:cubicBezTo>
                    <a:cubicBezTo>
                      <a:pt x="7168" y="4687"/>
                      <a:pt x="7184" y="4690"/>
                      <a:pt x="7196" y="4694"/>
                    </a:cubicBezTo>
                    <a:cubicBezTo>
                      <a:pt x="7201" y="4707"/>
                      <a:pt x="7202" y="4717"/>
                      <a:pt x="7201" y="4726"/>
                    </a:cubicBezTo>
                    <a:lnTo>
                      <a:pt x="7201" y="4726"/>
                    </a:lnTo>
                    <a:cubicBezTo>
                      <a:pt x="7253" y="4719"/>
                      <a:pt x="7352" y="4646"/>
                      <a:pt x="7384" y="4646"/>
                    </a:cubicBezTo>
                    <a:cubicBezTo>
                      <a:pt x="7400" y="4646"/>
                      <a:pt x="7400" y="4659"/>
                      <a:pt x="7374" y="4704"/>
                    </a:cubicBezTo>
                    <a:lnTo>
                      <a:pt x="7529" y="4471"/>
                    </a:lnTo>
                    <a:lnTo>
                      <a:pt x="7529" y="4471"/>
                    </a:lnTo>
                    <a:cubicBezTo>
                      <a:pt x="7552" y="4504"/>
                      <a:pt x="7513" y="4549"/>
                      <a:pt x="7503" y="4581"/>
                    </a:cubicBezTo>
                    <a:lnTo>
                      <a:pt x="7636" y="4471"/>
                    </a:lnTo>
                    <a:cubicBezTo>
                      <a:pt x="7620" y="4442"/>
                      <a:pt x="7691" y="4365"/>
                      <a:pt x="7703" y="4319"/>
                    </a:cubicBezTo>
                    <a:lnTo>
                      <a:pt x="7703" y="4319"/>
                    </a:lnTo>
                    <a:cubicBezTo>
                      <a:pt x="7694" y="4368"/>
                      <a:pt x="7700" y="4387"/>
                      <a:pt x="7717" y="4390"/>
                    </a:cubicBezTo>
                    <a:lnTo>
                      <a:pt x="7739" y="4365"/>
                    </a:lnTo>
                    <a:lnTo>
                      <a:pt x="7785" y="4294"/>
                    </a:lnTo>
                    <a:cubicBezTo>
                      <a:pt x="7791" y="4235"/>
                      <a:pt x="7907" y="4152"/>
                      <a:pt x="7930" y="4097"/>
                    </a:cubicBezTo>
                    <a:lnTo>
                      <a:pt x="7930" y="4097"/>
                    </a:lnTo>
                    <a:cubicBezTo>
                      <a:pt x="7901" y="4106"/>
                      <a:pt x="7878" y="4113"/>
                      <a:pt x="7869" y="4113"/>
                    </a:cubicBezTo>
                    <a:cubicBezTo>
                      <a:pt x="7794" y="4113"/>
                      <a:pt x="7982" y="3942"/>
                      <a:pt x="7933" y="3915"/>
                    </a:cubicBezTo>
                    <a:cubicBezTo>
                      <a:pt x="7946" y="3906"/>
                      <a:pt x="7959" y="3903"/>
                      <a:pt x="7972" y="3903"/>
                    </a:cubicBezTo>
                    <a:cubicBezTo>
                      <a:pt x="7991" y="3903"/>
                      <a:pt x="8010" y="3909"/>
                      <a:pt x="8030" y="3922"/>
                    </a:cubicBezTo>
                    <a:cubicBezTo>
                      <a:pt x="8040" y="3909"/>
                      <a:pt x="8049" y="3893"/>
                      <a:pt x="8056" y="3873"/>
                    </a:cubicBezTo>
                    <a:cubicBezTo>
                      <a:pt x="8075" y="3873"/>
                      <a:pt x="8088" y="3877"/>
                      <a:pt x="8095" y="3884"/>
                    </a:cubicBezTo>
                    <a:lnTo>
                      <a:pt x="8101" y="3870"/>
                    </a:lnTo>
                    <a:cubicBezTo>
                      <a:pt x="8101" y="3842"/>
                      <a:pt x="8098" y="3812"/>
                      <a:pt x="8085" y="3793"/>
                    </a:cubicBezTo>
                    <a:cubicBezTo>
                      <a:pt x="8107" y="3770"/>
                      <a:pt x="8127" y="3764"/>
                      <a:pt x="8143" y="3764"/>
                    </a:cubicBezTo>
                    <a:cubicBezTo>
                      <a:pt x="8149" y="3764"/>
                      <a:pt x="8159" y="3767"/>
                      <a:pt x="8165" y="3770"/>
                    </a:cubicBezTo>
                    <a:cubicBezTo>
                      <a:pt x="8204" y="3709"/>
                      <a:pt x="8243" y="3648"/>
                      <a:pt x="8279" y="3583"/>
                    </a:cubicBezTo>
                    <a:lnTo>
                      <a:pt x="8279" y="3583"/>
                    </a:lnTo>
                    <a:cubicBezTo>
                      <a:pt x="8295" y="3602"/>
                      <a:pt x="8269" y="3680"/>
                      <a:pt x="8301" y="3680"/>
                    </a:cubicBezTo>
                    <a:lnTo>
                      <a:pt x="8304" y="3680"/>
                    </a:lnTo>
                    <a:cubicBezTo>
                      <a:pt x="8372" y="3615"/>
                      <a:pt x="8440" y="3551"/>
                      <a:pt x="8511" y="3483"/>
                    </a:cubicBezTo>
                    <a:cubicBezTo>
                      <a:pt x="8514" y="3483"/>
                      <a:pt x="8521" y="3480"/>
                      <a:pt x="8524" y="3480"/>
                    </a:cubicBezTo>
                    <a:cubicBezTo>
                      <a:pt x="8530" y="3480"/>
                      <a:pt x="8537" y="3477"/>
                      <a:pt x="8544" y="3477"/>
                    </a:cubicBezTo>
                    <a:cubicBezTo>
                      <a:pt x="8553" y="3477"/>
                      <a:pt x="8566" y="3480"/>
                      <a:pt x="8579" y="3489"/>
                    </a:cubicBezTo>
                    <a:cubicBezTo>
                      <a:pt x="8514" y="3512"/>
                      <a:pt x="8466" y="3628"/>
                      <a:pt x="8447" y="3628"/>
                    </a:cubicBezTo>
                    <a:cubicBezTo>
                      <a:pt x="8437" y="3628"/>
                      <a:pt x="8434" y="3612"/>
                      <a:pt x="8434" y="3566"/>
                    </a:cubicBezTo>
                    <a:cubicBezTo>
                      <a:pt x="8389" y="3641"/>
                      <a:pt x="8289" y="3790"/>
                      <a:pt x="8301" y="3845"/>
                    </a:cubicBezTo>
                    <a:lnTo>
                      <a:pt x="8369" y="3796"/>
                    </a:lnTo>
                    <a:lnTo>
                      <a:pt x="8369" y="3796"/>
                    </a:lnTo>
                    <a:cubicBezTo>
                      <a:pt x="8301" y="3903"/>
                      <a:pt x="8282" y="4042"/>
                      <a:pt x="8308" y="4125"/>
                    </a:cubicBezTo>
                    <a:cubicBezTo>
                      <a:pt x="8366" y="4032"/>
                      <a:pt x="8334" y="3970"/>
                      <a:pt x="8343" y="3890"/>
                    </a:cubicBezTo>
                    <a:lnTo>
                      <a:pt x="8343" y="3890"/>
                    </a:lnTo>
                    <a:cubicBezTo>
                      <a:pt x="8347" y="3925"/>
                      <a:pt x="8366" y="3951"/>
                      <a:pt x="8405" y="3951"/>
                    </a:cubicBezTo>
                    <a:lnTo>
                      <a:pt x="8414" y="3951"/>
                    </a:lnTo>
                    <a:lnTo>
                      <a:pt x="8431" y="3900"/>
                    </a:lnTo>
                    <a:lnTo>
                      <a:pt x="8550" y="3887"/>
                    </a:lnTo>
                    <a:cubicBezTo>
                      <a:pt x="8530" y="3851"/>
                      <a:pt x="8534" y="3812"/>
                      <a:pt x="8553" y="3777"/>
                    </a:cubicBezTo>
                    <a:cubicBezTo>
                      <a:pt x="8566" y="3773"/>
                      <a:pt x="8575" y="3767"/>
                      <a:pt x="8592" y="3760"/>
                    </a:cubicBezTo>
                    <a:lnTo>
                      <a:pt x="8595" y="3712"/>
                    </a:lnTo>
                    <a:cubicBezTo>
                      <a:pt x="8614" y="3690"/>
                      <a:pt x="8637" y="3667"/>
                      <a:pt x="8657" y="3641"/>
                    </a:cubicBezTo>
                    <a:lnTo>
                      <a:pt x="8657" y="3641"/>
                    </a:lnTo>
                    <a:cubicBezTo>
                      <a:pt x="8611" y="3722"/>
                      <a:pt x="8624" y="3803"/>
                      <a:pt x="8624" y="3877"/>
                    </a:cubicBezTo>
                    <a:cubicBezTo>
                      <a:pt x="8569" y="3919"/>
                      <a:pt x="8514" y="3945"/>
                      <a:pt x="8502" y="3997"/>
                    </a:cubicBezTo>
                    <a:cubicBezTo>
                      <a:pt x="8495" y="3997"/>
                      <a:pt x="8492" y="3990"/>
                      <a:pt x="8489" y="3973"/>
                    </a:cubicBezTo>
                    <a:lnTo>
                      <a:pt x="8489" y="3973"/>
                    </a:lnTo>
                    <a:lnTo>
                      <a:pt x="8505" y="4122"/>
                    </a:lnTo>
                    <a:cubicBezTo>
                      <a:pt x="8434" y="4167"/>
                      <a:pt x="8379" y="4319"/>
                      <a:pt x="8314" y="4319"/>
                    </a:cubicBezTo>
                    <a:lnTo>
                      <a:pt x="8308" y="4319"/>
                    </a:lnTo>
                    <a:cubicBezTo>
                      <a:pt x="8272" y="4400"/>
                      <a:pt x="8369" y="4397"/>
                      <a:pt x="8275" y="4471"/>
                    </a:cubicBezTo>
                    <a:cubicBezTo>
                      <a:pt x="8265" y="4458"/>
                      <a:pt x="8253" y="4462"/>
                      <a:pt x="8272" y="4442"/>
                    </a:cubicBezTo>
                    <a:lnTo>
                      <a:pt x="8272" y="4442"/>
                    </a:lnTo>
                    <a:cubicBezTo>
                      <a:pt x="8214" y="4465"/>
                      <a:pt x="8140" y="4565"/>
                      <a:pt x="8134" y="4639"/>
                    </a:cubicBezTo>
                    <a:cubicBezTo>
                      <a:pt x="8204" y="4587"/>
                      <a:pt x="8162" y="4636"/>
                      <a:pt x="8234" y="4565"/>
                    </a:cubicBezTo>
                    <a:cubicBezTo>
                      <a:pt x="8246" y="4578"/>
                      <a:pt x="8246" y="4607"/>
                      <a:pt x="8237" y="4639"/>
                    </a:cubicBezTo>
                    <a:cubicBezTo>
                      <a:pt x="8353" y="4501"/>
                      <a:pt x="8463" y="4358"/>
                      <a:pt x="8569" y="4213"/>
                    </a:cubicBezTo>
                    <a:cubicBezTo>
                      <a:pt x="8715" y="4006"/>
                      <a:pt x="8847" y="3796"/>
                      <a:pt x="8970" y="3577"/>
                    </a:cubicBezTo>
                    <a:cubicBezTo>
                      <a:pt x="8970" y="3525"/>
                      <a:pt x="8951" y="3480"/>
                      <a:pt x="9034" y="3399"/>
                    </a:cubicBezTo>
                    <a:cubicBezTo>
                      <a:pt x="9041" y="3408"/>
                      <a:pt x="9048" y="3415"/>
                      <a:pt x="9057" y="3415"/>
                    </a:cubicBezTo>
                    <a:cubicBezTo>
                      <a:pt x="9192" y="3160"/>
                      <a:pt x="9312" y="2898"/>
                      <a:pt x="9425" y="2627"/>
                    </a:cubicBezTo>
                    <a:cubicBezTo>
                      <a:pt x="9422" y="2617"/>
                      <a:pt x="9422" y="2601"/>
                      <a:pt x="9422" y="2591"/>
                    </a:cubicBezTo>
                    <a:lnTo>
                      <a:pt x="9422" y="2591"/>
                    </a:lnTo>
                    <a:cubicBezTo>
                      <a:pt x="9425" y="2598"/>
                      <a:pt x="9428" y="2601"/>
                      <a:pt x="9435" y="2608"/>
                    </a:cubicBezTo>
                    <a:cubicBezTo>
                      <a:pt x="9444" y="2585"/>
                      <a:pt x="9451" y="2566"/>
                      <a:pt x="9461" y="2546"/>
                    </a:cubicBezTo>
                    <a:cubicBezTo>
                      <a:pt x="9641" y="2029"/>
                      <a:pt x="9793" y="1497"/>
                      <a:pt x="9884" y="941"/>
                    </a:cubicBezTo>
                    <a:cubicBezTo>
                      <a:pt x="9878" y="941"/>
                      <a:pt x="9871" y="938"/>
                      <a:pt x="9865" y="935"/>
                    </a:cubicBezTo>
                    <a:cubicBezTo>
                      <a:pt x="9858" y="928"/>
                      <a:pt x="9865" y="838"/>
                      <a:pt x="9910" y="737"/>
                    </a:cubicBezTo>
                    <a:cubicBezTo>
                      <a:pt x="9913" y="734"/>
                      <a:pt x="9913" y="731"/>
                      <a:pt x="9917" y="725"/>
                    </a:cubicBezTo>
                    <a:cubicBezTo>
                      <a:pt x="9917" y="708"/>
                      <a:pt x="9920" y="689"/>
                      <a:pt x="9923" y="673"/>
                    </a:cubicBezTo>
                    <a:cubicBezTo>
                      <a:pt x="9942" y="540"/>
                      <a:pt x="9994" y="266"/>
                      <a:pt x="10036" y="50"/>
                    </a:cubicBezTo>
                    <a:cubicBezTo>
                      <a:pt x="10039" y="33"/>
                      <a:pt x="10042" y="17"/>
                      <a:pt x="10045" y="1"/>
                    </a:cubicBezTo>
                    <a:close/>
                    <a:moveTo>
                      <a:pt x="6573" y="5969"/>
                    </a:moveTo>
                    <a:cubicBezTo>
                      <a:pt x="6486" y="6005"/>
                      <a:pt x="6405" y="6063"/>
                      <a:pt x="6334" y="6128"/>
                    </a:cubicBezTo>
                    <a:cubicBezTo>
                      <a:pt x="6418" y="6083"/>
                      <a:pt x="6502" y="6035"/>
                      <a:pt x="6586" y="5983"/>
                    </a:cubicBezTo>
                    <a:cubicBezTo>
                      <a:pt x="6579" y="5980"/>
                      <a:pt x="6576" y="5976"/>
                      <a:pt x="6573" y="5969"/>
                    </a:cubicBezTo>
                    <a:close/>
                    <a:moveTo>
                      <a:pt x="7952" y="5996"/>
                    </a:moveTo>
                    <a:lnTo>
                      <a:pt x="7952" y="5996"/>
                    </a:lnTo>
                    <a:cubicBezTo>
                      <a:pt x="7894" y="6051"/>
                      <a:pt x="7836" y="6102"/>
                      <a:pt x="7778" y="6151"/>
                    </a:cubicBezTo>
                    <a:cubicBezTo>
                      <a:pt x="7804" y="6151"/>
                      <a:pt x="7833" y="6144"/>
                      <a:pt x="7862" y="6132"/>
                    </a:cubicBezTo>
                    <a:lnTo>
                      <a:pt x="7862" y="6132"/>
                    </a:lnTo>
                    <a:lnTo>
                      <a:pt x="7855" y="6144"/>
                    </a:lnTo>
                    <a:cubicBezTo>
                      <a:pt x="7901" y="6105"/>
                      <a:pt x="7949" y="6066"/>
                      <a:pt x="7994" y="6028"/>
                    </a:cubicBezTo>
                    <a:lnTo>
                      <a:pt x="7994" y="6028"/>
                    </a:lnTo>
                    <a:cubicBezTo>
                      <a:pt x="7985" y="6035"/>
                      <a:pt x="7969" y="6044"/>
                      <a:pt x="7952" y="6054"/>
                    </a:cubicBezTo>
                    <a:cubicBezTo>
                      <a:pt x="7946" y="6038"/>
                      <a:pt x="7946" y="6018"/>
                      <a:pt x="7952" y="5996"/>
                    </a:cubicBezTo>
                    <a:close/>
                    <a:moveTo>
                      <a:pt x="8250" y="5850"/>
                    </a:moveTo>
                    <a:cubicBezTo>
                      <a:pt x="8224" y="5860"/>
                      <a:pt x="8204" y="5863"/>
                      <a:pt x="8192" y="5863"/>
                    </a:cubicBezTo>
                    <a:cubicBezTo>
                      <a:pt x="8079" y="5966"/>
                      <a:pt x="7965" y="6066"/>
                      <a:pt x="7849" y="6163"/>
                    </a:cubicBezTo>
                    <a:cubicBezTo>
                      <a:pt x="7979" y="6154"/>
                      <a:pt x="8165" y="5889"/>
                      <a:pt x="8250" y="5850"/>
                    </a:cubicBezTo>
                    <a:close/>
                    <a:moveTo>
                      <a:pt x="7165" y="5698"/>
                    </a:moveTo>
                    <a:cubicBezTo>
                      <a:pt x="6880" y="5921"/>
                      <a:pt x="6579" y="6128"/>
                      <a:pt x="6263" y="6312"/>
                    </a:cubicBezTo>
                    <a:cubicBezTo>
                      <a:pt x="6266" y="6322"/>
                      <a:pt x="6269" y="6332"/>
                      <a:pt x="6283" y="6332"/>
                    </a:cubicBezTo>
                    <a:cubicBezTo>
                      <a:pt x="6296" y="6332"/>
                      <a:pt x="6315" y="6325"/>
                      <a:pt x="6341" y="6309"/>
                    </a:cubicBezTo>
                    <a:lnTo>
                      <a:pt x="6341" y="6309"/>
                    </a:lnTo>
                    <a:cubicBezTo>
                      <a:pt x="6315" y="6357"/>
                      <a:pt x="6238" y="6419"/>
                      <a:pt x="6153" y="6470"/>
                    </a:cubicBezTo>
                    <a:cubicBezTo>
                      <a:pt x="6302" y="6393"/>
                      <a:pt x="6444" y="6309"/>
                      <a:pt x="6576" y="6218"/>
                    </a:cubicBezTo>
                    <a:cubicBezTo>
                      <a:pt x="6725" y="6132"/>
                      <a:pt x="6858" y="6021"/>
                      <a:pt x="6986" y="5905"/>
                    </a:cubicBezTo>
                    <a:cubicBezTo>
                      <a:pt x="7006" y="5838"/>
                      <a:pt x="7129" y="5799"/>
                      <a:pt x="7171" y="5698"/>
                    </a:cubicBezTo>
                    <a:close/>
                    <a:moveTo>
                      <a:pt x="6066" y="6422"/>
                    </a:moveTo>
                    <a:cubicBezTo>
                      <a:pt x="5879" y="6522"/>
                      <a:pt x="5685" y="6616"/>
                      <a:pt x="5485" y="6700"/>
                    </a:cubicBezTo>
                    <a:cubicBezTo>
                      <a:pt x="5455" y="6735"/>
                      <a:pt x="5427" y="6768"/>
                      <a:pt x="5394" y="6803"/>
                    </a:cubicBezTo>
                    <a:cubicBezTo>
                      <a:pt x="5646" y="6713"/>
                      <a:pt x="5895" y="6606"/>
                      <a:pt x="6127" y="6483"/>
                    </a:cubicBezTo>
                    <a:cubicBezTo>
                      <a:pt x="6163" y="6442"/>
                      <a:pt x="6079" y="6442"/>
                      <a:pt x="6066" y="6422"/>
                    </a:cubicBezTo>
                    <a:close/>
                    <a:moveTo>
                      <a:pt x="4464" y="7068"/>
                    </a:moveTo>
                    <a:cubicBezTo>
                      <a:pt x="4386" y="7100"/>
                      <a:pt x="4228" y="7159"/>
                      <a:pt x="4099" y="7171"/>
                    </a:cubicBezTo>
                    <a:cubicBezTo>
                      <a:pt x="4103" y="7197"/>
                      <a:pt x="4157" y="7194"/>
                      <a:pt x="4176" y="7207"/>
                    </a:cubicBezTo>
                    <a:cubicBezTo>
                      <a:pt x="4203" y="7200"/>
                      <a:pt x="4228" y="7190"/>
                      <a:pt x="4254" y="7184"/>
                    </a:cubicBezTo>
                    <a:cubicBezTo>
                      <a:pt x="4254" y="7181"/>
                      <a:pt x="4258" y="7178"/>
                      <a:pt x="4267" y="7175"/>
                    </a:cubicBezTo>
                    <a:cubicBezTo>
                      <a:pt x="4264" y="7175"/>
                      <a:pt x="4264" y="7175"/>
                      <a:pt x="4264" y="7171"/>
                    </a:cubicBezTo>
                    <a:cubicBezTo>
                      <a:pt x="4270" y="7171"/>
                      <a:pt x="4277" y="7168"/>
                      <a:pt x="4283" y="7168"/>
                    </a:cubicBezTo>
                    <a:cubicBezTo>
                      <a:pt x="4338" y="7152"/>
                      <a:pt x="4452" y="7123"/>
                      <a:pt x="4490" y="7100"/>
                    </a:cubicBezTo>
                    <a:lnTo>
                      <a:pt x="4464" y="7068"/>
                    </a:lnTo>
                    <a:close/>
                    <a:moveTo>
                      <a:pt x="4031" y="7197"/>
                    </a:moveTo>
                    <a:cubicBezTo>
                      <a:pt x="3973" y="7223"/>
                      <a:pt x="3905" y="7249"/>
                      <a:pt x="3835" y="7275"/>
                    </a:cubicBezTo>
                    <a:cubicBezTo>
                      <a:pt x="3902" y="7265"/>
                      <a:pt x="3970" y="7252"/>
                      <a:pt x="4038" y="7239"/>
                    </a:cubicBezTo>
                    <a:cubicBezTo>
                      <a:pt x="4045" y="7226"/>
                      <a:pt x="4045" y="7214"/>
                      <a:pt x="4031" y="71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1"/>
              <p:cNvSpPr/>
              <p:nvPr/>
            </p:nvSpPr>
            <p:spPr>
              <a:xfrm>
                <a:off x="2925125" y="2599825"/>
                <a:ext cx="8750" cy="7525"/>
              </a:xfrm>
              <a:custGeom>
                <a:rect b="b" l="l" r="r" t="t"/>
                <a:pathLst>
                  <a:path extrusionOk="0" h="301" w="350">
                    <a:moveTo>
                      <a:pt x="337" y="0"/>
                    </a:moveTo>
                    <a:cubicBezTo>
                      <a:pt x="282" y="52"/>
                      <a:pt x="226" y="100"/>
                      <a:pt x="171" y="145"/>
                    </a:cubicBezTo>
                    <a:cubicBezTo>
                      <a:pt x="165" y="152"/>
                      <a:pt x="159" y="158"/>
                      <a:pt x="152" y="165"/>
                    </a:cubicBezTo>
                    <a:cubicBezTo>
                      <a:pt x="107" y="203"/>
                      <a:pt x="59" y="242"/>
                      <a:pt x="13" y="281"/>
                    </a:cubicBezTo>
                    <a:lnTo>
                      <a:pt x="1" y="300"/>
                    </a:lnTo>
                    <a:lnTo>
                      <a:pt x="7" y="300"/>
                    </a:lnTo>
                    <a:cubicBezTo>
                      <a:pt x="123" y="203"/>
                      <a:pt x="237" y="103"/>
                      <a:pt x="3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1"/>
              <p:cNvSpPr/>
              <p:nvPr/>
            </p:nvSpPr>
            <p:spPr>
              <a:xfrm>
                <a:off x="2730525" y="2452950"/>
                <a:ext cx="274875" cy="198800"/>
              </a:xfrm>
              <a:custGeom>
                <a:rect b="b" l="l" r="r" t="t"/>
                <a:pathLst>
                  <a:path extrusionOk="0" h="7952" w="10995">
                    <a:moveTo>
                      <a:pt x="10158" y="20"/>
                    </a:moveTo>
                    <a:cubicBezTo>
                      <a:pt x="10130" y="172"/>
                      <a:pt x="10100" y="327"/>
                      <a:pt x="10072" y="482"/>
                    </a:cubicBezTo>
                    <a:lnTo>
                      <a:pt x="10058" y="559"/>
                    </a:lnTo>
                    <a:cubicBezTo>
                      <a:pt x="10072" y="555"/>
                      <a:pt x="10081" y="555"/>
                      <a:pt x="10094" y="555"/>
                    </a:cubicBezTo>
                    <a:lnTo>
                      <a:pt x="10110" y="555"/>
                    </a:lnTo>
                    <a:cubicBezTo>
                      <a:pt x="10117" y="559"/>
                      <a:pt x="10126" y="562"/>
                      <a:pt x="10136" y="565"/>
                    </a:cubicBezTo>
                    <a:cubicBezTo>
                      <a:pt x="10169" y="407"/>
                      <a:pt x="10214" y="220"/>
                      <a:pt x="10255" y="36"/>
                    </a:cubicBezTo>
                    <a:cubicBezTo>
                      <a:pt x="10227" y="29"/>
                      <a:pt x="10194" y="23"/>
                      <a:pt x="10165" y="20"/>
                    </a:cubicBezTo>
                    <a:close/>
                    <a:moveTo>
                      <a:pt x="9987" y="13"/>
                    </a:moveTo>
                    <a:cubicBezTo>
                      <a:pt x="9984" y="29"/>
                      <a:pt x="9981" y="45"/>
                      <a:pt x="9978" y="62"/>
                    </a:cubicBezTo>
                    <a:cubicBezTo>
                      <a:pt x="9936" y="278"/>
                      <a:pt x="9884" y="552"/>
                      <a:pt x="9865" y="685"/>
                    </a:cubicBezTo>
                    <a:cubicBezTo>
                      <a:pt x="9862" y="701"/>
                      <a:pt x="9859" y="720"/>
                      <a:pt x="9859" y="737"/>
                    </a:cubicBezTo>
                    <a:cubicBezTo>
                      <a:pt x="9868" y="707"/>
                      <a:pt x="9887" y="679"/>
                      <a:pt x="9913" y="652"/>
                    </a:cubicBezTo>
                    <a:cubicBezTo>
                      <a:pt x="9932" y="630"/>
                      <a:pt x="9958" y="607"/>
                      <a:pt x="9984" y="591"/>
                    </a:cubicBezTo>
                    <a:cubicBezTo>
                      <a:pt x="10000" y="517"/>
                      <a:pt x="10017" y="443"/>
                      <a:pt x="10033" y="365"/>
                    </a:cubicBezTo>
                    <a:lnTo>
                      <a:pt x="10120" y="17"/>
                    </a:lnTo>
                    <a:cubicBezTo>
                      <a:pt x="10097" y="13"/>
                      <a:pt x="10075" y="13"/>
                      <a:pt x="10052" y="13"/>
                    </a:cubicBezTo>
                    <a:close/>
                    <a:moveTo>
                      <a:pt x="9885" y="931"/>
                    </a:moveTo>
                    <a:lnTo>
                      <a:pt x="9885" y="931"/>
                    </a:lnTo>
                    <a:cubicBezTo>
                      <a:pt x="9884" y="932"/>
                      <a:pt x="9883" y="934"/>
                      <a:pt x="9881" y="934"/>
                    </a:cubicBezTo>
                    <a:cubicBezTo>
                      <a:pt x="9881" y="934"/>
                      <a:pt x="9878" y="934"/>
                      <a:pt x="9878" y="937"/>
                    </a:cubicBezTo>
                    <a:lnTo>
                      <a:pt x="9871" y="937"/>
                    </a:lnTo>
                    <a:cubicBezTo>
                      <a:pt x="9876" y="935"/>
                      <a:pt x="9880" y="933"/>
                      <a:pt x="9885" y="931"/>
                    </a:cubicBezTo>
                    <a:close/>
                    <a:moveTo>
                      <a:pt x="9870" y="937"/>
                    </a:moveTo>
                    <a:cubicBezTo>
                      <a:pt x="9863" y="940"/>
                      <a:pt x="9857" y="943"/>
                      <a:pt x="9851" y="945"/>
                    </a:cubicBezTo>
                    <a:lnTo>
                      <a:pt x="9851" y="945"/>
                    </a:lnTo>
                    <a:cubicBezTo>
                      <a:pt x="9857" y="942"/>
                      <a:pt x="9863" y="940"/>
                      <a:pt x="9870" y="937"/>
                    </a:cubicBezTo>
                    <a:close/>
                    <a:moveTo>
                      <a:pt x="9852" y="947"/>
                    </a:moveTo>
                    <a:cubicBezTo>
                      <a:pt x="9849" y="948"/>
                      <a:pt x="9846" y="949"/>
                      <a:pt x="9843" y="950"/>
                    </a:cubicBezTo>
                    <a:lnTo>
                      <a:pt x="9843" y="950"/>
                    </a:lnTo>
                    <a:cubicBezTo>
                      <a:pt x="9844" y="949"/>
                      <a:pt x="9844" y="949"/>
                      <a:pt x="9845" y="948"/>
                    </a:cubicBezTo>
                    <a:lnTo>
                      <a:pt x="9845" y="948"/>
                    </a:lnTo>
                    <a:cubicBezTo>
                      <a:pt x="9848" y="947"/>
                      <a:pt x="9850" y="947"/>
                      <a:pt x="9852" y="947"/>
                    </a:cubicBezTo>
                    <a:close/>
                    <a:moveTo>
                      <a:pt x="9997" y="979"/>
                    </a:moveTo>
                    <a:cubicBezTo>
                      <a:pt x="10000" y="979"/>
                      <a:pt x="9997" y="982"/>
                      <a:pt x="10000" y="989"/>
                    </a:cubicBezTo>
                    <a:cubicBezTo>
                      <a:pt x="9997" y="986"/>
                      <a:pt x="9997" y="982"/>
                      <a:pt x="9997" y="979"/>
                    </a:cubicBezTo>
                    <a:close/>
                    <a:moveTo>
                      <a:pt x="10029" y="1092"/>
                    </a:moveTo>
                    <a:lnTo>
                      <a:pt x="10029" y="1092"/>
                    </a:lnTo>
                    <a:cubicBezTo>
                      <a:pt x="10030" y="1094"/>
                      <a:pt x="10031" y="1096"/>
                      <a:pt x="10033" y="1098"/>
                    </a:cubicBezTo>
                    <a:lnTo>
                      <a:pt x="10033" y="1098"/>
                    </a:lnTo>
                    <a:cubicBezTo>
                      <a:pt x="10029" y="1098"/>
                      <a:pt x="10029" y="1095"/>
                      <a:pt x="10029" y="1092"/>
                    </a:cubicBezTo>
                    <a:close/>
                    <a:moveTo>
                      <a:pt x="10033" y="1099"/>
                    </a:moveTo>
                    <a:cubicBezTo>
                      <a:pt x="10035" y="1103"/>
                      <a:pt x="10036" y="1106"/>
                      <a:pt x="10036" y="1108"/>
                    </a:cubicBezTo>
                    <a:lnTo>
                      <a:pt x="10036" y="1108"/>
                    </a:lnTo>
                    <a:cubicBezTo>
                      <a:pt x="10036" y="1105"/>
                      <a:pt x="10033" y="1105"/>
                      <a:pt x="10033" y="1099"/>
                    </a:cubicBezTo>
                    <a:close/>
                    <a:moveTo>
                      <a:pt x="10343" y="1111"/>
                    </a:moveTo>
                    <a:cubicBezTo>
                      <a:pt x="10343" y="1111"/>
                      <a:pt x="10346" y="1111"/>
                      <a:pt x="10349" y="1114"/>
                    </a:cubicBezTo>
                    <a:cubicBezTo>
                      <a:pt x="10443" y="1137"/>
                      <a:pt x="10420" y="1308"/>
                      <a:pt x="10488" y="1369"/>
                    </a:cubicBezTo>
                    <a:cubicBezTo>
                      <a:pt x="10504" y="1412"/>
                      <a:pt x="10479" y="1567"/>
                      <a:pt x="10436" y="1567"/>
                    </a:cubicBezTo>
                    <a:cubicBezTo>
                      <a:pt x="10430" y="1567"/>
                      <a:pt x="10424" y="1563"/>
                      <a:pt x="10417" y="1557"/>
                    </a:cubicBezTo>
                    <a:cubicBezTo>
                      <a:pt x="10472" y="1424"/>
                      <a:pt x="10265" y="1402"/>
                      <a:pt x="10407" y="1299"/>
                    </a:cubicBezTo>
                    <a:cubicBezTo>
                      <a:pt x="10391" y="1292"/>
                      <a:pt x="10382" y="1286"/>
                      <a:pt x="10369" y="1286"/>
                    </a:cubicBezTo>
                    <a:cubicBezTo>
                      <a:pt x="10339" y="1286"/>
                      <a:pt x="10324" y="1311"/>
                      <a:pt x="10307" y="1344"/>
                    </a:cubicBezTo>
                    <a:cubicBezTo>
                      <a:pt x="10300" y="1327"/>
                      <a:pt x="10288" y="1315"/>
                      <a:pt x="10275" y="1311"/>
                    </a:cubicBezTo>
                    <a:cubicBezTo>
                      <a:pt x="10288" y="1263"/>
                      <a:pt x="10297" y="1218"/>
                      <a:pt x="10304" y="1175"/>
                    </a:cubicBezTo>
                    <a:cubicBezTo>
                      <a:pt x="10314" y="1144"/>
                      <a:pt x="10324" y="1111"/>
                      <a:pt x="10343" y="1111"/>
                    </a:cubicBezTo>
                    <a:close/>
                    <a:moveTo>
                      <a:pt x="10310" y="1573"/>
                    </a:moveTo>
                    <a:lnTo>
                      <a:pt x="10310" y="1573"/>
                    </a:lnTo>
                    <a:cubicBezTo>
                      <a:pt x="10314" y="1576"/>
                      <a:pt x="10317" y="1579"/>
                      <a:pt x="10320" y="1586"/>
                    </a:cubicBezTo>
                    <a:lnTo>
                      <a:pt x="10310" y="1573"/>
                    </a:lnTo>
                    <a:close/>
                    <a:moveTo>
                      <a:pt x="10328" y="1594"/>
                    </a:moveTo>
                    <a:lnTo>
                      <a:pt x="10328" y="1594"/>
                    </a:lnTo>
                    <a:cubicBezTo>
                      <a:pt x="10341" y="1608"/>
                      <a:pt x="10352" y="1628"/>
                      <a:pt x="10365" y="1644"/>
                    </a:cubicBezTo>
                    <a:lnTo>
                      <a:pt x="10355" y="1644"/>
                    </a:lnTo>
                    <a:lnTo>
                      <a:pt x="10339" y="1609"/>
                    </a:lnTo>
                    <a:cubicBezTo>
                      <a:pt x="10333" y="1602"/>
                      <a:pt x="10330" y="1598"/>
                      <a:pt x="10328" y="1594"/>
                    </a:cubicBezTo>
                    <a:close/>
                    <a:moveTo>
                      <a:pt x="10094" y="2080"/>
                    </a:moveTo>
                    <a:lnTo>
                      <a:pt x="10103" y="2090"/>
                    </a:lnTo>
                    <a:cubicBezTo>
                      <a:pt x="10091" y="2103"/>
                      <a:pt x="10078" y="2110"/>
                      <a:pt x="10065" y="2113"/>
                    </a:cubicBezTo>
                    <a:cubicBezTo>
                      <a:pt x="10075" y="2103"/>
                      <a:pt x="10084" y="2090"/>
                      <a:pt x="10094" y="2080"/>
                    </a:cubicBezTo>
                    <a:close/>
                    <a:moveTo>
                      <a:pt x="10911" y="1292"/>
                    </a:moveTo>
                    <a:cubicBezTo>
                      <a:pt x="10837" y="1366"/>
                      <a:pt x="10798" y="1427"/>
                      <a:pt x="10801" y="1573"/>
                    </a:cubicBezTo>
                    <a:cubicBezTo>
                      <a:pt x="10798" y="1567"/>
                      <a:pt x="10792" y="1560"/>
                      <a:pt x="10785" y="1557"/>
                    </a:cubicBezTo>
                    <a:cubicBezTo>
                      <a:pt x="10765" y="1676"/>
                      <a:pt x="10743" y="1799"/>
                      <a:pt x="10714" y="1925"/>
                    </a:cubicBezTo>
                    <a:cubicBezTo>
                      <a:pt x="10779" y="2025"/>
                      <a:pt x="10834" y="2022"/>
                      <a:pt x="10886" y="2119"/>
                    </a:cubicBezTo>
                    <a:cubicBezTo>
                      <a:pt x="10882" y="2041"/>
                      <a:pt x="10811" y="2038"/>
                      <a:pt x="10840" y="1931"/>
                    </a:cubicBezTo>
                    <a:cubicBezTo>
                      <a:pt x="10856" y="1896"/>
                      <a:pt x="10866" y="1883"/>
                      <a:pt x="10872" y="1883"/>
                    </a:cubicBezTo>
                    <a:cubicBezTo>
                      <a:pt x="10889" y="1883"/>
                      <a:pt x="10886" y="1967"/>
                      <a:pt x="10905" y="1983"/>
                    </a:cubicBezTo>
                    <a:cubicBezTo>
                      <a:pt x="10872" y="1873"/>
                      <a:pt x="10917" y="1831"/>
                      <a:pt x="10953" y="1786"/>
                    </a:cubicBezTo>
                    <a:cubicBezTo>
                      <a:pt x="10959" y="1741"/>
                      <a:pt x="10966" y="1699"/>
                      <a:pt x="10972" y="1657"/>
                    </a:cubicBezTo>
                    <a:cubicBezTo>
                      <a:pt x="10972" y="1648"/>
                      <a:pt x="10976" y="1641"/>
                      <a:pt x="10976" y="1631"/>
                    </a:cubicBezTo>
                    <a:lnTo>
                      <a:pt x="10976" y="1631"/>
                    </a:lnTo>
                    <a:cubicBezTo>
                      <a:pt x="10869" y="1641"/>
                      <a:pt x="10879" y="1612"/>
                      <a:pt x="10789" y="1709"/>
                    </a:cubicBezTo>
                    <a:cubicBezTo>
                      <a:pt x="10782" y="1606"/>
                      <a:pt x="10859" y="1486"/>
                      <a:pt x="10937" y="1486"/>
                    </a:cubicBezTo>
                    <a:cubicBezTo>
                      <a:pt x="10947" y="1486"/>
                      <a:pt x="10953" y="1489"/>
                      <a:pt x="10959" y="1489"/>
                    </a:cubicBezTo>
                    <a:lnTo>
                      <a:pt x="10886" y="1454"/>
                    </a:lnTo>
                    <a:cubicBezTo>
                      <a:pt x="10911" y="1431"/>
                      <a:pt x="10924" y="1337"/>
                      <a:pt x="10947" y="1337"/>
                    </a:cubicBezTo>
                    <a:lnTo>
                      <a:pt x="10911" y="1292"/>
                    </a:lnTo>
                    <a:close/>
                    <a:moveTo>
                      <a:pt x="10649" y="2164"/>
                    </a:moveTo>
                    <a:cubicBezTo>
                      <a:pt x="10643" y="2183"/>
                      <a:pt x="10637" y="2206"/>
                      <a:pt x="10630" y="2226"/>
                    </a:cubicBezTo>
                    <a:lnTo>
                      <a:pt x="10653" y="2258"/>
                    </a:lnTo>
                    <a:cubicBezTo>
                      <a:pt x="10656" y="2213"/>
                      <a:pt x="10653" y="2183"/>
                      <a:pt x="10649" y="2164"/>
                    </a:cubicBezTo>
                    <a:close/>
                    <a:moveTo>
                      <a:pt x="9952" y="2280"/>
                    </a:moveTo>
                    <a:lnTo>
                      <a:pt x="9952" y="2293"/>
                    </a:lnTo>
                    <a:cubicBezTo>
                      <a:pt x="9939" y="2332"/>
                      <a:pt x="9926" y="2351"/>
                      <a:pt x="9920" y="2361"/>
                    </a:cubicBezTo>
                    <a:lnTo>
                      <a:pt x="9952" y="2280"/>
                    </a:lnTo>
                    <a:close/>
                    <a:moveTo>
                      <a:pt x="10595" y="2338"/>
                    </a:moveTo>
                    <a:cubicBezTo>
                      <a:pt x="10582" y="2384"/>
                      <a:pt x="10565" y="2426"/>
                      <a:pt x="10549" y="2471"/>
                    </a:cubicBezTo>
                    <a:cubicBezTo>
                      <a:pt x="10617" y="2532"/>
                      <a:pt x="10682" y="2594"/>
                      <a:pt x="10750" y="2655"/>
                    </a:cubicBezTo>
                    <a:cubicBezTo>
                      <a:pt x="10756" y="2655"/>
                      <a:pt x="10762" y="2661"/>
                      <a:pt x="10772" y="2675"/>
                    </a:cubicBezTo>
                    <a:cubicBezTo>
                      <a:pt x="10782" y="2639"/>
                      <a:pt x="10792" y="2603"/>
                      <a:pt x="10798" y="2568"/>
                    </a:cubicBezTo>
                    <a:cubicBezTo>
                      <a:pt x="10785" y="2416"/>
                      <a:pt x="10595" y="2461"/>
                      <a:pt x="10595" y="2396"/>
                    </a:cubicBezTo>
                    <a:cubicBezTo>
                      <a:pt x="10598" y="2377"/>
                      <a:pt x="10598" y="2358"/>
                      <a:pt x="10595" y="2338"/>
                    </a:cubicBezTo>
                    <a:close/>
                    <a:moveTo>
                      <a:pt x="9361" y="3123"/>
                    </a:moveTo>
                    <a:cubicBezTo>
                      <a:pt x="9364" y="3123"/>
                      <a:pt x="9358" y="3146"/>
                      <a:pt x="9341" y="3165"/>
                    </a:cubicBezTo>
                    <a:cubicBezTo>
                      <a:pt x="9328" y="3188"/>
                      <a:pt x="9309" y="3207"/>
                      <a:pt x="9293" y="3207"/>
                    </a:cubicBezTo>
                    <a:cubicBezTo>
                      <a:pt x="9286" y="3207"/>
                      <a:pt x="9283" y="3207"/>
                      <a:pt x="9277" y="3201"/>
                    </a:cubicBezTo>
                    <a:cubicBezTo>
                      <a:pt x="9309" y="3195"/>
                      <a:pt x="9335" y="3149"/>
                      <a:pt x="9358" y="3127"/>
                    </a:cubicBezTo>
                    <a:lnTo>
                      <a:pt x="9361" y="3123"/>
                    </a:lnTo>
                    <a:close/>
                    <a:moveTo>
                      <a:pt x="8893" y="3653"/>
                    </a:moveTo>
                    <a:cubicBezTo>
                      <a:pt x="8883" y="3669"/>
                      <a:pt x="8870" y="3685"/>
                      <a:pt x="8851" y="3702"/>
                    </a:cubicBezTo>
                    <a:cubicBezTo>
                      <a:pt x="8866" y="3682"/>
                      <a:pt x="8879" y="3669"/>
                      <a:pt x="8893" y="3653"/>
                    </a:cubicBezTo>
                    <a:close/>
                    <a:moveTo>
                      <a:pt x="8821" y="4054"/>
                    </a:moveTo>
                    <a:lnTo>
                      <a:pt x="8821" y="4054"/>
                    </a:lnTo>
                    <a:cubicBezTo>
                      <a:pt x="8818" y="4060"/>
                      <a:pt x="8814" y="4067"/>
                      <a:pt x="8810" y="4073"/>
                    </a:cubicBezTo>
                    <a:lnTo>
                      <a:pt x="8810" y="4073"/>
                    </a:lnTo>
                    <a:lnTo>
                      <a:pt x="8821" y="4054"/>
                    </a:lnTo>
                    <a:close/>
                    <a:moveTo>
                      <a:pt x="84" y="5175"/>
                    </a:moveTo>
                    <a:cubicBezTo>
                      <a:pt x="81" y="5175"/>
                      <a:pt x="81" y="5178"/>
                      <a:pt x="81" y="5178"/>
                    </a:cubicBezTo>
                    <a:lnTo>
                      <a:pt x="84" y="5178"/>
                    </a:lnTo>
                    <a:lnTo>
                      <a:pt x="84" y="5175"/>
                    </a:lnTo>
                    <a:close/>
                    <a:moveTo>
                      <a:pt x="136" y="5316"/>
                    </a:moveTo>
                    <a:cubicBezTo>
                      <a:pt x="126" y="5320"/>
                      <a:pt x="120" y="5323"/>
                      <a:pt x="114" y="5330"/>
                    </a:cubicBezTo>
                    <a:cubicBezTo>
                      <a:pt x="123" y="5349"/>
                      <a:pt x="130" y="5368"/>
                      <a:pt x="139" y="5391"/>
                    </a:cubicBezTo>
                    <a:cubicBezTo>
                      <a:pt x="146" y="5385"/>
                      <a:pt x="156" y="5381"/>
                      <a:pt x="162" y="5378"/>
                    </a:cubicBezTo>
                    <a:cubicBezTo>
                      <a:pt x="153" y="5358"/>
                      <a:pt x="143" y="5336"/>
                      <a:pt x="136" y="5316"/>
                    </a:cubicBezTo>
                    <a:close/>
                    <a:moveTo>
                      <a:pt x="43" y="5371"/>
                    </a:moveTo>
                    <a:cubicBezTo>
                      <a:pt x="26" y="5381"/>
                      <a:pt x="14" y="5394"/>
                      <a:pt x="1" y="5410"/>
                    </a:cubicBezTo>
                    <a:cubicBezTo>
                      <a:pt x="10" y="5426"/>
                      <a:pt x="17" y="5446"/>
                      <a:pt x="26" y="5462"/>
                    </a:cubicBezTo>
                    <a:cubicBezTo>
                      <a:pt x="39" y="5452"/>
                      <a:pt x="53" y="5443"/>
                      <a:pt x="65" y="5433"/>
                    </a:cubicBezTo>
                    <a:cubicBezTo>
                      <a:pt x="59" y="5413"/>
                      <a:pt x="53" y="5391"/>
                      <a:pt x="43" y="5371"/>
                    </a:cubicBezTo>
                    <a:close/>
                    <a:moveTo>
                      <a:pt x="8014" y="5843"/>
                    </a:moveTo>
                    <a:cubicBezTo>
                      <a:pt x="7991" y="5872"/>
                      <a:pt x="7988" y="5898"/>
                      <a:pt x="7988" y="5920"/>
                    </a:cubicBezTo>
                    <a:cubicBezTo>
                      <a:pt x="8014" y="5898"/>
                      <a:pt x="8040" y="5875"/>
                      <a:pt x="8062" y="5853"/>
                    </a:cubicBezTo>
                    <a:cubicBezTo>
                      <a:pt x="8049" y="5850"/>
                      <a:pt x="8033" y="5846"/>
                      <a:pt x="8014" y="5843"/>
                    </a:cubicBezTo>
                    <a:close/>
                    <a:moveTo>
                      <a:pt x="6975" y="6608"/>
                    </a:moveTo>
                    <a:cubicBezTo>
                      <a:pt x="6975" y="6608"/>
                      <a:pt x="6974" y="6608"/>
                      <a:pt x="6974" y="6609"/>
                    </a:cubicBezTo>
                    <a:cubicBezTo>
                      <a:pt x="6974" y="6608"/>
                      <a:pt x="6975" y="6608"/>
                      <a:pt x="6975" y="6608"/>
                    </a:cubicBezTo>
                    <a:close/>
                    <a:moveTo>
                      <a:pt x="4209" y="7187"/>
                    </a:moveTo>
                    <a:cubicBezTo>
                      <a:pt x="4200" y="7190"/>
                      <a:pt x="4196" y="7193"/>
                      <a:pt x="4196" y="7196"/>
                    </a:cubicBezTo>
                    <a:cubicBezTo>
                      <a:pt x="4170" y="7202"/>
                      <a:pt x="4145" y="7212"/>
                      <a:pt x="4118" y="7219"/>
                    </a:cubicBezTo>
                    <a:cubicBezTo>
                      <a:pt x="4132" y="7222"/>
                      <a:pt x="4132" y="7232"/>
                      <a:pt x="4115" y="7251"/>
                    </a:cubicBezTo>
                    <a:cubicBezTo>
                      <a:pt x="4180" y="7245"/>
                      <a:pt x="4232" y="7219"/>
                      <a:pt x="4209" y="7187"/>
                    </a:cubicBezTo>
                    <a:close/>
                    <a:moveTo>
                      <a:pt x="3832" y="7387"/>
                    </a:moveTo>
                    <a:lnTo>
                      <a:pt x="3832" y="7387"/>
                    </a:lnTo>
                    <a:cubicBezTo>
                      <a:pt x="3830" y="7387"/>
                      <a:pt x="3829" y="7387"/>
                      <a:pt x="3828" y="7387"/>
                    </a:cubicBezTo>
                    <a:lnTo>
                      <a:pt x="3828" y="7387"/>
                    </a:lnTo>
                    <a:cubicBezTo>
                      <a:pt x="3829" y="7387"/>
                      <a:pt x="3830" y="7387"/>
                      <a:pt x="3832" y="7387"/>
                    </a:cubicBezTo>
                    <a:close/>
                    <a:moveTo>
                      <a:pt x="2806" y="7850"/>
                    </a:moveTo>
                    <a:cubicBezTo>
                      <a:pt x="2802" y="7850"/>
                      <a:pt x="2798" y="7851"/>
                      <a:pt x="2794" y="7852"/>
                    </a:cubicBezTo>
                    <a:cubicBezTo>
                      <a:pt x="2798" y="7852"/>
                      <a:pt x="2802" y="7851"/>
                      <a:pt x="2806" y="7850"/>
                    </a:cubicBezTo>
                    <a:close/>
                    <a:moveTo>
                      <a:pt x="10394" y="0"/>
                    </a:moveTo>
                    <a:cubicBezTo>
                      <a:pt x="10375" y="10"/>
                      <a:pt x="10472" y="62"/>
                      <a:pt x="10617" y="206"/>
                    </a:cubicBezTo>
                    <a:cubicBezTo>
                      <a:pt x="10537" y="148"/>
                      <a:pt x="10436" y="90"/>
                      <a:pt x="10320" y="51"/>
                    </a:cubicBezTo>
                    <a:lnTo>
                      <a:pt x="10214" y="613"/>
                    </a:lnTo>
                    <a:cubicBezTo>
                      <a:pt x="10327" y="707"/>
                      <a:pt x="10343" y="862"/>
                      <a:pt x="10333" y="924"/>
                    </a:cubicBezTo>
                    <a:cubicBezTo>
                      <a:pt x="10330" y="911"/>
                      <a:pt x="10320" y="895"/>
                      <a:pt x="10314" y="882"/>
                    </a:cubicBezTo>
                    <a:cubicBezTo>
                      <a:pt x="10300" y="785"/>
                      <a:pt x="10255" y="707"/>
                      <a:pt x="10207" y="659"/>
                    </a:cubicBezTo>
                    <a:cubicBezTo>
                      <a:pt x="10114" y="1360"/>
                      <a:pt x="9948" y="2054"/>
                      <a:pt x="9696" y="2723"/>
                    </a:cubicBezTo>
                    <a:cubicBezTo>
                      <a:pt x="9745" y="2536"/>
                      <a:pt x="9793" y="2345"/>
                      <a:pt x="9842" y="2154"/>
                    </a:cubicBezTo>
                    <a:cubicBezTo>
                      <a:pt x="9865" y="2067"/>
                      <a:pt x="9881" y="1970"/>
                      <a:pt x="9893" y="1877"/>
                    </a:cubicBezTo>
                    <a:cubicBezTo>
                      <a:pt x="9926" y="1683"/>
                      <a:pt x="9968" y="1489"/>
                      <a:pt x="10010" y="1286"/>
                    </a:cubicBezTo>
                    <a:cubicBezTo>
                      <a:pt x="10039" y="1079"/>
                      <a:pt x="10075" y="869"/>
                      <a:pt x="10117" y="656"/>
                    </a:cubicBezTo>
                    <a:cubicBezTo>
                      <a:pt x="10120" y="640"/>
                      <a:pt x="10123" y="624"/>
                      <a:pt x="10126" y="607"/>
                    </a:cubicBezTo>
                    <a:cubicBezTo>
                      <a:pt x="10114" y="604"/>
                      <a:pt x="10103" y="601"/>
                      <a:pt x="10091" y="601"/>
                    </a:cubicBezTo>
                    <a:cubicBezTo>
                      <a:pt x="10084" y="598"/>
                      <a:pt x="10075" y="598"/>
                      <a:pt x="10068" y="598"/>
                    </a:cubicBezTo>
                    <a:lnTo>
                      <a:pt x="10052" y="598"/>
                    </a:lnTo>
                    <a:lnTo>
                      <a:pt x="10039" y="685"/>
                    </a:lnTo>
                    <a:cubicBezTo>
                      <a:pt x="10052" y="710"/>
                      <a:pt x="10068" y="740"/>
                      <a:pt x="10068" y="772"/>
                    </a:cubicBezTo>
                    <a:cubicBezTo>
                      <a:pt x="10065" y="827"/>
                      <a:pt x="10045" y="879"/>
                      <a:pt x="10010" y="943"/>
                    </a:cubicBezTo>
                    <a:cubicBezTo>
                      <a:pt x="10007" y="924"/>
                      <a:pt x="10007" y="911"/>
                      <a:pt x="10003" y="898"/>
                    </a:cubicBezTo>
                    <a:lnTo>
                      <a:pt x="9932" y="1350"/>
                    </a:lnTo>
                    <a:cubicBezTo>
                      <a:pt x="9803" y="1903"/>
                      <a:pt x="9652" y="2461"/>
                      <a:pt x="9406" y="2982"/>
                    </a:cubicBezTo>
                    <a:cubicBezTo>
                      <a:pt x="9471" y="2800"/>
                      <a:pt x="9538" y="2626"/>
                      <a:pt x="9577" y="2435"/>
                    </a:cubicBezTo>
                    <a:cubicBezTo>
                      <a:pt x="9674" y="2006"/>
                      <a:pt x="9771" y="1582"/>
                      <a:pt x="9874" y="1137"/>
                    </a:cubicBezTo>
                    <a:cubicBezTo>
                      <a:pt x="9893" y="1040"/>
                      <a:pt x="9913" y="943"/>
                      <a:pt x="9929" y="843"/>
                    </a:cubicBezTo>
                    <a:lnTo>
                      <a:pt x="9929" y="843"/>
                    </a:lnTo>
                    <a:cubicBezTo>
                      <a:pt x="9913" y="846"/>
                      <a:pt x="9893" y="853"/>
                      <a:pt x="9871" y="862"/>
                    </a:cubicBezTo>
                    <a:lnTo>
                      <a:pt x="9910" y="892"/>
                    </a:lnTo>
                    <a:cubicBezTo>
                      <a:pt x="9877" y="897"/>
                      <a:pt x="9866" y="931"/>
                      <a:pt x="9847" y="947"/>
                    </a:cubicBezTo>
                    <a:lnTo>
                      <a:pt x="9847" y="947"/>
                    </a:lnTo>
                    <a:cubicBezTo>
                      <a:pt x="9843" y="948"/>
                      <a:pt x="9839" y="949"/>
                      <a:pt x="9835" y="950"/>
                    </a:cubicBezTo>
                    <a:cubicBezTo>
                      <a:pt x="9839" y="950"/>
                      <a:pt x="9842" y="949"/>
                      <a:pt x="9845" y="948"/>
                    </a:cubicBezTo>
                    <a:lnTo>
                      <a:pt x="9845" y="948"/>
                    </a:lnTo>
                    <a:cubicBezTo>
                      <a:pt x="9844" y="949"/>
                      <a:pt x="9843" y="949"/>
                      <a:pt x="9843" y="950"/>
                    </a:cubicBezTo>
                    <a:lnTo>
                      <a:pt x="9843" y="950"/>
                    </a:lnTo>
                    <a:cubicBezTo>
                      <a:pt x="9836" y="952"/>
                      <a:pt x="9830" y="953"/>
                      <a:pt x="9826" y="953"/>
                    </a:cubicBezTo>
                    <a:cubicBezTo>
                      <a:pt x="9735" y="1509"/>
                      <a:pt x="9583" y="2041"/>
                      <a:pt x="9403" y="2558"/>
                    </a:cubicBezTo>
                    <a:cubicBezTo>
                      <a:pt x="9393" y="2578"/>
                      <a:pt x="9386" y="2597"/>
                      <a:pt x="9377" y="2620"/>
                    </a:cubicBezTo>
                    <a:cubicBezTo>
                      <a:pt x="9386" y="2626"/>
                      <a:pt x="9397" y="2629"/>
                      <a:pt x="9409" y="2629"/>
                    </a:cubicBezTo>
                    <a:cubicBezTo>
                      <a:pt x="9432" y="2629"/>
                      <a:pt x="9455" y="2616"/>
                      <a:pt x="9464" y="2603"/>
                    </a:cubicBezTo>
                    <a:lnTo>
                      <a:pt x="9464" y="2603"/>
                    </a:lnTo>
                    <a:cubicBezTo>
                      <a:pt x="9441" y="2665"/>
                      <a:pt x="9419" y="2684"/>
                      <a:pt x="9403" y="2684"/>
                    </a:cubicBezTo>
                    <a:cubicBezTo>
                      <a:pt x="9383" y="2684"/>
                      <a:pt x="9374" y="2665"/>
                      <a:pt x="9367" y="2639"/>
                    </a:cubicBezTo>
                    <a:cubicBezTo>
                      <a:pt x="9254" y="2910"/>
                      <a:pt x="9134" y="3172"/>
                      <a:pt x="8999" y="3427"/>
                    </a:cubicBezTo>
                    <a:cubicBezTo>
                      <a:pt x="9002" y="3430"/>
                      <a:pt x="9006" y="3430"/>
                      <a:pt x="9009" y="3430"/>
                    </a:cubicBezTo>
                    <a:cubicBezTo>
                      <a:pt x="9041" y="3430"/>
                      <a:pt x="9086" y="3395"/>
                      <a:pt x="9176" y="3311"/>
                    </a:cubicBezTo>
                    <a:lnTo>
                      <a:pt x="9176" y="3311"/>
                    </a:lnTo>
                    <a:cubicBezTo>
                      <a:pt x="9048" y="3492"/>
                      <a:pt x="9012" y="3511"/>
                      <a:pt x="8893" y="3653"/>
                    </a:cubicBezTo>
                    <a:cubicBezTo>
                      <a:pt x="8909" y="3627"/>
                      <a:pt x="8912" y="3608"/>
                      <a:pt x="8912" y="3589"/>
                    </a:cubicBezTo>
                    <a:lnTo>
                      <a:pt x="8912" y="3589"/>
                    </a:lnTo>
                    <a:cubicBezTo>
                      <a:pt x="8789" y="3808"/>
                      <a:pt x="8657" y="4018"/>
                      <a:pt x="8511" y="4225"/>
                    </a:cubicBezTo>
                    <a:cubicBezTo>
                      <a:pt x="8405" y="4370"/>
                      <a:pt x="8295" y="4513"/>
                      <a:pt x="8179" y="4651"/>
                    </a:cubicBezTo>
                    <a:cubicBezTo>
                      <a:pt x="8166" y="4696"/>
                      <a:pt x="8130" y="4745"/>
                      <a:pt x="8072" y="4777"/>
                    </a:cubicBezTo>
                    <a:cubicBezTo>
                      <a:pt x="7952" y="4920"/>
                      <a:pt x="7827" y="5051"/>
                      <a:pt x="7694" y="5184"/>
                    </a:cubicBezTo>
                    <a:cubicBezTo>
                      <a:pt x="7681" y="5223"/>
                      <a:pt x="7665" y="5261"/>
                      <a:pt x="7649" y="5300"/>
                    </a:cubicBezTo>
                    <a:cubicBezTo>
                      <a:pt x="7475" y="5488"/>
                      <a:pt x="7207" y="5659"/>
                      <a:pt x="7097" y="5843"/>
                    </a:cubicBezTo>
                    <a:lnTo>
                      <a:pt x="7119" y="5830"/>
                    </a:lnTo>
                    <a:lnTo>
                      <a:pt x="7119" y="5830"/>
                    </a:lnTo>
                    <a:lnTo>
                      <a:pt x="7058" y="5947"/>
                    </a:lnTo>
                    <a:cubicBezTo>
                      <a:pt x="7049" y="5953"/>
                      <a:pt x="7042" y="5956"/>
                      <a:pt x="7035" y="5956"/>
                    </a:cubicBezTo>
                    <a:cubicBezTo>
                      <a:pt x="7022" y="5956"/>
                      <a:pt x="7013" y="5947"/>
                      <a:pt x="7003" y="5937"/>
                    </a:cubicBezTo>
                    <a:cubicBezTo>
                      <a:pt x="6993" y="5930"/>
                      <a:pt x="6983" y="5920"/>
                      <a:pt x="6974" y="5920"/>
                    </a:cubicBezTo>
                    <a:cubicBezTo>
                      <a:pt x="6961" y="5920"/>
                      <a:pt x="6948" y="5930"/>
                      <a:pt x="6928" y="5953"/>
                    </a:cubicBezTo>
                    <a:cubicBezTo>
                      <a:pt x="6925" y="5940"/>
                      <a:pt x="6925" y="5927"/>
                      <a:pt x="6928" y="5917"/>
                    </a:cubicBezTo>
                    <a:lnTo>
                      <a:pt x="6928" y="5917"/>
                    </a:lnTo>
                    <a:cubicBezTo>
                      <a:pt x="6800" y="6033"/>
                      <a:pt x="6667" y="6144"/>
                      <a:pt x="6518" y="6230"/>
                    </a:cubicBezTo>
                    <a:cubicBezTo>
                      <a:pt x="6386" y="6321"/>
                      <a:pt x="6244" y="6405"/>
                      <a:pt x="6095" y="6482"/>
                    </a:cubicBezTo>
                    <a:cubicBezTo>
                      <a:pt x="6087" y="6488"/>
                      <a:pt x="6075" y="6494"/>
                      <a:pt x="6066" y="6500"/>
                    </a:cubicBezTo>
                    <a:lnTo>
                      <a:pt x="6066" y="6500"/>
                    </a:lnTo>
                    <a:cubicBezTo>
                      <a:pt x="6067" y="6498"/>
                      <a:pt x="6068" y="6497"/>
                      <a:pt x="6069" y="6495"/>
                    </a:cubicBezTo>
                    <a:lnTo>
                      <a:pt x="6069" y="6495"/>
                    </a:lnTo>
                    <a:cubicBezTo>
                      <a:pt x="5837" y="6618"/>
                      <a:pt x="5588" y="6725"/>
                      <a:pt x="5336" y="6815"/>
                    </a:cubicBezTo>
                    <a:cubicBezTo>
                      <a:pt x="5294" y="6864"/>
                      <a:pt x="5246" y="6916"/>
                      <a:pt x="5207" y="6964"/>
                    </a:cubicBezTo>
                    <a:cubicBezTo>
                      <a:pt x="5197" y="6961"/>
                      <a:pt x="5188" y="6961"/>
                      <a:pt x="5181" y="6961"/>
                    </a:cubicBezTo>
                    <a:cubicBezTo>
                      <a:pt x="5039" y="6961"/>
                      <a:pt x="4917" y="7054"/>
                      <a:pt x="4771" y="7077"/>
                    </a:cubicBezTo>
                    <a:lnTo>
                      <a:pt x="4787" y="7035"/>
                    </a:lnTo>
                    <a:lnTo>
                      <a:pt x="4787" y="7035"/>
                    </a:lnTo>
                    <a:cubicBezTo>
                      <a:pt x="4697" y="7041"/>
                      <a:pt x="4577" y="7122"/>
                      <a:pt x="4452" y="7135"/>
                    </a:cubicBezTo>
                    <a:lnTo>
                      <a:pt x="4432" y="7112"/>
                    </a:lnTo>
                    <a:cubicBezTo>
                      <a:pt x="4394" y="7135"/>
                      <a:pt x="4280" y="7164"/>
                      <a:pt x="4225" y="7180"/>
                    </a:cubicBezTo>
                    <a:cubicBezTo>
                      <a:pt x="4273" y="7183"/>
                      <a:pt x="4293" y="7232"/>
                      <a:pt x="4345" y="7245"/>
                    </a:cubicBezTo>
                    <a:cubicBezTo>
                      <a:pt x="4264" y="7277"/>
                      <a:pt x="4183" y="7316"/>
                      <a:pt x="4099" y="7342"/>
                    </a:cubicBezTo>
                    <a:cubicBezTo>
                      <a:pt x="4077" y="7342"/>
                      <a:pt x="4067" y="7335"/>
                      <a:pt x="4067" y="7332"/>
                    </a:cubicBezTo>
                    <a:lnTo>
                      <a:pt x="4057" y="7403"/>
                    </a:lnTo>
                    <a:cubicBezTo>
                      <a:pt x="4045" y="7406"/>
                      <a:pt x="4032" y="7406"/>
                      <a:pt x="4021" y="7406"/>
                    </a:cubicBezTo>
                    <a:cubicBezTo>
                      <a:pt x="3983" y="7406"/>
                      <a:pt x="3970" y="7393"/>
                      <a:pt x="3977" y="7368"/>
                    </a:cubicBezTo>
                    <a:lnTo>
                      <a:pt x="3977" y="7368"/>
                    </a:lnTo>
                    <a:cubicBezTo>
                      <a:pt x="3841" y="7416"/>
                      <a:pt x="3796" y="7506"/>
                      <a:pt x="3653" y="7506"/>
                    </a:cubicBezTo>
                    <a:lnTo>
                      <a:pt x="3634" y="7506"/>
                    </a:lnTo>
                    <a:cubicBezTo>
                      <a:pt x="3691" y="7443"/>
                      <a:pt x="3730" y="7404"/>
                      <a:pt x="3828" y="7387"/>
                    </a:cubicBezTo>
                    <a:lnTo>
                      <a:pt x="3828" y="7387"/>
                    </a:lnTo>
                    <a:cubicBezTo>
                      <a:pt x="3774" y="7396"/>
                      <a:pt x="3720" y="7396"/>
                      <a:pt x="3666" y="7400"/>
                    </a:cubicBezTo>
                    <a:cubicBezTo>
                      <a:pt x="3731" y="7348"/>
                      <a:pt x="3951" y="7316"/>
                      <a:pt x="3980" y="7251"/>
                    </a:cubicBezTo>
                    <a:lnTo>
                      <a:pt x="3980" y="7251"/>
                    </a:lnTo>
                    <a:cubicBezTo>
                      <a:pt x="3912" y="7264"/>
                      <a:pt x="3844" y="7277"/>
                      <a:pt x="3777" y="7287"/>
                    </a:cubicBezTo>
                    <a:cubicBezTo>
                      <a:pt x="3631" y="7338"/>
                      <a:pt x="3473" y="7393"/>
                      <a:pt x="3353" y="7451"/>
                    </a:cubicBezTo>
                    <a:cubicBezTo>
                      <a:pt x="3324" y="7426"/>
                      <a:pt x="3292" y="7419"/>
                      <a:pt x="3256" y="7419"/>
                    </a:cubicBezTo>
                    <a:cubicBezTo>
                      <a:pt x="3227" y="7419"/>
                      <a:pt x="3198" y="7423"/>
                      <a:pt x="3166" y="7426"/>
                    </a:cubicBezTo>
                    <a:cubicBezTo>
                      <a:pt x="3134" y="7432"/>
                      <a:pt x="3101" y="7435"/>
                      <a:pt x="3066" y="7435"/>
                    </a:cubicBezTo>
                    <a:cubicBezTo>
                      <a:pt x="3037" y="7435"/>
                      <a:pt x="3004" y="7432"/>
                      <a:pt x="2975" y="7423"/>
                    </a:cubicBezTo>
                    <a:cubicBezTo>
                      <a:pt x="2956" y="7403"/>
                      <a:pt x="2911" y="7381"/>
                      <a:pt x="2940" y="7348"/>
                    </a:cubicBezTo>
                    <a:lnTo>
                      <a:pt x="2982" y="7348"/>
                    </a:lnTo>
                    <a:cubicBezTo>
                      <a:pt x="2924" y="7338"/>
                      <a:pt x="2866" y="7335"/>
                      <a:pt x="2804" y="7335"/>
                    </a:cubicBezTo>
                    <a:cubicBezTo>
                      <a:pt x="2659" y="7335"/>
                      <a:pt x="2504" y="7354"/>
                      <a:pt x="2374" y="7374"/>
                    </a:cubicBezTo>
                    <a:lnTo>
                      <a:pt x="2301" y="7280"/>
                    </a:lnTo>
                    <a:cubicBezTo>
                      <a:pt x="2252" y="7264"/>
                      <a:pt x="2219" y="7257"/>
                      <a:pt x="2200" y="7257"/>
                    </a:cubicBezTo>
                    <a:cubicBezTo>
                      <a:pt x="2158" y="7257"/>
                      <a:pt x="2168" y="7287"/>
                      <a:pt x="2171" y="7316"/>
                    </a:cubicBezTo>
                    <a:cubicBezTo>
                      <a:pt x="2171" y="7348"/>
                      <a:pt x="2168" y="7377"/>
                      <a:pt x="2097" y="7377"/>
                    </a:cubicBezTo>
                    <a:cubicBezTo>
                      <a:pt x="2074" y="7377"/>
                      <a:pt x="2052" y="7374"/>
                      <a:pt x="2019" y="7371"/>
                    </a:cubicBezTo>
                    <a:cubicBezTo>
                      <a:pt x="1967" y="7271"/>
                      <a:pt x="1664" y="7219"/>
                      <a:pt x="1677" y="7144"/>
                    </a:cubicBezTo>
                    <a:cubicBezTo>
                      <a:pt x="1651" y="7141"/>
                      <a:pt x="1632" y="7135"/>
                      <a:pt x="1618" y="7135"/>
                    </a:cubicBezTo>
                    <a:cubicBezTo>
                      <a:pt x="1599" y="7135"/>
                      <a:pt x="1587" y="7141"/>
                      <a:pt x="1570" y="7168"/>
                    </a:cubicBezTo>
                    <a:cubicBezTo>
                      <a:pt x="1618" y="7193"/>
                      <a:pt x="1732" y="7219"/>
                      <a:pt x="1651" y="7251"/>
                    </a:cubicBezTo>
                    <a:cubicBezTo>
                      <a:pt x="1541" y="7238"/>
                      <a:pt x="1509" y="7177"/>
                      <a:pt x="1432" y="7148"/>
                    </a:cubicBezTo>
                    <a:cubicBezTo>
                      <a:pt x="1441" y="7138"/>
                      <a:pt x="1515" y="7119"/>
                      <a:pt x="1480" y="7116"/>
                    </a:cubicBezTo>
                    <a:cubicBezTo>
                      <a:pt x="1274" y="7071"/>
                      <a:pt x="950" y="6889"/>
                      <a:pt x="712" y="6880"/>
                    </a:cubicBezTo>
                    <a:lnTo>
                      <a:pt x="712" y="6880"/>
                    </a:lnTo>
                    <a:cubicBezTo>
                      <a:pt x="779" y="6916"/>
                      <a:pt x="818" y="6877"/>
                      <a:pt x="882" y="6954"/>
                    </a:cubicBezTo>
                    <a:cubicBezTo>
                      <a:pt x="876" y="6964"/>
                      <a:pt x="867" y="6967"/>
                      <a:pt x="856" y="6967"/>
                    </a:cubicBezTo>
                    <a:cubicBezTo>
                      <a:pt x="847" y="6967"/>
                      <a:pt x="837" y="6964"/>
                      <a:pt x="824" y="6961"/>
                    </a:cubicBezTo>
                    <a:cubicBezTo>
                      <a:pt x="815" y="6957"/>
                      <a:pt x="805" y="6954"/>
                      <a:pt x="795" y="6954"/>
                    </a:cubicBezTo>
                    <a:lnTo>
                      <a:pt x="789" y="6954"/>
                    </a:lnTo>
                    <a:cubicBezTo>
                      <a:pt x="760" y="7019"/>
                      <a:pt x="901" y="6974"/>
                      <a:pt x="963" y="7071"/>
                    </a:cubicBezTo>
                    <a:cubicBezTo>
                      <a:pt x="901" y="7064"/>
                      <a:pt x="834" y="7057"/>
                      <a:pt x="766" y="7044"/>
                    </a:cubicBezTo>
                    <a:lnTo>
                      <a:pt x="766" y="7044"/>
                    </a:lnTo>
                    <a:lnTo>
                      <a:pt x="770" y="7047"/>
                    </a:lnTo>
                    <a:lnTo>
                      <a:pt x="818" y="7157"/>
                    </a:lnTo>
                    <a:cubicBezTo>
                      <a:pt x="663" y="7132"/>
                      <a:pt x="518" y="7109"/>
                      <a:pt x="343" y="7032"/>
                    </a:cubicBezTo>
                    <a:lnTo>
                      <a:pt x="343" y="7032"/>
                    </a:lnTo>
                    <a:cubicBezTo>
                      <a:pt x="630" y="7345"/>
                      <a:pt x="901" y="7177"/>
                      <a:pt x="1115" y="7396"/>
                    </a:cubicBezTo>
                    <a:lnTo>
                      <a:pt x="1111" y="7396"/>
                    </a:lnTo>
                    <a:cubicBezTo>
                      <a:pt x="1063" y="7396"/>
                      <a:pt x="1095" y="7435"/>
                      <a:pt x="1095" y="7454"/>
                    </a:cubicBezTo>
                    <a:cubicBezTo>
                      <a:pt x="1177" y="7464"/>
                      <a:pt x="1260" y="7493"/>
                      <a:pt x="1325" y="7493"/>
                    </a:cubicBezTo>
                    <a:cubicBezTo>
                      <a:pt x="1341" y="7493"/>
                      <a:pt x="1354" y="7493"/>
                      <a:pt x="1367" y="7487"/>
                    </a:cubicBezTo>
                    <a:cubicBezTo>
                      <a:pt x="1412" y="7509"/>
                      <a:pt x="1457" y="7526"/>
                      <a:pt x="1502" y="7542"/>
                    </a:cubicBezTo>
                    <a:cubicBezTo>
                      <a:pt x="1493" y="7567"/>
                      <a:pt x="1444" y="7609"/>
                      <a:pt x="1367" y="7609"/>
                    </a:cubicBezTo>
                    <a:cubicBezTo>
                      <a:pt x="1341" y="7609"/>
                      <a:pt x="1312" y="7606"/>
                      <a:pt x="1280" y="7594"/>
                    </a:cubicBezTo>
                    <a:lnTo>
                      <a:pt x="1280" y="7594"/>
                    </a:lnTo>
                    <a:cubicBezTo>
                      <a:pt x="1773" y="7800"/>
                      <a:pt x="2204" y="7703"/>
                      <a:pt x="2697" y="7833"/>
                    </a:cubicBezTo>
                    <a:cubicBezTo>
                      <a:pt x="2720" y="7852"/>
                      <a:pt x="2626" y="7846"/>
                      <a:pt x="2665" y="7865"/>
                    </a:cubicBezTo>
                    <a:cubicBezTo>
                      <a:pt x="2727" y="7852"/>
                      <a:pt x="2820" y="7839"/>
                      <a:pt x="2846" y="7819"/>
                    </a:cubicBezTo>
                    <a:lnTo>
                      <a:pt x="2846" y="7819"/>
                    </a:lnTo>
                    <a:cubicBezTo>
                      <a:pt x="2838" y="7831"/>
                      <a:pt x="2827" y="7844"/>
                      <a:pt x="2806" y="7850"/>
                    </a:cubicBezTo>
                    <a:lnTo>
                      <a:pt x="2806" y="7850"/>
                    </a:lnTo>
                    <a:cubicBezTo>
                      <a:pt x="2815" y="7849"/>
                      <a:pt x="2824" y="7849"/>
                      <a:pt x="2833" y="7849"/>
                    </a:cubicBezTo>
                    <a:cubicBezTo>
                      <a:pt x="2927" y="7849"/>
                      <a:pt x="3004" y="7865"/>
                      <a:pt x="3076" y="7881"/>
                    </a:cubicBezTo>
                    <a:cubicBezTo>
                      <a:pt x="3143" y="7897"/>
                      <a:pt x="3204" y="7913"/>
                      <a:pt x="3266" y="7913"/>
                    </a:cubicBezTo>
                    <a:cubicBezTo>
                      <a:pt x="3301" y="7913"/>
                      <a:pt x="3334" y="7907"/>
                      <a:pt x="3370" y="7897"/>
                    </a:cubicBezTo>
                    <a:lnTo>
                      <a:pt x="3370" y="7897"/>
                    </a:lnTo>
                    <a:cubicBezTo>
                      <a:pt x="3379" y="7943"/>
                      <a:pt x="3234" y="7926"/>
                      <a:pt x="3256" y="7943"/>
                    </a:cubicBezTo>
                    <a:cubicBezTo>
                      <a:pt x="3289" y="7949"/>
                      <a:pt x="3321" y="7952"/>
                      <a:pt x="3350" y="7952"/>
                    </a:cubicBezTo>
                    <a:cubicBezTo>
                      <a:pt x="3563" y="7952"/>
                      <a:pt x="3696" y="7826"/>
                      <a:pt x="3928" y="7803"/>
                    </a:cubicBezTo>
                    <a:lnTo>
                      <a:pt x="3928" y="7803"/>
                    </a:lnTo>
                    <a:cubicBezTo>
                      <a:pt x="3847" y="7881"/>
                      <a:pt x="3996" y="7861"/>
                      <a:pt x="4073" y="7888"/>
                    </a:cubicBezTo>
                    <a:cubicBezTo>
                      <a:pt x="4290" y="7810"/>
                      <a:pt x="4739" y="7674"/>
                      <a:pt x="5039" y="7529"/>
                    </a:cubicBezTo>
                    <a:lnTo>
                      <a:pt x="5039" y="7529"/>
                    </a:lnTo>
                    <a:cubicBezTo>
                      <a:pt x="5033" y="7574"/>
                      <a:pt x="5049" y="7590"/>
                      <a:pt x="5081" y="7590"/>
                    </a:cubicBezTo>
                    <a:cubicBezTo>
                      <a:pt x="5117" y="7590"/>
                      <a:pt x="5175" y="7564"/>
                      <a:pt x="5233" y="7542"/>
                    </a:cubicBezTo>
                    <a:cubicBezTo>
                      <a:pt x="5294" y="7519"/>
                      <a:pt x="5356" y="7493"/>
                      <a:pt x="5401" y="7493"/>
                    </a:cubicBezTo>
                    <a:cubicBezTo>
                      <a:pt x="5427" y="7493"/>
                      <a:pt x="5449" y="7503"/>
                      <a:pt x="5463" y="7523"/>
                    </a:cubicBezTo>
                    <a:cubicBezTo>
                      <a:pt x="5533" y="7497"/>
                      <a:pt x="5627" y="7426"/>
                      <a:pt x="5614" y="7374"/>
                    </a:cubicBezTo>
                    <a:lnTo>
                      <a:pt x="5614" y="7374"/>
                    </a:lnTo>
                    <a:cubicBezTo>
                      <a:pt x="5601" y="7396"/>
                      <a:pt x="5563" y="7406"/>
                      <a:pt x="5530" y="7406"/>
                    </a:cubicBezTo>
                    <a:cubicBezTo>
                      <a:pt x="5501" y="7406"/>
                      <a:pt x="5479" y="7396"/>
                      <a:pt x="5482" y="7384"/>
                    </a:cubicBezTo>
                    <a:cubicBezTo>
                      <a:pt x="5576" y="7332"/>
                      <a:pt x="5724" y="7261"/>
                      <a:pt x="5707" y="7193"/>
                    </a:cubicBezTo>
                    <a:lnTo>
                      <a:pt x="5707" y="7193"/>
                    </a:lnTo>
                    <a:lnTo>
                      <a:pt x="5856" y="7199"/>
                    </a:lnTo>
                    <a:cubicBezTo>
                      <a:pt x="5847" y="7168"/>
                      <a:pt x="5847" y="7125"/>
                      <a:pt x="5866" y="7090"/>
                    </a:cubicBezTo>
                    <a:cubicBezTo>
                      <a:pt x="5876" y="7071"/>
                      <a:pt x="5892" y="7051"/>
                      <a:pt x="5914" y="7041"/>
                    </a:cubicBezTo>
                    <a:cubicBezTo>
                      <a:pt x="5928" y="7044"/>
                      <a:pt x="5940" y="7044"/>
                      <a:pt x="5950" y="7047"/>
                    </a:cubicBezTo>
                    <a:cubicBezTo>
                      <a:pt x="5963" y="7051"/>
                      <a:pt x="5973" y="7051"/>
                      <a:pt x="5979" y="7051"/>
                    </a:cubicBezTo>
                    <a:cubicBezTo>
                      <a:pt x="6005" y="7051"/>
                      <a:pt x="6002" y="7038"/>
                      <a:pt x="5995" y="7022"/>
                    </a:cubicBezTo>
                    <a:cubicBezTo>
                      <a:pt x="5986" y="6993"/>
                      <a:pt x="5963" y="6947"/>
                      <a:pt x="6095" y="6925"/>
                    </a:cubicBezTo>
                    <a:lnTo>
                      <a:pt x="6095" y="6925"/>
                    </a:lnTo>
                    <a:cubicBezTo>
                      <a:pt x="6089" y="6944"/>
                      <a:pt x="6083" y="6964"/>
                      <a:pt x="6080" y="6980"/>
                    </a:cubicBezTo>
                    <a:cubicBezTo>
                      <a:pt x="6063" y="7028"/>
                      <a:pt x="6050" y="7067"/>
                      <a:pt x="6053" y="7102"/>
                    </a:cubicBezTo>
                    <a:cubicBezTo>
                      <a:pt x="6160" y="7064"/>
                      <a:pt x="6131" y="7041"/>
                      <a:pt x="6196" y="6993"/>
                    </a:cubicBezTo>
                    <a:lnTo>
                      <a:pt x="6196" y="6993"/>
                    </a:lnTo>
                    <a:cubicBezTo>
                      <a:pt x="6238" y="7016"/>
                      <a:pt x="6180" y="7129"/>
                      <a:pt x="6114" y="7193"/>
                    </a:cubicBezTo>
                    <a:lnTo>
                      <a:pt x="6263" y="7161"/>
                    </a:lnTo>
                    <a:cubicBezTo>
                      <a:pt x="6347" y="7016"/>
                      <a:pt x="6502" y="6802"/>
                      <a:pt x="6703" y="6699"/>
                    </a:cubicBezTo>
                    <a:lnTo>
                      <a:pt x="6703" y="6699"/>
                    </a:lnTo>
                    <a:cubicBezTo>
                      <a:pt x="6696" y="6761"/>
                      <a:pt x="6635" y="6799"/>
                      <a:pt x="6722" y="6825"/>
                    </a:cubicBezTo>
                    <a:cubicBezTo>
                      <a:pt x="6793" y="6757"/>
                      <a:pt x="6855" y="6612"/>
                      <a:pt x="6983" y="6576"/>
                    </a:cubicBezTo>
                    <a:lnTo>
                      <a:pt x="6983" y="6576"/>
                    </a:lnTo>
                    <a:cubicBezTo>
                      <a:pt x="6971" y="6592"/>
                      <a:pt x="6986" y="6592"/>
                      <a:pt x="6975" y="6608"/>
                    </a:cubicBezTo>
                    <a:lnTo>
                      <a:pt x="6975" y="6608"/>
                    </a:lnTo>
                    <a:cubicBezTo>
                      <a:pt x="7116" y="6418"/>
                      <a:pt x="7122" y="6528"/>
                      <a:pt x="7297" y="6415"/>
                    </a:cubicBezTo>
                    <a:cubicBezTo>
                      <a:pt x="7297" y="6424"/>
                      <a:pt x="7304" y="6431"/>
                      <a:pt x="7304" y="6440"/>
                    </a:cubicBezTo>
                    <a:lnTo>
                      <a:pt x="7371" y="6324"/>
                    </a:lnTo>
                    <a:cubicBezTo>
                      <a:pt x="7445" y="6179"/>
                      <a:pt x="7526" y="6163"/>
                      <a:pt x="7611" y="6163"/>
                    </a:cubicBezTo>
                    <a:lnTo>
                      <a:pt x="7649" y="6163"/>
                    </a:lnTo>
                    <a:cubicBezTo>
                      <a:pt x="7662" y="6163"/>
                      <a:pt x="7675" y="6166"/>
                      <a:pt x="7688" y="6166"/>
                    </a:cubicBezTo>
                    <a:cubicBezTo>
                      <a:pt x="7697" y="6166"/>
                      <a:pt x="7707" y="6163"/>
                      <a:pt x="7720" y="6163"/>
                    </a:cubicBezTo>
                    <a:cubicBezTo>
                      <a:pt x="7778" y="6114"/>
                      <a:pt x="7836" y="6063"/>
                      <a:pt x="7894" y="6008"/>
                    </a:cubicBezTo>
                    <a:cubicBezTo>
                      <a:pt x="7911" y="5927"/>
                      <a:pt x="7991" y="5814"/>
                      <a:pt x="7982" y="5753"/>
                    </a:cubicBezTo>
                    <a:cubicBezTo>
                      <a:pt x="8004" y="5730"/>
                      <a:pt x="8037" y="5720"/>
                      <a:pt x="8069" y="5720"/>
                    </a:cubicBezTo>
                    <a:cubicBezTo>
                      <a:pt x="8104" y="5720"/>
                      <a:pt x="8143" y="5733"/>
                      <a:pt x="8176" y="5743"/>
                    </a:cubicBezTo>
                    <a:cubicBezTo>
                      <a:pt x="8347" y="5575"/>
                      <a:pt x="8514" y="5400"/>
                      <a:pt x="8676" y="5216"/>
                    </a:cubicBezTo>
                    <a:cubicBezTo>
                      <a:pt x="8672" y="5113"/>
                      <a:pt x="8660" y="4993"/>
                      <a:pt x="8838" y="4900"/>
                    </a:cubicBezTo>
                    <a:lnTo>
                      <a:pt x="8847" y="4913"/>
                    </a:lnTo>
                    <a:cubicBezTo>
                      <a:pt x="8841" y="4881"/>
                      <a:pt x="8934" y="4838"/>
                      <a:pt x="8928" y="4780"/>
                    </a:cubicBezTo>
                    <a:cubicBezTo>
                      <a:pt x="8921" y="4780"/>
                      <a:pt x="8915" y="4784"/>
                      <a:pt x="8909" y="4784"/>
                    </a:cubicBezTo>
                    <a:cubicBezTo>
                      <a:pt x="8873" y="4784"/>
                      <a:pt x="8873" y="4761"/>
                      <a:pt x="8873" y="4738"/>
                    </a:cubicBezTo>
                    <a:cubicBezTo>
                      <a:pt x="8876" y="4716"/>
                      <a:pt x="8879" y="4693"/>
                      <a:pt x="8851" y="4693"/>
                    </a:cubicBezTo>
                    <a:cubicBezTo>
                      <a:pt x="8841" y="4693"/>
                      <a:pt x="8831" y="4696"/>
                      <a:pt x="8815" y="4699"/>
                    </a:cubicBezTo>
                    <a:cubicBezTo>
                      <a:pt x="8851" y="4644"/>
                      <a:pt x="8896" y="4629"/>
                      <a:pt x="8938" y="4629"/>
                    </a:cubicBezTo>
                    <a:cubicBezTo>
                      <a:pt x="8983" y="4629"/>
                      <a:pt x="9028" y="4648"/>
                      <a:pt x="9064" y="4661"/>
                    </a:cubicBezTo>
                    <a:cubicBezTo>
                      <a:pt x="9018" y="4516"/>
                      <a:pt x="9264" y="4467"/>
                      <a:pt x="9316" y="4251"/>
                    </a:cubicBezTo>
                    <a:lnTo>
                      <a:pt x="9316" y="4251"/>
                    </a:lnTo>
                    <a:cubicBezTo>
                      <a:pt x="9331" y="4289"/>
                      <a:pt x="9290" y="4389"/>
                      <a:pt x="9286" y="4441"/>
                    </a:cubicBezTo>
                    <a:cubicBezTo>
                      <a:pt x="9303" y="4416"/>
                      <a:pt x="9319" y="4392"/>
                      <a:pt x="9335" y="4367"/>
                    </a:cubicBezTo>
                    <a:cubicBezTo>
                      <a:pt x="9341" y="4299"/>
                      <a:pt x="9345" y="4228"/>
                      <a:pt x="9348" y="4157"/>
                    </a:cubicBezTo>
                    <a:lnTo>
                      <a:pt x="9348" y="4157"/>
                    </a:lnTo>
                    <a:lnTo>
                      <a:pt x="9290" y="4261"/>
                    </a:lnTo>
                    <a:cubicBezTo>
                      <a:pt x="9312" y="4040"/>
                      <a:pt x="9432" y="4044"/>
                      <a:pt x="9519" y="3954"/>
                    </a:cubicBezTo>
                    <a:lnTo>
                      <a:pt x="9522" y="3954"/>
                    </a:lnTo>
                    <a:cubicBezTo>
                      <a:pt x="9561" y="3954"/>
                      <a:pt x="9535" y="4028"/>
                      <a:pt x="9510" y="4076"/>
                    </a:cubicBezTo>
                    <a:cubicBezTo>
                      <a:pt x="9541" y="4024"/>
                      <a:pt x="9577" y="3927"/>
                      <a:pt x="9590" y="3840"/>
                    </a:cubicBezTo>
                    <a:cubicBezTo>
                      <a:pt x="9587" y="3769"/>
                      <a:pt x="9638" y="3556"/>
                      <a:pt x="9616" y="3453"/>
                    </a:cubicBezTo>
                    <a:lnTo>
                      <a:pt x="9638" y="3423"/>
                    </a:lnTo>
                    <a:cubicBezTo>
                      <a:pt x="9641" y="3430"/>
                      <a:pt x="9645" y="3437"/>
                      <a:pt x="9645" y="3443"/>
                    </a:cubicBezTo>
                    <a:cubicBezTo>
                      <a:pt x="9652" y="3427"/>
                      <a:pt x="9652" y="3414"/>
                      <a:pt x="9655" y="3401"/>
                    </a:cubicBezTo>
                    <a:lnTo>
                      <a:pt x="9716" y="3311"/>
                    </a:lnTo>
                    <a:lnTo>
                      <a:pt x="9723" y="3337"/>
                    </a:lnTo>
                    <a:lnTo>
                      <a:pt x="9726" y="3295"/>
                    </a:lnTo>
                    <a:lnTo>
                      <a:pt x="9787" y="3198"/>
                    </a:lnTo>
                    <a:lnTo>
                      <a:pt x="9784" y="3137"/>
                    </a:lnTo>
                    <a:lnTo>
                      <a:pt x="9768" y="3159"/>
                    </a:lnTo>
                    <a:cubicBezTo>
                      <a:pt x="9729" y="3137"/>
                      <a:pt x="9707" y="3091"/>
                      <a:pt x="9700" y="3030"/>
                    </a:cubicBezTo>
                    <a:cubicBezTo>
                      <a:pt x="9696" y="2972"/>
                      <a:pt x="9710" y="2897"/>
                      <a:pt x="9742" y="2827"/>
                    </a:cubicBezTo>
                    <a:lnTo>
                      <a:pt x="9742" y="2827"/>
                    </a:lnTo>
                    <a:cubicBezTo>
                      <a:pt x="9732" y="2836"/>
                      <a:pt x="9696" y="2907"/>
                      <a:pt x="9638" y="3010"/>
                    </a:cubicBezTo>
                    <a:lnTo>
                      <a:pt x="9626" y="2962"/>
                    </a:lnTo>
                    <a:cubicBezTo>
                      <a:pt x="9707" y="2810"/>
                      <a:pt x="9781" y="2665"/>
                      <a:pt x="9845" y="2526"/>
                    </a:cubicBezTo>
                    <a:lnTo>
                      <a:pt x="9845" y="2526"/>
                    </a:lnTo>
                    <a:cubicBezTo>
                      <a:pt x="9842" y="2584"/>
                      <a:pt x="9839" y="2642"/>
                      <a:pt x="9807" y="2703"/>
                    </a:cubicBezTo>
                    <a:cubicBezTo>
                      <a:pt x="9820" y="2694"/>
                      <a:pt x="9832" y="2681"/>
                      <a:pt x="9842" y="2668"/>
                    </a:cubicBezTo>
                    <a:cubicBezTo>
                      <a:pt x="9945" y="2532"/>
                      <a:pt x="9907" y="2293"/>
                      <a:pt x="10033" y="2258"/>
                    </a:cubicBezTo>
                    <a:lnTo>
                      <a:pt x="10033" y="2258"/>
                    </a:lnTo>
                    <a:cubicBezTo>
                      <a:pt x="10058" y="2532"/>
                      <a:pt x="9965" y="2629"/>
                      <a:pt x="9907" y="2894"/>
                    </a:cubicBezTo>
                    <a:cubicBezTo>
                      <a:pt x="9884" y="2907"/>
                      <a:pt x="9871" y="2913"/>
                      <a:pt x="9862" y="2913"/>
                    </a:cubicBezTo>
                    <a:cubicBezTo>
                      <a:pt x="9807" y="2913"/>
                      <a:pt x="9907" y="2710"/>
                      <a:pt x="9868" y="2687"/>
                    </a:cubicBezTo>
                    <a:lnTo>
                      <a:pt x="9868" y="2687"/>
                    </a:lnTo>
                    <a:lnTo>
                      <a:pt x="9790" y="2816"/>
                    </a:lnTo>
                    <a:cubicBezTo>
                      <a:pt x="9848" y="2820"/>
                      <a:pt x="9726" y="3078"/>
                      <a:pt x="9842" y="3078"/>
                    </a:cubicBezTo>
                    <a:lnTo>
                      <a:pt x="9859" y="3078"/>
                    </a:lnTo>
                    <a:cubicBezTo>
                      <a:pt x="10023" y="2784"/>
                      <a:pt x="10149" y="2471"/>
                      <a:pt x="10227" y="2193"/>
                    </a:cubicBezTo>
                    <a:cubicBezTo>
                      <a:pt x="10272" y="2229"/>
                      <a:pt x="10317" y="2268"/>
                      <a:pt x="10362" y="2306"/>
                    </a:cubicBezTo>
                    <a:cubicBezTo>
                      <a:pt x="10420" y="2183"/>
                      <a:pt x="10472" y="2054"/>
                      <a:pt x="10524" y="1922"/>
                    </a:cubicBezTo>
                    <a:cubicBezTo>
                      <a:pt x="10530" y="1909"/>
                      <a:pt x="10533" y="1896"/>
                      <a:pt x="10540" y="1883"/>
                    </a:cubicBezTo>
                    <a:cubicBezTo>
                      <a:pt x="10510" y="1831"/>
                      <a:pt x="10482" y="1776"/>
                      <a:pt x="10556" y="1641"/>
                    </a:cubicBezTo>
                    <a:cubicBezTo>
                      <a:pt x="10569" y="1651"/>
                      <a:pt x="10601" y="1648"/>
                      <a:pt x="10624" y="1670"/>
                    </a:cubicBezTo>
                    <a:cubicBezTo>
                      <a:pt x="10643" y="1625"/>
                      <a:pt x="10659" y="1576"/>
                      <a:pt x="10676" y="1531"/>
                    </a:cubicBezTo>
                    <a:cubicBezTo>
                      <a:pt x="10665" y="1515"/>
                      <a:pt x="10662" y="1486"/>
                      <a:pt x="10665" y="1441"/>
                    </a:cubicBezTo>
                    <a:cubicBezTo>
                      <a:pt x="10672" y="1415"/>
                      <a:pt x="10679" y="1405"/>
                      <a:pt x="10685" y="1405"/>
                    </a:cubicBezTo>
                    <a:cubicBezTo>
                      <a:pt x="10695" y="1405"/>
                      <a:pt x="10701" y="1412"/>
                      <a:pt x="10711" y="1421"/>
                    </a:cubicBezTo>
                    <a:cubicBezTo>
                      <a:pt x="10717" y="1389"/>
                      <a:pt x="10727" y="1357"/>
                      <a:pt x="10734" y="1324"/>
                    </a:cubicBezTo>
                    <a:lnTo>
                      <a:pt x="10734" y="1189"/>
                    </a:lnTo>
                    <a:lnTo>
                      <a:pt x="10765" y="1199"/>
                    </a:lnTo>
                    <a:cubicBezTo>
                      <a:pt x="10785" y="1114"/>
                      <a:pt x="10808" y="1037"/>
                      <a:pt x="10824" y="950"/>
                    </a:cubicBezTo>
                    <a:cubicBezTo>
                      <a:pt x="10840" y="882"/>
                      <a:pt x="10847" y="795"/>
                      <a:pt x="10831" y="688"/>
                    </a:cubicBezTo>
                    <a:cubicBezTo>
                      <a:pt x="10808" y="582"/>
                      <a:pt x="10772" y="413"/>
                      <a:pt x="10559" y="226"/>
                    </a:cubicBezTo>
                    <a:lnTo>
                      <a:pt x="10559" y="226"/>
                    </a:lnTo>
                    <a:cubicBezTo>
                      <a:pt x="10620" y="265"/>
                      <a:pt x="10676" y="330"/>
                      <a:pt x="10737" y="417"/>
                    </a:cubicBezTo>
                    <a:cubicBezTo>
                      <a:pt x="10782" y="494"/>
                      <a:pt x="10820" y="588"/>
                      <a:pt x="10843" y="672"/>
                    </a:cubicBezTo>
                    <a:cubicBezTo>
                      <a:pt x="10886" y="837"/>
                      <a:pt x="10892" y="989"/>
                      <a:pt x="10914" y="1105"/>
                    </a:cubicBezTo>
                    <a:cubicBezTo>
                      <a:pt x="10995" y="962"/>
                      <a:pt x="10898" y="772"/>
                      <a:pt x="10820" y="555"/>
                    </a:cubicBezTo>
                    <a:lnTo>
                      <a:pt x="10820" y="555"/>
                    </a:lnTo>
                    <a:cubicBezTo>
                      <a:pt x="10882" y="652"/>
                      <a:pt x="10901" y="691"/>
                      <a:pt x="10917" y="691"/>
                    </a:cubicBezTo>
                    <a:cubicBezTo>
                      <a:pt x="10931" y="685"/>
                      <a:pt x="10953" y="656"/>
                      <a:pt x="10914" y="517"/>
                    </a:cubicBezTo>
                    <a:cubicBezTo>
                      <a:pt x="10886" y="488"/>
                      <a:pt x="10853" y="462"/>
                      <a:pt x="10824" y="439"/>
                    </a:cubicBezTo>
                    <a:cubicBezTo>
                      <a:pt x="10789" y="365"/>
                      <a:pt x="10701" y="245"/>
                      <a:pt x="10610" y="162"/>
                    </a:cubicBezTo>
                    <a:cubicBezTo>
                      <a:pt x="10504" y="71"/>
                      <a:pt x="10404" y="13"/>
                      <a:pt x="103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1"/>
              <p:cNvSpPr/>
              <p:nvPr/>
            </p:nvSpPr>
            <p:spPr>
              <a:xfrm>
                <a:off x="2963650" y="2564375"/>
                <a:ext cx="25" cy="100"/>
              </a:xfrm>
              <a:custGeom>
                <a:rect b="b" l="l" r="r" t="t"/>
                <a:pathLst>
                  <a:path extrusionOk="0" h="4" w="1">
                    <a:moveTo>
                      <a:pt x="0" y="1"/>
                    </a:moveTo>
                    <a:lnTo>
                      <a:pt x="0" y="4"/>
                    </a:lnTo>
                    <a:lnTo>
                      <a:pt x="0" y="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1"/>
              <p:cNvSpPr/>
              <p:nvPr/>
            </p:nvSpPr>
            <p:spPr>
              <a:xfrm>
                <a:off x="2923350" y="2575450"/>
                <a:ext cx="4400" cy="5725"/>
              </a:xfrm>
              <a:custGeom>
                <a:rect b="b" l="l" r="r" t="t"/>
                <a:pathLst>
                  <a:path extrusionOk="0" h="229" w="176">
                    <a:moveTo>
                      <a:pt x="175" y="0"/>
                    </a:moveTo>
                    <a:cubicBezTo>
                      <a:pt x="136" y="32"/>
                      <a:pt x="84" y="84"/>
                      <a:pt x="33" y="136"/>
                    </a:cubicBezTo>
                    <a:cubicBezTo>
                      <a:pt x="20" y="168"/>
                      <a:pt x="10" y="197"/>
                      <a:pt x="1" y="229"/>
                    </a:cubicBezTo>
                    <a:lnTo>
                      <a:pt x="1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1"/>
              <p:cNvSpPr/>
              <p:nvPr/>
            </p:nvSpPr>
            <p:spPr>
              <a:xfrm>
                <a:off x="2866175" y="2594150"/>
                <a:ext cx="42025" cy="26600"/>
              </a:xfrm>
              <a:custGeom>
                <a:rect b="b" l="l" r="r" t="t"/>
                <a:pathLst>
                  <a:path extrusionOk="0" h="1064" w="1681">
                    <a:moveTo>
                      <a:pt x="1635" y="1"/>
                    </a:moveTo>
                    <a:cubicBezTo>
                      <a:pt x="1629" y="4"/>
                      <a:pt x="1623" y="8"/>
                      <a:pt x="1616" y="14"/>
                    </a:cubicBezTo>
                    <a:cubicBezTo>
                      <a:pt x="1551" y="130"/>
                      <a:pt x="1322" y="208"/>
                      <a:pt x="1257" y="340"/>
                    </a:cubicBezTo>
                    <a:cubicBezTo>
                      <a:pt x="1235" y="353"/>
                      <a:pt x="1219" y="357"/>
                      <a:pt x="1209" y="357"/>
                    </a:cubicBezTo>
                    <a:cubicBezTo>
                      <a:pt x="1189" y="357"/>
                      <a:pt x="1199" y="333"/>
                      <a:pt x="1209" y="311"/>
                    </a:cubicBezTo>
                    <a:cubicBezTo>
                      <a:pt x="1216" y="295"/>
                      <a:pt x="1225" y="282"/>
                      <a:pt x="1225" y="272"/>
                    </a:cubicBezTo>
                    <a:lnTo>
                      <a:pt x="1225" y="272"/>
                    </a:lnTo>
                    <a:cubicBezTo>
                      <a:pt x="1219" y="279"/>
                      <a:pt x="1209" y="282"/>
                      <a:pt x="1202" y="285"/>
                    </a:cubicBezTo>
                    <a:lnTo>
                      <a:pt x="1196" y="347"/>
                    </a:lnTo>
                    <a:cubicBezTo>
                      <a:pt x="1170" y="357"/>
                      <a:pt x="1150" y="363"/>
                      <a:pt x="1134" y="363"/>
                    </a:cubicBezTo>
                    <a:cubicBezTo>
                      <a:pt x="1122" y="363"/>
                      <a:pt x="1109" y="357"/>
                      <a:pt x="1102" y="347"/>
                    </a:cubicBezTo>
                    <a:cubicBezTo>
                      <a:pt x="1018" y="399"/>
                      <a:pt x="934" y="447"/>
                      <a:pt x="850" y="492"/>
                    </a:cubicBezTo>
                    <a:cubicBezTo>
                      <a:pt x="795" y="544"/>
                      <a:pt x="750" y="602"/>
                      <a:pt x="712" y="660"/>
                    </a:cubicBezTo>
                    <a:cubicBezTo>
                      <a:pt x="743" y="631"/>
                      <a:pt x="760" y="621"/>
                      <a:pt x="766" y="621"/>
                    </a:cubicBezTo>
                    <a:cubicBezTo>
                      <a:pt x="779" y="621"/>
                      <a:pt x="779" y="640"/>
                      <a:pt x="779" y="657"/>
                    </a:cubicBezTo>
                    <a:lnTo>
                      <a:pt x="779" y="676"/>
                    </a:lnTo>
                    <a:cubicBezTo>
                      <a:pt x="1095" y="492"/>
                      <a:pt x="1396" y="285"/>
                      <a:pt x="1681" y="62"/>
                    </a:cubicBezTo>
                    <a:lnTo>
                      <a:pt x="1681" y="62"/>
                    </a:lnTo>
                    <a:cubicBezTo>
                      <a:pt x="1664" y="66"/>
                      <a:pt x="1651" y="69"/>
                      <a:pt x="1642" y="69"/>
                    </a:cubicBezTo>
                    <a:cubicBezTo>
                      <a:pt x="1599" y="69"/>
                      <a:pt x="1612" y="37"/>
                      <a:pt x="1635" y="1"/>
                    </a:cubicBezTo>
                    <a:close/>
                    <a:moveTo>
                      <a:pt x="576" y="676"/>
                    </a:moveTo>
                    <a:lnTo>
                      <a:pt x="576" y="676"/>
                    </a:lnTo>
                    <a:cubicBezTo>
                      <a:pt x="499" y="864"/>
                      <a:pt x="101" y="844"/>
                      <a:pt x="85" y="947"/>
                    </a:cubicBezTo>
                    <a:cubicBezTo>
                      <a:pt x="62" y="986"/>
                      <a:pt x="33" y="1025"/>
                      <a:pt x="1" y="1064"/>
                    </a:cubicBezTo>
                    <a:cubicBezTo>
                      <a:pt x="201" y="980"/>
                      <a:pt x="395" y="886"/>
                      <a:pt x="582" y="786"/>
                    </a:cubicBezTo>
                    <a:cubicBezTo>
                      <a:pt x="576" y="773"/>
                      <a:pt x="595" y="757"/>
                      <a:pt x="669" y="725"/>
                    </a:cubicBezTo>
                    <a:cubicBezTo>
                      <a:pt x="657" y="715"/>
                      <a:pt x="647" y="712"/>
                      <a:pt x="637" y="712"/>
                    </a:cubicBezTo>
                    <a:cubicBezTo>
                      <a:pt x="588" y="712"/>
                      <a:pt x="560" y="806"/>
                      <a:pt x="482" y="837"/>
                    </a:cubicBezTo>
                    <a:cubicBezTo>
                      <a:pt x="511" y="783"/>
                      <a:pt x="588" y="679"/>
                      <a:pt x="576" y="6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1"/>
              <p:cNvSpPr/>
              <p:nvPr/>
            </p:nvSpPr>
            <p:spPr>
              <a:xfrm>
                <a:off x="2980450" y="2474175"/>
                <a:ext cx="100" cy="100"/>
              </a:xfrm>
              <a:custGeom>
                <a:rect b="b" l="l" r="r" t="t"/>
                <a:pathLst>
                  <a:path extrusionOk="0" h="4" w="4">
                    <a:moveTo>
                      <a:pt x="0" y="1"/>
                    </a:moveTo>
                    <a:lnTo>
                      <a:pt x="0" y="4"/>
                    </a:lnTo>
                    <a:cubicBezTo>
                      <a:pt x="0" y="1"/>
                      <a:pt x="0" y="1"/>
                      <a:pt x="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1"/>
              <p:cNvSpPr/>
              <p:nvPr/>
            </p:nvSpPr>
            <p:spPr>
              <a:xfrm>
                <a:off x="2976800" y="2476200"/>
                <a:ext cx="925" cy="425"/>
              </a:xfrm>
              <a:custGeom>
                <a:rect b="b" l="l" r="r" t="t"/>
                <a:pathLst>
                  <a:path extrusionOk="0" h="17" w="37">
                    <a:moveTo>
                      <a:pt x="36" y="0"/>
                    </a:moveTo>
                    <a:cubicBezTo>
                      <a:pt x="35" y="0"/>
                      <a:pt x="34" y="1"/>
                      <a:pt x="33" y="2"/>
                    </a:cubicBezTo>
                    <a:lnTo>
                      <a:pt x="33" y="2"/>
                    </a:lnTo>
                    <a:cubicBezTo>
                      <a:pt x="34" y="1"/>
                      <a:pt x="35" y="1"/>
                      <a:pt x="36" y="0"/>
                    </a:cubicBezTo>
                    <a:close/>
                    <a:moveTo>
                      <a:pt x="33" y="2"/>
                    </a:moveTo>
                    <a:lnTo>
                      <a:pt x="33" y="2"/>
                    </a:lnTo>
                    <a:cubicBezTo>
                      <a:pt x="31" y="3"/>
                      <a:pt x="29" y="4"/>
                      <a:pt x="27" y="4"/>
                    </a:cubicBezTo>
                    <a:lnTo>
                      <a:pt x="27" y="4"/>
                    </a:lnTo>
                    <a:cubicBezTo>
                      <a:pt x="28" y="4"/>
                      <a:pt x="29" y="4"/>
                      <a:pt x="30" y="4"/>
                    </a:cubicBezTo>
                    <a:cubicBezTo>
                      <a:pt x="32" y="4"/>
                      <a:pt x="32" y="3"/>
                      <a:pt x="33" y="2"/>
                    </a:cubicBezTo>
                    <a:close/>
                    <a:moveTo>
                      <a:pt x="27" y="4"/>
                    </a:moveTo>
                    <a:lnTo>
                      <a:pt x="27" y="4"/>
                    </a:lnTo>
                    <a:cubicBezTo>
                      <a:pt x="24" y="6"/>
                      <a:pt x="22" y="7"/>
                      <a:pt x="19" y="8"/>
                    </a:cubicBezTo>
                    <a:lnTo>
                      <a:pt x="19" y="8"/>
                    </a:lnTo>
                    <a:cubicBezTo>
                      <a:pt x="22" y="7"/>
                      <a:pt x="24" y="6"/>
                      <a:pt x="27" y="4"/>
                    </a:cubicBezTo>
                    <a:close/>
                    <a:moveTo>
                      <a:pt x="19" y="8"/>
                    </a:moveTo>
                    <a:cubicBezTo>
                      <a:pt x="13" y="11"/>
                      <a:pt x="7" y="13"/>
                      <a:pt x="1" y="17"/>
                    </a:cubicBezTo>
                    <a:cubicBezTo>
                      <a:pt x="7" y="14"/>
                      <a:pt x="13" y="11"/>
                      <a:pt x="19" y="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1"/>
              <p:cNvSpPr/>
              <p:nvPr/>
            </p:nvSpPr>
            <p:spPr>
              <a:xfrm>
                <a:off x="2944525" y="2481450"/>
                <a:ext cx="14625" cy="13425"/>
              </a:xfrm>
              <a:custGeom>
                <a:rect b="b" l="l" r="r" t="t"/>
                <a:pathLst>
                  <a:path extrusionOk="0" h="537" w="585">
                    <a:moveTo>
                      <a:pt x="3" y="32"/>
                    </a:moveTo>
                    <a:lnTo>
                      <a:pt x="3" y="32"/>
                    </a:lnTo>
                    <a:cubicBezTo>
                      <a:pt x="3" y="35"/>
                      <a:pt x="0" y="42"/>
                      <a:pt x="0" y="49"/>
                    </a:cubicBezTo>
                    <a:cubicBezTo>
                      <a:pt x="0" y="46"/>
                      <a:pt x="3" y="39"/>
                      <a:pt x="3" y="32"/>
                    </a:cubicBezTo>
                    <a:close/>
                    <a:moveTo>
                      <a:pt x="578" y="1"/>
                    </a:moveTo>
                    <a:cubicBezTo>
                      <a:pt x="558" y="32"/>
                      <a:pt x="549" y="62"/>
                      <a:pt x="543" y="84"/>
                    </a:cubicBezTo>
                    <a:cubicBezTo>
                      <a:pt x="562" y="65"/>
                      <a:pt x="574" y="49"/>
                      <a:pt x="585" y="42"/>
                    </a:cubicBezTo>
                    <a:lnTo>
                      <a:pt x="578" y="1"/>
                    </a:lnTo>
                    <a:close/>
                    <a:moveTo>
                      <a:pt x="209" y="527"/>
                    </a:moveTo>
                    <a:cubicBezTo>
                      <a:pt x="213" y="530"/>
                      <a:pt x="216" y="533"/>
                      <a:pt x="219" y="536"/>
                    </a:cubicBezTo>
                    <a:cubicBezTo>
                      <a:pt x="219" y="530"/>
                      <a:pt x="216" y="527"/>
                      <a:pt x="209" y="5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1"/>
              <p:cNvSpPr/>
              <p:nvPr/>
            </p:nvSpPr>
            <p:spPr>
              <a:xfrm>
                <a:off x="2918025" y="2529725"/>
                <a:ext cx="7700" cy="12225"/>
              </a:xfrm>
              <a:custGeom>
                <a:rect b="b" l="l" r="r" t="t"/>
                <a:pathLst>
                  <a:path extrusionOk="0" h="489" w="308">
                    <a:moveTo>
                      <a:pt x="4" y="1"/>
                    </a:moveTo>
                    <a:cubicBezTo>
                      <a:pt x="0" y="4"/>
                      <a:pt x="4" y="4"/>
                      <a:pt x="4" y="7"/>
                    </a:cubicBezTo>
                    <a:cubicBezTo>
                      <a:pt x="7" y="4"/>
                      <a:pt x="4" y="1"/>
                      <a:pt x="4" y="1"/>
                    </a:cubicBezTo>
                    <a:close/>
                    <a:moveTo>
                      <a:pt x="307" y="453"/>
                    </a:moveTo>
                    <a:cubicBezTo>
                      <a:pt x="300" y="466"/>
                      <a:pt x="291" y="479"/>
                      <a:pt x="288" y="488"/>
                    </a:cubicBezTo>
                    <a:cubicBezTo>
                      <a:pt x="294" y="476"/>
                      <a:pt x="300" y="466"/>
                      <a:pt x="307" y="45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1"/>
              <p:cNvSpPr/>
              <p:nvPr/>
            </p:nvSpPr>
            <p:spPr>
              <a:xfrm>
                <a:off x="2911950" y="2559675"/>
                <a:ext cx="18050" cy="14000"/>
              </a:xfrm>
              <a:custGeom>
                <a:rect b="b" l="l" r="r" t="t"/>
                <a:pathLst>
                  <a:path extrusionOk="0" h="560" w="722">
                    <a:moveTo>
                      <a:pt x="650" y="1"/>
                    </a:moveTo>
                    <a:cubicBezTo>
                      <a:pt x="650" y="1"/>
                      <a:pt x="647" y="1"/>
                      <a:pt x="644" y="4"/>
                    </a:cubicBezTo>
                    <a:lnTo>
                      <a:pt x="644" y="7"/>
                    </a:lnTo>
                    <a:cubicBezTo>
                      <a:pt x="647" y="4"/>
                      <a:pt x="650" y="1"/>
                      <a:pt x="650" y="1"/>
                    </a:cubicBezTo>
                    <a:close/>
                    <a:moveTo>
                      <a:pt x="689" y="72"/>
                    </a:moveTo>
                    <a:cubicBezTo>
                      <a:pt x="689" y="72"/>
                      <a:pt x="686" y="75"/>
                      <a:pt x="683" y="82"/>
                    </a:cubicBezTo>
                    <a:cubicBezTo>
                      <a:pt x="673" y="75"/>
                      <a:pt x="664" y="75"/>
                      <a:pt x="657" y="75"/>
                    </a:cubicBezTo>
                    <a:lnTo>
                      <a:pt x="670" y="169"/>
                    </a:lnTo>
                    <a:cubicBezTo>
                      <a:pt x="664" y="172"/>
                      <a:pt x="657" y="172"/>
                      <a:pt x="654" y="172"/>
                    </a:cubicBezTo>
                    <a:cubicBezTo>
                      <a:pt x="625" y="172"/>
                      <a:pt x="650" y="111"/>
                      <a:pt x="644" y="85"/>
                    </a:cubicBezTo>
                    <a:cubicBezTo>
                      <a:pt x="640" y="85"/>
                      <a:pt x="637" y="82"/>
                      <a:pt x="631" y="82"/>
                    </a:cubicBezTo>
                    <a:cubicBezTo>
                      <a:pt x="625" y="82"/>
                      <a:pt x="621" y="85"/>
                      <a:pt x="615" y="85"/>
                    </a:cubicBezTo>
                    <a:cubicBezTo>
                      <a:pt x="579" y="104"/>
                      <a:pt x="543" y="143"/>
                      <a:pt x="509" y="185"/>
                    </a:cubicBezTo>
                    <a:cubicBezTo>
                      <a:pt x="505" y="195"/>
                      <a:pt x="505" y="205"/>
                      <a:pt x="505" y="214"/>
                    </a:cubicBezTo>
                    <a:lnTo>
                      <a:pt x="515" y="214"/>
                    </a:lnTo>
                    <a:cubicBezTo>
                      <a:pt x="524" y="214"/>
                      <a:pt x="534" y="211"/>
                      <a:pt x="547" y="205"/>
                    </a:cubicBezTo>
                    <a:cubicBezTo>
                      <a:pt x="557" y="201"/>
                      <a:pt x="567" y="195"/>
                      <a:pt x="576" y="195"/>
                    </a:cubicBezTo>
                    <a:cubicBezTo>
                      <a:pt x="589" y="195"/>
                      <a:pt x="598" y="208"/>
                      <a:pt x="592" y="247"/>
                    </a:cubicBezTo>
                    <a:cubicBezTo>
                      <a:pt x="586" y="266"/>
                      <a:pt x="579" y="285"/>
                      <a:pt x="573" y="305"/>
                    </a:cubicBezTo>
                    <a:cubicBezTo>
                      <a:pt x="612" y="292"/>
                      <a:pt x="650" y="269"/>
                      <a:pt x="692" y="244"/>
                    </a:cubicBezTo>
                    <a:cubicBezTo>
                      <a:pt x="698" y="211"/>
                      <a:pt x="712" y="169"/>
                      <a:pt x="722" y="130"/>
                    </a:cubicBezTo>
                    <a:lnTo>
                      <a:pt x="722" y="130"/>
                    </a:lnTo>
                    <a:cubicBezTo>
                      <a:pt x="718" y="133"/>
                      <a:pt x="715" y="133"/>
                      <a:pt x="712" y="133"/>
                    </a:cubicBezTo>
                    <a:cubicBezTo>
                      <a:pt x="695" y="133"/>
                      <a:pt x="689" y="117"/>
                      <a:pt x="689" y="101"/>
                    </a:cubicBezTo>
                    <a:cubicBezTo>
                      <a:pt x="689" y="85"/>
                      <a:pt x="692" y="72"/>
                      <a:pt x="689" y="72"/>
                    </a:cubicBezTo>
                    <a:close/>
                    <a:moveTo>
                      <a:pt x="50" y="479"/>
                    </a:moveTo>
                    <a:lnTo>
                      <a:pt x="50" y="479"/>
                    </a:lnTo>
                    <a:cubicBezTo>
                      <a:pt x="5" y="511"/>
                      <a:pt x="8" y="537"/>
                      <a:pt x="1" y="560"/>
                    </a:cubicBezTo>
                    <a:cubicBezTo>
                      <a:pt x="8" y="554"/>
                      <a:pt x="17" y="547"/>
                      <a:pt x="24" y="540"/>
                    </a:cubicBezTo>
                    <a:lnTo>
                      <a:pt x="50" y="47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1"/>
              <p:cNvSpPr/>
              <p:nvPr/>
            </p:nvSpPr>
            <p:spPr>
              <a:xfrm>
                <a:off x="2951675" y="2575750"/>
                <a:ext cx="200" cy="350"/>
              </a:xfrm>
              <a:custGeom>
                <a:rect b="b" l="l" r="r" t="t"/>
                <a:pathLst>
                  <a:path extrusionOk="0" h="14" w="8">
                    <a:moveTo>
                      <a:pt x="1" y="1"/>
                    </a:moveTo>
                    <a:lnTo>
                      <a:pt x="1" y="1"/>
                    </a:lnTo>
                    <a:cubicBezTo>
                      <a:pt x="1" y="8"/>
                      <a:pt x="5" y="11"/>
                      <a:pt x="8" y="14"/>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1"/>
              <p:cNvSpPr/>
              <p:nvPr/>
            </p:nvSpPr>
            <p:spPr>
              <a:xfrm>
                <a:off x="2753300" y="2597075"/>
                <a:ext cx="175" cy="100"/>
              </a:xfrm>
              <a:custGeom>
                <a:rect b="b" l="l" r="r" t="t"/>
                <a:pathLst>
                  <a:path extrusionOk="0" h="4" w="7">
                    <a:moveTo>
                      <a:pt x="7" y="0"/>
                    </a:moveTo>
                    <a:lnTo>
                      <a:pt x="0" y="3"/>
                    </a:lnTo>
                    <a:cubicBezTo>
                      <a:pt x="4" y="3"/>
                      <a:pt x="7"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1"/>
              <p:cNvSpPr/>
              <p:nvPr/>
            </p:nvSpPr>
            <p:spPr>
              <a:xfrm>
                <a:off x="2762025" y="2628800"/>
                <a:ext cx="88200" cy="20450"/>
              </a:xfrm>
              <a:custGeom>
                <a:rect b="b" l="l" r="r" t="t"/>
                <a:pathLst>
                  <a:path extrusionOk="0" h="818" w="3528">
                    <a:moveTo>
                      <a:pt x="1534" y="818"/>
                    </a:moveTo>
                    <a:lnTo>
                      <a:pt x="1521" y="818"/>
                    </a:lnTo>
                    <a:lnTo>
                      <a:pt x="1525" y="818"/>
                    </a:lnTo>
                    <a:lnTo>
                      <a:pt x="1534" y="818"/>
                    </a:lnTo>
                    <a:close/>
                    <a:moveTo>
                      <a:pt x="0" y="550"/>
                    </a:moveTo>
                    <a:cubicBezTo>
                      <a:pt x="7" y="553"/>
                      <a:pt x="14" y="556"/>
                      <a:pt x="20" y="560"/>
                    </a:cubicBezTo>
                    <a:cubicBezTo>
                      <a:pt x="14" y="556"/>
                      <a:pt x="7" y="553"/>
                      <a:pt x="0" y="550"/>
                    </a:cubicBezTo>
                    <a:close/>
                    <a:moveTo>
                      <a:pt x="2581" y="353"/>
                    </a:moveTo>
                    <a:lnTo>
                      <a:pt x="2572" y="353"/>
                    </a:lnTo>
                    <a:lnTo>
                      <a:pt x="2581" y="353"/>
                    </a:lnTo>
                    <a:close/>
                    <a:moveTo>
                      <a:pt x="2717" y="334"/>
                    </a:moveTo>
                    <a:lnTo>
                      <a:pt x="2717" y="334"/>
                    </a:lnTo>
                    <a:lnTo>
                      <a:pt x="2717" y="334"/>
                    </a:lnTo>
                    <a:close/>
                    <a:moveTo>
                      <a:pt x="3527" y="1"/>
                    </a:moveTo>
                    <a:lnTo>
                      <a:pt x="35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1"/>
              <p:cNvSpPr/>
              <p:nvPr/>
            </p:nvSpPr>
            <p:spPr>
              <a:xfrm>
                <a:off x="2739175" y="2592550"/>
                <a:ext cx="3900" cy="2925"/>
              </a:xfrm>
              <a:custGeom>
                <a:rect b="b" l="l" r="r" t="t"/>
                <a:pathLst>
                  <a:path extrusionOk="0" h="117" w="156">
                    <a:moveTo>
                      <a:pt x="84" y="1"/>
                    </a:moveTo>
                    <a:lnTo>
                      <a:pt x="84" y="1"/>
                    </a:lnTo>
                    <a:cubicBezTo>
                      <a:pt x="68" y="42"/>
                      <a:pt x="0" y="81"/>
                      <a:pt x="45" y="117"/>
                    </a:cubicBezTo>
                    <a:cubicBezTo>
                      <a:pt x="7" y="68"/>
                      <a:pt x="155" y="39"/>
                      <a:pt x="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1"/>
              <p:cNvSpPr/>
              <p:nvPr/>
            </p:nvSpPr>
            <p:spPr>
              <a:xfrm>
                <a:off x="2738125" y="2592300"/>
                <a:ext cx="1975" cy="1725"/>
              </a:xfrm>
              <a:custGeom>
                <a:rect b="b" l="l" r="r" t="t"/>
                <a:pathLst>
                  <a:path extrusionOk="0" h="69" w="79">
                    <a:moveTo>
                      <a:pt x="78" y="1"/>
                    </a:moveTo>
                    <a:lnTo>
                      <a:pt x="10" y="14"/>
                    </a:lnTo>
                    <a:cubicBezTo>
                      <a:pt x="13" y="27"/>
                      <a:pt x="26" y="43"/>
                      <a:pt x="10" y="59"/>
                    </a:cubicBezTo>
                    <a:lnTo>
                      <a:pt x="78" y="1"/>
                    </a:lnTo>
                    <a:close/>
                    <a:moveTo>
                      <a:pt x="10" y="59"/>
                    </a:moveTo>
                    <a:lnTo>
                      <a:pt x="1" y="69"/>
                    </a:lnTo>
                    <a:cubicBezTo>
                      <a:pt x="4" y="66"/>
                      <a:pt x="7" y="63"/>
                      <a:pt x="10" y="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1"/>
              <p:cNvSpPr/>
              <p:nvPr/>
            </p:nvSpPr>
            <p:spPr>
              <a:xfrm>
                <a:off x="2724225" y="2584400"/>
                <a:ext cx="5850" cy="8750"/>
              </a:xfrm>
              <a:custGeom>
                <a:rect b="b" l="l" r="r" t="t"/>
                <a:pathLst>
                  <a:path extrusionOk="0" h="350" w="234">
                    <a:moveTo>
                      <a:pt x="123" y="0"/>
                    </a:moveTo>
                    <a:lnTo>
                      <a:pt x="123" y="0"/>
                    </a:lnTo>
                    <a:cubicBezTo>
                      <a:pt x="62" y="45"/>
                      <a:pt x="26" y="100"/>
                      <a:pt x="1" y="155"/>
                    </a:cubicBezTo>
                    <a:cubicBezTo>
                      <a:pt x="10" y="185"/>
                      <a:pt x="23" y="213"/>
                      <a:pt x="33" y="243"/>
                    </a:cubicBezTo>
                    <a:cubicBezTo>
                      <a:pt x="40" y="233"/>
                      <a:pt x="43" y="227"/>
                      <a:pt x="46" y="217"/>
                    </a:cubicBezTo>
                    <a:cubicBezTo>
                      <a:pt x="81" y="136"/>
                      <a:pt x="146" y="81"/>
                      <a:pt x="123" y="0"/>
                    </a:cubicBezTo>
                    <a:close/>
                    <a:moveTo>
                      <a:pt x="198" y="88"/>
                    </a:moveTo>
                    <a:lnTo>
                      <a:pt x="198" y="88"/>
                    </a:lnTo>
                    <a:cubicBezTo>
                      <a:pt x="162" y="181"/>
                      <a:pt x="143" y="230"/>
                      <a:pt x="81" y="346"/>
                    </a:cubicBezTo>
                    <a:lnTo>
                      <a:pt x="81" y="349"/>
                    </a:lnTo>
                    <a:cubicBezTo>
                      <a:pt x="88" y="340"/>
                      <a:pt x="95" y="330"/>
                      <a:pt x="104" y="320"/>
                    </a:cubicBezTo>
                    <a:cubicBezTo>
                      <a:pt x="162" y="204"/>
                      <a:pt x="233" y="139"/>
                      <a:pt x="198" y="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1"/>
              <p:cNvSpPr/>
              <p:nvPr/>
            </p:nvSpPr>
            <p:spPr>
              <a:xfrm>
                <a:off x="2722525" y="2588275"/>
                <a:ext cx="3750" cy="11500"/>
              </a:xfrm>
              <a:custGeom>
                <a:rect b="b" l="l" r="r" t="t"/>
                <a:pathLst>
                  <a:path extrusionOk="0" h="460" w="150">
                    <a:moveTo>
                      <a:pt x="69" y="0"/>
                    </a:moveTo>
                    <a:cubicBezTo>
                      <a:pt x="46" y="52"/>
                      <a:pt x="33" y="100"/>
                      <a:pt x="27" y="149"/>
                    </a:cubicBezTo>
                    <a:cubicBezTo>
                      <a:pt x="1" y="246"/>
                      <a:pt x="30" y="343"/>
                      <a:pt x="14" y="459"/>
                    </a:cubicBezTo>
                    <a:cubicBezTo>
                      <a:pt x="52" y="410"/>
                      <a:pt x="88" y="291"/>
                      <a:pt x="149" y="194"/>
                    </a:cubicBezTo>
                    <a:lnTo>
                      <a:pt x="149" y="191"/>
                    </a:lnTo>
                    <a:cubicBezTo>
                      <a:pt x="146" y="197"/>
                      <a:pt x="143" y="204"/>
                      <a:pt x="140" y="207"/>
                    </a:cubicBezTo>
                    <a:cubicBezTo>
                      <a:pt x="66" y="204"/>
                      <a:pt x="75" y="152"/>
                      <a:pt x="101" y="88"/>
                    </a:cubicBezTo>
                    <a:cubicBezTo>
                      <a:pt x="91" y="58"/>
                      <a:pt x="78" y="30"/>
                      <a:pt x="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1"/>
              <p:cNvSpPr/>
              <p:nvPr/>
            </p:nvSpPr>
            <p:spPr>
              <a:xfrm>
                <a:off x="2725850" y="2581475"/>
                <a:ext cx="2200" cy="2875"/>
              </a:xfrm>
              <a:custGeom>
                <a:rect b="b" l="l" r="r" t="t"/>
                <a:pathLst>
                  <a:path extrusionOk="0" h="115" w="88">
                    <a:moveTo>
                      <a:pt x="85" y="1"/>
                    </a:moveTo>
                    <a:cubicBezTo>
                      <a:pt x="55" y="37"/>
                      <a:pt x="26" y="79"/>
                      <a:pt x="0" y="114"/>
                    </a:cubicBezTo>
                    <a:lnTo>
                      <a:pt x="19" y="111"/>
                    </a:lnTo>
                    <a:cubicBezTo>
                      <a:pt x="39" y="79"/>
                      <a:pt x="65" y="43"/>
                      <a:pt x="88" y="14"/>
                    </a:cubicBezTo>
                    <a:cubicBezTo>
                      <a:pt x="88" y="11"/>
                      <a:pt x="85" y="4"/>
                      <a:pt x="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1"/>
              <p:cNvSpPr/>
              <p:nvPr/>
            </p:nvSpPr>
            <p:spPr>
              <a:xfrm>
                <a:off x="2727950" y="2580850"/>
                <a:ext cx="1000" cy="1000"/>
              </a:xfrm>
              <a:custGeom>
                <a:rect b="b" l="l" r="r" t="t"/>
                <a:pathLst>
                  <a:path extrusionOk="0" h="40" w="40">
                    <a:moveTo>
                      <a:pt x="39" y="0"/>
                    </a:moveTo>
                    <a:lnTo>
                      <a:pt x="20" y="4"/>
                    </a:lnTo>
                    <a:cubicBezTo>
                      <a:pt x="13" y="10"/>
                      <a:pt x="7" y="17"/>
                      <a:pt x="1" y="26"/>
                    </a:cubicBezTo>
                    <a:cubicBezTo>
                      <a:pt x="1" y="29"/>
                      <a:pt x="4" y="36"/>
                      <a:pt x="4" y="39"/>
                    </a:cubicBezTo>
                    <a:cubicBezTo>
                      <a:pt x="16" y="26"/>
                      <a:pt x="26" y="13"/>
                      <a:pt x="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1"/>
              <p:cNvSpPr/>
              <p:nvPr/>
            </p:nvSpPr>
            <p:spPr>
              <a:xfrm>
                <a:off x="2788250" y="2603550"/>
                <a:ext cx="2950" cy="800"/>
              </a:xfrm>
              <a:custGeom>
                <a:rect b="b" l="l" r="r" t="t"/>
                <a:pathLst>
                  <a:path extrusionOk="0" h="32" w="118">
                    <a:moveTo>
                      <a:pt x="56" y="0"/>
                    </a:moveTo>
                    <a:cubicBezTo>
                      <a:pt x="40" y="0"/>
                      <a:pt x="20" y="3"/>
                      <a:pt x="1" y="13"/>
                    </a:cubicBezTo>
                    <a:cubicBezTo>
                      <a:pt x="1" y="29"/>
                      <a:pt x="14" y="32"/>
                      <a:pt x="26" y="32"/>
                    </a:cubicBezTo>
                    <a:cubicBezTo>
                      <a:pt x="53" y="32"/>
                      <a:pt x="95" y="13"/>
                      <a:pt x="117" y="6"/>
                    </a:cubicBezTo>
                    <a:cubicBezTo>
                      <a:pt x="101" y="3"/>
                      <a:pt x="78" y="0"/>
                      <a:pt x="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1"/>
              <p:cNvSpPr/>
              <p:nvPr/>
            </p:nvSpPr>
            <p:spPr>
              <a:xfrm>
                <a:off x="2804175" y="2624600"/>
                <a:ext cx="16425" cy="1075"/>
              </a:xfrm>
              <a:custGeom>
                <a:rect b="b" l="l" r="r" t="t"/>
                <a:pathLst>
                  <a:path extrusionOk="0" h="43" w="657">
                    <a:moveTo>
                      <a:pt x="656" y="1"/>
                    </a:moveTo>
                    <a:cubicBezTo>
                      <a:pt x="654" y="1"/>
                      <a:pt x="651" y="2"/>
                      <a:pt x="649" y="2"/>
                    </a:cubicBezTo>
                    <a:lnTo>
                      <a:pt x="649" y="2"/>
                    </a:lnTo>
                    <a:cubicBezTo>
                      <a:pt x="651" y="2"/>
                      <a:pt x="654" y="1"/>
                      <a:pt x="656" y="1"/>
                    </a:cubicBezTo>
                    <a:close/>
                    <a:moveTo>
                      <a:pt x="649" y="2"/>
                    </a:moveTo>
                    <a:lnTo>
                      <a:pt x="649" y="2"/>
                    </a:lnTo>
                    <a:cubicBezTo>
                      <a:pt x="460" y="33"/>
                      <a:pt x="227" y="39"/>
                      <a:pt x="20" y="39"/>
                    </a:cubicBezTo>
                    <a:lnTo>
                      <a:pt x="0" y="39"/>
                    </a:lnTo>
                    <a:cubicBezTo>
                      <a:pt x="42" y="39"/>
                      <a:pt x="84" y="43"/>
                      <a:pt x="130" y="43"/>
                    </a:cubicBezTo>
                    <a:cubicBezTo>
                      <a:pt x="276" y="43"/>
                      <a:pt x="442" y="37"/>
                      <a:pt x="649"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1"/>
              <p:cNvSpPr/>
              <p:nvPr/>
            </p:nvSpPr>
            <p:spPr>
              <a:xfrm>
                <a:off x="2844450" y="2588525"/>
                <a:ext cx="15550" cy="7025"/>
              </a:xfrm>
              <a:custGeom>
                <a:rect b="b" l="l" r="r" t="t"/>
                <a:pathLst>
                  <a:path extrusionOk="0" h="281" w="622">
                    <a:moveTo>
                      <a:pt x="502" y="0"/>
                    </a:moveTo>
                    <a:cubicBezTo>
                      <a:pt x="298" y="103"/>
                      <a:pt x="224" y="214"/>
                      <a:pt x="1" y="281"/>
                    </a:cubicBezTo>
                    <a:lnTo>
                      <a:pt x="50" y="281"/>
                    </a:lnTo>
                    <a:cubicBezTo>
                      <a:pt x="182" y="281"/>
                      <a:pt x="259" y="226"/>
                      <a:pt x="333" y="171"/>
                    </a:cubicBezTo>
                    <a:cubicBezTo>
                      <a:pt x="405" y="117"/>
                      <a:pt x="472" y="62"/>
                      <a:pt x="585" y="62"/>
                    </a:cubicBezTo>
                    <a:cubicBezTo>
                      <a:pt x="599" y="62"/>
                      <a:pt x="608" y="62"/>
                      <a:pt x="621" y="65"/>
                    </a:cubicBezTo>
                    <a:lnTo>
                      <a:pt x="5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1"/>
              <p:cNvSpPr/>
              <p:nvPr/>
            </p:nvSpPr>
            <p:spPr>
              <a:xfrm>
                <a:off x="2855375" y="2593025"/>
                <a:ext cx="5900" cy="5025"/>
              </a:xfrm>
              <a:custGeom>
                <a:rect b="b" l="l" r="r" t="t"/>
                <a:pathLst>
                  <a:path extrusionOk="0" h="201" w="236">
                    <a:moveTo>
                      <a:pt x="184" y="1"/>
                    </a:moveTo>
                    <a:lnTo>
                      <a:pt x="184" y="1"/>
                    </a:lnTo>
                    <a:cubicBezTo>
                      <a:pt x="42" y="62"/>
                      <a:pt x="139" y="101"/>
                      <a:pt x="0" y="130"/>
                    </a:cubicBezTo>
                    <a:lnTo>
                      <a:pt x="90" y="201"/>
                    </a:lnTo>
                    <a:cubicBezTo>
                      <a:pt x="32" y="127"/>
                      <a:pt x="236" y="53"/>
                      <a:pt x="1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1"/>
              <p:cNvSpPr/>
              <p:nvPr/>
            </p:nvSpPr>
            <p:spPr>
              <a:xfrm>
                <a:off x="2826375" y="2566225"/>
                <a:ext cx="1225" cy="1400"/>
              </a:xfrm>
              <a:custGeom>
                <a:rect b="b" l="l" r="r" t="t"/>
                <a:pathLst>
                  <a:path extrusionOk="0" h="56" w="49">
                    <a:moveTo>
                      <a:pt x="49" y="1"/>
                    </a:moveTo>
                    <a:lnTo>
                      <a:pt x="7" y="23"/>
                    </a:lnTo>
                    <a:lnTo>
                      <a:pt x="1" y="55"/>
                    </a:lnTo>
                    <a:lnTo>
                      <a:pt x="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1"/>
              <p:cNvSpPr/>
              <p:nvPr/>
            </p:nvSpPr>
            <p:spPr>
              <a:xfrm>
                <a:off x="2881600" y="2587225"/>
                <a:ext cx="3025" cy="750"/>
              </a:xfrm>
              <a:custGeom>
                <a:rect b="b" l="l" r="r" t="t"/>
                <a:pathLst>
                  <a:path extrusionOk="0" h="30" w="121">
                    <a:moveTo>
                      <a:pt x="17" y="0"/>
                    </a:moveTo>
                    <a:lnTo>
                      <a:pt x="1" y="29"/>
                    </a:lnTo>
                    <a:lnTo>
                      <a:pt x="120" y="7"/>
                    </a:lnTo>
                    <a:lnTo>
                      <a:pt x="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1"/>
              <p:cNvSpPr/>
              <p:nvPr/>
            </p:nvSpPr>
            <p:spPr>
              <a:xfrm>
                <a:off x="2881200" y="2587950"/>
                <a:ext cx="425" cy="750"/>
              </a:xfrm>
              <a:custGeom>
                <a:rect b="b" l="l" r="r" t="t"/>
                <a:pathLst>
                  <a:path extrusionOk="0" h="30" w="17">
                    <a:moveTo>
                      <a:pt x="17" y="0"/>
                    </a:moveTo>
                    <a:lnTo>
                      <a:pt x="1" y="3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1"/>
              <p:cNvSpPr/>
              <p:nvPr/>
            </p:nvSpPr>
            <p:spPr>
              <a:xfrm>
                <a:off x="2824450" y="2562525"/>
                <a:ext cx="3000" cy="1150"/>
              </a:xfrm>
              <a:custGeom>
                <a:rect b="b" l="l" r="r" t="t"/>
                <a:pathLst>
                  <a:path extrusionOk="0" h="46" w="120">
                    <a:moveTo>
                      <a:pt x="36" y="0"/>
                    </a:moveTo>
                    <a:lnTo>
                      <a:pt x="0" y="45"/>
                    </a:lnTo>
                    <a:lnTo>
                      <a:pt x="120" y="6"/>
                    </a:lnTo>
                    <a:lnTo>
                      <a:pt x="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1"/>
              <p:cNvSpPr/>
              <p:nvPr/>
            </p:nvSpPr>
            <p:spPr>
              <a:xfrm>
                <a:off x="2847025" y="2570025"/>
                <a:ext cx="3250" cy="1225"/>
              </a:xfrm>
              <a:custGeom>
                <a:rect b="b" l="l" r="r" t="t"/>
                <a:pathLst>
                  <a:path extrusionOk="0" h="49" w="130">
                    <a:moveTo>
                      <a:pt x="72" y="0"/>
                    </a:moveTo>
                    <a:lnTo>
                      <a:pt x="2" y="49"/>
                    </a:lnTo>
                    <a:lnTo>
                      <a:pt x="2" y="49"/>
                    </a:lnTo>
                    <a:cubicBezTo>
                      <a:pt x="17" y="39"/>
                      <a:pt x="130" y="45"/>
                      <a:pt x="72" y="0"/>
                    </a:cubicBezTo>
                    <a:close/>
                    <a:moveTo>
                      <a:pt x="2" y="49"/>
                    </a:moveTo>
                    <a:cubicBezTo>
                      <a:pt x="1" y="49"/>
                      <a:pt x="1" y="49"/>
                      <a:pt x="1" y="49"/>
                    </a:cubicBezTo>
                    <a:lnTo>
                      <a:pt x="2" y="4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1"/>
              <p:cNvSpPr/>
              <p:nvPr/>
            </p:nvSpPr>
            <p:spPr>
              <a:xfrm>
                <a:off x="2898150" y="2578025"/>
                <a:ext cx="2450" cy="2275"/>
              </a:xfrm>
              <a:custGeom>
                <a:rect b="b" l="l" r="r" t="t"/>
                <a:pathLst>
                  <a:path extrusionOk="0" h="91" w="98">
                    <a:moveTo>
                      <a:pt x="82" y="0"/>
                    </a:moveTo>
                    <a:cubicBezTo>
                      <a:pt x="56" y="29"/>
                      <a:pt x="30" y="61"/>
                      <a:pt x="1" y="87"/>
                    </a:cubicBezTo>
                    <a:lnTo>
                      <a:pt x="14" y="91"/>
                    </a:lnTo>
                    <a:lnTo>
                      <a:pt x="98" y="3"/>
                    </a:lnTo>
                    <a:lnTo>
                      <a:pt x="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1"/>
              <p:cNvSpPr/>
              <p:nvPr/>
            </p:nvSpPr>
            <p:spPr>
              <a:xfrm>
                <a:off x="2860225" y="2557275"/>
                <a:ext cx="4600" cy="2200"/>
              </a:xfrm>
              <a:custGeom>
                <a:rect b="b" l="l" r="r" t="t"/>
                <a:pathLst>
                  <a:path extrusionOk="0" h="88" w="184">
                    <a:moveTo>
                      <a:pt x="71" y="0"/>
                    </a:moveTo>
                    <a:lnTo>
                      <a:pt x="71" y="0"/>
                    </a:lnTo>
                    <a:cubicBezTo>
                      <a:pt x="0" y="33"/>
                      <a:pt x="19" y="55"/>
                      <a:pt x="42" y="74"/>
                    </a:cubicBezTo>
                    <a:cubicBezTo>
                      <a:pt x="23" y="39"/>
                      <a:pt x="184" y="13"/>
                      <a:pt x="71" y="0"/>
                    </a:cubicBezTo>
                    <a:close/>
                    <a:moveTo>
                      <a:pt x="42" y="74"/>
                    </a:moveTo>
                    <a:cubicBezTo>
                      <a:pt x="45" y="78"/>
                      <a:pt x="48" y="81"/>
                      <a:pt x="58" y="88"/>
                    </a:cubicBezTo>
                    <a:cubicBezTo>
                      <a:pt x="51" y="81"/>
                      <a:pt x="48" y="78"/>
                      <a:pt x="42" y="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1"/>
              <p:cNvSpPr/>
              <p:nvPr/>
            </p:nvSpPr>
            <p:spPr>
              <a:xfrm>
                <a:off x="2893225" y="2556050"/>
                <a:ext cx="750" cy="750"/>
              </a:xfrm>
              <a:custGeom>
                <a:rect b="b" l="l" r="r" t="t"/>
                <a:pathLst>
                  <a:path extrusionOk="0" h="30" w="30">
                    <a:moveTo>
                      <a:pt x="30" y="1"/>
                    </a:moveTo>
                    <a:lnTo>
                      <a:pt x="1" y="30"/>
                    </a:lnTo>
                    <a:cubicBezTo>
                      <a:pt x="10" y="23"/>
                      <a:pt x="23" y="13"/>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1"/>
              <p:cNvSpPr/>
              <p:nvPr/>
            </p:nvSpPr>
            <p:spPr>
              <a:xfrm>
                <a:off x="2890575" y="2556775"/>
                <a:ext cx="2675" cy="1400"/>
              </a:xfrm>
              <a:custGeom>
                <a:rect b="b" l="l" r="r" t="t"/>
                <a:pathLst>
                  <a:path extrusionOk="0" h="56" w="107">
                    <a:moveTo>
                      <a:pt x="107" y="1"/>
                    </a:moveTo>
                    <a:cubicBezTo>
                      <a:pt x="68" y="23"/>
                      <a:pt x="16" y="23"/>
                      <a:pt x="0" y="56"/>
                    </a:cubicBezTo>
                    <a:cubicBezTo>
                      <a:pt x="65" y="56"/>
                      <a:pt x="74" y="33"/>
                      <a:pt x="1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1"/>
              <p:cNvSpPr/>
              <p:nvPr/>
            </p:nvSpPr>
            <p:spPr>
              <a:xfrm>
                <a:off x="2901550" y="2549275"/>
                <a:ext cx="2850" cy="3325"/>
              </a:xfrm>
              <a:custGeom>
                <a:rect b="b" l="l" r="r" t="t"/>
                <a:pathLst>
                  <a:path extrusionOk="0" h="133" w="114">
                    <a:moveTo>
                      <a:pt x="52" y="1"/>
                    </a:moveTo>
                    <a:cubicBezTo>
                      <a:pt x="49" y="1"/>
                      <a:pt x="42" y="13"/>
                      <a:pt x="33" y="39"/>
                    </a:cubicBezTo>
                    <a:cubicBezTo>
                      <a:pt x="1" y="65"/>
                      <a:pt x="14" y="81"/>
                      <a:pt x="17" y="94"/>
                    </a:cubicBezTo>
                    <a:lnTo>
                      <a:pt x="10" y="132"/>
                    </a:lnTo>
                    <a:cubicBezTo>
                      <a:pt x="17" y="117"/>
                      <a:pt x="23" y="104"/>
                      <a:pt x="26" y="91"/>
                    </a:cubicBezTo>
                    <a:cubicBezTo>
                      <a:pt x="81" y="55"/>
                      <a:pt x="114" y="29"/>
                      <a:pt x="81" y="13"/>
                    </a:cubicBezTo>
                    <a:lnTo>
                      <a:pt x="81" y="13"/>
                    </a:lnTo>
                    <a:lnTo>
                      <a:pt x="46" y="32"/>
                    </a:lnTo>
                    <a:cubicBezTo>
                      <a:pt x="52" y="10"/>
                      <a:pt x="56" y="1"/>
                      <a:pt x="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1"/>
              <p:cNvSpPr/>
              <p:nvPr/>
            </p:nvSpPr>
            <p:spPr>
              <a:xfrm>
                <a:off x="2952825" y="2538225"/>
                <a:ext cx="2675" cy="4450"/>
              </a:xfrm>
              <a:custGeom>
                <a:rect b="b" l="l" r="r" t="t"/>
                <a:pathLst>
                  <a:path extrusionOk="0" h="178" w="107">
                    <a:moveTo>
                      <a:pt x="84" y="0"/>
                    </a:moveTo>
                    <a:cubicBezTo>
                      <a:pt x="1" y="81"/>
                      <a:pt x="20" y="126"/>
                      <a:pt x="20" y="178"/>
                    </a:cubicBezTo>
                    <a:cubicBezTo>
                      <a:pt x="49" y="126"/>
                      <a:pt x="78" y="71"/>
                      <a:pt x="107" y="16"/>
                    </a:cubicBezTo>
                    <a:cubicBezTo>
                      <a:pt x="98" y="16"/>
                      <a:pt x="91" y="9"/>
                      <a:pt x="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1"/>
              <p:cNvSpPr/>
              <p:nvPr/>
            </p:nvSpPr>
            <p:spPr>
              <a:xfrm>
                <a:off x="2952825" y="2535725"/>
                <a:ext cx="7125" cy="8550"/>
              </a:xfrm>
              <a:custGeom>
                <a:rect b="b" l="l" r="r" t="t"/>
                <a:pathLst>
                  <a:path extrusionOk="0" h="342" w="285">
                    <a:moveTo>
                      <a:pt x="284" y="0"/>
                    </a:moveTo>
                    <a:lnTo>
                      <a:pt x="284" y="0"/>
                    </a:lnTo>
                    <a:cubicBezTo>
                      <a:pt x="194" y="84"/>
                      <a:pt x="149" y="119"/>
                      <a:pt x="117" y="119"/>
                    </a:cubicBezTo>
                    <a:cubicBezTo>
                      <a:pt x="114" y="119"/>
                      <a:pt x="110" y="119"/>
                      <a:pt x="107" y="116"/>
                    </a:cubicBezTo>
                    <a:cubicBezTo>
                      <a:pt x="78" y="171"/>
                      <a:pt x="49" y="226"/>
                      <a:pt x="20" y="278"/>
                    </a:cubicBezTo>
                    <a:cubicBezTo>
                      <a:pt x="20" y="297"/>
                      <a:pt x="17" y="316"/>
                      <a:pt x="1" y="342"/>
                    </a:cubicBezTo>
                    <a:cubicBezTo>
                      <a:pt x="120" y="200"/>
                      <a:pt x="156" y="181"/>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1"/>
              <p:cNvSpPr/>
              <p:nvPr/>
            </p:nvSpPr>
            <p:spPr>
              <a:xfrm>
                <a:off x="2951775" y="2544250"/>
                <a:ext cx="1075" cy="1250"/>
              </a:xfrm>
              <a:custGeom>
                <a:rect b="b" l="l" r="r" t="t"/>
                <a:pathLst>
                  <a:path extrusionOk="0" h="50" w="43">
                    <a:moveTo>
                      <a:pt x="43" y="1"/>
                    </a:moveTo>
                    <a:lnTo>
                      <a:pt x="43" y="1"/>
                    </a:lnTo>
                    <a:cubicBezTo>
                      <a:pt x="29" y="17"/>
                      <a:pt x="16" y="30"/>
                      <a:pt x="1" y="50"/>
                    </a:cubicBezTo>
                    <a:cubicBezTo>
                      <a:pt x="20" y="33"/>
                      <a:pt x="33" y="17"/>
                      <a:pt x="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1"/>
              <p:cNvSpPr/>
              <p:nvPr/>
            </p:nvSpPr>
            <p:spPr>
              <a:xfrm>
                <a:off x="2883950" y="2542325"/>
                <a:ext cx="750" cy="2775"/>
              </a:xfrm>
              <a:custGeom>
                <a:rect b="b" l="l" r="r" t="t"/>
                <a:pathLst>
                  <a:path extrusionOk="0" h="111" w="30">
                    <a:moveTo>
                      <a:pt x="29" y="0"/>
                    </a:moveTo>
                    <a:lnTo>
                      <a:pt x="10" y="23"/>
                    </a:lnTo>
                    <a:lnTo>
                      <a:pt x="1" y="110"/>
                    </a:lnTo>
                    <a:lnTo>
                      <a:pt x="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1"/>
              <p:cNvSpPr/>
              <p:nvPr/>
            </p:nvSpPr>
            <p:spPr>
              <a:xfrm>
                <a:off x="2962450" y="2531025"/>
                <a:ext cx="2175" cy="2125"/>
              </a:xfrm>
              <a:custGeom>
                <a:rect b="b" l="l" r="r" t="t"/>
                <a:pathLst>
                  <a:path extrusionOk="0" h="85" w="87">
                    <a:moveTo>
                      <a:pt x="84" y="0"/>
                    </a:moveTo>
                    <a:lnTo>
                      <a:pt x="81" y="4"/>
                    </a:lnTo>
                    <a:cubicBezTo>
                      <a:pt x="58" y="26"/>
                      <a:pt x="32" y="72"/>
                      <a:pt x="0" y="78"/>
                    </a:cubicBezTo>
                    <a:cubicBezTo>
                      <a:pt x="6" y="84"/>
                      <a:pt x="9" y="84"/>
                      <a:pt x="16" y="84"/>
                    </a:cubicBezTo>
                    <a:cubicBezTo>
                      <a:pt x="32" y="84"/>
                      <a:pt x="51" y="65"/>
                      <a:pt x="64" y="42"/>
                    </a:cubicBezTo>
                    <a:cubicBezTo>
                      <a:pt x="81" y="23"/>
                      <a:pt x="87" y="0"/>
                      <a:pt x="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1"/>
              <p:cNvSpPr/>
              <p:nvPr/>
            </p:nvSpPr>
            <p:spPr>
              <a:xfrm>
                <a:off x="2931600" y="2526675"/>
                <a:ext cx="3650" cy="2350"/>
              </a:xfrm>
              <a:custGeom>
                <a:rect b="b" l="l" r="r" t="t"/>
                <a:pathLst>
                  <a:path extrusionOk="0" h="94" w="146">
                    <a:moveTo>
                      <a:pt x="116" y="0"/>
                    </a:moveTo>
                    <a:cubicBezTo>
                      <a:pt x="84" y="0"/>
                      <a:pt x="42" y="61"/>
                      <a:pt x="9" y="87"/>
                    </a:cubicBezTo>
                    <a:cubicBezTo>
                      <a:pt x="58" y="61"/>
                      <a:pt x="145" y="84"/>
                      <a:pt x="123" y="0"/>
                    </a:cubicBezTo>
                    <a:close/>
                    <a:moveTo>
                      <a:pt x="9" y="87"/>
                    </a:moveTo>
                    <a:cubicBezTo>
                      <a:pt x="6" y="87"/>
                      <a:pt x="3" y="91"/>
                      <a:pt x="0" y="94"/>
                    </a:cubicBezTo>
                    <a:cubicBezTo>
                      <a:pt x="3" y="91"/>
                      <a:pt x="6" y="91"/>
                      <a:pt x="9" y="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1"/>
              <p:cNvSpPr/>
              <p:nvPr/>
            </p:nvSpPr>
            <p:spPr>
              <a:xfrm>
                <a:off x="2964600" y="2518025"/>
                <a:ext cx="375" cy="900"/>
              </a:xfrm>
              <a:custGeom>
                <a:rect b="b" l="l" r="r" t="t"/>
                <a:pathLst>
                  <a:path extrusionOk="0" h="36" w="15">
                    <a:moveTo>
                      <a:pt x="1" y="0"/>
                    </a:moveTo>
                    <a:cubicBezTo>
                      <a:pt x="1" y="10"/>
                      <a:pt x="1" y="26"/>
                      <a:pt x="4" y="36"/>
                    </a:cubicBezTo>
                    <a:cubicBezTo>
                      <a:pt x="7" y="30"/>
                      <a:pt x="11" y="23"/>
                      <a:pt x="14" y="17"/>
                    </a:cubicBezTo>
                    <a:cubicBezTo>
                      <a:pt x="7" y="10"/>
                      <a:pt x="4" y="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1"/>
              <p:cNvSpPr/>
              <p:nvPr/>
            </p:nvSpPr>
            <p:spPr>
              <a:xfrm>
                <a:off x="2964700" y="2518025"/>
                <a:ext cx="2425" cy="2025"/>
              </a:xfrm>
              <a:custGeom>
                <a:rect b="b" l="l" r="r" t="t"/>
                <a:pathLst>
                  <a:path extrusionOk="0" h="81" w="97">
                    <a:moveTo>
                      <a:pt x="97" y="0"/>
                    </a:moveTo>
                    <a:cubicBezTo>
                      <a:pt x="88" y="13"/>
                      <a:pt x="65" y="26"/>
                      <a:pt x="42" y="26"/>
                    </a:cubicBezTo>
                    <a:cubicBezTo>
                      <a:pt x="30" y="26"/>
                      <a:pt x="19" y="23"/>
                      <a:pt x="10" y="17"/>
                    </a:cubicBezTo>
                    <a:cubicBezTo>
                      <a:pt x="7" y="23"/>
                      <a:pt x="3" y="30"/>
                      <a:pt x="0" y="36"/>
                    </a:cubicBezTo>
                    <a:cubicBezTo>
                      <a:pt x="7" y="62"/>
                      <a:pt x="16" y="81"/>
                      <a:pt x="36" y="81"/>
                    </a:cubicBezTo>
                    <a:cubicBezTo>
                      <a:pt x="52" y="81"/>
                      <a:pt x="74" y="62"/>
                      <a:pt x="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1"/>
              <p:cNvSpPr/>
              <p:nvPr/>
            </p:nvSpPr>
            <p:spPr>
              <a:xfrm>
                <a:off x="2937550" y="2521575"/>
                <a:ext cx="1750" cy="2700"/>
              </a:xfrm>
              <a:custGeom>
                <a:rect b="b" l="l" r="r" t="t"/>
                <a:pathLst>
                  <a:path extrusionOk="0" h="108" w="70">
                    <a:moveTo>
                      <a:pt x="69" y="0"/>
                    </a:moveTo>
                    <a:lnTo>
                      <a:pt x="43" y="7"/>
                    </a:lnTo>
                    <a:lnTo>
                      <a:pt x="1" y="107"/>
                    </a:lnTo>
                    <a:lnTo>
                      <a:pt x="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1"/>
              <p:cNvSpPr/>
              <p:nvPr/>
            </p:nvSpPr>
            <p:spPr>
              <a:xfrm>
                <a:off x="2918350" y="2514875"/>
                <a:ext cx="9475" cy="4225"/>
              </a:xfrm>
              <a:custGeom>
                <a:rect b="b" l="l" r="r" t="t"/>
                <a:pathLst>
                  <a:path extrusionOk="0" h="169" w="379">
                    <a:moveTo>
                      <a:pt x="214" y="1"/>
                    </a:moveTo>
                    <a:cubicBezTo>
                      <a:pt x="171" y="33"/>
                      <a:pt x="129" y="43"/>
                      <a:pt x="94" y="43"/>
                    </a:cubicBezTo>
                    <a:cubicBezTo>
                      <a:pt x="59" y="43"/>
                      <a:pt x="32" y="29"/>
                      <a:pt x="26" y="20"/>
                    </a:cubicBezTo>
                    <a:lnTo>
                      <a:pt x="26" y="20"/>
                    </a:lnTo>
                    <a:cubicBezTo>
                      <a:pt x="1" y="136"/>
                      <a:pt x="253" y="1"/>
                      <a:pt x="165" y="168"/>
                    </a:cubicBezTo>
                    <a:cubicBezTo>
                      <a:pt x="378" y="43"/>
                      <a:pt x="91" y="123"/>
                      <a:pt x="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1"/>
              <p:cNvSpPr/>
              <p:nvPr/>
            </p:nvSpPr>
            <p:spPr>
              <a:xfrm>
                <a:off x="2923675" y="2514075"/>
                <a:ext cx="900" cy="825"/>
              </a:xfrm>
              <a:custGeom>
                <a:rect b="b" l="l" r="r" t="t"/>
                <a:pathLst>
                  <a:path extrusionOk="0" h="33" w="36">
                    <a:moveTo>
                      <a:pt x="36" y="0"/>
                    </a:moveTo>
                    <a:cubicBezTo>
                      <a:pt x="20" y="13"/>
                      <a:pt x="10" y="26"/>
                      <a:pt x="1" y="33"/>
                    </a:cubicBezTo>
                    <a:cubicBezTo>
                      <a:pt x="13" y="26"/>
                      <a:pt x="23" y="13"/>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1"/>
              <p:cNvSpPr/>
              <p:nvPr/>
            </p:nvSpPr>
            <p:spPr>
              <a:xfrm>
                <a:off x="2953625" y="2489275"/>
                <a:ext cx="200" cy="1075"/>
              </a:xfrm>
              <a:custGeom>
                <a:rect b="b" l="l" r="r" t="t"/>
                <a:pathLst>
                  <a:path extrusionOk="0" h="43" w="8">
                    <a:moveTo>
                      <a:pt x="4" y="1"/>
                    </a:moveTo>
                    <a:cubicBezTo>
                      <a:pt x="0" y="17"/>
                      <a:pt x="4" y="29"/>
                      <a:pt x="4" y="43"/>
                    </a:cubicBezTo>
                    <a:cubicBezTo>
                      <a:pt x="7" y="29"/>
                      <a:pt x="7" y="13"/>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1"/>
              <p:cNvSpPr/>
              <p:nvPr/>
            </p:nvSpPr>
            <p:spPr>
              <a:xfrm>
                <a:off x="2930225" y="2498650"/>
                <a:ext cx="4775" cy="9375"/>
              </a:xfrm>
              <a:custGeom>
                <a:rect b="b" l="l" r="r" t="t"/>
                <a:pathLst>
                  <a:path extrusionOk="0" h="375" w="191">
                    <a:moveTo>
                      <a:pt x="107" y="0"/>
                    </a:moveTo>
                    <a:cubicBezTo>
                      <a:pt x="39" y="58"/>
                      <a:pt x="0" y="155"/>
                      <a:pt x="10" y="213"/>
                    </a:cubicBezTo>
                    <a:lnTo>
                      <a:pt x="39" y="191"/>
                    </a:lnTo>
                    <a:lnTo>
                      <a:pt x="22" y="375"/>
                    </a:lnTo>
                    <a:cubicBezTo>
                      <a:pt x="36" y="252"/>
                      <a:pt x="191" y="39"/>
                      <a:pt x="1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1"/>
              <p:cNvSpPr/>
              <p:nvPr/>
            </p:nvSpPr>
            <p:spPr>
              <a:xfrm>
                <a:off x="2988500" y="2492600"/>
                <a:ext cx="1175" cy="1475"/>
              </a:xfrm>
              <a:custGeom>
                <a:rect b="b" l="l" r="r" t="t"/>
                <a:pathLst>
                  <a:path extrusionOk="0" h="59" w="47">
                    <a:moveTo>
                      <a:pt x="1" y="0"/>
                    </a:moveTo>
                    <a:cubicBezTo>
                      <a:pt x="4" y="2"/>
                      <a:pt x="6" y="5"/>
                      <a:pt x="9" y="8"/>
                    </a:cubicBezTo>
                    <a:lnTo>
                      <a:pt x="9" y="8"/>
                    </a:lnTo>
                    <a:cubicBezTo>
                      <a:pt x="8" y="6"/>
                      <a:pt x="8" y="5"/>
                      <a:pt x="8" y="3"/>
                    </a:cubicBezTo>
                    <a:cubicBezTo>
                      <a:pt x="5" y="3"/>
                      <a:pt x="5" y="0"/>
                      <a:pt x="1" y="0"/>
                    </a:cubicBezTo>
                    <a:close/>
                    <a:moveTo>
                      <a:pt x="9" y="8"/>
                    </a:moveTo>
                    <a:cubicBezTo>
                      <a:pt x="11" y="12"/>
                      <a:pt x="14" y="16"/>
                      <a:pt x="20" y="23"/>
                    </a:cubicBezTo>
                    <a:lnTo>
                      <a:pt x="36" y="58"/>
                    </a:lnTo>
                    <a:lnTo>
                      <a:pt x="46" y="58"/>
                    </a:lnTo>
                    <a:cubicBezTo>
                      <a:pt x="33" y="42"/>
                      <a:pt x="22" y="22"/>
                      <a:pt x="9" y="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1"/>
              <p:cNvSpPr/>
              <p:nvPr/>
            </p:nvSpPr>
            <p:spPr>
              <a:xfrm>
                <a:off x="2987700" y="2491625"/>
                <a:ext cx="825" cy="1000"/>
              </a:xfrm>
              <a:custGeom>
                <a:rect b="b" l="l" r="r" t="t"/>
                <a:pathLst>
                  <a:path extrusionOk="0" h="40" w="33">
                    <a:moveTo>
                      <a:pt x="1" y="1"/>
                    </a:moveTo>
                    <a:lnTo>
                      <a:pt x="23" y="26"/>
                    </a:lnTo>
                    <a:cubicBezTo>
                      <a:pt x="17" y="16"/>
                      <a:pt x="10" y="10"/>
                      <a:pt x="1" y="1"/>
                    </a:cubicBezTo>
                    <a:close/>
                    <a:moveTo>
                      <a:pt x="23" y="26"/>
                    </a:moveTo>
                    <a:lnTo>
                      <a:pt x="33" y="39"/>
                    </a:lnTo>
                    <a:cubicBezTo>
                      <a:pt x="30" y="32"/>
                      <a:pt x="27" y="29"/>
                      <a:pt x="23" y="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1"/>
              <p:cNvSpPr/>
              <p:nvPr/>
            </p:nvSpPr>
            <p:spPr>
              <a:xfrm>
                <a:off x="2948875" y="2496625"/>
                <a:ext cx="2750" cy="3350"/>
              </a:xfrm>
              <a:custGeom>
                <a:rect b="b" l="l" r="r" t="t"/>
                <a:pathLst>
                  <a:path extrusionOk="0" h="134" w="110">
                    <a:moveTo>
                      <a:pt x="65" y="1"/>
                    </a:moveTo>
                    <a:lnTo>
                      <a:pt x="65" y="1"/>
                    </a:lnTo>
                    <a:cubicBezTo>
                      <a:pt x="32" y="45"/>
                      <a:pt x="10" y="81"/>
                      <a:pt x="1" y="133"/>
                    </a:cubicBezTo>
                    <a:cubicBezTo>
                      <a:pt x="26" y="126"/>
                      <a:pt x="110" y="17"/>
                      <a:pt x="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1"/>
              <p:cNvSpPr/>
              <p:nvPr/>
            </p:nvSpPr>
            <p:spPr>
              <a:xfrm>
                <a:off x="2979875" y="2474425"/>
                <a:ext cx="425" cy="500"/>
              </a:xfrm>
              <a:custGeom>
                <a:rect b="b" l="l" r="r" t="t"/>
                <a:pathLst>
                  <a:path extrusionOk="0" h="20" w="17">
                    <a:moveTo>
                      <a:pt x="16" y="0"/>
                    </a:moveTo>
                    <a:cubicBezTo>
                      <a:pt x="14" y="2"/>
                      <a:pt x="11" y="5"/>
                      <a:pt x="8" y="10"/>
                    </a:cubicBezTo>
                    <a:lnTo>
                      <a:pt x="8" y="10"/>
                    </a:lnTo>
                    <a:cubicBezTo>
                      <a:pt x="14" y="6"/>
                      <a:pt x="16" y="3"/>
                      <a:pt x="16" y="0"/>
                    </a:cubicBezTo>
                    <a:close/>
                    <a:moveTo>
                      <a:pt x="8" y="10"/>
                    </a:moveTo>
                    <a:lnTo>
                      <a:pt x="8" y="10"/>
                    </a:lnTo>
                    <a:cubicBezTo>
                      <a:pt x="8" y="10"/>
                      <a:pt x="7" y="10"/>
                      <a:pt x="7" y="10"/>
                    </a:cubicBezTo>
                    <a:lnTo>
                      <a:pt x="1" y="20"/>
                    </a:lnTo>
                    <a:cubicBezTo>
                      <a:pt x="3" y="16"/>
                      <a:pt x="6" y="12"/>
                      <a:pt x="8"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1"/>
              <p:cNvSpPr/>
              <p:nvPr/>
            </p:nvSpPr>
            <p:spPr>
              <a:xfrm>
                <a:off x="2958725" y="2480150"/>
                <a:ext cx="1000" cy="2525"/>
              </a:xfrm>
              <a:custGeom>
                <a:rect b="b" l="l" r="r" t="t"/>
                <a:pathLst>
                  <a:path extrusionOk="0" h="101" w="40">
                    <a:moveTo>
                      <a:pt x="20" y="1"/>
                    </a:moveTo>
                    <a:lnTo>
                      <a:pt x="0" y="14"/>
                    </a:lnTo>
                    <a:lnTo>
                      <a:pt x="10" y="53"/>
                    </a:lnTo>
                    <a:lnTo>
                      <a:pt x="17" y="94"/>
                    </a:lnTo>
                    <a:lnTo>
                      <a:pt x="20" y="101"/>
                    </a:lnTo>
                    <a:lnTo>
                      <a:pt x="39" y="87"/>
                    </a:lnTo>
                    <a:lnTo>
                      <a:pt x="39" y="81"/>
                    </a:lnTo>
                    <a:lnTo>
                      <a:pt x="26" y="26"/>
                    </a:lnTo>
                    <a:lnTo>
                      <a:pt x="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1"/>
              <p:cNvSpPr/>
              <p:nvPr/>
            </p:nvSpPr>
            <p:spPr>
              <a:xfrm>
                <a:off x="2969875" y="2449875"/>
                <a:ext cx="10750" cy="4150"/>
              </a:xfrm>
              <a:custGeom>
                <a:rect b="b" l="l" r="r" t="t"/>
                <a:pathLst>
                  <a:path extrusionOk="0" h="166" w="430">
                    <a:moveTo>
                      <a:pt x="407" y="0"/>
                    </a:moveTo>
                    <a:cubicBezTo>
                      <a:pt x="91" y="7"/>
                      <a:pt x="0" y="165"/>
                      <a:pt x="39" y="165"/>
                    </a:cubicBezTo>
                    <a:lnTo>
                      <a:pt x="45" y="165"/>
                    </a:lnTo>
                    <a:cubicBezTo>
                      <a:pt x="106" y="140"/>
                      <a:pt x="184" y="120"/>
                      <a:pt x="255" y="104"/>
                    </a:cubicBezTo>
                    <a:cubicBezTo>
                      <a:pt x="304" y="94"/>
                      <a:pt x="362" y="91"/>
                      <a:pt x="423" y="91"/>
                    </a:cubicBezTo>
                    <a:cubicBezTo>
                      <a:pt x="426" y="78"/>
                      <a:pt x="429" y="68"/>
                      <a:pt x="429" y="58"/>
                    </a:cubicBezTo>
                    <a:cubicBezTo>
                      <a:pt x="423" y="55"/>
                      <a:pt x="413" y="55"/>
                      <a:pt x="407" y="55"/>
                    </a:cubicBezTo>
                    <a:cubicBezTo>
                      <a:pt x="333" y="55"/>
                      <a:pt x="249" y="91"/>
                      <a:pt x="94" y="126"/>
                    </a:cubicBezTo>
                    <a:cubicBezTo>
                      <a:pt x="184" y="74"/>
                      <a:pt x="261" y="23"/>
                      <a:pt x="4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1"/>
              <p:cNvSpPr/>
              <p:nvPr/>
            </p:nvSpPr>
            <p:spPr>
              <a:xfrm>
                <a:off x="2980450" y="2451325"/>
                <a:ext cx="2750" cy="900"/>
              </a:xfrm>
              <a:custGeom>
                <a:rect b="b" l="l" r="r" t="t"/>
                <a:pathLst>
                  <a:path extrusionOk="0" h="36" w="110">
                    <a:moveTo>
                      <a:pt x="6" y="0"/>
                    </a:moveTo>
                    <a:cubicBezTo>
                      <a:pt x="6" y="10"/>
                      <a:pt x="3" y="20"/>
                      <a:pt x="0" y="33"/>
                    </a:cubicBezTo>
                    <a:lnTo>
                      <a:pt x="3" y="33"/>
                    </a:lnTo>
                    <a:cubicBezTo>
                      <a:pt x="39" y="33"/>
                      <a:pt x="75" y="33"/>
                      <a:pt x="110" y="36"/>
                    </a:cubicBezTo>
                    <a:cubicBezTo>
                      <a:pt x="71" y="13"/>
                      <a:pt x="39" y="4"/>
                      <a:pt x="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1"/>
              <p:cNvSpPr/>
              <p:nvPr/>
            </p:nvSpPr>
            <p:spPr>
              <a:xfrm>
                <a:off x="2885725" y="2550000"/>
                <a:ext cx="47825" cy="48400"/>
              </a:xfrm>
              <a:custGeom>
                <a:rect b="b" l="l" r="r" t="t"/>
                <a:pathLst>
                  <a:path extrusionOk="0" h="1936" w="1913">
                    <a:moveTo>
                      <a:pt x="1515" y="963"/>
                    </a:moveTo>
                    <a:cubicBezTo>
                      <a:pt x="1509" y="972"/>
                      <a:pt x="1506" y="982"/>
                      <a:pt x="1503" y="992"/>
                    </a:cubicBezTo>
                    <a:cubicBezTo>
                      <a:pt x="1509" y="979"/>
                      <a:pt x="1512" y="972"/>
                      <a:pt x="1515" y="963"/>
                    </a:cubicBezTo>
                    <a:close/>
                    <a:moveTo>
                      <a:pt x="1835" y="0"/>
                    </a:moveTo>
                    <a:lnTo>
                      <a:pt x="1829" y="14"/>
                    </a:lnTo>
                    <a:cubicBezTo>
                      <a:pt x="1822" y="7"/>
                      <a:pt x="1809" y="3"/>
                      <a:pt x="1790" y="3"/>
                    </a:cubicBezTo>
                    <a:cubicBezTo>
                      <a:pt x="1783" y="23"/>
                      <a:pt x="1774" y="39"/>
                      <a:pt x="1764" y="52"/>
                    </a:cubicBezTo>
                    <a:cubicBezTo>
                      <a:pt x="1719" y="107"/>
                      <a:pt x="1647" y="127"/>
                      <a:pt x="1622" y="165"/>
                    </a:cubicBezTo>
                    <a:cubicBezTo>
                      <a:pt x="1667" y="178"/>
                      <a:pt x="1674" y="200"/>
                      <a:pt x="1664" y="227"/>
                    </a:cubicBezTo>
                    <a:cubicBezTo>
                      <a:pt x="1641" y="282"/>
                      <a:pt x="1525" y="365"/>
                      <a:pt x="1519" y="424"/>
                    </a:cubicBezTo>
                    <a:lnTo>
                      <a:pt x="1473" y="495"/>
                    </a:lnTo>
                    <a:lnTo>
                      <a:pt x="1451" y="520"/>
                    </a:lnTo>
                    <a:cubicBezTo>
                      <a:pt x="1434" y="517"/>
                      <a:pt x="1428" y="498"/>
                      <a:pt x="1437" y="449"/>
                    </a:cubicBezTo>
                    <a:lnTo>
                      <a:pt x="1437" y="449"/>
                    </a:lnTo>
                    <a:cubicBezTo>
                      <a:pt x="1425" y="495"/>
                      <a:pt x="1354" y="572"/>
                      <a:pt x="1370" y="601"/>
                    </a:cubicBezTo>
                    <a:cubicBezTo>
                      <a:pt x="1370" y="604"/>
                      <a:pt x="1373" y="604"/>
                      <a:pt x="1376" y="607"/>
                    </a:cubicBezTo>
                    <a:cubicBezTo>
                      <a:pt x="1309" y="689"/>
                      <a:pt x="1228" y="762"/>
                      <a:pt x="1157" y="844"/>
                    </a:cubicBezTo>
                    <a:cubicBezTo>
                      <a:pt x="1147" y="844"/>
                      <a:pt x="1137" y="847"/>
                      <a:pt x="1131" y="847"/>
                    </a:cubicBezTo>
                    <a:lnTo>
                      <a:pt x="1121" y="847"/>
                    </a:lnTo>
                    <a:cubicBezTo>
                      <a:pt x="1118" y="859"/>
                      <a:pt x="1121" y="866"/>
                      <a:pt x="1127" y="869"/>
                    </a:cubicBezTo>
                    <a:cubicBezTo>
                      <a:pt x="1108" y="889"/>
                      <a:pt x="1092" y="908"/>
                      <a:pt x="1073" y="927"/>
                    </a:cubicBezTo>
                    <a:cubicBezTo>
                      <a:pt x="1066" y="934"/>
                      <a:pt x="1057" y="941"/>
                      <a:pt x="1050" y="947"/>
                    </a:cubicBezTo>
                    <a:cubicBezTo>
                      <a:pt x="1041" y="956"/>
                      <a:pt x="1030" y="966"/>
                      <a:pt x="1018" y="976"/>
                    </a:cubicBezTo>
                    <a:cubicBezTo>
                      <a:pt x="976" y="1018"/>
                      <a:pt x="930" y="1060"/>
                      <a:pt x="885" y="1099"/>
                    </a:cubicBezTo>
                    <a:cubicBezTo>
                      <a:pt x="863" y="1118"/>
                      <a:pt x="841" y="1141"/>
                      <a:pt x="817" y="1160"/>
                    </a:cubicBezTo>
                    <a:cubicBezTo>
                      <a:pt x="769" y="1205"/>
                      <a:pt x="714" y="1247"/>
                      <a:pt x="662" y="1293"/>
                    </a:cubicBezTo>
                    <a:cubicBezTo>
                      <a:pt x="453" y="1467"/>
                      <a:pt x="230" y="1631"/>
                      <a:pt x="0" y="1786"/>
                    </a:cubicBezTo>
                    <a:cubicBezTo>
                      <a:pt x="68" y="1758"/>
                      <a:pt x="136" y="1744"/>
                      <a:pt x="204" y="1716"/>
                    </a:cubicBezTo>
                    <a:lnTo>
                      <a:pt x="204" y="1716"/>
                    </a:lnTo>
                    <a:cubicBezTo>
                      <a:pt x="194" y="1755"/>
                      <a:pt x="197" y="1767"/>
                      <a:pt x="210" y="1767"/>
                    </a:cubicBezTo>
                    <a:cubicBezTo>
                      <a:pt x="220" y="1767"/>
                      <a:pt x="240" y="1758"/>
                      <a:pt x="259" y="1744"/>
                    </a:cubicBezTo>
                    <a:cubicBezTo>
                      <a:pt x="275" y="1735"/>
                      <a:pt x="298" y="1725"/>
                      <a:pt x="313" y="1725"/>
                    </a:cubicBezTo>
                    <a:cubicBezTo>
                      <a:pt x="323" y="1725"/>
                      <a:pt x="333" y="1731"/>
                      <a:pt x="340" y="1748"/>
                    </a:cubicBezTo>
                    <a:cubicBezTo>
                      <a:pt x="317" y="1803"/>
                      <a:pt x="249" y="1838"/>
                      <a:pt x="201" y="1848"/>
                    </a:cubicBezTo>
                    <a:cubicBezTo>
                      <a:pt x="210" y="1893"/>
                      <a:pt x="285" y="1890"/>
                      <a:pt x="310" y="1935"/>
                    </a:cubicBezTo>
                    <a:cubicBezTo>
                      <a:pt x="498" y="1867"/>
                      <a:pt x="401" y="1686"/>
                      <a:pt x="565" y="1596"/>
                    </a:cubicBezTo>
                    <a:cubicBezTo>
                      <a:pt x="582" y="1628"/>
                      <a:pt x="579" y="1670"/>
                      <a:pt x="604" y="1670"/>
                    </a:cubicBezTo>
                    <a:cubicBezTo>
                      <a:pt x="617" y="1670"/>
                      <a:pt x="637" y="1661"/>
                      <a:pt x="666" y="1634"/>
                    </a:cubicBezTo>
                    <a:lnTo>
                      <a:pt x="666" y="1634"/>
                    </a:lnTo>
                    <a:lnTo>
                      <a:pt x="647" y="1664"/>
                    </a:lnTo>
                    <a:cubicBezTo>
                      <a:pt x="766" y="1496"/>
                      <a:pt x="847" y="1664"/>
                      <a:pt x="847" y="1473"/>
                    </a:cubicBezTo>
                    <a:lnTo>
                      <a:pt x="892" y="1531"/>
                    </a:lnTo>
                    <a:cubicBezTo>
                      <a:pt x="924" y="1431"/>
                      <a:pt x="1057" y="1321"/>
                      <a:pt x="1118" y="1247"/>
                    </a:cubicBezTo>
                    <a:lnTo>
                      <a:pt x="1124" y="1263"/>
                    </a:lnTo>
                    <a:cubicBezTo>
                      <a:pt x="1260" y="1014"/>
                      <a:pt x="1228" y="1150"/>
                      <a:pt x="1409" y="908"/>
                    </a:cubicBezTo>
                    <a:lnTo>
                      <a:pt x="1409" y="908"/>
                    </a:lnTo>
                    <a:lnTo>
                      <a:pt x="1376" y="1069"/>
                    </a:lnTo>
                    <a:cubicBezTo>
                      <a:pt x="1476" y="1021"/>
                      <a:pt x="1422" y="937"/>
                      <a:pt x="1480" y="892"/>
                    </a:cubicBezTo>
                    <a:cubicBezTo>
                      <a:pt x="1486" y="902"/>
                      <a:pt x="1525" y="921"/>
                      <a:pt x="1515" y="963"/>
                    </a:cubicBezTo>
                    <a:cubicBezTo>
                      <a:pt x="1554" y="872"/>
                      <a:pt x="1589" y="782"/>
                      <a:pt x="1622" y="692"/>
                    </a:cubicBezTo>
                    <a:cubicBezTo>
                      <a:pt x="1628" y="672"/>
                      <a:pt x="1635" y="653"/>
                      <a:pt x="1641" y="634"/>
                    </a:cubicBezTo>
                    <a:cubicBezTo>
                      <a:pt x="1647" y="595"/>
                      <a:pt x="1638" y="582"/>
                      <a:pt x="1625" y="582"/>
                    </a:cubicBezTo>
                    <a:cubicBezTo>
                      <a:pt x="1616" y="582"/>
                      <a:pt x="1606" y="588"/>
                      <a:pt x="1596" y="592"/>
                    </a:cubicBezTo>
                    <a:cubicBezTo>
                      <a:pt x="1583" y="598"/>
                      <a:pt x="1573" y="601"/>
                      <a:pt x="1564" y="601"/>
                    </a:cubicBezTo>
                    <a:lnTo>
                      <a:pt x="1554" y="601"/>
                    </a:lnTo>
                    <a:cubicBezTo>
                      <a:pt x="1554" y="592"/>
                      <a:pt x="1554" y="582"/>
                      <a:pt x="1558" y="572"/>
                    </a:cubicBezTo>
                    <a:cubicBezTo>
                      <a:pt x="1570" y="530"/>
                      <a:pt x="1625" y="485"/>
                      <a:pt x="1664" y="472"/>
                    </a:cubicBezTo>
                    <a:cubicBezTo>
                      <a:pt x="1670" y="472"/>
                      <a:pt x="1674" y="469"/>
                      <a:pt x="1680" y="469"/>
                    </a:cubicBezTo>
                    <a:cubicBezTo>
                      <a:pt x="1686" y="469"/>
                      <a:pt x="1689" y="472"/>
                      <a:pt x="1693" y="472"/>
                    </a:cubicBezTo>
                    <a:cubicBezTo>
                      <a:pt x="1699" y="498"/>
                      <a:pt x="1674" y="559"/>
                      <a:pt x="1703" y="559"/>
                    </a:cubicBezTo>
                    <a:cubicBezTo>
                      <a:pt x="1706" y="559"/>
                      <a:pt x="1713" y="559"/>
                      <a:pt x="1719" y="556"/>
                    </a:cubicBezTo>
                    <a:lnTo>
                      <a:pt x="1706" y="462"/>
                    </a:lnTo>
                    <a:lnTo>
                      <a:pt x="1693" y="394"/>
                    </a:lnTo>
                    <a:lnTo>
                      <a:pt x="1693" y="391"/>
                    </a:lnTo>
                    <a:cubicBezTo>
                      <a:pt x="1696" y="388"/>
                      <a:pt x="1699" y="388"/>
                      <a:pt x="1699" y="388"/>
                    </a:cubicBezTo>
                    <a:cubicBezTo>
                      <a:pt x="1716" y="379"/>
                      <a:pt x="1728" y="375"/>
                      <a:pt x="1738" y="375"/>
                    </a:cubicBezTo>
                    <a:cubicBezTo>
                      <a:pt x="1786" y="375"/>
                      <a:pt x="1783" y="446"/>
                      <a:pt x="1771" y="517"/>
                    </a:cubicBezTo>
                    <a:cubicBezTo>
                      <a:pt x="1761" y="556"/>
                      <a:pt x="1747" y="598"/>
                      <a:pt x="1741" y="631"/>
                    </a:cubicBezTo>
                    <a:cubicBezTo>
                      <a:pt x="1735" y="646"/>
                      <a:pt x="1732" y="659"/>
                      <a:pt x="1728" y="669"/>
                    </a:cubicBezTo>
                    <a:cubicBezTo>
                      <a:pt x="1754" y="646"/>
                      <a:pt x="1771" y="624"/>
                      <a:pt x="1783" y="601"/>
                    </a:cubicBezTo>
                    <a:cubicBezTo>
                      <a:pt x="1809" y="562"/>
                      <a:pt x="1819" y="524"/>
                      <a:pt x="1835" y="482"/>
                    </a:cubicBezTo>
                    <a:cubicBezTo>
                      <a:pt x="1851" y="437"/>
                      <a:pt x="1868" y="388"/>
                      <a:pt x="1913" y="327"/>
                    </a:cubicBezTo>
                    <a:lnTo>
                      <a:pt x="1913" y="327"/>
                    </a:lnTo>
                    <a:cubicBezTo>
                      <a:pt x="1874" y="365"/>
                      <a:pt x="1829" y="372"/>
                      <a:pt x="1793" y="379"/>
                    </a:cubicBezTo>
                    <a:cubicBezTo>
                      <a:pt x="1777" y="365"/>
                      <a:pt x="1771" y="352"/>
                      <a:pt x="1774" y="333"/>
                    </a:cubicBezTo>
                    <a:cubicBezTo>
                      <a:pt x="1780" y="282"/>
                      <a:pt x="1861" y="200"/>
                      <a:pt x="1906" y="123"/>
                    </a:cubicBezTo>
                    <a:lnTo>
                      <a:pt x="1906" y="123"/>
                    </a:lnTo>
                    <a:cubicBezTo>
                      <a:pt x="1890" y="133"/>
                      <a:pt x="1874" y="136"/>
                      <a:pt x="1864" y="136"/>
                    </a:cubicBezTo>
                    <a:cubicBezTo>
                      <a:pt x="1832" y="136"/>
                      <a:pt x="1832" y="94"/>
                      <a:pt x="1835" y="49"/>
                    </a:cubicBezTo>
                    <a:cubicBezTo>
                      <a:pt x="1838" y="39"/>
                      <a:pt x="1838" y="30"/>
                      <a:pt x="1835" y="23"/>
                    </a:cubicBezTo>
                    <a:lnTo>
                      <a:pt x="18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1"/>
              <p:cNvSpPr/>
              <p:nvPr/>
            </p:nvSpPr>
            <p:spPr>
              <a:xfrm>
                <a:off x="2933525" y="2556850"/>
                <a:ext cx="1075" cy="1325"/>
              </a:xfrm>
              <a:custGeom>
                <a:rect b="b" l="l" r="r" t="t"/>
                <a:pathLst>
                  <a:path extrusionOk="0" h="53" w="43">
                    <a:moveTo>
                      <a:pt x="42" y="1"/>
                    </a:moveTo>
                    <a:lnTo>
                      <a:pt x="42" y="1"/>
                    </a:lnTo>
                    <a:cubicBezTo>
                      <a:pt x="33" y="11"/>
                      <a:pt x="26" y="17"/>
                      <a:pt x="23" y="27"/>
                    </a:cubicBezTo>
                    <a:cubicBezTo>
                      <a:pt x="14" y="36"/>
                      <a:pt x="7" y="46"/>
                      <a:pt x="1" y="53"/>
                    </a:cubicBezTo>
                    <a:cubicBezTo>
                      <a:pt x="7" y="46"/>
                      <a:pt x="17" y="40"/>
                      <a:pt x="23" y="30"/>
                    </a:cubicBezTo>
                    <a:cubicBezTo>
                      <a:pt x="29" y="20"/>
                      <a:pt x="36" y="11"/>
                      <a:pt x="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1"/>
              <p:cNvSpPr/>
              <p:nvPr/>
            </p:nvSpPr>
            <p:spPr>
              <a:xfrm>
                <a:off x="2883550" y="2594650"/>
                <a:ext cx="2200" cy="1400"/>
              </a:xfrm>
              <a:custGeom>
                <a:rect b="b" l="l" r="r" t="t"/>
                <a:pathLst>
                  <a:path extrusionOk="0" h="56" w="88">
                    <a:moveTo>
                      <a:pt x="87" y="0"/>
                    </a:moveTo>
                    <a:lnTo>
                      <a:pt x="87" y="0"/>
                    </a:lnTo>
                    <a:cubicBezTo>
                      <a:pt x="55" y="14"/>
                      <a:pt x="29" y="30"/>
                      <a:pt x="0" y="55"/>
                    </a:cubicBezTo>
                    <a:lnTo>
                      <a:pt x="8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1"/>
              <p:cNvSpPr/>
              <p:nvPr/>
            </p:nvSpPr>
            <p:spPr>
              <a:xfrm>
                <a:off x="2933200" y="2542800"/>
                <a:ext cx="3975" cy="6250"/>
              </a:xfrm>
              <a:custGeom>
                <a:rect b="b" l="l" r="r" t="t"/>
                <a:pathLst>
                  <a:path extrusionOk="0" h="250" w="159">
                    <a:moveTo>
                      <a:pt x="114" y="1"/>
                    </a:moveTo>
                    <a:lnTo>
                      <a:pt x="114" y="1"/>
                    </a:lnTo>
                    <a:cubicBezTo>
                      <a:pt x="78" y="66"/>
                      <a:pt x="39" y="127"/>
                      <a:pt x="0" y="188"/>
                    </a:cubicBezTo>
                    <a:cubicBezTo>
                      <a:pt x="27" y="205"/>
                      <a:pt x="42" y="240"/>
                      <a:pt x="66" y="250"/>
                    </a:cubicBezTo>
                    <a:lnTo>
                      <a:pt x="69" y="246"/>
                    </a:lnTo>
                    <a:lnTo>
                      <a:pt x="159" y="91"/>
                    </a:lnTo>
                    <a:lnTo>
                      <a:pt x="159" y="91"/>
                    </a:lnTo>
                    <a:cubicBezTo>
                      <a:pt x="149" y="98"/>
                      <a:pt x="143" y="98"/>
                      <a:pt x="139" y="98"/>
                    </a:cubicBezTo>
                    <a:lnTo>
                      <a:pt x="136" y="98"/>
                    </a:lnTo>
                    <a:cubicBezTo>
                      <a:pt x="104" y="98"/>
                      <a:pt x="130" y="20"/>
                      <a:pt x="1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1"/>
              <p:cNvSpPr/>
              <p:nvPr/>
            </p:nvSpPr>
            <p:spPr>
              <a:xfrm>
                <a:off x="2931175" y="2547350"/>
                <a:ext cx="2050" cy="2675"/>
              </a:xfrm>
              <a:custGeom>
                <a:rect b="b" l="l" r="r" t="t"/>
                <a:pathLst>
                  <a:path extrusionOk="0" h="107" w="82">
                    <a:moveTo>
                      <a:pt x="59" y="0"/>
                    </a:moveTo>
                    <a:cubicBezTo>
                      <a:pt x="43" y="0"/>
                      <a:pt x="23" y="6"/>
                      <a:pt x="1" y="29"/>
                    </a:cubicBezTo>
                    <a:cubicBezTo>
                      <a:pt x="14" y="48"/>
                      <a:pt x="17" y="78"/>
                      <a:pt x="17" y="106"/>
                    </a:cubicBezTo>
                    <a:lnTo>
                      <a:pt x="81" y="6"/>
                    </a:lnTo>
                    <a:cubicBezTo>
                      <a:pt x="75" y="3"/>
                      <a:pt x="65" y="0"/>
                      <a:pt x="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1"/>
              <p:cNvSpPr/>
              <p:nvPr/>
            </p:nvSpPr>
            <p:spPr>
              <a:xfrm>
                <a:off x="2963325" y="2568725"/>
                <a:ext cx="1075" cy="2875"/>
              </a:xfrm>
              <a:custGeom>
                <a:rect b="b" l="l" r="r" t="t"/>
                <a:pathLst>
                  <a:path extrusionOk="0" h="115" w="43">
                    <a:moveTo>
                      <a:pt x="43" y="1"/>
                    </a:moveTo>
                    <a:lnTo>
                      <a:pt x="19" y="40"/>
                    </a:lnTo>
                    <a:lnTo>
                      <a:pt x="0" y="114"/>
                    </a:lnTo>
                    <a:lnTo>
                      <a:pt x="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1"/>
              <p:cNvSpPr/>
              <p:nvPr/>
            </p:nvSpPr>
            <p:spPr>
              <a:xfrm>
                <a:off x="2950975" y="2577950"/>
                <a:ext cx="3075" cy="3975"/>
              </a:xfrm>
              <a:custGeom>
                <a:rect b="b" l="l" r="r" t="t"/>
                <a:pathLst>
                  <a:path extrusionOk="0" h="159" w="123">
                    <a:moveTo>
                      <a:pt x="123" y="0"/>
                    </a:moveTo>
                    <a:cubicBezTo>
                      <a:pt x="55" y="94"/>
                      <a:pt x="68" y="51"/>
                      <a:pt x="13" y="139"/>
                    </a:cubicBezTo>
                    <a:cubicBezTo>
                      <a:pt x="48" y="97"/>
                      <a:pt x="84" y="55"/>
                      <a:pt x="120" y="13"/>
                    </a:cubicBezTo>
                    <a:cubicBezTo>
                      <a:pt x="120" y="6"/>
                      <a:pt x="123" y="3"/>
                      <a:pt x="123" y="0"/>
                    </a:cubicBezTo>
                    <a:close/>
                    <a:moveTo>
                      <a:pt x="116" y="16"/>
                    </a:moveTo>
                    <a:lnTo>
                      <a:pt x="116" y="16"/>
                    </a:lnTo>
                    <a:cubicBezTo>
                      <a:pt x="84" y="58"/>
                      <a:pt x="48" y="97"/>
                      <a:pt x="13" y="139"/>
                    </a:cubicBezTo>
                    <a:cubicBezTo>
                      <a:pt x="10" y="145"/>
                      <a:pt x="6" y="152"/>
                      <a:pt x="0" y="158"/>
                    </a:cubicBezTo>
                    <a:cubicBezTo>
                      <a:pt x="61" y="145"/>
                      <a:pt x="100" y="61"/>
                      <a:pt x="116" y="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1"/>
              <p:cNvSpPr/>
              <p:nvPr/>
            </p:nvSpPr>
            <p:spPr>
              <a:xfrm>
                <a:off x="2951300" y="2578250"/>
                <a:ext cx="2675" cy="3175"/>
              </a:xfrm>
              <a:custGeom>
                <a:rect b="b" l="l" r="r" t="t"/>
                <a:pathLst>
                  <a:path extrusionOk="0" h="127" w="107">
                    <a:moveTo>
                      <a:pt x="107" y="1"/>
                    </a:moveTo>
                    <a:lnTo>
                      <a:pt x="107" y="1"/>
                    </a:lnTo>
                    <a:cubicBezTo>
                      <a:pt x="71" y="43"/>
                      <a:pt x="35" y="85"/>
                      <a:pt x="0" y="127"/>
                    </a:cubicBezTo>
                    <a:cubicBezTo>
                      <a:pt x="35" y="85"/>
                      <a:pt x="71" y="46"/>
                      <a:pt x="103" y="4"/>
                    </a:cubicBezTo>
                    <a:cubicBezTo>
                      <a:pt x="107" y="4"/>
                      <a:pt x="107" y="1"/>
                      <a:pt x="1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1"/>
              <p:cNvSpPr/>
              <p:nvPr/>
            </p:nvSpPr>
            <p:spPr>
              <a:xfrm>
                <a:off x="2961300" y="2586100"/>
                <a:ext cx="1550" cy="3000"/>
              </a:xfrm>
              <a:custGeom>
                <a:rect b="b" l="l" r="r" t="t"/>
                <a:pathLst>
                  <a:path extrusionOk="0" h="120" w="62">
                    <a:moveTo>
                      <a:pt x="62" y="0"/>
                    </a:moveTo>
                    <a:lnTo>
                      <a:pt x="0" y="120"/>
                    </a:lnTo>
                    <a:lnTo>
                      <a:pt x="14" y="117"/>
                    </a:lnTo>
                    <a:lnTo>
                      <a:pt x="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1"/>
              <p:cNvSpPr/>
              <p:nvPr/>
            </p:nvSpPr>
            <p:spPr>
              <a:xfrm>
                <a:off x="2869500" y="2612075"/>
                <a:ext cx="1075" cy="775"/>
              </a:xfrm>
              <a:custGeom>
                <a:rect b="b" l="l" r="r" t="t"/>
                <a:pathLst>
                  <a:path extrusionOk="0" h="31" w="43">
                    <a:moveTo>
                      <a:pt x="42" y="1"/>
                    </a:moveTo>
                    <a:lnTo>
                      <a:pt x="0" y="30"/>
                    </a:lnTo>
                    <a:cubicBezTo>
                      <a:pt x="20" y="20"/>
                      <a:pt x="32" y="11"/>
                      <a:pt x="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1"/>
              <p:cNvSpPr/>
              <p:nvPr/>
            </p:nvSpPr>
            <p:spPr>
              <a:xfrm>
                <a:off x="2852625" y="2594650"/>
                <a:ext cx="38050" cy="22625"/>
              </a:xfrm>
              <a:custGeom>
                <a:rect b="b" l="l" r="r" t="t"/>
                <a:pathLst>
                  <a:path extrusionOk="0" h="905" w="1522">
                    <a:moveTo>
                      <a:pt x="1412" y="0"/>
                    </a:moveTo>
                    <a:lnTo>
                      <a:pt x="1321" y="100"/>
                    </a:lnTo>
                    <a:lnTo>
                      <a:pt x="1315" y="72"/>
                    </a:lnTo>
                    <a:lnTo>
                      <a:pt x="1185" y="165"/>
                    </a:lnTo>
                    <a:cubicBezTo>
                      <a:pt x="1241" y="188"/>
                      <a:pt x="1263" y="178"/>
                      <a:pt x="1282" y="227"/>
                    </a:cubicBezTo>
                    <a:cubicBezTo>
                      <a:pt x="1224" y="259"/>
                      <a:pt x="1192" y="269"/>
                      <a:pt x="1172" y="269"/>
                    </a:cubicBezTo>
                    <a:cubicBezTo>
                      <a:pt x="1153" y="269"/>
                      <a:pt x="1147" y="259"/>
                      <a:pt x="1134" y="249"/>
                    </a:cubicBezTo>
                    <a:cubicBezTo>
                      <a:pt x="1121" y="240"/>
                      <a:pt x="1102" y="230"/>
                      <a:pt x="1066" y="230"/>
                    </a:cubicBezTo>
                    <a:cubicBezTo>
                      <a:pt x="1053" y="230"/>
                      <a:pt x="1041" y="233"/>
                      <a:pt x="1027" y="233"/>
                    </a:cubicBezTo>
                    <a:lnTo>
                      <a:pt x="827" y="359"/>
                    </a:lnTo>
                    <a:lnTo>
                      <a:pt x="837" y="337"/>
                    </a:lnTo>
                    <a:lnTo>
                      <a:pt x="837" y="337"/>
                    </a:lnTo>
                    <a:cubicBezTo>
                      <a:pt x="817" y="346"/>
                      <a:pt x="814" y="356"/>
                      <a:pt x="814" y="369"/>
                    </a:cubicBezTo>
                    <a:cubicBezTo>
                      <a:pt x="585" y="504"/>
                      <a:pt x="355" y="627"/>
                      <a:pt x="120" y="737"/>
                    </a:cubicBezTo>
                    <a:cubicBezTo>
                      <a:pt x="0" y="824"/>
                      <a:pt x="230" y="798"/>
                      <a:pt x="158" y="905"/>
                    </a:cubicBezTo>
                    <a:cubicBezTo>
                      <a:pt x="304" y="847"/>
                      <a:pt x="537" y="795"/>
                      <a:pt x="540" y="705"/>
                    </a:cubicBezTo>
                    <a:cubicBezTo>
                      <a:pt x="543" y="717"/>
                      <a:pt x="549" y="731"/>
                      <a:pt x="568" y="731"/>
                    </a:cubicBezTo>
                    <a:lnTo>
                      <a:pt x="575" y="731"/>
                    </a:lnTo>
                    <a:lnTo>
                      <a:pt x="623" y="608"/>
                    </a:lnTo>
                    <a:lnTo>
                      <a:pt x="530" y="624"/>
                    </a:lnTo>
                    <a:cubicBezTo>
                      <a:pt x="579" y="507"/>
                      <a:pt x="840" y="391"/>
                      <a:pt x="930" y="391"/>
                    </a:cubicBezTo>
                    <a:lnTo>
                      <a:pt x="940" y="391"/>
                    </a:lnTo>
                    <a:cubicBezTo>
                      <a:pt x="798" y="507"/>
                      <a:pt x="927" y="556"/>
                      <a:pt x="675" y="620"/>
                    </a:cubicBezTo>
                    <a:cubicBezTo>
                      <a:pt x="698" y="640"/>
                      <a:pt x="759" y="659"/>
                      <a:pt x="717" y="698"/>
                    </a:cubicBezTo>
                    <a:cubicBezTo>
                      <a:pt x="969" y="540"/>
                      <a:pt x="1227" y="440"/>
                      <a:pt x="1441" y="194"/>
                    </a:cubicBezTo>
                    <a:lnTo>
                      <a:pt x="1441" y="194"/>
                    </a:lnTo>
                    <a:cubicBezTo>
                      <a:pt x="1409" y="204"/>
                      <a:pt x="1385" y="207"/>
                      <a:pt x="1373" y="207"/>
                    </a:cubicBezTo>
                    <a:cubicBezTo>
                      <a:pt x="1269" y="207"/>
                      <a:pt x="1521" y="46"/>
                      <a:pt x="14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1"/>
              <p:cNvSpPr/>
              <p:nvPr/>
            </p:nvSpPr>
            <p:spPr>
              <a:xfrm>
                <a:off x="2821700" y="2626300"/>
                <a:ext cx="100" cy="275"/>
              </a:xfrm>
              <a:custGeom>
                <a:rect b="b" l="l" r="r" t="t"/>
                <a:pathLst>
                  <a:path extrusionOk="0" h="11" w="4">
                    <a:moveTo>
                      <a:pt x="3" y="1"/>
                    </a:moveTo>
                    <a:cubicBezTo>
                      <a:pt x="0" y="7"/>
                      <a:pt x="0" y="10"/>
                      <a:pt x="3" y="10"/>
                    </a:cubicBezTo>
                    <a:lnTo>
                      <a:pt x="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1"/>
              <p:cNvSpPr/>
              <p:nvPr/>
            </p:nvSpPr>
            <p:spPr>
              <a:xfrm>
                <a:off x="2821775" y="2623725"/>
                <a:ext cx="5275" cy="3000"/>
              </a:xfrm>
              <a:custGeom>
                <a:rect b="b" l="l" r="r" t="t"/>
                <a:pathLst>
                  <a:path extrusionOk="0" h="120" w="211">
                    <a:moveTo>
                      <a:pt x="210" y="0"/>
                    </a:moveTo>
                    <a:lnTo>
                      <a:pt x="210" y="0"/>
                    </a:lnTo>
                    <a:cubicBezTo>
                      <a:pt x="143" y="16"/>
                      <a:pt x="78" y="26"/>
                      <a:pt x="10" y="33"/>
                    </a:cubicBezTo>
                    <a:lnTo>
                      <a:pt x="0" y="104"/>
                    </a:lnTo>
                    <a:cubicBezTo>
                      <a:pt x="13" y="88"/>
                      <a:pt x="58" y="61"/>
                      <a:pt x="91" y="61"/>
                    </a:cubicBezTo>
                    <a:cubicBezTo>
                      <a:pt x="100" y="61"/>
                      <a:pt x="110" y="65"/>
                      <a:pt x="116" y="71"/>
                    </a:cubicBezTo>
                    <a:lnTo>
                      <a:pt x="91" y="119"/>
                    </a:lnTo>
                    <a:cubicBezTo>
                      <a:pt x="133" y="85"/>
                      <a:pt x="171" y="39"/>
                      <a:pt x="2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1"/>
              <p:cNvSpPr/>
              <p:nvPr/>
            </p:nvSpPr>
            <p:spPr>
              <a:xfrm>
                <a:off x="2827175" y="2621625"/>
                <a:ext cx="3825" cy="5100"/>
              </a:xfrm>
              <a:custGeom>
                <a:rect b="b" l="l" r="r" t="t"/>
                <a:pathLst>
                  <a:path extrusionOk="0" h="204" w="153">
                    <a:moveTo>
                      <a:pt x="136" y="0"/>
                    </a:moveTo>
                    <a:cubicBezTo>
                      <a:pt x="39" y="45"/>
                      <a:pt x="55" y="130"/>
                      <a:pt x="121" y="158"/>
                    </a:cubicBezTo>
                    <a:cubicBezTo>
                      <a:pt x="104" y="169"/>
                      <a:pt x="91" y="172"/>
                      <a:pt x="82" y="172"/>
                    </a:cubicBezTo>
                    <a:cubicBezTo>
                      <a:pt x="66" y="172"/>
                      <a:pt x="55" y="162"/>
                      <a:pt x="49" y="155"/>
                    </a:cubicBezTo>
                    <a:cubicBezTo>
                      <a:pt x="43" y="145"/>
                      <a:pt x="36" y="139"/>
                      <a:pt x="30" y="139"/>
                    </a:cubicBezTo>
                    <a:cubicBezTo>
                      <a:pt x="24" y="139"/>
                      <a:pt x="17" y="145"/>
                      <a:pt x="0" y="175"/>
                    </a:cubicBezTo>
                    <a:cubicBezTo>
                      <a:pt x="4" y="194"/>
                      <a:pt x="20" y="203"/>
                      <a:pt x="39" y="203"/>
                    </a:cubicBezTo>
                    <a:cubicBezTo>
                      <a:pt x="78" y="203"/>
                      <a:pt x="136" y="175"/>
                      <a:pt x="152" y="165"/>
                    </a:cubicBezTo>
                    <a:lnTo>
                      <a:pt x="1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1"/>
              <p:cNvSpPr/>
              <p:nvPr/>
            </p:nvSpPr>
            <p:spPr>
              <a:xfrm>
                <a:off x="2849875" y="2617350"/>
                <a:ext cx="1875" cy="1150"/>
              </a:xfrm>
              <a:custGeom>
                <a:rect b="b" l="l" r="r" t="t"/>
                <a:pathLst>
                  <a:path extrusionOk="0" h="46" w="75">
                    <a:moveTo>
                      <a:pt x="16" y="0"/>
                    </a:moveTo>
                    <a:lnTo>
                      <a:pt x="0" y="45"/>
                    </a:lnTo>
                    <a:lnTo>
                      <a:pt x="75" y="26"/>
                    </a:lnTo>
                    <a:lnTo>
                      <a:pt x="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1"/>
              <p:cNvSpPr/>
              <p:nvPr/>
            </p:nvSpPr>
            <p:spPr>
              <a:xfrm>
                <a:off x="2847925" y="2618475"/>
                <a:ext cx="1975" cy="1950"/>
              </a:xfrm>
              <a:custGeom>
                <a:rect b="b" l="l" r="r" t="t"/>
                <a:pathLst>
                  <a:path extrusionOk="0" h="78" w="79">
                    <a:moveTo>
                      <a:pt x="78" y="0"/>
                    </a:moveTo>
                    <a:lnTo>
                      <a:pt x="78" y="0"/>
                    </a:lnTo>
                    <a:cubicBezTo>
                      <a:pt x="53" y="7"/>
                      <a:pt x="27" y="13"/>
                      <a:pt x="1" y="16"/>
                    </a:cubicBezTo>
                    <a:cubicBezTo>
                      <a:pt x="14" y="39"/>
                      <a:pt x="27" y="65"/>
                      <a:pt x="46" y="78"/>
                    </a:cubicBezTo>
                    <a:lnTo>
                      <a:pt x="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1"/>
              <p:cNvSpPr/>
              <p:nvPr/>
            </p:nvSpPr>
            <p:spPr>
              <a:xfrm>
                <a:off x="2840175" y="2619750"/>
                <a:ext cx="2775" cy="600"/>
              </a:xfrm>
              <a:custGeom>
                <a:rect b="b" l="l" r="r" t="t"/>
                <a:pathLst>
                  <a:path extrusionOk="0" h="24" w="111">
                    <a:moveTo>
                      <a:pt x="111" y="1"/>
                    </a:moveTo>
                    <a:lnTo>
                      <a:pt x="111" y="1"/>
                    </a:lnTo>
                    <a:cubicBezTo>
                      <a:pt x="78" y="4"/>
                      <a:pt x="42" y="11"/>
                      <a:pt x="1" y="23"/>
                    </a:cubicBezTo>
                    <a:lnTo>
                      <a:pt x="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1"/>
              <p:cNvSpPr/>
              <p:nvPr/>
            </p:nvSpPr>
            <p:spPr>
              <a:xfrm>
                <a:off x="2842925" y="2619425"/>
                <a:ext cx="2300" cy="350"/>
              </a:xfrm>
              <a:custGeom>
                <a:rect b="b" l="l" r="r" t="t"/>
                <a:pathLst>
                  <a:path extrusionOk="0" h="14" w="92">
                    <a:moveTo>
                      <a:pt x="84" y="1"/>
                    </a:moveTo>
                    <a:lnTo>
                      <a:pt x="1" y="14"/>
                    </a:lnTo>
                    <a:lnTo>
                      <a:pt x="91" y="11"/>
                    </a:lnTo>
                    <a:lnTo>
                      <a:pt x="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1"/>
              <p:cNvSpPr/>
              <p:nvPr/>
            </p:nvSpPr>
            <p:spPr>
              <a:xfrm>
                <a:off x="2843825" y="2616925"/>
                <a:ext cx="4125" cy="2525"/>
              </a:xfrm>
              <a:custGeom>
                <a:rect b="b" l="l" r="r" t="t"/>
                <a:pathLst>
                  <a:path extrusionOk="0" h="101" w="165">
                    <a:moveTo>
                      <a:pt x="68" y="1"/>
                    </a:moveTo>
                    <a:cubicBezTo>
                      <a:pt x="48" y="1"/>
                      <a:pt x="29" y="8"/>
                      <a:pt x="0" y="20"/>
                    </a:cubicBezTo>
                    <a:lnTo>
                      <a:pt x="48" y="101"/>
                    </a:lnTo>
                    <a:lnTo>
                      <a:pt x="165" y="78"/>
                    </a:lnTo>
                    <a:cubicBezTo>
                      <a:pt x="142" y="40"/>
                      <a:pt x="120"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1"/>
              <p:cNvSpPr/>
              <p:nvPr/>
            </p:nvSpPr>
            <p:spPr>
              <a:xfrm>
                <a:off x="2944525" y="2601825"/>
                <a:ext cx="1775" cy="2625"/>
              </a:xfrm>
              <a:custGeom>
                <a:rect b="b" l="l" r="r" t="t"/>
                <a:pathLst>
                  <a:path extrusionOk="0" h="105" w="71">
                    <a:moveTo>
                      <a:pt x="58" y="1"/>
                    </a:moveTo>
                    <a:lnTo>
                      <a:pt x="0" y="104"/>
                    </a:lnTo>
                    <a:lnTo>
                      <a:pt x="16" y="104"/>
                    </a:lnTo>
                    <a:lnTo>
                      <a:pt x="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1"/>
              <p:cNvSpPr/>
              <p:nvPr/>
            </p:nvSpPr>
            <p:spPr>
              <a:xfrm>
                <a:off x="2932550" y="2611675"/>
                <a:ext cx="750" cy="1725"/>
              </a:xfrm>
              <a:custGeom>
                <a:rect b="b" l="l" r="r" t="t"/>
                <a:pathLst>
                  <a:path extrusionOk="0" h="69" w="30">
                    <a:moveTo>
                      <a:pt x="29" y="1"/>
                    </a:moveTo>
                    <a:cubicBezTo>
                      <a:pt x="17" y="27"/>
                      <a:pt x="7" y="46"/>
                      <a:pt x="1" y="69"/>
                    </a:cubicBezTo>
                    <a:cubicBezTo>
                      <a:pt x="17" y="46"/>
                      <a:pt x="29" y="24"/>
                      <a:pt x="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1"/>
              <p:cNvSpPr/>
              <p:nvPr/>
            </p:nvSpPr>
            <p:spPr>
              <a:xfrm>
                <a:off x="2924650" y="2627775"/>
                <a:ext cx="6000" cy="5025"/>
              </a:xfrm>
              <a:custGeom>
                <a:rect b="b" l="l" r="r" t="t"/>
                <a:pathLst>
                  <a:path extrusionOk="0" h="201" w="240">
                    <a:moveTo>
                      <a:pt x="239" y="0"/>
                    </a:moveTo>
                    <a:lnTo>
                      <a:pt x="239" y="0"/>
                    </a:lnTo>
                    <a:cubicBezTo>
                      <a:pt x="159" y="64"/>
                      <a:pt x="81" y="129"/>
                      <a:pt x="1" y="190"/>
                    </a:cubicBezTo>
                    <a:cubicBezTo>
                      <a:pt x="4" y="194"/>
                      <a:pt x="4" y="197"/>
                      <a:pt x="7" y="200"/>
                    </a:cubicBezTo>
                    <a:lnTo>
                      <a:pt x="16" y="200"/>
                    </a:lnTo>
                    <a:cubicBezTo>
                      <a:pt x="62" y="200"/>
                      <a:pt x="236" y="78"/>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1"/>
              <p:cNvSpPr/>
              <p:nvPr/>
            </p:nvSpPr>
            <p:spPr>
              <a:xfrm>
                <a:off x="2919625" y="2613375"/>
                <a:ext cx="12950" cy="19175"/>
              </a:xfrm>
              <a:custGeom>
                <a:rect b="b" l="l" r="r" t="t"/>
                <a:pathLst>
                  <a:path extrusionOk="0" h="767" w="518">
                    <a:moveTo>
                      <a:pt x="518" y="1"/>
                    </a:moveTo>
                    <a:lnTo>
                      <a:pt x="518" y="1"/>
                    </a:lnTo>
                    <a:cubicBezTo>
                      <a:pt x="424" y="130"/>
                      <a:pt x="124" y="259"/>
                      <a:pt x="30" y="460"/>
                    </a:cubicBezTo>
                    <a:cubicBezTo>
                      <a:pt x="1" y="592"/>
                      <a:pt x="120" y="660"/>
                      <a:pt x="202" y="766"/>
                    </a:cubicBezTo>
                    <a:cubicBezTo>
                      <a:pt x="282" y="705"/>
                      <a:pt x="360" y="640"/>
                      <a:pt x="440" y="576"/>
                    </a:cubicBezTo>
                    <a:cubicBezTo>
                      <a:pt x="440" y="566"/>
                      <a:pt x="437" y="560"/>
                      <a:pt x="434" y="550"/>
                    </a:cubicBezTo>
                    <a:cubicBezTo>
                      <a:pt x="421" y="553"/>
                      <a:pt x="415" y="557"/>
                      <a:pt x="408" y="557"/>
                    </a:cubicBezTo>
                    <a:cubicBezTo>
                      <a:pt x="376" y="557"/>
                      <a:pt x="382" y="530"/>
                      <a:pt x="395" y="508"/>
                    </a:cubicBezTo>
                    <a:cubicBezTo>
                      <a:pt x="405" y="485"/>
                      <a:pt x="418" y="463"/>
                      <a:pt x="405" y="463"/>
                    </a:cubicBezTo>
                    <a:cubicBezTo>
                      <a:pt x="395" y="463"/>
                      <a:pt x="369" y="475"/>
                      <a:pt x="318" y="505"/>
                    </a:cubicBezTo>
                    <a:cubicBezTo>
                      <a:pt x="269" y="475"/>
                      <a:pt x="314" y="347"/>
                      <a:pt x="421" y="301"/>
                    </a:cubicBezTo>
                    <a:lnTo>
                      <a:pt x="421" y="301"/>
                    </a:lnTo>
                    <a:cubicBezTo>
                      <a:pt x="446" y="347"/>
                      <a:pt x="357" y="395"/>
                      <a:pt x="440" y="395"/>
                    </a:cubicBezTo>
                    <a:lnTo>
                      <a:pt x="443" y="395"/>
                    </a:lnTo>
                    <a:cubicBezTo>
                      <a:pt x="466" y="298"/>
                      <a:pt x="515" y="314"/>
                      <a:pt x="443" y="269"/>
                    </a:cubicBezTo>
                    <a:cubicBezTo>
                      <a:pt x="512" y="150"/>
                      <a:pt x="485" y="95"/>
                      <a:pt x="5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1"/>
              <p:cNvSpPr/>
              <p:nvPr/>
            </p:nvSpPr>
            <p:spPr>
              <a:xfrm>
                <a:off x="2938050" y="2624275"/>
                <a:ext cx="350" cy="275"/>
              </a:xfrm>
              <a:custGeom>
                <a:rect b="b" l="l" r="r" t="t"/>
                <a:pathLst>
                  <a:path extrusionOk="0" h="11" w="14">
                    <a:moveTo>
                      <a:pt x="13" y="1"/>
                    </a:moveTo>
                    <a:cubicBezTo>
                      <a:pt x="10" y="4"/>
                      <a:pt x="3" y="8"/>
                      <a:pt x="0" y="11"/>
                    </a:cubicBezTo>
                    <a:cubicBezTo>
                      <a:pt x="7" y="8"/>
                      <a:pt x="10" y="4"/>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1"/>
              <p:cNvSpPr/>
              <p:nvPr/>
            </p:nvSpPr>
            <p:spPr>
              <a:xfrm>
                <a:off x="2936775" y="2624275"/>
                <a:ext cx="2175" cy="2300"/>
              </a:xfrm>
              <a:custGeom>
                <a:rect b="b" l="l" r="r" t="t"/>
                <a:pathLst>
                  <a:path extrusionOk="0" h="92" w="87">
                    <a:moveTo>
                      <a:pt x="64" y="1"/>
                    </a:moveTo>
                    <a:cubicBezTo>
                      <a:pt x="61" y="4"/>
                      <a:pt x="58" y="8"/>
                      <a:pt x="51" y="11"/>
                    </a:cubicBezTo>
                    <a:cubicBezTo>
                      <a:pt x="35" y="30"/>
                      <a:pt x="23" y="72"/>
                      <a:pt x="0" y="91"/>
                    </a:cubicBezTo>
                    <a:cubicBezTo>
                      <a:pt x="51" y="56"/>
                      <a:pt x="64" y="39"/>
                      <a:pt x="87" y="8"/>
                    </a:cubicBezTo>
                    <a:cubicBezTo>
                      <a:pt x="81" y="1"/>
                      <a:pt x="78" y="1"/>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1"/>
              <p:cNvSpPr/>
              <p:nvPr/>
            </p:nvSpPr>
            <p:spPr>
              <a:xfrm>
                <a:off x="2892025" y="2625025"/>
                <a:ext cx="3975" cy="2850"/>
              </a:xfrm>
              <a:custGeom>
                <a:rect b="b" l="l" r="r" t="t"/>
                <a:pathLst>
                  <a:path extrusionOk="0" h="114" w="159">
                    <a:moveTo>
                      <a:pt x="75" y="0"/>
                    </a:moveTo>
                    <a:cubicBezTo>
                      <a:pt x="75" y="22"/>
                      <a:pt x="0" y="94"/>
                      <a:pt x="36" y="113"/>
                    </a:cubicBezTo>
                    <a:lnTo>
                      <a:pt x="158" y="13"/>
                    </a:lnTo>
                    <a:lnTo>
                      <a:pt x="158" y="13"/>
                    </a:lnTo>
                    <a:cubicBezTo>
                      <a:pt x="149" y="19"/>
                      <a:pt x="139" y="19"/>
                      <a:pt x="130" y="19"/>
                    </a:cubicBezTo>
                    <a:cubicBezTo>
                      <a:pt x="110" y="19"/>
                      <a:pt x="94" y="9"/>
                      <a:pt x="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1"/>
              <p:cNvSpPr/>
              <p:nvPr/>
            </p:nvSpPr>
            <p:spPr>
              <a:xfrm>
                <a:off x="2895975" y="2624200"/>
                <a:ext cx="1325" cy="1175"/>
              </a:xfrm>
              <a:custGeom>
                <a:rect b="b" l="l" r="r" t="t"/>
                <a:pathLst>
                  <a:path extrusionOk="0" h="47" w="53">
                    <a:moveTo>
                      <a:pt x="52" y="0"/>
                    </a:moveTo>
                    <a:lnTo>
                      <a:pt x="0" y="46"/>
                    </a:lnTo>
                    <a:cubicBezTo>
                      <a:pt x="13" y="39"/>
                      <a:pt x="33" y="27"/>
                      <a:pt x="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1"/>
              <p:cNvSpPr/>
              <p:nvPr/>
            </p:nvSpPr>
            <p:spPr>
              <a:xfrm>
                <a:off x="2893550" y="2624850"/>
                <a:ext cx="350" cy="200"/>
              </a:xfrm>
              <a:custGeom>
                <a:rect b="b" l="l" r="r" t="t"/>
                <a:pathLst>
                  <a:path extrusionOk="0" h="8" w="14">
                    <a:moveTo>
                      <a:pt x="0" y="1"/>
                    </a:moveTo>
                    <a:lnTo>
                      <a:pt x="14" y="7"/>
                    </a:lnTo>
                    <a:cubicBezTo>
                      <a:pt x="14" y="4"/>
                      <a:pt x="14" y="1"/>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1"/>
              <p:cNvSpPr/>
              <p:nvPr/>
            </p:nvSpPr>
            <p:spPr>
              <a:xfrm>
                <a:off x="2833150" y="2620500"/>
                <a:ext cx="2050" cy="900"/>
              </a:xfrm>
              <a:custGeom>
                <a:rect b="b" l="l" r="r" t="t"/>
                <a:pathLst>
                  <a:path extrusionOk="0" h="36" w="82">
                    <a:moveTo>
                      <a:pt x="65" y="0"/>
                    </a:moveTo>
                    <a:cubicBezTo>
                      <a:pt x="46" y="0"/>
                      <a:pt x="17" y="20"/>
                      <a:pt x="1" y="32"/>
                    </a:cubicBezTo>
                    <a:cubicBezTo>
                      <a:pt x="23" y="29"/>
                      <a:pt x="59" y="35"/>
                      <a:pt x="82" y="16"/>
                    </a:cubicBezTo>
                    <a:cubicBezTo>
                      <a:pt x="82" y="7"/>
                      <a:pt x="75" y="0"/>
                      <a:pt x="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1"/>
              <p:cNvSpPr/>
              <p:nvPr/>
            </p:nvSpPr>
            <p:spPr>
              <a:xfrm>
                <a:off x="2781475" y="2621850"/>
                <a:ext cx="1000" cy="1175"/>
              </a:xfrm>
              <a:custGeom>
                <a:rect b="b" l="l" r="r" t="t"/>
                <a:pathLst>
                  <a:path extrusionOk="0" h="47" w="40">
                    <a:moveTo>
                      <a:pt x="1" y="1"/>
                    </a:moveTo>
                    <a:cubicBezTo>
                      <a:pt x="11" y="24"/>
                      <a:pt x="17" y="36"/>
                      <a:pt x="39" y="46"/>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1"/>
              <p:cNvSpPr/>
              <p:nvPr/>
            </p:nvSpPr>
            <p:spPr>
              <a:xfrm>
                <a:off x="2752075" y="2638425"/>
                <a:ext cx="525" cy="250"/>
              </a:xfrm>
              <a:custGeom>
                <a:rect b="b" l="l" r="r" t="t"/>
                <a:pathLst>
                  <a:path extrusionOk="0" h="10" w="21">
                    <a:moveTo>
                      <a:pt x="20" y="0"/>
                    </a:moveTo>
                    <a:lnTo>
                      <a:pt x="20" y="0"/>
                    </a:lnTo>
                    <a:cubicBezTo>
                      <a:pt x="14" y="4"/>
                      <a:pt x="8" y="7"/>
                      <a:pt x="1" y="10"/>
                    </a:cubicBezTo>
                    <a:cubicBezTo>
                      <a:pt x="8" y="7"/>
                      <a:pt x="17" y="4"/>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1"/>
              <p:cNvSpPr/>
              <p:nvPr/>
            </p:nvSpPr>
            <p:spPr>
              <a:xfrm>
                <a:off x="2744725" y="2635350"/>
                <a:ext cx="7225" cy="3325"/>
              </a:xfrm>
              <a:custGeom>
                <a:rect b="b" l="l" r="r" t="t"/>
                <a:pathLst>
                  <a:path extrusionOk="0" h="133" w="289">
                    <a:moveTo>
                      <a:pt x="1" y="0"/>
                    </a:moveTo>
                    <a:lnTo>
                      <a:pt x="1" y="0"/>
                    </a:lnTo>
                    <a:cubicBezTo>
                      <a:pt x="69" y="46"/>
                      <a:pt x="205" y="133"/>
                      <a:pt x="279" y="133"/>
                    </a:cubicBezTo>
                    <a:lnTo>
                      <a:pt x="288" y="133"/>
                    </a:lnTo>
                    <a:cubicBezTo>
                      <a:pt x="263" y="133"/>
                      <a:pt x="230" y="107"/>
                      <a:pt x="195" y="85"/>
                    </a:cubicBezTo>
                    <a:cubicBezTo>
                      <a:pt x="159" y="61"/>
                      <a:pt x="124" y="36"/>
                      <a:pt x="92" y="36"/>
                    </a:cubicBezTo>
                    <a:lnTo>
                      <a:pt x="81" y="36"/>
                    </a:lnTo>
                    <a:lnTo>
                      <a:pt x="95" y="3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1"/>
              <p:cNvSpPr/>
              <p:nvPr/>
            </p:nvSpPr>
            <p:spPr>
              <a:xfrm>
                <a:off x="2472275" y="1784350"/>
                <a:ext cx="597625" cy="328575"/>
              </a:xfrm>
              <a:custGeom>
                <a:rect b="b" l="l" r="r" t="t"/>
                <a:pathLst>
                  <a:path extrusionOk="0" h="13143" w="23905">
                    <a:moveTo>
                      <a:pt x="2575" y="0"/>
                    </a:moveTo>
                    <a:cubicBezTo>
                      <a:pt x="2484" y="0"/>
                      <a:pt x="2387" y="3"/>
                      <a:pt x="2290" y="13"/>
                    </a:cubicBezTo>
                    <a:cubicBezTo>
                      <a:pt x="2268" y="32"/>
                      <a:pt x="2242" y="51"/>
                      <a:pt x="2219" y="71"/>
                    </a:cubicBezTo>
                    <a:cubicBezTo>
                      <a:pt x="2339" y="58"/>
                      <a:pt x="2462" y="48"/>
                      <a:pt x="2584" y="48"/>
                    </a:cubicBezTo>
                    <a:cubicBezTo>
                      <a:pt x="2665" y="48"/>
                      <a:pt x="2746" y="51"/>
                      <a:pt x="2827" y="58"/>
                    </a:cubicBezTo>
                    <a:cubicBezTo>
                      <a:pt x="3508" y="126"/>
                      <a:pt x="4131" y="394"/>
                      <a:pt x="4626" y="720"/>
                    </a:cubicBezTo>
                    <a:cubicBezTo>
                      <a:pt x="3941" y="236"/>
                      <a:pt x="3353" y="42"/>
                      <a:pt x="2552" y="16"/>
                    </a:cubicBezTo>
                    <a:cubicBezTo>
                      <a:pt x="2552" y="10"/>
                      <a:pt x="2545" y="0"/>
                      <a:pt x="2614" y="0"/>
                    </a:cubicBezTo>
                    <a:close/>
                    <a:moveTo>
                      <a:pt x="1509" y="865"/>
                    </a:moveTo>
                    <a:lnTo>
                      <a:pt x="1509" y="865"/>
                    </a:lnTo>
                    <a:cubicBezTo>
                      <a:pt x="585" y="1886"/>
                      <a:pt x="72" y="3226"/>
                      <a:pt x="233" y="4699"/>
                    </a:cubicBezTo>
                    <a:cubicBezTo>
                      <a:pt x="178" y="4309"/>
                      <a:pt x="178" y="3908"/>
                      <a:pt x="230" y="3504"/>
                    </a:cubicBezTo>
                    <a:cubicBezTo>
                      <a:pt x="262" y="3307"/>
                      <a:pt x="207" y="3113"/>
                      <a:pt x="200" y="3013"/>
                    </a:cubicBezTo>
                    <a:cubicBezTo>
                      <a:pt x="391" y="2513"/>
                      <a:pt x="611" y="2038"/>
                      <a:pt x="969" y="1534"/>
                    </a:cubicBezTo>
                    <a:cubicBezTo>
                      <a:pt x="998" y="1440"/>
                      <a:pt x="1124" y="1279"/>
                      <a:pt x="1202" y="1092"/>
                    </a:cubicBezTo>
                    <a:cubicBezTo>
                      <a:pt x="1289" y="1014"/>
                      <a:pt x="1405" y="950"/>
                      <a:pt x="1509" y="865"/>
                    </a:cubicBezTo>
                    <a:close/>
                    <a:moveTo>
                      <a:pt x="2536" y="106"/>
                    </a:moveTo>
                    <a:cubicBezTo>
                      <a:pt x="2404" y="106"/>
                      <a:pt x="2268" y="116"/>
                      <a:pt x="2138" y="136"/>
                    </a:cubicBezTo>
                    <a:cubicBezTo>
                      <a:pt x="2122" y="148"/>
                      <a:pt x="2107" y="158"/>
                      <a:pt x="2090" y="171"/>
                    </a:cubicBezTo>
                    <a:cubicBezTo>
                      <a:pt x="2155" y="161"/>
                      <a:pt x="2219" y="155"/>
                      <a:pt x="2281" y="148"/>
                    </a:cubicBezTo>
                    <a:cubicBezTo>
                      <a:pt x="2374" y="142"/>
                      <a:pt x="2465" y="136"/>
                      <a:pt x="2555" y="136"/>
                    </a:cubicBezTo>
                    <a:cubicBezTo>
                      <a:pt x="3095" y="136"/>
                      <a:pt x="3634" y="294"/>
                      <a:pt x="4112" y="555"/>
                    </a:cubicBezTo>
                    <a:cubicBezTo>
                      <a:pt x="4668" y="859"/>
                      <a:pt x="5155" y="1299"/>
                      <a:pt x="5504" y="1806"/>
                    </a:cubicBezTo>
                    <a:cubicBezTo>
                      <a:pt x="5853" y="2316"/>
                      <a:pt x="6086" y="2894"/>
                      <a:pt x="6282" y="3459"/>
                    </a:cubicBezTo>
                    <a:cubicBezTo>
                      <a:pt x="6457" y="3927"/>
                      <a:pt x="6609" y="4409"/>
                      <a:pt x="6764" y="4893"/>
                    </a:cubicBezTo>
                    <a:cubicBezTo>
                      <a:pt x="6541" y="4176"/>
                      <a:pt x="6327" y="3450"/>
                      <a:pt x="6037" y="2752"/>
                    </a:cubicBezTo>
                    <a:cubicBezTo>
                      <a:pt x="5759" y="2054"/>
                      <a:pt x="5343" y="1424"/>
                      <a:pt x="4762" y="953"/>
                    </a:cubicBezTo>
                    <a:cubicBezTo>
                      <a:pt x="4186" y="481"/>
                      <a:pt x="3476" y="171"/>
                      <a:pt x="2746" y="113"/>
                    </a:cubicBezTo>
                    <a:cubicBezTo>
                      <a:pt x="2675" y="110"/>
                      <a:pt x="2607" y="106"/>
                      <a:pt x="2536" y="106"/>
                    </a:cubicBezTo>
                    <a:close/>
                    <a:moveTo>
                      <a:pt x="6764" y="4893"/>
                    </a:moveTo>
                    <a:cubicBezTo>
                      <a:pt x="6967" y="5519"/>
                      <a:pt x="7161" y="6147"/>
                      <a:pt x="7410" y="6744"/>
                    </a:cubicBezTo>
                    <a:lnTo>
                      <a:pt x="7306" y="6460"/>
                    </a:lnTo>
                    <a:lnTo>
                      <a:pt x="7306" y="6460"/>
                    </a:lnTo>
                    <a:cubicBezTo>
                      <a:pt x="7368" y="6615"/>
                      <a:pt x="7429" y="6767"/>
                      <a:pt x="7494" y="6922"/>
                    </a:cubicBezTo>
                    <a:cubicBezTo>
                      <a:pt x="7442" y="6786"/>
                      <a:pt x="7393" y="6654"/>
                      <a:pt x="7342" y="6518"/>
                    </a:cubicBezTo>
                    <a:cubicBezTo>
                      <a:pt x="7232" y="6240"/>
                      <a:pt x="7151" y="5950"/>
                      <a:pt x="7055" y="5665"/>
                    </a:cubicBezTo>
                    <a:lnTo>
                      <a:pt x="7055" y="5665"/>
                    </a:lnTo>
                    <a:cubicBezTo>
                      <a:pt x="7138" y="5933"/>
                      <a:pt x="7213" y="6202"/>
                      <a:pt x="7306" y="6460"/>
                    </a:cubicBezTo>
                    <a:cubicBezTo>
                      <a:pt x="7106" y="5936"/>
                      <a:pt x="6932" y="5410"/>
                      <a:pt x="6764" y="4893"/>
                    </a:cubicBezTo>
                    <a:close/>
                    <a:moveTo>
                      <a:pt x="23633" y="10846"/>
                    </a:moveTo>
                    <a:cubicBezTo>
                      <a:pt x="23378" y="10853"/>
                      <a:pt x="23149" y="10926"/>
                      <a:pt x="22962" y="10972"/>
                    </a:cubicBezTo>
                    <a:lnTo>
                      <a:pt x="22987" y="10969"/>
                    </a:lnTo>
                    <a:cubicBezTo>
                      <a:pt x="23142" y="10943"/>
                      <a:pt x="23304" y="10907"/>
                      <a:pt x="23472" y="10894"/>
                    </a:cubicBezTo>
                    <a:cubicBezTo>
                      <a:pt x="23556" y="10898"/>
                      <a:pt x="23643" y="10920"/>
                      <a:pt x="23708" y="10972"/>
                    </a:cubicBezTo>
                    <a:cubicBezTo>
                      <a:pt x="23724" y="10981"/>
                      <a:pt x="23737" y="10994"/>
                      <a:pt x="23746" y="11008"/>
                    </a:cubicBezTo>
                    <a:cubicBezTo>
                      <a:pt x="23782" y="10998"/>
                      <a:pt x="23818" y="10984"/>
                      <a:pt x="23853" y="10975"/>
                    </a:cubicBezTo>
                    <a:cubicBezTo>
                      <a:pt x="23873" y="10978"/>
                      <a:pt x="23889" y="10981"/>
                      <a:pt x="23904" y="10988"/>
                    </a:cubicBezTo>
                    <a:cubicBezTo>
                      <a:pt x="23856" y="10898"/>
                      <a:pt x="23734" y="10856"/>
                      <a:pt x="23633" y="10846"/>
                    </a:cubicBezTo>
                    <a:close/>
                    <a:moveTo>
                      <a:pt x="7417" y="8088"/>
                    </a:moveTo>
                    <a:lnTo>
                      <a:pt x="7417" y="8088"/>
                    </a:lnTo>
                    <a:cubicBezTo>
                      <a:pt x="7962" y="9189"/>
                      <a:pt x="8831" y="10164"/>
                      <a:pt x="9790" y="10643"/>
                    </a:cubicBezTo>
                    <a:cubicBezTo>
                      <a:pt x="9903" y="10707"/>
                      <a:pt x="10020" y="10771"/>
                      <a:pt x="10139" y="10807"/>
                    </a:cubicBezTo>
                    <a:cubicBezTo>
                      <a:pt x="10385" y="10898"/>
                      <a:pt x="10630" y="11001"/>
                      <a:pt x="10875" y="11075"/>
                    </a:cubicBezTo>
                    <a:cubicBezTo>
                      <a:pt x="9951" y="10784"/>
                      <a:pt x="9079" y="10245"/>
                      <a:pt x="8430" y="9528"/>
                    </a:cubicBezTo>
                    <a:cubicBezTo>
                      <a:pt x="8330" y="9419"/>
                      <a:pt x="8227" y="9308"/>
                      <a:pt x="8130" y="9192"/>
                    </a:cubicBezTo>
                    <a:lnTo>
                      <a:pt x="7875" y="8833"/>
                    </a:lnTo>
                    <a:cubicBezTo>
                      <a:pt x="7691" y="8595"/>
                      <a:pt x="7562" y="8339"/>
                      <a:pt x="7417" y="8088"/>
                    </a:cubicBezTo>
                    <a:close/>
                    <a:moveTo>
                      <a:pt x="7597" y="8539"/>
                    </a:moveTo>
                    <a:cubicBezTo>
                      <a:pt x="7968" y="9137"/>
                      <a:pt x="8392" y="9722"/>
                      <a:pt x="8931" y="10142"/>
                    </a:cubicBezTo>
                    <a:cubicBezTo>
                      <a:pt x="9444" y="10591"/>
                      <a:pt x="10036" y="10875"/>
                      <a:pt x="10575" y="11053"/>
                    </a:cubicBezTo>
                    <a:cubicBezTo>
                      <a:pt x="10733" y="11120"/>
                      <a:pt x="10889" y="11156"/>
                      <a:pt x="11047" y="11191"/>
                    </a:cubicBezTo>
                    <a:cubicBezTo>
                      <a:pt x="10391" y="11017"/>
                      <a:pt x="9732" y="10687"/>
                      <a:pt x="9164" y="10287"/>
                    </a:cubicBezTo>
                    <a:cubicBezTo>
                      <a:pt x="8511" y="9809"/>
                      <a:pt x="8013" y="9182"/>
                      <a:pt x="7597" y="8539"/>
                    </a:cubicBezTo>
                    <a:close/>
                    <a:moveTo>
                      <a:pt x="2490" y="261"/>
                    </a:moveTo>
                    <a:cubicBezTo>
                      <a:pt x="2468" y="261"/>
                      <a:pt x="2442" y="261"/>
                      <a:pt x="2420" y="265"/>
                    </a:cubicBezTo>
                    <a:cubicBezTo>
                      <a:pt x="2242" y="275"/>
                      <a:pt x="2068" y="300"/>
                      <a:pt x="1897" y="342"/>
                    </a:cubicBezTo>
                    <a:cubicBezTo>
                      <a:pt x="1228" y="946"/>
                      <a:pt x="789" y="1609"/>
                      <a:pt x="585" y="2047"/>
                    </a:cubicBezTo>
                    <a:lnTo>
                      <a:pt x="414" y="2416"/>
                    </a:lnTo>
                    <a:cubicBezTo>
                      <a:pt x="359" y="2539"/>
                      <a:pt x="330" y="2671"/>
                      <a:pt x="285" y="2797"/>
                    </a:cubicBezTo>
                    <a:cubicBezTo>
                      <a:pt x="217" y="2926"/>
                      <a:pt x="152" y="3033"/>
                      <a:pt x="104" y="3123"/>
                    </a:cubicBezTo>
                    <a:cubicBezTo>
                      <a:pt x="114" y="3301"/>
                      <a:pt x="94" y="3472"/>
                      <a:pt x="97" y="3644"/>
                    </a:cubicBezTo>
                    <a:cubicBezTo>
                      <a:pt x="0" y="4370"/>
                      <a:pt x="100" y="5126"/>
                      <a:pt x="311" y="5865"/>
                    </a:cubicBezTo>
                    <a:cubicBezTo>
                      <a:pt x="382" y="6291"/>
                      <a:pt x="540" y="6709"/>
                      <a:pt x="688" y="7128"/>
                    </a:cubicBezTo>
                    <a:cubicBezTo>
                      <a:pt x="704" y="7116"/>
                      <a:pt x="707" y="7067"/>
                      <a:pt x="734" y="7067"/>
                    </a:cubicBezTo>
                    <a:cubicBezTo>
                      <a:pt x="743" y="7067"/>
                      <a:pt x="756" y="7074"/>
                      <a:pt x="776" y="7089"/>
                    </a:cubicBezTo>
                    <a:cubicBezTo>
                      <a:pt x="1215" y="8000"/>
                      <a:pt x="1858" y="8840"/>
                      <a:pt x="2520" y="9602"/>
                    </a:cubicBezTo>
                    <a:cubicBezTo>
                      <a:pt x="2788" y="9912"/>
                      <a:pt x="3037" y="10203"/>
                      <a:pt x="3234" y="10497"/>
                    </a:cubicBezTo>
                    <a:cubicBezTo>
                      <a:pt x="3392" y="10584"/>
                      <a:pt x="3583" y="10681"/>
                      <a:pt x="3789" y="10801"/>
                    </a:cubicBezTo>
                    <a:cubicBezTo>
                      <a:pt x="3676" y="10720"/>
                      <a:pt x="3556" y="10639"/>
                      <a:pt x="3444" y="10587"/>
                    </a:cubicBezTo>
                    <a:cubicBezTo>
                      <a:pt x="3456" y="10549"/>
                      <a:pt x="3472" y="10507"/>
                      <a:pt x="3447" y="10449"/>
                    </a:cubicBezTo>
                    <a:lnTo>
                      <a:pt x="3447" y="10449"/>
                    </a:lnTo>
                    <a:lnTo>
                      <a:pt x="4306" y="11130"/>
                    </a:lnTo>
                    <a:cubicBezTo>
                      <a:pt x="4445" y="11214"/>
                      <a:pt x="4600" y="11285"/>
                      <a:pt x="4752" y="11369"/>
                    </a:cubicBezTo>
                    <a:cubicBezTo>
                      <a:pt x="4958" y="11482"/>
                      <a:pt x="5175" y="11601"/>
                      <a:pt x="5391" y="11725"/>
                    </a:cubicBezTo>
                    <a:cubicBezTo>
                      <a:pt x="6312" y="12132"/>
                      <a:pt x="7339" y="12554"/>
                      <a:pt x="8259" y="12690"/>
                    </a:cubicBezTo>
                    <a:lnTo>
                      <a:pt x="8256" y="12680"/>
                    </a:lnTo>
                    <a:lnTo>
                      <a:pt x="8256" y="12680"/>
                    </a:lnTo>
                    <a:cubicBezTo>
                      <a:pt x="9157" y="12891"/>
                      <a:pt x="10106" y="12984"/>
                      <a:pt x="11069" y="13039"/>
                    </a:cubicBezTo>
                    <a:cubicBezTo>
                      <a:pt x="11227" y="13074"/>
                      <a:pt x="11379" y="13113"/>
                      <a:pt x="11521" y="13142"/>
                    </a:cubicBezTo>
                    <a:cubicBezTo>
                      <a:pt x="11764" y="13097"/>
                      <a:pt x="12019" y="13094"/>
                      <a:pt x="12138" y="13071"/>
                    </a:cubicBezTo>
                    <a:cubicBezTo>
                      <a:pt x="12497" y="13094"/>
                      <a:pt x="12830" y="13101"/>
                      <a:pt x="13153" y="13101"/>
                    </a:cubicBezTo>
                    <a:lnTo>
                      <a:pt x="13262" y="13101"/>
                    </a:lnTo>
                    <a:cubicBezTo>
                      <a:pt x="13392" y="13101"/>
                      <a:pt x="13514" y="13104"/>
                      <a:pt x="13637" y="13107"/>
                    </a:cubicBezTo>
                    <a:cubicBezTo>
                      <a:pt x="13760" y="13110"/>
                      <a:pt x="13882" y="13113"/>
                      <a:pt x="14005" y="13113"/>
                    </a:cubicBezTo>
                    <a:cubicBezTo>
                      <a:pt x="14086" y="13113"/>
                      <a:pt x="14170" y="13110"/>
                      <a:pt x="14254" y="13107"/>
                    </a:cubicBezTo>
                    <a:cubicBezTo>
                      <a:pt x="14370" y="13071"/>
                      <a:pt x="14590" y="12965"/>
                      <a:pt x="14848" y="12932"/>
                    </a:cubicBezTo>
                    <a:cubicBezTo>
                      <a:pt x="15365" y="12894"/>
                      <a:pt x="15859" y="12803"/>
                      <a:pt x="16346" y="12722"/>
                    </a:cubicBezTo>
                    <a:cubicBezTo>
                      <a:pt x="16919" y="12655"/>
                      <a:pt x="17494" y="12525"/>
                      <a:pt x="18078" y="12432"/>
                    </a:cubicBezTo>
                    <a:cubicBezTo>
                      <a:pt x="20000" y="12063"/>
                      <a:pt x="21883" y="11576"/>
                      <a:pt x="23734" y="11011"/>
                    </a:cubicBezTo>
                    <a:cubicBezTo>
                      <a:pt x="23721" y="10994"/>
                      <a:pt x="23704" y="10981"/>
                      <a:pt x="23685" y="10969"/>
                    </a:cubicBezTo>
                    <a:cubicBezTo>
                      <a:pt x="23621" y="10926"/>
                      <a:pt x="23540" y="10907"/>
                      <a:pt x="23459" y="10907"/>
                    </a:cubicBezTo>
                    <a:lnTo>
                      <a:pt x="23430" y="10907"/>
                    </a:lnTo>
                    <a:cubicBezTo>
                      <a:pt x="23256" y="10930"/>
                      <a:pt x="23090" y="10965"/>
                      <a:pt x="22935" y="10991"/>
                    </a:cubicBezTo>
                    <a:lnTo>
                      <a:pt x="22713" y="11030"/>
                    </a:lnTo>
                    <a:lnTo>
                      <a:pt x="22606" y="11049"/>
                    </a:lnTo>
                    <a:lnTo>
                      <a:pt x="22364" y="11085"/>
                    </a:lnTo>
                    <a:cubicBezTo>
                      <a:pt x="22022" y="11130"/>
                      <a:pt x="21676" y="11178"/>
                      <a:pt x="21331" y="11224"/>
                    </a:cubicBezTo>
                    <a:cubicBezTo>
                      <a:pt x="21030" y="11263"/>
                      <a:pt x="20584" y="11343"/>
                      <a:pt x="20284" y="11385"/>
                    </a:cubicBezTo>
                    <a:cubicBezTo>
                      <a:pt x="18879" y="11589"/>
                      <a:pt x="17345" y="11721"/>
                      <a:pt x="15781" y="11721"/>
                    </a:cubicBezTo>
                    <a:cubicBezTo>
                      <a:pt x="15659" y="11721"/>
                      <a:pt x="15540" y="11721"/>
                      <a:pt x="15416" y="11718"/>
                    </a:cubicBezTo>
                    <a:lnTo>
                      <a:pt x="15139" y="11734"/>
                    </a:lnTo>
                    <a:cubicBezTo>
                      <a:pt x="14984" y="11731"/>
                      <a:pt x="14680" y="11731"/>
                      <a:pt x="14525" y="11718"/>
                    </a:cubicBezTo>
                    <a:lnTo>
                      <a:pt x="14616" y="11718"/>
                    </a:lnTo>
                    <a:cubicBezTo>
                      <a:pt x="14738" y="11718"/>
                      <a:pt x="14861" y="11715"/>
                      <a:pt x="14984" y="11708"/>
                    </a:cubicBezTo>
                    <a:cubicBezTo>
                      <a:pt x="15129" y="11711"/>
                      <a:pt x="15274" y="11715"/>
                      <a:pt x="15416" y="11718"/>
                    </a:cubicBezTo>
                    <a:cubicBezTo>
                      <a:pt x="15540" y="11711"/>
                      <a:pt x="15662" y="11705"/>
                      <a:pt x="15781" y="11698"/>
                    </a:cubicBezTo>
                    <a:cubicBezTo>
                      <a:pt x="15585" y="11698"/>
                      <a:pt x="15388" y="11701"/>
                      <a:pt x="15191" y="11701"/>
                    </a:cubicBezTo>
                    <a:cubicBezTo>
                      <a:pt x="13750" y="11701"/>
                      <a:pt x="12293" y="11615"/>
                      <a:pt x="10798" y="11191"/>
                    </a:cubicBezTo>
                    <a:cubicBezTo>
                      <a:pt x="9936" y="10911"/>
                      <a:pt x="9103" y="10422"/>
                      <a:pt x="8444" y="9741"/>
                    </a:cubicBezTo>
                    <a:cubicBezTo>
                      <a:pt x="7778" y="9066"/>
                      <a:pt x="7303" y="8246"/>
                      <a:pt x="6938" y="7403"/>
                    </a:cubicBezTo>
                    <a:cubicBezTo>
                      <a:pt x="6573" y="6563"/>
                      <a:pt x="6282" y="5578"/>
                      <a:pt x="6041" y="4744"/>
                    </a:cubicBezTo>
                    <a:lnTo>
                      <a:pt x="6041" y="4744"/>
                    </a:lnTo>
                    <a:cubicBezTo>
                      <a:pt x="6434" y="5959"/>
                      <a:pt x="6841" y="7290"/>
                      <a:pt x="7597" y="8539"/>
                    </a:cubicBezTo>
                    <a:cubicBezTo>
                      <a:pt x="7174" y="7816"/>
                      <a:pt x="6883" y="7038"/>
                      <a:pt x="6628" y="6285"/>
                    </a:cubicBezTo>
                    <a:lnTo>
                      <a:pt x="6628" y="6285"/>
                    </a:lnTo>
                    <a:lnTo>
                      <a:pt x="6644" y="6327"/>
                    </a:lnTo>
                    <a:cubicBezTo>
                      <a:pt x="6389" y="5636"/>
                      <a:pt x="6186" y="4954"/>
                      <a:pt x="5966" y="4302"/>
                    </a:cubicBezTo>
                    <a:cubicBezTo>
                      <a:pt x="5956" y="4264"/>
                      <a:pt x="5944" y="4225"/>
                      <a:pt x="5934" y="4189"/>
                    </a:cubicBezTo>
                    <a:lnTo>
                      <a:pt x="5934" y="4189"/>
                    </a:lnTo>
                    <a:cubicBezTo>
                      <a:pt x="6008" y="4347"/>
                      <a:pt x="6066" y="4473"/>
                      <a:pt x="6111" y="4570"/>
                    </a:cubicBezTo>
                    <a:cubicBezTo>
                      <a:pt x="6050" y="4383"/>
                      <a:pt x="6037" y="4315"/>
                      <a:pt x="6044" y="4315"/>
                    </a:cubicBezTo>
                    <a:cubicBezTo>
                      <a:pt x="6056" y="4315"/>
                      <a:pt x="6108" y="4438"/>
                      <a:pt x="6153" y="4557"/>
                    </a:cubicBezTo>
                    <a:cubicBezTo>
                      <a:pt x="6199" y="4677"/>
                      <a:pt x="6241" y="4796"/>
                      <a:pt x="6231" y="4796"/>
                    </a:cubicBezTo>
                    <a:cubicBezTo>
                      <a:pt x="6221" y="4796"/>
                      <a:pt x="6186" y="4735"/>
                      <a:pt x="6111" y="4570"/>
                    </a:cubicBezTo>
                    <a:lnTo>
                      <a:pt x="6111" y="4570"/>
                    </a:lnTo>
                    <a:cubicBezTo>
                      <a:pt x="6179" y="4793"/>
                      <a:pt x="6305" y="5181"/>
                      <a:pt x="6538" y="5826"/>
                    </a:cubicBezTo>
                    <a:cubicBezTo>
                      <a:pt x="6670" y="6247"/>
                      <a:pt x="6812" y="6673"/>
                      <a:pt x="6974" y="7096"/>
                    </a:cubicBezTo>
                    <a:cubicBezTo>
                      <a:pt x="6874" y="6876"/>
                      <a:pt x="6748" y="6609"/>
                      <a:pt x="6644" y="6327"/>
                    </a:cubicBezTo>
                    <a:lnTo>
                      <a:pt x="6644" y="6327"/>
                    </a:lnTo>
                    <a:cubicBezTo>
                      <a:pt x="6855" y="6915"/>
                      <a:pt x="7100" y="7509"/>
                      <a:pt x="7417" y="8088"/>
                    </a:cubicBezTo>
                    <a:cubicBezTo>
                      <a:pt x="7245" y="7764"/>
                      <a:pt x="7110" y="7429"/>
                      <a:pt x="6974" y="7096"/>
                    </a:cubicBezTo>
                    <a:lnTo>
                      <a:pt x="6974" y="7096"/>
                    </a:lnTo>
                    <a:cubicBezTo>
                      <a:pt x="6990" y="7128"/>
                      <a:pt x="7006" y="7164"/>
                      <a:pt x="7022" y="7196"/>
                    </a:cubicBezTo>
                    <a:cubicBezTo>
                      <a:pt x="7122" y="7426"/>
                      <a:pt x="7448" y="7919"/>
                      <a:pt x="7503" y="7919"/>
                    </a:cubicBezTo>
                    <a:cubicBezTo>
                      <a:pt x="7520" y="7919"/>
                      <a:pt x="7513" y="7881"/>
                      <a:pt x="7478" y="7784"/>
                    </a:cubicBezTo>
                    <a:cubicBezTo>
                      <a:pt x="6951" y="6702"/>
                      <a:pt x="6560" y="5342"/>
                      <a:pt x="6241" y="4302"/>
                    </a:cubicBezTo>
                    <a:cubicBezTo>
                      <a:pt x="5931" y="3256"/>
                      <a:pt x="5614" y="2564"/>
                      <a:pt x="5614" y="2564"/>
                    </a:cubicBezTo>
                    <a:cubicBezTo>
                      <a:pt x="5614" y="2558"/>
                      <a:pt x="5614" y="2558"/>
                      <a:pt x="5617" y="2558"/>
                    </a:cubicBezTo>
                    <a:cubicBezTo>
                      <a:pt x="5649" y="2558"/>
                      <a:pt x="6005" y="3346"/>
                      <a:pt x="6269" y="4212"/>
                    </a:cubicBezTo>
                    <a:cubicBezTo>
                      <a:pt x="6544" y="5078"/>
                      <a:pt x="6831" y="5959"/>
                      <a:pt x="6841" y="5959"/>
                    </a:cubicBezTo>
                    <a:lnTo>
                      <a:pt x="6841" y="5956"/>
                    </a:lnTo>
                    <a:cubicBezTo>
                      <a:pt x="6780" y="5740"/>
                      <a:pt x="6719" y="5523"/>
                      <a:pt x="6657" y="5310"/>
                    </a:cubicBezTo>
                    <a:lnTo>
                      <a:pt x="6657" y="5310"/>
                    </a:lnTo>
                    <a:cubicBezTo>
                      <a:pt x="6725" y="5510"/>
                      <a:pt x="6793" y="5707"/>
                      <a:pt x="6864" y="5885"/>
                    </a:cubicBezTo>
                    <a:cubicBezTo>
                      <a:pt x="7010" y="6314"/>
                      <a:pt x="7210" y="6892"/>
                      <a:pt x="7348" y="7167"/>
                    </a:cubicBezTo>
                    <a:cubicBezTo>
                      <a:pt x="7813" y="8116"/>
                      <a:pt x="8437" y="9237"/>
                      <a:pt x="9458" y="9967"/>
                    </a:cubicBezTo>
                    <a:cubicBezTo>
                      <a:pt x="10097" y="10410"/>
                      <a:pt x="10978" y="10713"/>
                      <a:pt x="11867" y="10859"/>
                    </a:cubicBezTo>
                    <a:cubicBezTo>
                      <a:pt x="11867" y="10856"/>
                      <a:pt x="11874" y="10856"/>
                      <a:pt x="11883" y="10856"/>
                    </a:cubicBezTo>
                    <a:cubicBezTo>
                      <a:pt x="11913" y="10856"/>
                      <a:pt x="11980" y="10865"/>
                      <a:pt x="12044" y="10875"/>
                    </a:cubicBezTo>
                    <a:lnTo>
                      <a:pt x="12057" y="10875"/>
                    </a:lnTo>
                    <a:cubicBezTo>
                      <a:pt x="11667" y="10801"/>
                      <a:pt x="11302" y="10707"/>
                      <a:pt x="10963" y="10594"/>
                    </a:cubicBezTo>
                    <a:cubicBezTo>
                      <a:pt x="10862" y="10562"/>
                      <a:pt x="10765" y="10526"/>
                      <a:pt x="10672" y="10487"/>
                    </a:cubicBezTo>
                    <a:cubicBezTo>
                      <a:pt x="10087" y="10264"/>
                      <a:pt x="9522" y="9935"/>
                      <a:pt x="9070" y="9470"/>
                    </a:cubicBezTo>
                    <a:cubicBezTo>
                      <a:pt x="8450" y="8860"/>
                      <a:pt x="8004" y="8094"/>
                      <a:pt x="7661" y="7319"/>
                    </a:cubicBezTo>
                    <a:lnTo>
                      <a:pt x="7661" y="7319"/>
                    </a:lnTo>
                    <a:cubicBezTo>
                      <a:pt x="7710" y="7419"/>
                      <a:pt x="7758" y="7519"/>
                      <a:pt x="7807" y="7616"/>
                    </a:cubicBezTo>
                    <a:cubicBezTo>
                      <a:pt x="7765" y="7526"/>
                      <a:pt x="7723" y="7435"/>
                      <a:pt x="7681" y="7341"/>
                    </a:cubicBezTo>
                    <a:cubicBezTo>
                      <a:pt x="7617" y="7202"/>
                      <a:pt x="7552" y="7064"/>
                      <a:pt x="7494" y="6922"/>
                    </a:cubicBezTo>
                    <a:lnTo>
                      <a:pt x="7494" y="6922"/>
                    </a:lnTo>
                    <a:cubicBezTo>
                      <a:pt x="7542" y="7057"/>
                      <a:pt x="7606" y="7186"/>
                      <a:pt x="7661" y="7319"/>
                    </a:cubicBezTo>
                    <a:cubicBezTo>
                      <a:pt x="7572" y="7135"/>
                      <a:pt x="7484" y="6941"/>
                      <a:pt x="7410" y="6744"/>
                    </a:cubicBezTo>
                    <a:lnTo>
                      <a:pt x="7410" y="6744"/>
                    </a:lnTo>
                    <a:cubicBezTo>
                      <a:pt x="7781" y="7742"/>
                      <a:pt x="8275" y="8705"/>
                      <a:pt x="9034" y="9453"/>
                    </a:cubicBezTo>
                    <a:cubicBezTo>
                      <a:pt x="9761" y="10177"/>
                      <a:pt x="10727" y="10607"/>
                      <a:pt x="11738" y="10829"/>
                    </a:cubicBezTo>
                    <a:cubicBezTo>
                      <a:pt x="11050" y="10684"/>
                      <a:pt x="10346" y="10500"/>
                      <a:pt x="9742" y="10093"/>
                    </a:cubicBezTo>
                    <a:cubicBezTo>
                      <a:pt x="9103" y="9683"/>
                      <a:pt x="8530" y="9140"/>
                      <a:pt x="8107" y="8498"/>
                    </a:cubicBezTo>
                    <a:cubicBezTo>
                      <a:pt x="7213" y="7222"/>
                      <a:pt x="6741" y="5274"/>
                      <a:pt x="6334" y="4160"/>
                    </a:cubicBezTo>
                    <a:lnTo>
                      <a:pt x="6312" y="4099"/>
                    </a:lnTo>
                    <a:cubicBezTo>
                      <a:pt x="6114" y="3433"/>
                      <a:pt x="5908" y="2768"/>
                      <a:pt x="5588" y="2186"/>
                    </a:cubicBezTo>
                    <a:cubicBezTo>
                      <a:pt x="5278" y="1618"/>
                      <a:pt x="4803" y="1127"/>
                      <a:pt x="4251" y="778"/>
                    </a:cubicBezTo>
                    <a:cubicBezTo>
                      <a:pt x="3718" y="452"/>
                      <a:pt x="3101" y="261"/>
                      <a:pt x="2490" y="2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1"/>
              <p:cNvSpPr/>
              <p:nvPr/>
            </p:nvSpPr>
            <p:spPr>
              <a:xfrm>
                <a:off x="2558350" y="2045550"/>
                <a:ext cx="21575" cy="17075"/>
              </a:xfrm>
              <a:custGeom>
                <a:rect b="b" l="l" r="r" t="t"/>
                <a:pathLst>
                  <a:path extrusionOk="0" h="683" w="863">
                    <a:moveTo>
                      <a:pt x="4" y="1"/>
                    </a:moveTo>
                    <a:lnTo>
                      <a:pt x="4" y="1"/>
                    </a:lnTo>
                    <a:cubicBezTo>
                      <a:pt x="29" y="59"/>
                      <a:pt x="13" y="101"/>
                      <a:pt x="1" y="139"/>
                    </a:cubicBezTo>
                    <a:cubicBezTo>
                      <a:pt x="113" y="191"/>
                      <a:pt x="233" y="272"/>
                      <a:pt x="346" y="353"/>
                    </a:cubicBezTo>
                    <a:cubicBezTo>
                      <a:pt x="469" y="424"/>
                      <a:pt x="595" y="501"/>
                      <a:pt x="724" y="588"/>
                    </a:cubicBezTo>
                    <a:cubicBezTo>
                      <a:pt x="769" y="624"/>
                      <a:pt x="815" y="653"/>
                      <a:pt x="863" y="682"/>
                    </a:cubicBezTo>
                    <a:lnTo>
                      <a:pt x="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1"/>
              <p:cNvSpPr/>
              <p:nvPr/>
            </p:nvSpPr>
            <p:spPr>
              <a:xfrm>
                <a:off x="2474050" y="1805975"/>
                <a:ext cx="35950" cy="95875"/>
              </a:xfrm>
              <a:custGeom>
                <a:rect b="b" l="l" r="r" t="t"/>
                <a:pathLst>
                  <a:path extrusionOk="0" h="3835" w="1438">
                    <a:moveTo>
                      <a:pt x="1438" y="0"/>
                    </a:moveTo>
                    <a:cubicBezTo>
                      <a:pt x="1334" y="85"/>
                      <a:pt x="1218" y="149"/>
                      <a:pt x="1131" y="227"/>
                    </a:cubicBezTo>
                    <a:cubicBezTo>
                      <a:pt x="1053" y="414"/>
                      <a:pt x="927" y="575"/>
                      <a:pt x="898" y="669"/>
                    </a:cubicBezTo>
                    <a:cubicBezTo>
                      <a:pt x="540" y="1173"/>
                      <a:pt x="320" y="1648"/>
                      <a:pt x="129" y="2148"/>
                    </a:cubicBezTo>
                    <a:cubicBezTo>
                      <a:pt x="136" y="2248"/>
                      <a:pt x="191" y="2442"/>
                      <a:pt x="159" y="2639"/>
                    </a:cubicBezTo>
                    <a:cubicBezTo>
                      <a:pt x="107" y="3043"/>
                      <a:pt x="107" y="3444"/>
                      <a:pt x="162" y="3834"/>
                    </a:cubicBezTo>
                    <a:cubicBezTo>
                      <a:pt x="1" y="2361"/>
                      <a:pt x="514" y="1021"/>
                      <a:pt x="14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1"/>
              <p:cNvSpPr/>
              <p:nvPr/>
            </p:nvSpPr>
            <p:spPr>
              <a:xfrm>
                <a:off x="2451600" y="1784650"/>
                <a:ext cx="618950" cy="330625"/>
              </a:xfrm>
              <a:custGeom>
                <a:rect b="b" l="l" r="r" t="t"/>
                <a:pathLst>
                  <a:path extrusionOk="0" h="13225" w="24758">
                    <a:moveTo>
                      <a:pt x="5033" y="11076"/>
                    </a:moveTo>
                    <a:lnTo>
                      <a:pt x="5033" y="11076"/>
                    </a:lnTo>
                    <a:cubicBezTo>
                      <a:pt x="5065" y="11089"/>
                      <a:pt x="5104" y="11108"/>
                      <a:pt x="5143" y="11124"/>
                    </a:cubicBezTo>
                    <a:lnTo>
                      <a:pt x="5149" y="11131"/>
                    </a:lnTo>
                    <a:cubicBezTo>
                      <a:pt x="5113" y="11121"/>
                      <a:pt x="5075" y="11102"/>
                      <a:pt x="5033" y="11076"/>
                    </a:cubicBezTo>
                    <a:close/>
                    <a:moveTo>
                      <a:pt x="3117" y="1"/>
                    </a:moveTo>
                    <a:cubicBezTo>
                      <a:pt x="2685" y="46"/>
                      <a:pt x="2220" y="194"/>
                      <a:pt x="1835" y="460"/>
                    </a:cubicBezTo>
                    <a:cubicBezTo>
                      <a:pt x="1926" y="382"/>
                      <a:pt x="2029" y="298"/>
                      <a:pt x="2142" y="221"/>
                    </a:cubicBezTo>
                    <a:lnTo>
                      <a:pt x="2142" y="221"/>
                    </a:lnTo>
                    <a:cubicBezTo>
                      <a:pt x="1554" y="501"/>
                      <a:pt x="1066" y="1005"/>
                      <a:pt x="789" y="1735"/>
                    </a:cubicBezTo>
                    <a:cubicBezTo>
                      <a:pt x="789" y="1735"/>
                      <a:pt x="0" y="3673"/>
                      <a:pt x="511" y="6018"/>
                    </a:cubicBezTo>
                    <a:cubicBezTo>
                      <a:pt x="565" y="6205"/>
                      <a:pt x="614" y="6325"/>
                      <a:pt x="631" y="6325"/>
                    </a:cubicBezTo>
                    <a:cubicBezTo>
                      <a:pt x="634" y="6325"/>
                      <a:pt x="637" y="6318"/>
                      <a:pt x="634" y="6299"/>
                    </a:cubicBezTo>
                    <a:cubicBezTo>
                      <a:pt x="614" y="6141"/>
                      <a:pt x="472" y="5659"/>
                      <a:pt x="410" y="5094"/>
                    </a:cubicBezTo>
                    <a:cubicBezTo>
                      <a:pt x="410" y="5056"/>
                      <a:pt x="414" y="5017"/>
                      <a:pt x="414" y="4978"/>
                    </a:cubicBezTo>
                    <a:cubicBezTo>
                      <a:pt x="443" y="5255"/>
                      <a:pt x="459" y="5327"/>
                      <a:pt x="472" y="5327"/>
                    </a:cubicBezTo>
                    <a:cubicBezTo>
                      <a:pt x="479" y="5327"/>
                      <a:pt x="485" y="5311"/>
                      <a:pt x="492" y="5294"/>
                    </a:cubicBezTo>
                    <a:cubicBezTo>
                      <a:pt x="495" y="5279"/>
                      <a:pt x="501" y="5262"/>
                      <a:pt x="507" y="5262"/>
                    </a:cubicBezTo>
                    <a:cubicBezTo>
                      <a:pt x="517" y="5262"/>
                      <a:pt x="531" y="5294"/>
                      <a:pt x="546" y="5411"/>
                    </a:cubicBezTo>
                    <a:cubicBezTo>
                      <a:pt x="624" y="5996"/>
                      <a:pt x="792" y="6561"/>
                      <a:pt x="1005" y="7110"/>
                    </a:cubicBezTo>
                    <a:cubicBezTo>
                      <a:pt x="1451" y="8221"/>
                      <a:pt x="2151" y="9109"/>
                      <a:pt x="2959" y="9852"/>
                    </a:cubicBezTo>
                    <a:cubicBezTo>
                      <a:pt x="3770" y="10595"/>
                      <a:pt x="4706" y="11193"/>
                      <a:pt x="5785" y="11670"/>
                    </a:cubicBezTo>
                    <a:cubicBezTo>
                      <a:pt x="5879" y="11719"/>
                      <a:pt x="5972" y="11761"/>
                      <a:pt x="6073" y="11796"/>
                    </a:cubicBezTo>
                    <a:cubicBezTo>
                      <a:pt x="7123" y="12255"/>
                      <a:pt x="8175" y="12539"/>
                      <a:pt x="9271" y="12788"/>
                    </a:cubicBezTo>
                    <a:lnTo>
                      <a:pt x="9047" y="12765"/>
                    </a:lnTo>
                    <a:lnTo>
                      <a:pt x="9047" y="12765"/>
                    </a:lnTo>
                    <a:cubicBezTo>
                      <a:pt x="9933" y="12959"/>
                      <a:pt x="10830" y="13111"/>
                      <a:pt x="11741" y="13162"/>
                    </a:cubicBezTo>
                    <a:cubicBezTo>
                      <a:pt x="12326" y="13205"/>
                      <a:pt x="12910" y="13224"/>
                      <a:pt x="13502" y="13224"/>
                    </a:cubicBezTo>
                    <a:cubicBezTo>
                      <a:pt x="15152" y="13224"/>
                      <a:pt x="16822" y="13069"/>
                      <a:pt x="18553" y="12804"/>
                    </a:cubicBezTo>
                    <a:cubicBezTo>
                      <a:pt x="19787" y="12623"/>
                      <a:pt x="20995" y="12387"/>
                      <a:pt x="22183" y="12096"/>
                    </a:cubicBezTo>
                    <a:cubicBezTo>
                      <a:pt x="22483" y="12023"/>
                      <a:pt x="22778" y="11945"/>
                      <a:pt x="23072" y="11861"/>
                    </a:cubicBezTo>
                    <a:lnTo>
                      <a:pt x="23495" y="11732"/>
                    </a:lnTo>
                    <a:lnTo>
                      <a:pt x="23656" y="11680"/>
                    </a:lnTo>
                    <a:lnTo>
                      <a:pt x="23773" y="11638"/>
                    </a:lnTo>
                    <a:cubicBezTo>
                      <a:pt x="24073" y="11515"/>
                      <a:pt x="24386" y="11409"/>
                      <a:pt x="24570" y="11170"/>
                    </a:cubicBezTo>
                    <a:lnTo>
                      <a:pt x="24570" y="11170"/>
                    </a:lnTo>
                    <a:cubicBezTo>
                      <a:pt x="24441" y="11370"/>
                      <a:pt x="24196" y="11473"/>
                      <a:pt x="23947" y="11586"/>
                    </a:cubicBezTo>
                    <a:lnTo>
                      <a:pt x="23750" y="11661"/>
                    </a:lnTo>
                    <a:cubicBezTo>
                      <a:pt x="23669" y="11689"/>
                      <a:pt x="23643" y="11703"/>
                      <a:pt x="23504" y="11748"/>
                    </a:cubicBezTo>
                    <a:cubicBezTo>
                      <a:pt x="23275" y="11819"/>
                      <a:pt x="23020" y="11893"/>
                      <a:pt x="22765" y="11965"/>
                    </a:cubicBezTo>
                    <a:cubicBezTo>
                      <a:pt x="23204" y="11848"/>
                      <a:pt x="23685" y="11709"/>
                      <a:pt x="23869" y="11638"/>
                    </a:cubicBezTo>
                    <a:cubicBezTo>
                      <a:pt x="24118" y="11548"/>
                      <a:pt x="24367" y="11451"/>
                      <a:pt x="24564" y="11306"/>
                    </a:cubicBezTo>
                    <a:cubicBezTo>
                      <a:pt x="24658" y="11234"/>
                      <a:pt x="24758" y="11147"/>
                      <a:pt x="24748" y="11024"/>
                    </a:cubicBezTo>
                    <a:cubicBezTo>
                      <a:pt x="24745" y="11008"/>
                      <a:pt x="24738" y="10992"/>
                      <a:pt x="24731" y="10976"/>
                    </a:cubicBezTo>
                    <a:cubicBezTo>
                      <a:pt x="24716" y="10969"/>
                      <a:pt x="24700" y="10966"/>
                      <a:pt x="24680" y="10963"/>
                    </a:cubicBezTo>
                    <a:cubicBezTo>
                      <a:pt x="24645" y="10972"/>
                      <a:pt x="24609" y="10986"/>
                      <a:pt x="24573" y="10996"/>
                    </a:cubicBezTo>
                    <a:cubicBezTo>
                      <a:pt x="24609" y="11050"/>
                      <a:pt x="24603" y="11121"/>
                      <a:pt x="24570" y="11170"/>
                    </a:cubicBezTo>
                    <a:cubicBezTo>
                      <a:pt x="24600" y="11121"/>
                      <a:pt x="24600" y="11050"/>
                      <a:pt x="24561" y="10999"/>
                    </a:cubicBezTo>
                    <a:cubicBezTo>
                      <a:pt x="22710" y="11564"/>
                      <a:pt x="20827" y="12051"/>
                      <a:pt x="18905" y="12420"/>
                    </a:cubicBezTo>
                    <a:cubicBezTo>
                      <a:pt x="18321" y="12513"/>
                      <a:pt x="17746" y="12643"/>
                      <a:pt x="17173" y="12710"/>
                    </a:cubicBezTo>
                    <a:cubicBezTo>
                      <a:pt x="16686" y="12791"/>
                      <a:pt x="16192" y="12882"/>
                      <a:pt x="15675" y="12920"/>
                    </a:cubicBezTo>
                    <a:cubicBezTo>
                      <a:pt x="15417" y="12953"/>
                      <a:pt x="15197" y="13059"/>
                      <a:pt x="15081" y="13095"/>
                    </a:cubicBezTo>
                    <a:cubicBezTo>
                      <a:pt x="14997" y="13098"/>
                      <a:pt x="14913" y="13101"/>
                      <a:pt x="14832" y="13101"/>
                    </a:cubicBezTo>
                    <a:cubicBezTo>
                      <a:pt x="14709" y="13101"/>
                      <a:pt x="14587" y="13098"/>
                      <a:pt x="14464" y="13095"/>
                    </a:cubicBezTo>
                    <a:cubicBezTo>
                      <a:pt x="14341" y="13092"/>
                      <a:pt x="14219" y="13089"/>
                      <a:pt x="14089" y="13089"/>
                    </a:cubicBezTo>
                    <a:lnTo>
                      <a:pt x="13980" y="13089"/>
                    </a:lnTo>
                    <a:cubicBezTo>
                      <a:pt x="13657" y="13089"/>
                      <a:pt x="13324" y="13082"/>
                      <a:pt x="12965" y="13059"/>
                    </a:cubicBezTo>
                    <a:cubicBezTo>
                      <a:pt x="12846" y="13082"/>
                      <a:pt x="12591" y="13085"/>
                      <a:pt x="12348" y="13130"/>
                    </a:cubicBezTo>
                    <a:cubicBezTo>
                      <a:pt x="12206" y="13101"/>
                      <a:pt x="12054" y="13062"/>
                      <a:pt x="11896" y="13027"/>
                    </a:cubicBezTo>
                    <a:cubicBezTo>
                      <a:pt x="10933" y="12972"/>
                      <a:pt x="9984" y="12879"/>
                      <a:pt x="9083" y="12668"/>
                    </a:cubicBezTo>
                    <a:lnTo>
                      <a:pt x="9083" y="12668"/>
                    </a:lnTo>
                    <a:lnTo>
                      <a:pt x="9086" y="12678"/>
                    </a:lnTo>
                    <a:cubicBezTo>
                      <a:pt x="8166" y="12542"/>
                      <a:pt x="7139" y="12120"/>
                      <a:pt x="6218" y="11713"/>
                    </a:cubicBezTo>
                    <a:cubicBezTo>
                      <a:pt x="6002" y="11589"/>
                      <a:pt x="5785" y="11470"/>
                      <a:pt x="5579" y="11357"/>
                    </a:cubicBezTo>
                    <a:cubicBezTo>
                      <a:pt x="5427" y="11273"/>
                      <a:pt x="5272" y="11202"/>
                      <a:pt x="5133" y="11118"/>
                    </a:cubicBezTo>
                    <a:cubicBezTo>
                      <a:pt x="5085" y="11089"/>
                      <a:pt x="5039" y="11060"/>
                      <a:pt x="4994" y="11024"/>
                    </a:cubicBezTo>
                    <a:cubicBezTo>
                      <a:pt x="4865" y="10937"/>
                      <a:pt x="4739" y="10860"/>
                      <a:pt x="4616" y="10789"/>
                    </a:cubicBezTo>
                    <a:cubicBezTo>
                      <a:pt x="4410" y="10669"/>
                      <a:pt x="4219" y="10572"/>
                      <a:pt x="4061" y="10485"/>
                    </a:cubicBezTo>
                    <a:cubicBezTo>
                      <a:pt x="3864" y="10191"/>
                      <a:pt x="3615" y="9900"/>
                      <a:pt x="3347" y="9590"/>
                    </a:cubicBezTo>
                    <a:cubicBezTo>
                      <a:pt x="2685" y="8828"/>
                      <a:pt x="2042" y="7988"/>
                      <a:pt x="1603" y="7077"/>
                    </a:cubicBezTo>
                    <a:cubicBezTo>
                      <a:pt x="1583" y="7062"/>
                      <a:pt x="1570" y="7055"/>
                      <a:pt x="1561" y="7055"/>
                    </a:cubicBezTo>
                    <a:cubicBezTo>
                      <a:pt x="1534" y="7055"/>
                      <a:pt x="1531" y="7104"/>
                      <a:pt x="1515" y="7116"/>
                    </a:cubicBezTo>
                    <a:cubicBezTo>
                      <a:pt x="1367" y="6697"/>
                      <a:pt x="1209" y="6279"/>
                      <a:pt x="1138" y="5853"/>
                    </a:cubicBezTo>
                    <a:cubicBezTo>
                      <a:pt x="927" y="5114"/>
                      <a:pt x="827" y="4358"/>
                      <a:pt x="924" y="3632"/>
                    </a:cubicBezTo>
                    <a:cubicBezTo>
                      <a:pt x="921" y="3460"/>
                      <a:pt x="941" y="3289"/>
                      <a:pt x="931" y="3111"/>
                    </a:cubicBezTo>
                    <a:cubicBezTo>
                      <a:pt x="979" y="3021"/>
                      <a:pt x="1044" y="2914"/>
                      <a:pt x="1112" y="2785"/>
                    </a:cubicBezTo>
                    <a:cubicBezTo>
                      <a:pt x="1157" y="2659"/>
                      <a:pt x="1186" y="2527"/>
                      <a:pt x="1241" y="2404"/>
                    </a:cubicBezTo>
                    <a:lnTo>
                      <a:pt x="1412" y="2035"/>
                    </a:lnTo>
                    <a:cubicBezTo>
                      <a:pt x="1616" y="1597"/>
                      <a:pt x="2055" y="934"/>
                      <a:pt x="2724" y="330"/>
                    </a:cubicBezTo>
                    <a:lnTo>
                      <a:pt x="2724" y="330"/>
                    </a:lnTo>
                    <a:cubicBezTo>
                      <a:pt x="2284" y="437"/>
                      <a:pt x="1877" y="653"/>
                      <a:pt x="1573" y="992"/>
                    </a:cubicBezTo>
                    <a:cubicBezTo>
                      <a:pt x="1551" y="1002"/>
                      <a:pt x="1531" y="1008"/>
                      <a:pt x="1515" y="1008"/>
                    </a:cubicBezTo>
                    <a:cubicBezTo>
                      <a:pt x="1483" y="1008"/>
                      <a:pt x="1480" y="980"/>
                      <a:pt x="1496" y="928"/>
                    </a:cubicBezTo>
                    <a:cubicBezTo>
                      <a:pt x="1848" y="515"/>
                      <a:pt x="2365" y="246"/>
                      <a:pt x="2917" y="159"/>
                    </a:cubicBezTo>
                    <a:cubicBezTo>
                      <a:pt x="2934" y="146"/>
                      <a:pt x="2949" y="136"/>
                      <a:pt x="2965" y="124"/>
                    </a:cubicBezTo>
                    <a:lnTo>
                      <a:pt x="2965" y="124"/>
                    </a:lnTo>
                    <a:cubicBezTo>
                      <a:pt x="2804" y="146"/>
                      <a:pt x="2646" y="182"/>
                      <a:pt x="2491" y="227"/>
                    </a:cubicBezTo>
                    <a:cubicBezTo>
                      <a:pt x="2145" y="343"/>
                      <a:pt x="1835" y="537"/>
                      <a:pt x="1564" y="776"/>
                    </a:cubicBezTo>
                    <a:cubicBezTo>
                      <a:pt x="1600" y="728"/>
                      <a:pt x="1641" y="676"/>
                      <a:pt x="1689" y="621"/>
                    </a:cubicBezTo>
                    <a:cubicBezTo>
                      <a:pt x="2071" y="291"/>
                      <a:pt x="2555" y="114"/>
                      <a:pt x="3046" y="59"/>
                    </a:cubicBezTo>
                    <a:cubicBezTo>
                      <a:pt x="3069" y="39"/>
                      <a:pt x="3095" y="20"/>
                      <a:pt x="31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1"/>
              <p:cNvSpPr/>
              <p:nvPr/>
            </p:nvSpPr>
            <p:spPr>
              <a:xfrm>
                <a:off x="2577400" y="2061550"/>
                <a:ext cx="2950" cy="1400"/>
              </a:xfrm>
              <a:custGeom>
                <a:rect b="b" l="l" r="r" t="t"/>
                <a:pathLst>
                  <a:path extrusionOk="0" h="56" w="118">
                    <a:moveTo>
                      <a:pt x="1" y="0"/>
                    </a:moveTo>
                    <a:lnTo>
                      <a:pt x="1" y="0"/>
                    </a:lnTo>
                    <a:cubicBezTo>
                      <a:pt x="43" y="26"/>
                      <a:pt x="81" y="45"/>
                      <a:pt x="117" y="55"/>
                    </a:cubicBezTo>
                    <a:lnTo>
                      <a:pt x="111" y="48"/>
                    </a:lnTo>
                    <a:cubicBezTo>
                      <a:pt x="72" y="32"/>
                      <a:pt x="33" y="1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1"/>
              <p:cNvSpPr/>
              <p:nvPr/>
            </p:nvSpPr>
            <p:spPr>
              <a:xfrm>
                <a:off x="2637225" y="1886800"/>
                <a:ext cx="409100" cy="190025"/>
              </a:xfrm>
              <a:custGeom>
                <a:rect b="b" l="l" r="r" t="t"/>
                <a:pathLst>
                  <a:path extrusionOk="0" h="7601" w="16364">
                    <a:moveTo>
                      <a:pt x="1" y="1"/>
                    </a:moveTo>
                    <a:lnTo>
                      <a:pt x="1" y="1"/>
                    </a:lnTo>
                    <a:cubicBezTo>
                      <a:pt x="14" y="46"/>
                      <a:pt x="30" y="91"/>
                      <a:pt x="43" y="139"/>
                    </a:cubicBezTo>
                    <a:cubicBezTo>
                      <a:pt x="39" y="120"/>
                      <a:pt x="33" y="97"/>
                      <a:pt x="27" y="78"/>
                    </a:cubicBezTo>
                    <a:cubicBezTo>
                      <a:pt x="17" y="52"/>
                      <a:pt x="11" y="26"/>
                      <a:pt x="1" y="1"/>
                    </a:cubicBezTo>
                    <a:close/>
                    <a:moveTo>
                      <a:pt x="3987" y="6673"/>
                    </a:moveTo>
                    <a:lnTo>
                      <a:pt x="3987" y="6673"/>
                    </a:lnTo>
                    <a:cubicBezTo>
                      <a:pt x="3994" y="6676"/>
                      <a:pt x="4002" y="6679"/>
                      <a:pt x="4010" y="6682"/>
                    </a:cubicBezTo>
                    <a:lnTo>
                      <a:pt x="4010" y="6682"/>
                    </a:lnTo>
                    <a:cubicBezTo>
                      <a:pt x="4002" y="6679"/>
                      <a:pt x="3994" y="6676"/>
                      <a:pt x="3987" y="6673"/>
                    </a:cubicBezTo>
                    <a:close/>
                    <a:moveTo>
                      <a:pt x="4010" y="6682"/>
                    </a:moveTo>
                    <a:cubicBezTo>
                      <a:pt x="4093" y="6716"/>
                      <a:pt x="4175" y="6754"/>
                      <a:pt x="4261" y="6789"/>
                    </a:cubicBezTo>
                    <a:cubicBezTo>
                      <a:pt x="4416" y="6832"/>
                      <a:pt x="4581" y="6874"/>
                      <a:pt x="4759" y="6922"/>
                    </a:cubicBezTo>
                    <a:cubicBezTo>
                      <a:pt x="4923" y="6955"/>
                      <a:pt x="5085" y="7010"/>
                      <a:pt x="5253" y="7029"/>
                    </a:cubicBezTo>
                    <a:cubicBezTo>
                      <a:pt x="4834" y="6931"/>
                      <a:pt x="4413" y="6842"/>
                      <a:pt x="4010" y="6682"/>
                    </a:cubicBezTo>
                    <a:close/>
                    <a:moveTo>
                      <a:pt x="2439" y="5640"/>
                    </a:moveTo>
                    <a:lnTo>
                      <a:pt x="2417" y="5665"/>
                    </a:lnTo>
                    <a:lnTo>
                      <a:pt x="2543" y="5759"/>
                    </a:lnTo>
                    <a:cubicBezTo>
                      <a:pt x="2646" y="5853"/>
                      <a:pt x="2746" y="5941"/>
                      <a:pt x="2843" y="6024"/>
                    </a:cubicBezTo>
                    <a:cubicBezTo>
                      <a:pt x="2950" y="6096"/>
                      <a:pt x="3050" y="6163"/>
                      <a:pt x="3153" y="6227"/>
                    </a:cubicBezTo>
                    <a:cubicBezTo>
                      <a:pt x="3347" y="6361"/>
                      <a:pt x="3538" y="6489"/>
                      <a:pt x="3755" y="6570"/>
                    </a:cubicBezTo>
                    <a:lnTo>
                      <a:pt x="3755" y="6570"/>
                    </a:lnTo>
                    <a:lnTo>
                      <a:pt x="3687" y="6545"/>
                    </a:lnTo>
                    <a:lnTo>
                      <a:pt x="3818" y="6600"/>
                    </a:lnTo>
                    <a:lnTo>
                      <a:pt x="3764" y="6573"/>
                    </a:lnTo>
                    <a:lnTo>
                      <a:pt x="3764" y="6573"/>
                    </a:lnTo>
                    <a:cubicBezTo>
                      <a:pt x="4756" y="6977"/>
                      <a:pt x="6057" y="7171"/>
                      <a:pt x="7365" y="7251"/>
                    </a:cubicBezTo>
                    <a:cubicBezTo>
                      <a:pt x="6642" y="7220"/>
                      <a:pt x="5935" y="7142"/>
                      <a:pt x="5253" y="7029"/>
                    </a:cubicBezTo>
                    <a:lnTo>
                      <a:pt x="5253" y="7029"/>
                    </a:lnTo>
                    <a:cubicBezTo>
                      <a:pt x="6338" y="7232"/>
                      <a:pt x="7446" y="7310"/>
                      <a:pt x="8512" y="7310"/>
                    </a:cubicBezTo>
                    <a:cubicBezTo>
                      <a:pt x="9310" y="7310"/>
                      <a:pt x="10082" y="7268"/>
                      <a:pt x="10805" y="7203"/>
                    </a:cubicBezTo>
                    <a:lnTo>
                      <a:pt x="10805" y="7203"/>
                    </a:lnTo>
                    <a:cubicBezTo>
                      <a:pt x="10175" y="7255"/>
                      <a:pt x="9458" y="7290"/>
                      <a:pt x="8709" y="7290"/>
                    </a:cubicBezTo>
                    <a:cubicBezTo>
                      <a:pt x="8269" y="7290"/>
                      <a:pt x="7818" y="7278"/>
                      <a:pt x="7365" y="7251"/>
                    </a:cubicBezTo>
                    <a:lnTo>
                      <a:pt x="7365" y="7251"/>
                    </a:lnTo>
                    <a:cubicBezTo>
                      <a:pt x="7956" y="7284"/>
                      <a:pt x="8554" y="7284"/>
                      <a:pt x="9148" y="7284"/>
                    </a:cubicBezTo>
                    <a:cubicBezTo>
                      <a:pt x="9604" y="7278"/>
                      <a:pt x="10055" y="7245"/>
                      <a:pt x="10356" y="7213"/>
                    </a:cubicBezTo>
                    <a:cubicBezTo>
                      <a:pt x="10501" y="7210"/>
                      <a:pt x="10659" y="7207"/>
                      <a:pt x="10805" y="7203"/>
                    </a:cubicBezTo>
                    <a:lnTo>
                      <a:pt x="10805" y="7203"/>
                    </a:lnTo>
                    <a:cubicBezTo>
                      <a:pt x="10805" y="7203"/>
                      <a:pt x="10805" y="7203"/>
                      <a:pt x="10805" y="7203"/>
                    </a:cubicBezTo>
                    <a:cubicBezTo>
                      <a:pt x="11858" y="7119"/>
                      <a:pt x="12749" y="6987"/>
                      <a:pt x="13793" y="6845"/>
                    </a:cubicBezTo>
                    <a:lnTo>
                      <a:pt x="13793" y="6845"/>
                    </a:lnTo>
                    <a:cubicBezTo>
                      <a:pt x="13496" y="6880"/>
                      <a:pt x="13043" y="6910"/>
                      <a:pt x="12746" y="6945"/>
                    </a:cubicBezTo>
                    <a:cubicBezTo>
                      <a:pt x="11419" y="7116"/>
                      <a:pt x="10007" y="7220"/>
                      <a:pt x="8618" y="7220"/>
                    </a:cubicBezTo>
                    <a:cubicBezTo>
                      <a:pt x="7982" y="7220"/>
                      <a:pt x="7352" y="7196"/>
                      <a:pt x="6735" y="7151"/>
                    </a:cubicBezTo>
                    <a:cubicBezTo>
                      <a:pt x="6357" y="7123"/>
                      <a:pt x="5970" y="7080"/>
                      <a:pt x="5586" y="7000"/>
                    </a:cubicBezTo>
                    <a:cubicBezTo>
                      <a:pt x="5194" y="6948"/>
                      <a:pt x="4814" y="6828"/>
                      <a:pt x="4432" y="6725"/>
                    </a:cubicBezTo>
                    <a:cubicBezTo>
                      <a:pt x="3687" y="6467"/>
                      <a:pt x="2966" y="6118"/>
                      <a:pt x="2439" y="5640"/>
                    </a:cubicBezTo>
                    <a:close/>
                    <a:moveTo>
                      <a:pt x="16283" y="6864"/>
                    </a:moveTo>
                    <a:cubicBezTo>
                      <a:pt x="16273" y="6864"/>
                      <a:pt x="16257" y="6867"/>
                      <a:pt x="16237" y="6871"/>
                    </a:cubicBezTo>
                    <a:cubicBezTo>
                      <a:pt x="15808" y="6922"/>
                      <a:pt x="15382" y="6977"/>
                      <a:pt x="14965" y="7032"/>
                    </a:cubicBezTo>
                    <a:cubicBezTo>
                      <a:pt x="14462" y="7096"/>
                      <a:pt x="13977" y="7155"/>
                      <a:pt x="13527" y="7226"/>
                    </a:cubicBezTo>
                    <a:cubicBezTo>
                      <a:pt x="13531" y="7239"/>
                      <a:pt x="13079" y="7278"/>
                      <a:pt x="13231" y="7287"/>
                    </a:cubicBezTo>
                    <a:cubicBezTo>
                      <a:pt x="12330" y="7387"/>
                      <a:pt x="11273" y="7458"/>
                      <a:pt x="10366" y="7517"/>
                    </a:cubicBezTo>
                    <a:cubicBezTo>
                      <a:pt x="9972" y="7539"/>
                      <a:pt x="9578" y="7565"/>
                      <a:pt x="9183" y="7600"/>
                    </a:cubicBezTo>
                    <a:cubicBezTo>
                      <a:pt x="10440" y="7569"/>
                      <a:pt x="11690" y="7468"/>
                      <a:pt x="12956" y="7332"/>
                    </a:cubicBezTo>
                    <a:cubicBezTo>
                      <a:pt x="13589" y="7268"/>
                      <a:pt x="14225" y="7184"/>
                      <a:pt x="14868" y="7096"/>
                    </a:cubicBezTo>
                    <a:cubicBezTo>
                      <a:pt x="15185" y="7051"/>
                      <a:pt x="15504" y="7007"/>
                      <a:pt x="15824" y="6961"/>
                    </a:cubicBezTo>
                    <a:lnTo>
                      <a:pt x="16137" y="6913"/>
                    </a:lnTo>
                    <a:lnTo>
                      <a:pt x="16364" y="6874"/>
                    </a:lnTo>
                    <a:cubicBezTo>
                      <a:pt x="16318" y="6874"/>
                      <a:pt x="16312" y="6864"/>
                      <a:pt x="16283" y="68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1"/>
              <p:cNvSpPr/>
              <p:nvPr/>
            </p:nvSpPr>
            <p:spPr>
              <a:xfrm>
                <a:off x="2873025" y="2062250"/>
                <a:ext cx="203350" cy="53100"/>
              </a:xfrm>
              <a:custGeom>
                <a:rect b="b" l="l" r="r" t="t"/>
                <a:pathLst>
                  <a:path extrusionOk="0" h="2124" w="8134">
                    <a:moveTo>
                      <a:pt x="5908" y="861"/>
                    </a:moveTo>
                    <a:lnTo>
                      <a:pt x="5908" y="861"/>
                    </a:lnTo>
                    <a:cubicBezTo>
                      <a:pt x="5449" y="977"/>
                      <a:pt x="4987" y="1083"/>
                      <a:pt x="4538" y="1180"/>
                    </a:cubicBezTo>
                    <a:cubicBezTo>
                      <a:pt x="5006" y="1083"/>
                      <a:pt x="5462" y="977"/>
                      <a:pt x="5908" y="861"/>
                    </a:cubicBezTo>
                    <a:close/>
                    <a:moveTo>
                      <a:pt x="8023" y="1"/>
                    </a:moveTo>
                    <a:cubicBezTo>
                      <a:pt x="7984" y="1"/>
                      <a:pt x="7926" y="20"/>
                      <a:pt x="7855" y="66"/>
                    </a:cubicBezTo>
                    <a:cubicBezTo>
                      <a:pt x="7743" y="233"/>
                      <a:pt x="7539" y="337"/>
                      <a:pt x="7326" y="444"/>
                    </a:cubicBezTo>
                    <a:cubicBezTo>
                      <a:pt x="7216" y="492"/>
                      <a:pt x="7099" y="540"/>
                      <a:pt x="6980" y="585"/>
                    </a:cubicBezTo>
                    <a:lnTo>
                      <a:pt x="6799" y="651"/>
                    </a:lnTo>
                    <a:lnTo>
                      <a:pt x="6537" y="734"/>
                    </a:lnTo>
                    <a:cubicBezTo>
                      <a:pt x="5778" y="970"/>
                      <a:pt x="4981" y="1151"/>
                      <a:pt x="4257" y="1296"/>
                    </a:cubicBezTo>
                    <a:cubicBezTo>
                      <a:pt x="3673" y="1416"/>
                      <a:pt x="2539" y="1651"/>
                      <a:pt x="1622" y="1806"/>
                    </a:cubicBezTo>
                    <a:cubicBezTo>
                      <a:pt x="708" y="1991"/>
                      <a:pt x="0" y="2075"/>
                      <a:pt x="307" y="2123"/>
                    </a:cubicBezTo>
                    <a:cubicBezTo>
                      <a:pt x="1030" y="1949"/>
                      <a:pt x="3479" y="1597"/>
                      <a:pt x="5568" y="1083"/>
                    </a:cubicBezTo>
                    <a:cubicBezTo>
                      <a:pt x="5830" y="1016"/>
                      <a:pt x="6085" y="951"/>
                      <a:pt x="6331" y="880"/>
                    </a:cubicBezTo>
                    <a:cubicBezTo>
                      <a:pt x="6567" y="812"/>
                      <a:pt x="6816" y="737"/>
                      <a:pt x="6964" y="686"/>
                    </a:cubicBezTo>
                    <a:cubicBezTo>
                      <a:pt x="7297" y="573"/>
                      <a:pt x="7581" y="454"/>
                      <a:pt x="7778" y="337"/>
                    </a:cubicBezTo>
                    <a:cubicBezTo>
                      <a:pt x="8084" y="163"/>
                      <a:pt x="8133" y="1"/>
                      <a:pt x="80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1"/>
              <p:cNvSpPr/>
              <p:nvPr/>
            </p:nvSpPr>
            <p:spPr>
              <a:xfrm>
                <a:off x="2456275" y="1847975"/>
                <a:ext cx="1425" cy="6875"/>
              </a:xfrm>
              <a:custGeom>
                <a:rect b="b" l="l" r="r" t="t"/>
                <a:pathLst>
                  <a:path extrusionOk="0" h="275" w="57">
                    <a:moveTo>
                      <a:pt x="56" y="0"/>
                    </a:moveTo>
                    <a:cubicBezTo>
                      <a:pt x="53" y="0"/>
                      <a:pt x="49" y="0"/>
                      <a:pt x="46" y="3"/>
                    </a:cubicBezTo>
                    <a:cubicBezTo>
                      <a:pt x="27" y="100"/>
                      <a:pt x="7" y="191"/>
                      <a:pt x="1" y="275"/>
                    </a:cubicBezTo>
                    <a:cubicBezTo>
                      <a:pt x="23" y="133"/>
                      <a:pt x="56" y="0"/>
                      <a:pt x="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1"/>
              <p:cNvSpPr/>
              <p:nvPr/>
            </p:nvSpPr>
            <p:spPr>
              <a:xfrm>
                <a:off x="2458450" y="1860000"/>
                <a:ext cx="350" cy="2125"/>
              </a:xfrm>
              <a:custGeom>
                <a:rect b="b" l="l" r="r" t="t"/>
                <a:pathLst>
                  <a:path extrusionOk="0" h="85" w="14">
                    <a:moveTo>
                      <a:pt x="14" y="0"/>
                    </a:moveTo>
                    <a:cubicBezTo>
                      <a:pt x="11" y="10"/>
                      <a:pt x="8" y="10"/>
                      <a:pt x="1" y="13"/>
                    </a:cubicBezTo>
                    <a:lnTo>
                      <a:pt x="1" y="84"/>
                    </a:lnTo>
                    <a:lnTo>
                      <a:pt x="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1"/>
              <p:cNvSpPr/>
              <p:nvPr/>
            </p:nvSpPr>
            <p:spPr>
              <a:xfrm>
                <a:off x="2450475" y="1822300"/>
                <a:ext cx="9075" cy="45300"/>
              </a:xfrm>
              <a:custGeom>
                <a:rect b="b" l="l" r="r" t="t"/>
                <a:pathLst>
                  <a:path extrusionOk="0" h="1812" w="363">
                    <a:moveTo>
                      <a:pt x="352" y="0"/>
                    </a:moveTo>
                    <a:cubicBezTo>
                      <a:pt x="330" y="0"/>
                      <a:pt x="249" y="161"/>
                      <a:pt x="172" y="401"/>
                    </a:cubicBezTo>
                    <a:cubicBezTo>
                      <a:pt x="104" y="881"/>
                      <a:pt x="0" y="1812"/>
                      <a:pt x="62" y="1812"/>
                    </a:cubicBezTo>
                    <a:cubicBezTo>
                      <a:pt x="91" y="1812"/>
                      <a:pt x="155" y="1598"/>
                      <a:pt x="278" y="1030"/>
                    </a:cubicBezTo>
                    <a:lnTo>
                      <a:pt x="278" y="1030"/>
                    </a:lnTo>
                    <a:cubicBezTo>
                      <a:pt x="249" y="1036"/>
                      <a:pt x="217" y="1075"/>
                      <a:pt x="191" y="1075"/>
                    </a:cubicBezTo>
                    <a:cubicBezTo>
                      <a:pt x="172" y="1075"/>
                      <a:pt x="159" y="1060"/>
                      <a:pt x="155" y="998"/>
                    </a:cubicBezTo>
                    <a:cubicBezTo>
                      <a:pt x="188" y="843"/>
                      <a:pt x="269" y="536"/>
                      <a:pt x="320" y="381"/>
                    </a:cubicBezTo>
                    <a:cubicBezTo>
                      <a:pt x="330" y="326"/>
                      <a:pt x="327" y="307"/>
                      <a:pt x="317" y="307"/>
                    </a:cubicBezTo>
                    <a:cubicBezTo>
                      <a:pt x="311" y="307"/>
                      <a:pt x="297" y="319"/>
                      <a:pt x="288" y="336"/>
                    </a:cubicBezTo>
                    <a:cubicBezTo>
                      <a:pt x="275" y="349"/>
                      <a:pt x="262" y="362"/>
                      <a:pt x="255" y="362"/>
                    </a:cubicBezTo>
                    <a:cubicBezTo>
                      <a:pt x="297" y="210"/>
                      <a:pt x="362" y="45"/>
                      <a:pt x="355" y="36"/>
                    </a:cubicBezTo>
                    <a:cubicBezTo>
                      <a:pt x="359" y="13"/>
                      <a:pt x="355" y="0"/>
                      <a:pt x="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1"/>
              <p:cNvSpPr/>
              <p:nvPr/>
            </p:nvSpPr>
            <p:spPr>
              <a:xfrm>
                <a:off x="2454675" y="1854900"/>
                <a:ext cx="2925" cy="23950"/>
              </a:xfrm>
              <a:custGeom>
                <a:rect b="b" l="l" r="r" t="t"/>
                <a:pathLst>
                  <a:path extrusionOk="0" h="958" w="117">
                    <a:moveTo>
                      <a:pt x="81" y="1"/>
                    </a:moveTo>
                    <a:cubicBezTo>
                      <a:pt x="78" y="1"/>
                      <a:pt x="68" y="8"/>
                      <a:pt x="62" y="27"/>
                    </a:cubicBezTo>
                    <a:cubicBezTo>
                      <a:pt x="4" y="446"/>
                      <a:pt x="1" y="705"/>
                      <a:pt x="20" y="957"/>
                    </a:cubicBezTo>
                    <a:cubicBezTo>
                      <a:pt x="39" y="689"/>
                      <a:pt x="68" y="421"/>
                      <a:pt x="117" y="156"/>
                    </a:cubicBezTo>
                    <a:cubicBezTo>
                      <a:pt x="107" y="88"/>
                      <a:pt x="104"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1"/>
              <p:cNvSpPr/>
              <p:nvPr/>
            </p:nvSpPr>
            <p:spPr>
              <a:xfrm>
                <a:off x="2536550" y="1778925"/>
                <a:ext cx="26675" cy="4375"/>
              </a:xfrm>
              <a:custGeom>
                <a:rect b="b" l="l" r="r" t="t"/>
                <a:pathLst>
                  <a:path extrusionOk="0" h="175" w="1067">
                    <a:moveTo>
                      <a:pt x="49" y="0"/>
                    </a:moveTo>
                    <a:cubicBezTo>
                      <a:pt x="33" y="10"/>
                      <a:pt x="16" y="20"/>
                      <a:pt x="1" y="33"/>
                    </a:cubicBezTo>
                    <a:lnTo>
                      <a:pt x="33" y="33"/>
                    </a:lnTo>
                    <a:cubicBezTo>
                      <a:pt x="398" y="33"/>
                      <a:pt x="746" y="88"/>
                      <a:pt x="1067" y="175"/>
                    </a:cubicBezTo>
                    <a:cubicBezTo>
                      <a:pt x="701" y="68"/>
                      <a:pt x="372" y="7"/>
                      <a:pt x="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1"/>
              <p:cNvSpPr/>
              <p:nvPr/>
            </p:nvSpPr>
            <p:spPr>
              <a:xfrm>
                <a:off x="2471150" y="1778850"/>
                <a:ext cx="66625" cy="41850"/>
              </a:xfrm>
              <a:custGeom>
                <a:rect b="b" l="l" r="r" t="t"/>
                <a:pathLst>
                  <a:path extrusionOk="0" h="1674" w="2665">
                    <a:moveTo>
                      <a:pt x="1350" y="271"/>
                    </a:moveTo>
                    <a:lnTo>
                      <a:pt x="1350" y="271"/>
                    </a:lnTo>
                    <a:cubicBezTo>
                      <a:pt x="1353" y="281"/>
                      <a:pt x="1338" y="278"/>
                      <a:pt x="1208" y="340"/>
                    </a:cubicBezTo>
                    <a:cubicBezTo>
                      <a:pt x="1253" y="307"/>
                      <a:pt x="1302" y="291"/>
                      <a:pt x="1350" y="271"/>
                    </a:cubicBezTo>
                    <a:close/>
                    <a:moveTo>
                      <a:pt x="2593" y="0"/>
                    </a:moveTo>
                    <a:cubicBezTo>
                      <a:pt x="2187" y="0"/>
                      <a:pt x="1787" y="88"/>
                      <a:pt x="1350" y="271"/>
                    </a:cubicBezTo>
                    <a:cubicBezTo>
                      <a:pt x="1350" y="262"/>
                      <a:pt x="1338" y="259"/>
                      <a:pt x="1402" y="226"/>
                    </a:cubicBezTo>
                    <a:lnTo>
                      <a:pt x="1402" y="226"/>
                    </a:lnTo>
                    <a:cubicBezTo>
                      <a:pt x="888" y="449"/>
                      <a:pt x="372" y="898"/>
                      <a:pt x="71" y="1450"/>
                    </a:cubicBezTo>
                    <a:cubicBezTo>
                      <a:pt x="35" y="1525"/>
                      <a:pt x="23" y="1605"/>
                      <a:pt x="1" y="1674"/>
                    </a:cubicBezTo>
                    <a:cubicBezTo>
                      <a:pt x="307" y="969"/>
                      <a:pt x="943" y="426"/>
                      <a:pt x="1641" y="188"/>
                    </a:cubicBezTo>
                    <a:cubicBezTo>
                      <a:pt x="1967" y="85"/>
                      <a:pt x="2297" y="39"/>
                      <a:pt x="2617" y="36"/>
                    </a:cubicBezTo>
                    <a:cubicBezTo>
                      <a:pt x="2632" y="23"/>
                      <a:pt x="2649" y="13"/>
                      <a:pt x="2665" y="3"/>
                    </a:cubicBezTo>
                    <a:cubicBezTo>
                      <a:pt x="2642" y="3"/>
                      <a:pt x="2620" y="0"/>
                      <a:pt x="2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1"/>
              <p:cNvSpPr/>
              <p:nvPr/>
            </p:nvSpPr>
            <p:spPr>
              <a:xfrm>
                <a:off x="2469850" y="1824075"/>
                <a:ext cx="1800" cy="3500"/>
              </a:xfrm>
              <a:custGeom>
                <a:rect b="b" l="l" r="r" t="t"/>
                <a:pathLst>
                  <a:path extrusionOk="0" h="140" w="72">
                    <a:moveTo>
                      <a:pt x="65" y="0"/>
                    </a:moveTo>
                    <a:cubicBezTo>
                      <a:pt x="42" y="45"/>
                      <a:pt x="23" y="90"/>
                      <a:pt x="1" y="139"/>
                    </a:cubicBezTo>
                    <a:cubicBezTo>
                      <a:pt x="68" y="16"/>
                      <a:pt x="72" y="3"/>
                      <a:pt x="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1"/>
              <p:cNvSpPr/>
              <p:nvPr/>
            </p:nvSpPr>
            <p:spPr>
              <a:xfrm>
                <a:off x="2900700" y="2042175"/>
                <a:ext cx="117525" cy="12700"/>
              </a:xfrm>
              <a:custGeom>
                <a:rect b="b" l="l" r="r" t="t"/>
                <a:pathLst>
                  <a:path extrusionOk="0" h="508" w="4701">
                    <a:moveTo>
                      <a:pt x="4701" y="0"/>
                    </a:moveTo>
                    <a:cubicBezTo>
                      <a:pt x="3018" y="242"/>
                      <a:pt x="1290" y="413"/>
                      <a:pt x="1" y="507"/>
                    </a:cubicBezTo>
                    <a:cubicBezTo>
                      <a:pt x="740" y="471"/>
                      <a:pt x="1487" y="419"/>
                      <a:pt x="2233" y="352"/>
                    </a:cubicBezTo>
                    <a:cubicBezTo>
                      <a:pt x="3131" y="264"/>
                      <a:pt x="3906" y="133"/>
                      <a:pt x="4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1"/>
              <p:cNvSpPr/>
              <p:nvPr/>
            </p:nvSpPr>
            <p:spPr>
              <a:xfrm>
                <a:off x="3051450" y="2032150"/>
                <a:ext cx="57050" cy="15050"/>
              </a:xfrm>
              <a:custGeom>
                <a:rect b="b" l="l" r="r" t="t"/>
                <a:pathLst>
                  <a:path extrusionOk="0" h="602" w="2282">
                    <a:moveTo>
                      <a:pt x="1280" y="0"/>
                    </a:moveTo>
                    <a:cubicBezTo>
                      <a:pt x="1219" y="0"/>
                      <a:pt x="1141" y="10"/>
                      <a:pt x="1077" y="10"/>
                    </a:cubicBezTo>
                    <a:lnTo>
                      <a:pt x="563" y="42"/>
                    </a:lnTo>
                    <a:cubicBezTo>
                      <a:pt x="392" y="52"/>
                      <a:pt x="185" y="97"/>
                      <a:pt x="1" y="123"/>
                    </a:cubicBezTo>
                    <a:cubicBezTo>
                      <a:pt x="185" y="100"/>
                      <a:pt x="396" y="58"/>
                      <a:pt x="560" y="52"/>
                    </a:cubicBezTo>
                    <a:lnTo>
                      <a:pt x="1054" y="33"/>
                    </a:lnTo>
                    <a:cubicBezTo>
                      <a:pt x="1116" y="30"/>
                      <a:pt x="1187" y="23"/>
                      <a:pt x="1245" y="23"/>
                    </a:cubicBezTo>
                    <a:cubicBezTo>
                      <a:pt x="1265" y="23"/>
                      <a:pt x="1280" y="23"/>
                      <a:pt x="1293" y="26"/>
                    </a:cubicBezTo>
                    <a:lnTo>
                      <a:pt x="1451" y="58"/>
                    </a:lnTo>
                    <a:cubicBezTo>
                      <a:pt x="1555" y="81"/>
                      <a:pt x="1665" y="103"/>
                      <a:pt x="1739" y="133"/>
                    </a:cubicBezTo>
                    <a:cubicBezTo>
                      <a:pt x="1900" y="181"/>
                      <a:pt x="2104" y="317"/>
                      <a:pt x="2226" y="543"/>
                    </a:cubicBezTo>
                    <a:cubicBezTo>
                      <a:pt x="2237" y="562"/>
                      <a:pt x="2246" y="582"/>
                      <a:pt x="2253" y="601"/>
                    </a:cubicBezTo>
                    <a:cubicBezTo>
                      <a:pt x="2262" y="598"/>
                      <a:pt x="2272" y="595"/>
                      <a:pt x="2282" y="592"/>
                    </a:cubicBezTo>
                    <a:cubicBezTo>
                      <a:pt x="2171" y="327"/>
                      <a:pt x="1958" y="185"/>
                      <a:pt x="1800" y="123"/>
                    </a:cubicBezTo>
                    <a:cubicBezTo>
                      <a:pt x="1720" y="88"/>
                      <a:pt x="1609" y="62"/>
                      <a:pt x="1493" y="39"/>
                    </a:cubicBezTo>
                    <a:lnTo>
                      <a:pt x="1326" y="3"/>
                    </a:lnTo>
                    <a:cubicBezTo>
                      <a:pt x="1313" y="3"/>
                      <a:pt x="1296" y="0"/>
                      <a:pt x="12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1"/>
              <p:cNvSpPr/>
              <p:nvPr/>
            </p:nvSpPr>
            <p:spPr>
              <a:xfrm>
                <a:off x="3018200" y="2033850"/>
                <a:ext cx="82225" cy="8350"/>
              </a:xfrm>
              <a:custGeom>
                <a:rect b="b" l="l" r="r" t="t"/>
                <a:pathLst>
                  <a:path extrusionOk="0" h="334" w="3289">
                    <a:moveTo>
                      <a:pt x="2523" y="1"/>
                    </a:moveTo>
                    <a:cubicBezTo>
                      <a:pt x="2429" y="1"/>
                      <a:pt x="2310" y="13"/>
                      <a:pt x="2210" y="16"/>
                    </a:cubicBezTo>
                    <a:cubicBezTo>
                      <a:pt x="2039" y="29"/>
                      <a:pt x="1884" y="32"/>
                      <a:pt x="1706" y="55"/>
                    </a:cubicBezTo>
                    <a:cubicBezTo>
                      <a:pt x="1350" y="110"/>
                      <a:pt x="1002" y="165"/>
                      <a:pt x="650" y="220"/>
                    </a:cubicBezTo>
                    <a:lnTo>
                      <a:pt x="1" y="333"/>
                    </a:lnTo>
                    <a:cubicBezTo>
                      <a:pt x="250" y="294"/>
                      <a:pt x="498" y="259"/>
                      <a:pt x="743" y="223"/>
                    </a:cubicBezTo>
                    <a:cubicBezTo>
                      <a:pt x="1109" y="171"/>
                      <a:pt x="1502" y="101"/>
                      <a:pt x="1845" y="65"/>
                    </a:cubicBezTo>
                    <a:cubicBezTo>
                      <a:pt x="2058" y="59"/>
                      <a:pt x="2313" y="29"/>
                      <a:pt x="2507" y="29"/>
                    </a:cubicBezTo>
                    <a:cubicBezTo>
                      <a:pt x="2595" y="29"/>
                      <a:pt x="2672" y="35"/>
                      <a:pt x="2726" y="52"/>
                    </a:cubicBezTo>
                    <a:cubicBezTo>
                      <a:pt x="2963" y="87"/>
                      <a:pt x="3098" y="104"/>
                      <a:pt x="3288" y="229"/>
                    </a:cubicBezTo>
                    <a:cubicBezTo>
                      <a:pt x="3082" y="74"/>
                      <a:pt x="2911" y="68"/>
                      <a:pt x="2665" y="20"/>
                    </a:cubicBezTo>
                    <a:cubicBezTo>
                      <a:pt x="2629" y="7"/>
                      <a:pt x="2581" y="1"/>
                      <a:pt x="25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1"/>
              <p:cNvSpPr/>
              <p:nvPr/>
            </p:nvSpPr>
            <p:spPr>
              <a:xfrm>
                <a:off x="2620600" y="1889075"/>
                <a:ext cx="26025" cy="72700"/>
              </a:xfrm>
              <a:custGeom>
                <a:rect b="b" l="l" r="r" t="t"/>
                <a:pathLst>
                  <a:path extrusionOk="0" h="2908" w="1041">
                    <a:moveTo>
                      <a:pt x="1" y="0"/>
                    </a:moveTo>
                    <a:cubicBezTo>
                      <a:pt x="11" y="36"/>
                      <a:pt x="23" y="75"/>
                      <a:pt x="33" y="113"/>
                    </a:cubicBezTo>
                    <a:cubicBezTo>
                      <a:pt x="253" y="765"/>
                      <a:pt x="456" y="1447"/>
                      <a:pt x="711" y="2138"/>
                    </a:cubicBezTo>
                    <a:cubicBezTo>
                      <a:pt x="815" y="2420"/>
                      <a:pt x="941" y="2687"/>
                      <a:pt x="1041" y="2907"/>
                    </a:cubicBezTo>
                    <a:cubicBezTo>
                      <a:pt x="879" y="2484"/>
                      <a:pt x="737" y="2058"/>
                      <a:pt x="605" y="1637"/>
                    </a:cubicBezTo>
                    <a:cubicBezTo>
                      <a:pt x="372" y="992"/>
                      <a:pt x="246" y="604"/>
                      <a:pt x="178" y="381"/>
                    </a:cubicBezTo>
                    <a:cubicBezTo>
                      <a:pt x="133" y="284"/>
                      <a:pt x="75" y="15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1"/>
              <p:cNvSpPr/>
              <p:nvPr/>
            </p:nvSpPr>
            <p:spPr>
              <a:xfrm>
                <a:off x="2623175" y="1892200"/>
                <a:ext cx="5125" cy="12075"/>
              </a:xfrm>
              <a:custGeom>
                <a:rect b="b" l="l" r="r" t="t"/>
                <a:pathLst>
                  <a:path extrusionOk="0" h="483" w="205">
                    <a:moveTo>
                      <a:pt x="8" y="1"/>
                    </a:moveTo>
                    <a:cubicBezTo>
                      <a:pt x="1" y="1"/>
                      <a:pt x="14" y="69"/>
                      <a:pt x="75" y="256"/>
                    </a:cubicBezTo>
                    <a:cubicBezTo>
                      <a:pt x="150" y="421"/>
                      <a:pt x="185" y="482"/>
                      <a:pt x="195" y="482"/>
                    </a:cubicBezTo>
                    <a:cubicBezTo>
                      <a:pt x="205" y="482"/>
                      <a:pt x="163" y="363"/>
                      <a:pt x="117" y="243"/>
                    </a:cubicBezTo>
                    <a:cubicBezTo>
                      <a:pt x="72" y="124"/>
                      <a:pt x="20" y="1"/>
                      <a:pt x="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1"/>
              <p:cNvSpPr/>
              <p:nvPr/>
            </p:nvSpPr>
            <p:spPr>
              <a:xfrm>
                <a:off x="2681325" y="1994025"/>
                <a:ext cx="5825" cy="8100"/>
              </a:xfrm>
              <a:custGeom>
                <a:rect b="b" l="l" r="r" t="t"/>
                <a:pathLst>
                  <a:path extrusionOk="0" h="324" w="233">
                    <a:moveTo>
                      <a:pt x="0" y="1"/>
                    </a:moveTo>
                    <a:lnTo>
                      <a:pt x="58" y="85"/>
                    </a:lnTo>
                    <a:lnTo>
                      <a:pt x="190" y="266"/>
                    </a:lnTo>
                    <a:lnTo>
                      <a:pt x="190" y="266"/>
                    </a:lnTo>
                    <a:cubicBezTo>
                      <a:pt x="126" y="177"/>
                      <a:pt x="64" y="91"/>
                      <a:pt x="0" y="1"/>
                    </a:cubicBezTo>
                    <a:close/>
                    <a:moveTo>
                      <a:pt x="190" y="266"/>
                    </a:moveTo>
                    <a:lnTo>
                      <a:pt x="190" y="266"/>
                    </a:lnTo>
                    <a:cubicBezTo>
                      <a:pt x="204" y="285"/>
                      <a:pt x="218" y="304"/>
                      <a:pt x="233" y="324"/>
                    </a:cubicBezTo>
                    <a:lnTo>
                      <a:pt x="190" y="26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1"/>
              <p:cNvSpPr/>
              <p:nvPr/>
            </p:nvSpPr>
            <p:spPr>
              <a:xfrm>
                <a:off x="2821325" y="2066875"/>
                <a:ext cx="86050" cy="2200"/>
              </a:xfrm>
              <a:custGeom>
                <a:rect b="b" l="l" r="r" t="t"/>
                <a:pathLst>
                  <a:path extrusionOk="0" h="88" w="3442">
                    <a:moveTo>
                      <a:pt x="3441" y="0"/>
                    </a:moveTo>
                    <a:lnTo>
                      <a:pt x="3441" y="0"/>
                    </a:lnTo>
                    <a:cubicBezTo>
                      <a:pt x="3295" y="4"/>
                      <a:pt x="3137" y="7"/>
                      <a:pt x="2992" y="10"/>
                    </a:cubicBezTo>
                    <a:cubicBezTo>
                      <a:pt x="2691" y="42"/>
                      <a:pt x="2240" y="75"/>
                      <a:pt x="1784" y="81"/>
                    </a:cubicBezTo>
                    <a:cubicBezTo>
                      <a:pt x="1190" y="81"/>
                      <a:pt x="592" y="81"/>
                      <a:pt x="1" y="48"/>
                    </a:cubicBezTo>
                    <a:lnTo>
                      <a:pt x="1" y="48"/>
                    </a:lnTo>
                    <a:cubicBezTo>
                      <a:pt x="454" y="75"/>
                      <a:pt x="905" y="87"/>
                      <a:pt x="1345" y="87"/>
                    </a:cubicBezTo>
                    <a:cubicBezTo>
                      <a:pt x="2094" y="87"/>
                      <a:pt x="2811" y="52"/>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1"/>
              <p:cNvSpPr/>
              <p:nvPr/>
            </p:nvSpPr>
            <p:spPr>
              <a:xfrm>
                <a:off x="2525725" y="1782000"/>
                <a:ext cx="581400" cy="294900"/>
              </a:xfrm>
              <a:custGeom>
                <a:rect b="b" l="l" r="r" t="t"/>
                <a:pathLst>
                  <a:path extrusionOk="0" h="11796" w="23256">
                    <a:moveTo>
                      <a:pt x="22987" y="10303"/>
                    </a:moveTo>
                    <a:lnTo>
                      <a:pt x="22987" y="10303"/>
                    </a:lnTo>
                    <a:cubicBezTo>
                      <a:pt x="23078" y="10375"/>
                      <a:pt x="23169" y="10468"/>
                      <a:pt x="23227" y="10604"/>
                    </a:cubicBezTo>
                    <a:cubicBezTo>
                      <a:pt x="23230" y="10610"/>
                      <a:pt x="23233" y="10617"/>
                      <a:pt x="23236" y="10626"/>
                    </a:cubicBezTo>
                    <a:cubicBezTo>
                      <a:pt x="23243" y="10623"/>
                      <a:pt x="23249" y="10620"/>
                      <a:pt x="23255" y="10620"/>
                    </a:cubicBezTo>
                    <a:cubicBezTo>
                      <a:pt x="23194" y="10485"/>
                      <a:pt x="23091" y="10375"/>
                      <a:pt x="22987" y="10303"/>
                    </a:cubicBezTo>
                    <a:close/>
                    <a:moveTo>
                      <a:pt x="8215" y="10762"/>
                    </a:moveTo>
                    <a:lnTo>
                      <a:pt x="8215" y="10762"/>
                    </a:lnTo>
                    <a:cubicBezTo>
                      <a:pt x="8218" y="10763"/>
                      <a:pt x="8221" y="10764"/>
                      <a:pt x="8224" y="10765"/>
                    </a:cubicBezTo>
                    <a:lnTo>
                      <a:pt x="8215" y="10762"/>
                    </a:lnTo>
                    <a:close/>
                    <a:moveTo>
                      <a:pt x="17480" y="10862"/>
                    </a:moveTo>
                    <a:cubicBezTo>
                      <a:pt x="17029" y="10904"/>
                      <a:pt x="16586" y="10943"/>
                      <a:pt x="16146" y="10981"/>
                    </a:cubicBezTo>
                    <a:cubicBezTo>
                      <a:pt x="16243" y="10972"/>
                      <a:pt x="16340" y="10962"/>
                      <a:pt x="16441" y="10950"/>
                    </a:cubicBezTo>
                    <a:cubicBezTo>
                      <a:pt x="16754" y="10923"/>
                      <a:pt x="17187" y="10888"/>
                      <a:pt x="17480" y="10862"/>
                    </a:cubicBezTo>
                    <a:close/>
                    <a:moveTo>
                      <a:pt x="5279" y="8182"/>
                    </a:moveTo>
                    <a:cubicBezTo>
                      <a:pt x="5424" y="8433"/>
                      <a:pt x="5553" y="8689"/>
                      <a:pt x="5737" y="8927"/>
                    </a:cubicBezTo>
                    <a:lnTo>
                      <a:pt x="5992" y="9286"/>
                    </a:lnTo>
                    <a:cubicBezTo>
                      <a:pt x="6089" y="9402"/>
                      <a:pt x="6192" y="9513"/>
                      <a:pt x="6292" y="9622"/>
                    </a:cubicBezTo>
                    <a:cubicBezTo>
                      <a:pt x="6941" y="10339"/>
                      <a:pt x="7813" y="10878"/>
                      <a:pt x="8737" y="11169"/>
                    </a:cubicBezTo>
                    <a:cubicBezTo>
                      <a:pt x="8492" y="11095"/>
                      <a:pt x="8247" y="10992"/>
                      <a:pt x="8001" y="10901"/>
                    </a:cubicBezTo>
                    <a:cubicBezTo>
                      <a:pt x="7882" y="10865"/>
                      <a:pt x="7765" y="10801"/>
                      <a:pt x="7652" y="10737"/>
                    </a:cubicBezTo>
                    <a:cubicBezTo>
                      <a:pt x="6693" y="10258"/>
                      <a:pt x="5824" y="9283"/>
                      <a:pt x="5279" y="8182"/>
                    </a:cubicBezTo>
                    <a:close/>
                    <a:moveTo>
                      <a:pt x="5459" y="8633"/>
                    </a:moveTo>
                    <a:lnTo>
                      <a:pt x="5459" y="8633"/>
                    </a:lnTo>
                    <a:cubicBezTo>
                      <a:pt x="5875" y="9276"/>
                      <a:pt x="6373" y="9903"/>
                      <a:pt x="7026" y="10381"/>
                    </a:cubicBezTo>
                    <a:cubicBezTo>
                      <a:pt x="7594" y="10781"/>
                      <a:pt x="8253" y="11111"/>
                      <a:pt x="8909" y="11285"/>
                    </a:cubicBezTo>
                    <a:cubicBezTo>
                      <a:pt x="8751" y="11250"/>
                      <a:pt x="8595" y="11214"/>
                      <a:pt x="8437" y="11147"/>
                    </a:cubicBezTo>
                    <a:cubicBezTo>
                      <a:pt x="7898" y="10969"/>
                      <a:pt x="7306" y="10685"/>
                      <a:pt x="6793" y="10236"/>
                    </a:cubicBezTo>
                    <a:cubicBezTo>
                      <a:pt x="6254" y="9816"/>
                      <a:pt x="5830" y="9231"/>
                      <a:pt x="5459" y="8633"/>
                    </a:cubicBezTo>
                    <a:close/>
                    <a:moveTo>
                      <a:pt x="6899" y="9832"/>
                    </a:moveTo>
                    <a:cubicBezTo>
                      <a:pt x="7426" y="10310"/>
                      <a:pt x="8147" y="10659"/>
                      <a:pt x="8892" y="10917"/>
                    </a:cubicBezTo>
                    <a:cubicBezTo>
                      <a:pt x="9274" y="11020"/>
                      <a:pt x="9654" y="11140"/>
                      <a:pt x="10046" y="11192"/>
                    </a:cubicBezTo>
                    <a:cubicBezTo>
                      <a:pt x="10430" y="11272"/>
                      <a:pt x="10817" y="11315"/>
                      <a:pt x="11195" y="11343"/>
                    </a:cubicBezTo>
                    <a:cubicBezTo>
                      <a:pt x="11812" y="11388"/>
                      <a:pt x="12442" y="11412"/>
                      <a:pt x="13078" y="11412"/>
                    </a:cubicBezTo>
                    <a:cubicBezTo>
                      <a:pt x="14467" y="11412"/>
                      <a:pt x="15879" y="11308"/>
                      <a:pt x="17206" y="11137"/>
                    </a:cubicBezTo>
                    <a:cubicBezTo>
                      <a:pt x="17503" y="11102"/>
                      <a:pt x="17956" y="11072"/>
                      <a:pt x="18253" y="11037"/>
                    </a:cubicBezTo>
                    <a:lnTo>
                      <a:pt x="18253" y="11037"/>
                    </a:lnTo>
                    <a:cubicBezTo>
                      <a:pt x="17209" y="11179"/>
                      <a:pt x="16318" y="11311"/>
                      <a:pt x="15265" y="11395"/>
                    </a:cubicBezTo>
                    <a:cubicBezTo>
                      <a:pt x="14542" y="11460"/>
                      <a:pt x="13770" y="11502"/>
                      <a:pt x="12972" y="11502"/>
                    </a:cubicBezTo>
                    <a:cubicBezTo>
                      <a:pt x="11906" y="11502"/>
                      <a:pt x="10798" y="11424"/>
                      <a:pt x="9713" y="11221"/>
                    </a:cubicBezTo>
                    <a:cubicBezTo>
                      <a:pt x="9545" y="11202"/>
                      <a:pt x="9383" y="11147"/>
                      <a:pt x="9219" y="11114"/>
                    </a:cubicBezTo>
                    <a:cubicBezTo>
                      <a:pt x="9041" y="11066"/>
                      <a:pt x="8876" y="11024"/>
                      <a:pt x="8721" y="10981"/>
                    </a:cubicBezTo>
                    <a:cubicBezTo>
                      <a:pt x="8627" y="10943"/>
                      <a:pt x="8537" y="10901"/>
                      <a:pt x="8447" y="10865"/>
                    </a:cubicBezTo>
                    <a:cubicBezTo>
                      <a:pt x="8392" y="10840"/>
                      <a:pt x="8333" y="10817"/>
                      <a:pt x="8278" y="10792"/>
                    </a:cubicBezTo>
                    <a:lnTo>
                      <a:pt x="8147" y="10737"/>
                    </a:lnTo>
                    <a:lnTo>
                      <a:pt x="8215" y="10762"/>
                    </a:lnTo>
                    <a:lnTo>
                      <a:pt x="8215" y="10762"/>
                    </a:lnTo>
                    <a:cubicBezTo>
                      <a:pt x="7998" y="10681"/>
                      <a:pt x="7807" y="10553"/>
                      <a:pt x="7613" y="10419"/>
                    </a:cubicBezTo>
                    <a:cubicBezTo>
                      <a:pt x="7510" y="10355"/>
                      <a:pt x="7410" y="10288"/>
                      <a:pt x="7303" y="10216"/>
                    </a:cubicBezTo>
                    <a:cubicBezTo>
                      <a:pt x="7206" y="10133"/>
                      <a:pt x="7106" y="10045"/>
                      <a:pt x="7003" y="9951"/>
                    </a:cubicBezTo>
                    <a:lnTo>
                      <a:pt x="6877" y="9857"/>
                    </a:lnTo>
                    <a:lnTo>
                      <a:pt x="6899" y="9832"/>
                    </a:lnTo>
                    <a:close/>
                    <a:moveTo>
                      <a:pt x="298" y="0"/>
                    </a:moveTo>
                    <a:cubicBezTo>
                      <a:pt x="249" y="36"/>
                      <a:pt x="201" y="71"/>
                      <a:pt x="152" y="107"/>
                    </a:cubicBezTo>
                    <a:cubicBezTo>
                      <a:pt x="249" y="97"/>
                      <a:pt x="346" y="94"/>
                      <a:pt x="437" y="94"/>
                    </a:cubicBezTo>
                    <a:lnTo>
                      <a:pt x="476" y="94"/>
                    </a:lnTo>
                    <a:cubicBezTo>
                      <a:pt x="407" y="94"/>
                      <a:pt x="414" y="104"/>
                      <a:pt x="414" y="110"/>
                    </a:cubicBezTo>
                    <a:cubicBezTo>
                      <a:pt x="1215" y="136"/>
                      <a:pt x="1803" y="330"/>
                      <a:pt x="2488" y="814"/>
                    </a:cubicBezTo>
                    <a:cubicBezTo>
                      <a:pt x="1993" y="488"/>
                      <a:pt x="1370" y="220"/>
                      <a:pt x="689" y="152"/>
                    </a:cubicBezTo>
                    <a:cubicBezTo>
                      <a:pt x="608" y="145"/>
                      <a:pt x="527" y="142"/>
                      <a:pt x="446" y="142"/>
                    </a:cubicBezTo>
                    <a:cubicBezTo>
                      <a:pt x="324" y="142"/>
                      <a:pt x="201" y="152"/>
                      <a:pt x="81" y="165"/>
                    </a:cubicBezTo>
                    <a:cubicBezTo>
                      <a:pt x="52" y="184"/>
                      <a:pt x="27" y="207"/>
                      <a:pt x="0" y="230"/>
                    </a:cubicBezTo>
                    <a:cubicBezTo>
                      <a:pt x="130" y="210"/>
                      <a:pt x="266" y="200"/>
                      <a:pt x="398" y="200"/>
                    </a:cubicBezTo>
                    <a:cubicBezTo>
                      <a:pt x="469" y="200"/>
                      <a:pt x="537" y="204"/>
                      <a:pt x="608" y="207"/>
                    </a:cubicBezTo>
                    <a:cubicBezTo>
                      <a:pt x="1338" y="265"/>
                      <a:pt x="2048" y="575"/>
                      <a:pt x="2624" y="1047"/>
                    </a:cubicBezTo>
                    <a:cubicBezTo>
                      <a:pt x="3205" y="1518"/>
                      <a:pt x="3621" y="2148"/>
                      <a:pt x="3899" y="2846"/>
                    </a:cubicBezTo>
                    <a:cubicBezTo>
                      <a:pt x="4189" y="3544"/>
                      <a:pt x="4403" y="4270"/>
                      <a:pt x="4626" y="4987"/>
                    </a:cubicBezTo>
                    <a:cubicBezTo>
                      <a:pt x="4794" y="5504"/>
                      <a:pt x="4968" y="6030"/>
                      <a:pt x="5168" y="6554"/>
                    </a:cubicBezTo>
                    <a:cubicBezTo>
                      <a:pt x="5075" y="6296"/>
                      <a:pt x="5000" y="6027"/>
                      <a:pt x="4917" y="5759"/>
                    </a:cubicBezTo>
                    <a:lnTo>
                      <a:pt x="4917" y="5759"/>
                    </a:lnTo>
                    <a:cubicBezTo>
                      <a:pt x="5013" y="6044"/>
                      <a:pt x="5094" y="6334"/>
                      <a:pt x="5204" y="6612"/>
                    </a:cubicBezTo>
                    <a:cubicBezTo>
                      <a:pt x="5255" y="6748"/>
                      <a:pt x="5304" y="6880"/>
                      <a:pt x="5356" y="7016"/>
                    </a:cubicBezTo>
                    <a:cubicBezTo>
                      <a:pt x="5414" y="7158"/>
                      <a:pt x="5479" y="7296"/>
                      <a:pt x="5543" y="7435"/>
                    </a:cubicBezTo>
                    <a:cubicBezTo>
                      <a:pt x="5882" y="8152"/>
                      <a:pt x="6312" y="8857"/>
                      <a:pt x="6919" y="9457"/>
                    </a:cubicBezTo>
                    <a:cubicBezTo>
                      <a:pt x="6409" y="8966"/>
                      <a:pt x="6005" y="8362"/>
                      <a:pt x="5669" y="7710"/>
                    </a:cubicBezTo>
                    <a:cubicBezTo>
                      <a:pt x="5620" y="7613"/>
                      <a:pt x="5572" y="7513"/>
                      <a:pt x="5523" y="7413"/>
                    </a:cubicBezTo>
                    <a:lnTo>
                      <a:pt x="5523" y="7413"/>
                    </a:lnTo>
                    <a:cubicBezTo>
                      <a:pt x="5866" y="8188"/>
                      <a:pt x="6312" y="8954"/>
                      <a:pt x="6932" y="9564"/>
                    </a:cubicBezTo>
                    <a:cubicBezTo>
                      <a:pt x="7384" y="10029"/>
                      <a:pt x="7949" y="10358"/>
                      <a:pt x="8534" y="10581"/>
                    </a:cubicBezTo>
                    <a:cubicBezTo>
                      <a:pt x="8737" y="10659"/>
                      <a:pt x="8947" y="10723"/>
                      <a:pt x="9154" y="10778"/>
                    </a:cubicBezTo>
                    <a:cubicBezTo>
                      <a:pt x="10007" y="11005"/>
                      <a:pt x="11173" y="11140"/>
                      <a:pt x="12203" y="11150"/>
                    </a:cubicBezTo>
                    <a:lnTo>
                      <a:pt x="12267" y="11140"/>
                    </a:lnTo>
                    <a:cubicBezTo>
                      <a:pt x="12345" y="11143"/>
                      <a:pt x="12423" y="11150"/>
                      <a:pt x="12500" y="11153"/>
                    </a:cubicBezTo>
                    <a:lnTo>
                      <a:pt x="12523" y="11153"/>
                    </a:lnTo>
                    <a:cubicBezTo>
                      <a:pt x="12649" y="11153"/>
                      <a:pt x="12778" y="11140"/>
                      <a:pt x="12862" y="11137"/>
                    </a:cubicBezTo>
                    <a:cubicBezTo>
                      <a:pt x="12914" y="11137"/>
                      <a:pt x="12962" y="11140"/>
                      <a:pt x="13014" y="11140"/>
                    </a:cubicBezTo>
                    <a:cubicBezTo>
                      <a:pt x="14041" y="11140"/>
                      <a:pt x="15071" y="11063"/>
                      <a:pt x="16146" y="10981"/>
                    </a:cubicBezTo>
                    <a:lnTo>
                      <a:pt x="16146" y="10981"/>
                    </a:lnTo>
                    <a:cubicBezTo>
                      <a:pt x="15116" y="11078"/>
                      <a:pt x="14277" y="11169"/>
                      <a:pt x="13243" y="11169"/>
                    </a:cubicBezTo>
                    <a:cubicBezTo>
                      <a:pt x="13007" y="11169"/>
                      <a:pt x="12762" y="11166"/>
                      <a:pt x="12500" y="11153"/>
                    </a:cubicBezTo>
                    <a:cubicBezTo>
                      <a:pt x="12403" y="11153"/>
                      <a:pt x="12323" y="11150"/>
                      <a:pt x="12264" y="11150"/>
                    </a:cubicBezTo>
                    <a:lnTo>
                      <a:pt x="12203" y="11150"/>
                    </a:lnTo>
                    <a:cubicBezTo>
                      <a:pt x="12123" y="11160"/>
                      <a:pt x="12003" y="11163"/>
                      <a:pt x="11864" y="11163"/>
                    </a:cubicBezTo>
                    <a:cubicBezTo>
                      <a:pt x="11395" y="11163"/>
                      <a:pt x="10669" y="11105"/>
                      <a:pt x="10030" y="10972"/>
                    </a:cubicBezTo>
                    <a:lnTo>
                      <a:pt x="10030" y="10972"/>
                    </a:lnTo>
                    <a:cubicBezTo>
                      <a:pt x="10061" y="10981"/>
                      <a:pt x="10065" y="10988"/>
                      <a:pt x="10052" y="10988"/>
                    </a:cubicBezTo>
                    <a:cubicBezTo>
                      <a:pt x="10033" y="10988"/>
                      <a:pt x="9978" y="10978"/>
                      <a:pt x="9919" y="10969"/>
                    </a:cubicBezTo>
                    <a:lnTo>
                      <a:pt x="9906" y="10969"/>
                    </a:lnTo>
                    <a:cubicBezTo>
                      <a:pt x="9842" y="10959"/>
                      <a:pt x="9775" y="10950"/>
                      <a:pt x="9745" y="10950"/>
                    </a:cubicBezTo>
                    <a:cubicBezTo>
                      <a:pt x="9736" y="10950"/>
                      <a:pt x="9729" y="10950"/>
                      <a:pt x="9729" y="10953"/>
                    </a:cubicBezTo>
                    <a:cubicBezTo>
                      <a:pt x="8840" y="10807"/>
                      <a:pt x="7959" y="10504"/>
                      <a:pt x="7320" y="10061"/>
                    </a:cubicBezTo>
                    <a:cubicBezTo>
                      <a:pt x="6299" y="9331"/>
                      <a:pt x="5675" y="8210"/>
                      <a:pt x="5210" y="7261"/>
                    </a:cubicBezTo>
                    <a:cubicBezTo>
                      <a:pt x="5072" y="6986"/>
                      <a:pt x="4872" y="6408"/>
                      <a:pt x="4726" y="5979"/>
                    </a:cubicBezTo>
                    <a:cubicBezTo>
                      <a:pt x="4655" y="5801"/>
                      <a:pt x="4587" y="5604"/>
                      <a:pt x="4519" y="5404"/>
                    </a:cubicBezTo>
                    <a:lnTo>
                      <a:pt x="4519" y="5404"/>
                    </a:lnTo>
                    <a:cubicBezTo>
                      <a:pt x="4581" y="5617"/>
                      <a:pt x="4642" y="5834"/>
                      <a:pt x="4703" y="6050"/>
                    </a:cubicBezTo>
                    <a:lnTo>
                      <a:pt x="4703" y="6053"/>
                    </a:lnTo>
                    <a:cubicBezTo>
                      <a:pt x="4693" y="6053"/>
                      <a:pt x="4406" y="5172"/>
                      <a:pt x="4131" y="4306"/>
                    </a:cubicBezTo>
                    <a:cubicBezTo>
                      <a:pt x="3867" y="3440"/>
                      <a:pt x="3511" y="2652"/>
                      <a:pt x="3479" y="2652"/>
                    </a:cubicBezTo>
                    <a:cubicBezTo>
                      <a:pt x="3476" y="2652"/>
                      <a:pt x="3476" y="2652"/>
                      <a:pt x="3476" y="2658"/>
                    </a:cubicBezTo>
                    <a:cubicBezTo>
                      <a:pt x="3476" y="2658"/>
                      <a:pt x="3793" y="3350"/>
                      <a:pt x="4103" y="4396"/>
                    </a:cubicBezTo>
                    <a:cubicBezTo>
                      <a:pt x="4422" y="5436"/>
                      <a:pt x="4813" y="6796"/>
                      <a:pt x="5340" y="7878"/>
                    </a:cubicBezTo>
                    <a:cubicBezTo>
                      <a:pt x="5375" y="7975"/>
                      <a:pt x="5382" y="8013"/>
                      <a:pt x="5365" y="8013"/>
                    </a:cubicBezTo>
                    <a:cubicBezTo>
                      <a:pt x="5310" y="8013"/>
                      <a:pt x="4984" y="7520"/>
                      <a:pt x="4884" y="7290"/>
                    </a:cubicBezTo>
                    <a:cubicBezTo>
                      <a:pt x="4868" y="7258"/>
                      <a:pt x="4852" y="7222"/>
                      <a:pt x="4836" y="7190"/>
                    </a:cubicBezTo>
                    <a:lnTo>
                      <a:pt x="4836" y="7190"/>
                    </a:lnTo>
                    <a:cubicBezTo>
                      <a:pt x="4972" y="7523"/>
                      <a:pt x="5107" y="7858"/>
                      <a:pt x="5279" y="8182"/>
                    </a:cubicBezTo>
                    <a:cubicBezTo>
                      <a:pt x="4962" y="7603"/>
                      <a:pt x="4717" y="7009"/>
                      <a:pt x="4506" y="6421"/>
                    </a:cubicBezTo>
                    <a:lnTo>
                      <a:pt x="4490" y="6379"/>
                    </a:lnTo>
                    <a:lnTo>
                      <a:pt x="4490" y="6379"/>
                    </a:lnTo>
                    <a:cubicBezTo>
                      <a:pt x="4745" y="7132"/>
                      <a:pt x="5036" y="7910"/>
                      <a:pt x="5459" y="8633"/>
                    </a:cubicBezTo>
                    <a:cubicBezTo>
                      <a:pt x="4703" y="7384"/>
                      <a:pt x="4296" y="6053"/>
                      <a:pt x="3903" y="4838"/>
                    </a:cubicBezTo>
                    <a:lnTo>
                      <a:pt x="3903" y="4838"/>
                    </a:lnTo>
                    <a:cubicBezTo>
                      <a:pt x="4144" y="5672"/>
                      <a:pt x="4435" y="6657"/>
                      <a:pt x="4800" y="7497"/>
                    </a:cubicBezTo>
                    <a:cubicBezTo>
                      <a:pt x="5165" y="8340"/>
                      <a:pt x="5640" y="9160"/>
                      <a:pt x="6306" y="9835"/>
                    </a:cubicBezTo>
                    <a:cubicBezTo>
                      <a:pt x="6965" y="10516"/>
                      <a:pt x="7798" y="11005"/>
                      <a:pt x="8660" y="11285"/>
                    </a:cubicBezTo>
                    <a:cubicBezTo>
                      <a:pt x="10155" y="11709"/>
                      <a:pt x="11612" y="11795"/>
                      <a:pt x="13053" y="11795"/>
                    </a:cubicBezTo>
                    <a:cubicBezTo>
                      <a:pt x="13250" y="11795"/>
                      <a:pt x="13447" y="11792"/>
                      <a:pt x="13643" y="11792"/>
                    </a:cubicBezTo>
                    <a:cubicBezTo>
                      <a:pt x="14038" y="11757"/>
                      <a:pt x="14432" y="11731"/>
                      <a:pt x="14826" y="11709"/>
                    </a:cubicBezTo>
                    <a:cubicBezTo>
                      <a:pt x="15733" y="11650"/>
                      <a:pt x="16790" y="11579"/>
                      <a:pt x="17691" y="11479"/>
                    </a:cubicBezTo>
                    <a:cubicBezTo>
                      <a:pt x="17539" y="11470"/>
                      <a:pt x="17991" y="11431"/>
                      <a:pt x="17987" y="11418"/>
                    </a:cubicBezTo>
                    <a:cubicBezTo>
                      <a:pt x="18437" y="11347"/>
                      <a:pt x="18922" y="11288"/>
                      <a:pt x="19425" y="11224"/>
                    </a:cubicBezTo>
                    <a:cubicBezTo>
                      <a:pt x="19842" y="11169"/>
                      <a:pt x="20268" y="11114"/>
                      <a:pt x="20697" y="11063"/>
                    </a:cubicBezTo>
                    <a:cubicBezTo>
                      <a:pt x="20717" y="11059"/>
                      <a:pt x="20733" y="11056"/>
                      <a:pt x="20743" y="11056"/>
                    </a:cubicBezTo>
                    <a:cubicBezTo>
                      <a:pt x="20772" y="11056"/>
                      <a:pt x="20778" y="11066"/>
                      <a:pt x="20824" y="11066"/>
                    </a:cubicBezTo>
                    <a:cubicBezTo>
                      <a:pt x="21011" y="11020"/>
                      <a:pt x="21240" y="10947"/>
                      <a:pt x="21495" y="10940"/>
                    </a:cubicBezTo>
                    <a:cubicBezTo>
                      <a:pt x="21596" y="10950"/>
                      <a:pt x="21718" y="10992"/>
                      <a:pt x="21766" y="11082"/>
                    </a:cubicBezTo>
                    <a:cubicBezTo>
                      <a:pt x="21802" y="11098"/>
                      <a:pt x="21821" y="11121"/>
                      <a:pt x="21841" y="11147"/>
                    </a:cubicBezTo>
                    <a:cubicBezTo>
                      <a:pt x="22112" y="10992"/>
                      <a:pt x="22532" y="10888"/>
                      <a:pt x="22784" y="10768"/>
                    </a:cubicBezTo>
                    <a:lnTo>
                      <a:pt x="22784" y="10768"/>
                    </a:lnTo>
                    <a:cubicBezTo>
                      <a:pt x="22739" y="10798"/>
                      <a:pt x="22713" y="10823"/>
                      <a:pt x="22729" y="10843"/>
                    </a:cubicBezTo>
                    <a:cubicBezTo>
                      <a:pt x="22917" y="10756"/>
                      <a:pt x="23072" y="10688"/>
                      <a:pt x="23211" y="10637"/>
                    </a:cubicBezTo>
                    <a:cubicBezTo>
                      <a:pt x="23191" y="10598"/>
                      <a:pt x="23169" y="10559"/>
                      <a:pt x="23142" y="10523"/>
                    </a:cubicBezTo>
                    <a:cubicBezTo>
                      <a:pt x="23033" y="10378"/>
                      <a:pt x="22878" y="10281"/>
                      <a:pt x="22726" y="10236"/>
                    </a:cubicBezTo>
                    <a:cubicBezTo>
                      <a:pt x="22587" y="10200"/>
                      <a:pt x="22413" y="10184"/>
                      <a:pt x="22225" y="10168"/>
                    </a:cubicBezTo>
                    <a:cubicBezTo>
                      <a:pt x="22206" y="10161"/>
                      <a:pt x="22180" y="10161"/>
                      <a:pt x="22151" y="10161"/>
                    </a:cubicBezTo>
                    <a:cubicBezTo>
                      <a:pt x="22070" y="10161"/>
                      <a:pt x="21964" y="10175"/>
                      <a:pt x="21873" y="10181"/>
                    </a:cubicBezTo>
                    <a:lnTo>
                      <a:pt x="21480" y="10210"/>
                    </a:lnTo>
                    <a:cubicBezTo>
                      <a:pt x="21208" y="10239"/>
                      <a:pt x="20898" y="10297"/>
                      <a:pt x="20611" y="10336"/>
                    </a:cubicBezTo>
                    <a:cubicBezTo>
                      <a:pt x="20387" y="10371"/>
                      <a:pt x="20162" y="10404"/>
                      <a:pt x="19935" y="10439"/>
                    </a:cubicBezTo>
                    <a:cubicBezTo>
                      <a:pt x="19532" y="10497"/>
                      <a:pt x="19125" y="10552"/>
                      <a:pt x="18718" y="10610"/>
                    </a:cubicBezTo>
                    <a:cubicBezTo>
                      <a:pt x="17087" y="10823"/>
                      <a:pt x="15453" y="10953"/>
                      <a:pt x="14264" y="11020"/>
                    </a:cubicBezTo>
                    <a:cubicBezTo>
                      <a:pt x="13789" y="11047"/>
                      <a:pt x="13302" y="11063"/>
                      <a:pt x="12807" y="11063"/>
                    </a:cubicBezTo>
                    <a:cubicBezTo>
                      <a:pt x="11896" y="11063"/>
                      <a:pt x="10960" y="11008"/>
                      <a:pt x="10016" y="10846"/>
                    </a:cubicBezTo>
                    <a:cubicBezTo>
                      <a:pt x="9648" y="10801"/>
                      <a:pt x="9296" y="10681"/>
                      <a:pt x="8934" y="10594"/>
                    </a:cubicBezTo>
                    <a:cubicBezTo>
                      <a:pt x="8754" y="10540"/>
                      <a:pt x="8589" y="10455"/>
                      <a:pt x="8414" y="10391"/>
                    </a:cubicBezTo>
                    <a:lnTo>
                      <a:pt x="8153" y="10281"/>
                    </a:lnTo>
                    <a:lnTo>
                      <a:pt x="7914" y="10136"/>
                    </a:lnTo>
                    <a:cubicBezTo>
                      <a:pt x="7255" y="9774"/>
                      <a:pt x="6706" y="9212"/>
                      <a:pt x="6282" y="8566"/>
                    </a:cubicBezTo>
                    <a:cubicBezTo>
                      <a:pt x="5417" y="7351"/>
                      <a:pt x="4978" y="5830"/>
                      <a:pt x="4503" y="4331"/>
                    </a:cubicBezTo>
                    <a:cubicBezTo>
                      <a:pt x="4490" y="4283"/>
                      <a:pt x="4474" y="4238"/>
                      <a:pt x="4461" y="4193"/>
                    </a:cubicBezTo>
                    <a:lnTo>
                      <a:pt x="4461" y="4193"/>
                    </a:lnTo>
                    <a:cubicBezTo>
                      <a:pt x="4471" y="4218"/>
                      <a:pt x="4477" y="4244"/>
                      <a:pt x="4487" y="4270"/>
                    </a:cubicBezTo>
                    <a:cubicBezTo>
                      <a:pt x="4945" y="5652"/>
                      <a:pt x="5337" y="7132"/>
                      <a:pt x="6224" y="8482"/>
                    </a:cubicBezTo>
                    <a:cubicBezTo>
                      <a:pt x="5330" y="7083"/>
                      <a:pt x="4945" y="5400"/>
                      <a:pt x="4448" y="3769"/>
                    </a:cubicBezTo>
                    <a:cubicBezTo>
                      <a:pt x="4155" y="2865"/>
                      <a:pt x="3812" y="1938"/>
                      <a:pt x="3134" y="1238"/>
                    </a:cubicBezTo>
                    <a:cubicBezTo>
                      <a:pt x="2475" y="549"/>
                      <a:pt x="1567" y="55"/>
                      <a:pt x="569" y="4"/>
                    </a:cubicBezTo>
                    <a:cubicBezTo>
                      <a:pt x="517" y="0"/>
                      <a:pt x="466"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1"/>
              <p:cNvSpPr/>
              <p:nvPr/>
            </p:nvSpPr>
            <p:spPr>
              <a:xfrm>
                <a:off x="2445850" y="1782000"/>
                <a:ext cx="663125" cy="354000"/>
              </a:xfrm>
              <a:custGeom>
                <a:rect b="b" l="l" r="r" t="t"/>
                <a:pathLst>
                  <a:path extrusionOk="0" h="14160" w="26525">
                    <a:moveTo>
                      <a:pt x="3493" y="0"/>
                    </a:moveTo>
                    <a:cubicBezTo>
                      <a:pt x="3131" y="17"/>
                      <a:pt x="2788" y="104"/>
                      <a:pt x="2569" y="214"/>
                    </a:cubicBezTo>
                    <a:cubicBezTo>
                      <a:pt x="2501" y="245"/>
                      <a:pt x="2437" y="284"/>
                      <a:pt x="2372" y="327"/>
                    </a:cubicBezTo>
                    <a:cubicBezTo>
                      <a:pt x="2259" y="404"/>
                      <a:pt x="2156" y="488"/>
                      <a:pt x="2065" y="566"/>
                    </a:cubicBezTo>
                    <a:cubicBezTo>
                      <a:pt x="2450" y="300"/>
                      <a:pt x="2915" y="152"/>
                      <a:pt x="3347" y="107"/>
                    </a:cubicBezTo>
                    <a:cubicBezTo>
                      <a:pt x="3396" y="71"/>
                      <a:pt x="3444" y="36"/>
                      <a:pt x="3493" y="0"/>
                    </a:cubicBezTo>
                    <a:close/>
                    <a:moveTo>
                      <a:pt x="3276" y="165"/>
                    </a:moveTo>
                    <a:lnTo>
                      <a:pt x="3276" y="165"/>
                    </a:lnTo>
                    <a:cubicBezTo>
                      <a:pt x="2785" y="220"/>
                      <a:pt x="2301" y="397"/>
                      <a:pt x="1919" y="727"/>
                    </a:cubicBezTo>
                    <a:cubicBezTo>
                      <a:pt x="1871" y="782"/>
                      <a:pt x="1830" y="834"/>
                      <a:pt x="1794" y="882"/>
                    </a:cubicBezTo>
                    <a:cubicBezTo>
                      <a:pt x="2065" y="643"/>
                      <a:pt x="2375" y="449"/>
                      <a:pt x="2721" y="333"/>
                    </a:cubicBezTo>
                    <a:cubicBezTo>
                      <a:pt x="2876" y="288"/>
                      <a:pt x="3034" y="252"/>
                      <a:pt x="3195" y="230"/>
                    </a:cubicBezTo>
                    <a:cubicBezTo>
                      <a:pt x="3222" y="207"/>
                      <a:pt x="3247" y="184"/>
                      <a:pt x="3276" y="165"/>
                    </a:cubicBezTo>
                    <a:close/>
                    <a:moveTo>
                      <a:pt x="789" y="7280"/>
                    </a:moveTo>
                    <a:lnTo>
                      <a:pt x="789" y="7280"/>
                    </a:lnTo>
                    <a:cubicBezTo>
                      <a:pt x="838" y="7387"/>
                      <a:pt x="902" y="7523"/>
                      <a:pt x="974" y="7655"/>
                    </a:cubicBezTo>
                    <a:lnTo>
                      <a:pt x="999" y="7726"/>
                    </a:lnTo>
                    <a:cubicBezTo>
                      <a:pt x="919" y="7581"/>
                      <a:pt x="844" y="7432"/>
                      <a:pt x="789" y="7280"/>
                    </a:cubicBezTo>
                    <a:close/>
                    <a:moveTo>
                      <a:pt x="679" y="7099"/>
                    </a:moveTo>
                    <a:cubicBezTo>
                      <a:pt x="683" y="7099"/>
                      <a:pt x="686" y="7103"/>
                      <a:pt x="692" y="7110"/>
                    </a:cubicBezTo>
                    <a:cubicBezTo>
                      <a:pt x="916" y="7758"/>
                      <a:pt x="1277" y="8362"/>
                      <a:pt x="1642" y="8902"/>
                    </a:cubicBezTo>
                    <a:cubicBezTo>
                      <a:pt x="1849" y="9157"/>
                      <a:pt x="2033" y="9422"/>
                      <a:pt x="2240" y="9641"/>
                    </a:cubicBezTo>
                    <a:cubicBezTo>
                      <a:pt x="2450" y="9857"/>
                      <a:pt x="2637" y="10078"/>
                      <a:pt x="2830" y="10258"/>
                    </a:cubicBezTo>
                    <a:cubicBezTo>
                      <a:pt x="1852" y="9406"/>
                      <a:pt x="1041" y="8195"/>
                      <a:pt x="679" y="7099"/>
                    </a:cubicBezTo>
                    <a:close/>
                    <a:moveTo>
                      <a:pt x="22995" y="12071"/>
                    </a:moveTo>
                    <a:lnTo>
                      <a:pt x="22995" y="12071"/>
                    </a:lnTo>
                    <a:cubicBezTo>
                      <a:pt x="22549" y="12187"/>
                      <a:pt x="22093" y="12293"/>
                      <a:pt x="21625" y="12390"/>
                    </a:cubicBezTo>
                    <a:cubicBezTo>
                      <a:pt x="22074" y="12293"/>
                      <a:pt x="22536" y="12187"/>
                      <a:pt x="22995" y="12071"/>
                    </a:cubicBezTo>
                    <a:close/>
                    <a:moveTo>
                      <a:pt x="6277" y="12684"/>
                    </a:moveTo>
                    <a:lnTo>
                      <a:pt x="6299" y="12697"/>
                    </a:lnTo>
                    <a:lnTo>
                      <a:pt x="6277" y="12691"/>
                    </a:lnTo>
                    <a:lnTo>
                      <a:pt x="6277" y="12684"/>
                    </a:lnTo>
                    <a:close/>
                    <a:moveTo>
                      <a:pt x="7333" y="12326"/>
                    </a:moveTo>
                    <a:lnTo>
                      <a:pt x="7333" y="12326"/>
                    </a:lnTo>
                    <a:cubicBezTo>
                      <a:pt x="7737" y="12500"/>
                      <a:pt x="8163" y="12633"/>
                      <a:pt x="8577" y="12794"/>
                    </a:cubicBezTo>
                    <a:cubicBezTo>
                      <a:pt x="9009" y="12910"/>
                      <a:pt x="9439" y="13033"/>
                      <a:pt x="9878" y="13140"/>
                    </a:cubicBezTo>
                    <a:cubicBezTo>
                      <a:pt x="9404" y="13043"/>
                      <a:pt x="8954" y="12958"/>
                      <a:pt x="8522" y="12849"/>
                    </a:cubicBezTo>
                    <a:cubicBezTo>
                      <a:pt x="8108" y="12700"/>
                      <a:pt x="7694" y="12561"/>
                      <a:pt x="7333" y="12326"/>
                    </a:cubicBezTo>
                    <a:close/>
                    <a:moveTo>
                      <a:pt x="25110" y="11211"/>
                    </a:moveTo>
                    <a:cubicBezTo>
                      <a:pt x="25220" y="11211"/>
                      <a:pt x="25171" y="11373"/>
                      <a:pt x="24865" y="11547"/>
                    </a:cubicBezTo>
                    <a:cubicBezTo>
                      <a:pt x="24668" y="11664"/>
                      <a:pt x="24384" y="11783"/>
                      <a:pt x="24051" y="11896"/>
                    </a:cubicBezTo>
                    <a:cubicBezTo>
                      <a:pt x="23903" y="11947"/>
                      <a:pt x="23654" y="12022"/>
                      <a:pt x="23418" y="12090"/>
                    </a:cubicBezTo>
                    <a:cubicBezTo>
                      <a:pt x="23172" y="12161"/>
                      <a:pt x="22917" y="12226"/>
                      <a:pt x="22655" y="12293"/>
                    </a:cubicBezTo>
                    <a:cubicBezTo>
                      <a:pt x="20566" y="12807"/>
                      <a:pt x="18117" y="13159"/>
                      <a:pt x="17394" y="13333"/>
                    </a:cubicBezTo>
                    <a:cubicBezTo>
                      <a:pt x="17087" y="13285"/>
                      <a:pt x="17795" y="13201"/>
                      <a:pt x="18709" y="13016"/>
                    </a:cubicBezTo>
                    <a:cubicBezTo>
                      <a:pt x="19626" y="12861"/>
                      <a:pt x="20760" y="12626"/>
                      <a:pt x="21344" y="12506"/>
                    </a:cubicBezTo>
                    <a:cubicBezTo>
                      <a:pt x="22068" y="12361"/>
                      <a:pt x="22865" y="12180"/>
                      <a:pt x="23624" y="11944"/>
                    </a:cubicBezTo>
                    <a:lnTo>
                      <a:pt x="23886" y="11861"/>
                    </a:lnTo>
                    <a:lnTo>
                      <a:pt x="24067" y="11795"/>
                    </a:lnTo>
                    <a:cubicBezTo>
                      <a:pt x="24186" y="11750"/>
                      <a:pt x="24303" y="11702"/>
                      <a:pt x="24413" y="11654"/>
                    </a:cubicBezTo>
                    <a:cubicBezTo>
                      <a:pt x="24626" y="11547"/>
                      <a:pt x="24830" y="11443"/>
                      <a:pt x="24942" y="11276"/>
                    </a:cubicBezTo>
                    <a:cubicBezTo>
                      <a:pt x="25013" y="11230"/>
                      <a:pt x="25071" y="11211"/>
                      <a:pt x="25110" y="11211"/>
                    </a:cubicBezTo>
                    <a:close/>
                    <a:moveTo>
                      <a:pt x="24616" y="12074"/>
                    </a:moveTo>
                    <a:lnTo>
                      <a:pt x="24616" y="12074"/>
                    </a:lnTo>
                    <a:cubicBezTo>
                      <a:pt x="24481" y="12157"/>
                      <a:pt x="24083" y="12284"/>
                      <a:pt x="23941" y="12342"/>
                    </a:cubicBezTo>
                    <a:cubicBezTo>
                      <a:pt x="23072" y="12703"/>
                      <a:pt x="21458" y="13049"/>
                      <a:pt x="20127" y="13323"/>
                    </a:cubicBezTo>
                    <a:cubicBezTo>
                      <a:pt x="19684" y="13417"/>
                      <a:pt x="19238" y="13501"/>
                      <a:pt x="18789" y="13578"/>
                    </a:cubicBezTo>
                    <a:cubicBezTo>
                      <a:pt x="17181" y="13840"/>
                      <a:pt x="15547" y="14021"/>
                      <a:pt x="13832" y="14021"/>
                    </a:cubicBezTo>
                    <a:cubicBezTo>
                      <a:pt x="13321" y="14021"/>
                      <a:pt x="12801" y="14005"/>
                      <a:pt x="12275" y="13973"/>
                    </a:cubicBezTo>
                    <a:cubicBezTo>
                      <a:pt x="11816" y="13937"/>
                      <a:pt x="11322" y="13915"/>
                      <a:pt x="10828" y="13843"/>
                    </a:cubicBezTo>
                    <a:cubicBezTo>
                      <a:pt x="10579" y="13815"/>
                      <a:pt x="10330" y="13782"/>
                      <a:pt x="10088" y="13753"/>
                    </a:cubicBezTo>
                    <a:cubicBezTo>
                      <a:pt x="9846" y="13711"/>
                      <a:pt x="9610" y="13669"/>
                      <a:pt x="9380" y="13630"/>
                    </a:cubicBezTo>
                    <a:cubicBezTo>
                      <a:pt x="9074" y="13585"/>
                      <a:pt x="8770" y="13511"/>
                      <a:pt x="8477" y="13427"/>
                    </a:cubicBezTo>
                    <a:lnTo>
                      <a:pt x="8435" y="13408"/>
                    </a:lnTo>
                    <a:lnTo>
                      <a:pt x="8981" y="13547"/>
                    </a:lnTo>
                    <a:lnTo>
                      <a:pt x="9536" y="13650"/>
                    </a:lnTo>
                    <a:cubicBezTo>
                      <a:pt x="9839" y="13695"/>
                      <a:pt x="10146" y="13730"/>
                      <a:pt x="10298" y="13747"/>
                    </a:cubicBezTo>
                    <a:cubicBezTo>
                      <a:pt x="10615" y="13782"/>
                      <a:pt x="10950" y="13824"/>
                      <a:pt x="11306" y="13866"/>
                    </a:cubicBezTo>
                    <a:cubicBezTo>
                      <a:pt x="11667" y="13892"/>
                      <a:pt x="12049" y="13921"/>
                      <a:pt x="12430" y="13950"/>
                    </a:cubicBezTo>
                    <a:cubicBezTo>
                      <a:pt x="12914" y="13957"/>
                      <a:pt x="13499" y="14002"/>
                      <a:pt x="14100" y="14002"/>
                    </a:cubicBezTo>
                    <a:cubicBezTo>
                      <a:pt x="14255" y="14002"/>
                      <a:pt x="14410" y="13998"/>
                      <a:pt x="14565" y="13992"/>
                    </a:cubicBezTo>
                    <a:cubicBezTo>
                      <a:pt x="14717" y="13989"/>
                      <a:pt x="14869" y="13963"/>
                      <a:pt x="14865" y="13953"/>
                    </a:cubicBezTo>
                    <a:cubicBezTo>
                      <a:pt x="15931" y="13943"/>
                      <a:pt x="16535" y="13840"/>
                      <a:pt x="17588" y="13733"/>
                    </a:cubicBezTo>
                    <a:lnTo>
                      <a:pt x="17588" y="13733"/>
                    </a:lnTo>
                    <a:lnTo>
                      <a:pt x="17132" y="13760"/>
                    </a:lnTo>
                    <a:cubicBezTo>
                      <a:pt x="17737" y="13685"/>
                      <a:pt x="18186" y="13621"/>
                      <a:pt x="18931" y="13491"/>
                    </a:cubicBezTo>
                    <a:cubicBezTo>
                      <a:pt x="19529" y="13408"/>
                      <a:pt x="19965" y="13285"/>
                      <a:pt x="20411" y="13204"/>
                    </a:cubicBezTo>
                    <a:cubicBezTo>
                      <a:pt x="21151" y="13059"/>
                      <a:pt x="21887" y="12900"/>
                      <a:pt x="22582" y="12726"/>
                    </a:cubicBezTo>
                    <a:cubicBezTo>
                      <a:pt x="23295" y="12542"/>
                      <a:pt x="23873" y="12381"/>
                      <a:pt x="24616" y="12074"/>
                    </a:cubicBezTo>
                    <a:close/>
                    <a:moveTo>
                      <a:pt x="130" y="3437"/>
                    </a:moveTo>
                    <a:cubicBezTo>
                      <a:pt x="108" y="3595"/>
                      <a:pt x="85" y="3792"/>
                      <a:pt x="82" y="4012"/>
                    </a:cubicBezTo>
                    <a:cubicBezTo>
                      <a:pt x="69" y="4012"/>
                      <a:pt x="47" y="4009"/>
                      <a:pt x="47" y="4009"/>
                    </a:cubicBezTo>
                    <a:lnTo>
                      <a:pt x="47" y="4009"/>
                    </a:lnTo>
                    <a:cubicBezTo>
                      <a:pt x="1" y="4726"/>
                      <a:pt x="17" y="5333"/>
                      <a:pt x="108" y="5914"/>
                    </a:cubicBezTo>
                    <a:cubicBezTo>
                      <a:pt x="179" y="6496"/>
                      <a:pt x="324" y="7051"/>
                      <a:pt x="544" y="7668"/>
                    </a:cubicBezTo>
                    <a:cubicBezTo>
                      <a:pt x="676" y="7968"/>
                      <a:pt x="628" y="7994"/>
                      <a:pt x="854" y="8430"/>
                    </a:cubicBezTo>
                    <a:cubicBezTo>
                      <a:pt x="1503" y="9583"/>
                      <a:pt x="2414" y="10552"/>
                      <a:pt x="3447" y="11308"/>
                    </a:cubicBezTo>
                    <a:cubicBezTo>
                      <a:pt x="5683" y="12897"/>
                      <a:pt x="8186" y="13627"/>
                      <a:pt x="10692" y="13966"/>
                    </a:cubicBezTo>
                    <a:cubicBezTo>
                      <a:pt x="10676" y="13960"/>
                      <a:pt x="10670" y="13957"/>
                      <a:pt x="10673" y="13957"/>
                    </a:cubicBezTo>
                    <a:cubicBezTo>
                      <a:pt x="11277" y="14050"/>
                      <a:pt x="11890" y="14089"/>
                      <a:pt x="12511" y="14140"/>
                    </a:cubicBezTo>
                    <a:cubicBezTo>
                      <a:pt x="12876" y="14157"/>
                      <a:pt x="13186" y="14160"/>
                      <a:pt x="13508" y="14160"/>
                    </a:cubicBezTo>
                    <a:cubicBezTo>
                      <a:pt x="13728" y="14160"/>
                      <a:pt x="13951" y="14157"/>
                      <a:pt x="14200" y="14157"/>
                    </a:cubicBezTo>
                    <a:cubicBezTo>
                      <a:pt x="16264" y="14157"/>
                      <a:pt x="18283" y="13918"/>
                      <a:pt x="20243" y="13563"/>
                    </a:cubicBezTo>
                    <a:cubicBezTo>
                      <a:pt x="21225" y="13385"/>
                      <a:pt x="22197" y="13178"/>
                      <a:pt x="23172" y="12919"/>
                    </a:cubicBezTo>
                    <a:cubicBezTo>
                      <a:pt x="23421" y="12852"/>
                      <a:pt x="23641" y="12794"/>
                      <a:pt x="23919" y="12706"/>
                    </a:cubicBezTo>
                    <a:lnTo>
                      <a:pt x="24119" y="12645"/>
                    </a:lnTo>
                    <a:lnTo>
                      <a:pt x="24406" y="12545"/>
                    </a:lnTo>
                    <a:cubicBezTo>
                      <a:pt x="24613" y="12474"/>
                      <a:pt x="24813" y="12403"/>
                      <a:pt x="24997" y="12319"/>
                    </a:cubicBezTo>
                    <a:cubicBezTo>
                      <a:pt x="25388" y="12167"/>
                      <a:pt x="25695" y="11980"/>
                      <a:pt x="25947" y="11799"/>
                    </a:cubicBezTo>
                    <a:cubicBezTo>
                      <a:pt x="26179" y="11615"/>
                      <a:pt x="26334" y="11434"/>
                      <a:pt x="26434" y="11233"/>
                    </a:cubicBezTo>
                    <a:cubicBezTo>
                      <a:pt x="26483" y="11111"/>
                      <a:pt x="26525" y="10962"/>
                      <a:pt x="26496" y="10765"/>
                    </a:cubicBezTo>
                    <a:cubicBezTo>
                      <a:pt x="26486" y="10714"/>
                      <a:pt x="26470" y="10665"/>
                      <a:pt x="26450" y="10620"/>
                    </a:cubicBezTo>
                    <a:cubicBezTo>
                      <a:pt x="26444" y="10620"/>
                      <a:pt x="26438" y="10623"/>
                      <a:pt x="26431" y="10626"/>
                    </a:cubicBezTo>
                    <a:cubicBezTo>
                      <a:pt x="26486" y="10756"/>
                      <a:pt x="26480" y="10908"/>
                      <a:pt x="26447" y="11020"/>
                    </a:cubicBezTo>
                    <a:cubicBezTo>
                      <a:pt x="26470" y="10917"/>
                      <a:pt x="26464" y="10768"/>
                      <a:pt x="26406" y="10637"/>
                    </a:cubicBezTo>
                    <a:cubicBezTo>
                      <a:pt x="26267" y="10688"/>
                      <a:pt x="26112" y="10756"/>
                      <a:pt x="25924" y="10843"/>
                    </a:cubicBezTo>
                    <a:cubicBezTo>
                      <a:pt x="25908" y="10823"/>
                      <a:pt x="25934" y="10798"/>
                      <a:pt x="25979" y="10768"/>
                    </a:cubicBezTo>
                    <a:lnTo>
                      <a:pt x="25979" y="10768"/>
                    </a:lnTo>
                    <a:cubicBezTo>
                      <a:pt x="25727" y="10888"/>
                      <a:pt x="25307" y="10992"/>
                      <a:pt x="25036" y="11147"/>
                    </a:cubicBezTo>
                    <a:cubicBezTo>
                      <a:pt x="25016" y="11121"/>
                      <a:pt x="24997" y="11098"/>
                      <a:pt x="24961" y="11082"/>
                    </a:cubicBezTo>
                    <a:lnTo>
                      <a:pt x="24961" y="11082"/>
                    </a:lnTo>
                    <a:cubicBezTo>
                      <a:pt x="24968" y="11098"/>
                      <a:pt x="24975" y="11114"/>
                      <a:pt x="24978" y="11130"/>
                    </a:cubicBezTo>
                    <a:cubicBezTo>
                      <a:pt x="24988" y="11253"/>
                      <a:pt x="24888" y="11340"/>
                      <a:pt x="24794" y="11412"/>
                    </a:cubicBezTo>
                    <a:cubicBezTo>
                      <a:pt x="24597" y="11557"/>
                      <a:pt x="24348" y="11654"/>
                      <a:pt x="24099" y="11744"/>
                    </a:cubicBezTo>
                    <a:cubicBezTo>
                      <a:pt x="23915" y="11815"/>
                      <a:pt x="23434" y="11954"/>
                      <a:pt x="22995" y="12071"/>
                    </a:cubicBezTo>
                    <a:cubicBezTo>
                      <a:pt x="23250" y="11999"/>
                      <a:pt x="23505" y="11925"/>
                      <a:pt x="23734" y="11854"/>
                    </a:cubicBezTo>
                    <a:cubicBezTo>
                      <a:pt x="23873" y="11809"/>
                      <a:pt x="23899" y="11795"/>
                      <a:pt x="23980" y="11767"/>
                    </a:cubicBezTo>
                    <a:lnTo>
                      <a:pt x="24177" y="11692"/>
                    </a:lnTo>
                    <a:cubicBezTo>
                      <a:pt x="24426" y="11579"/>
                      <a:pt x="24671" y="11476"/>
                      <a:pt x="24800" y="11276"/>
                    </a:cubicBezTo>
                    <a:lnTo>
                      <a:pt x="24800" y="11276"/>
                    </a:lnTo>
                    <a:cubicBezTo>
                      <a:pt x="24616" y="11515"/>
                      <a:pt x="24303" y="11621"/>
                      <a:pt x="24003" y="11744"/>
                    </a:cubicBezTo>
                    <a:lnTo>
                      <a:pt x="23886" y="11786"/>
                    </a:lnTo>
                    <a:lnTo>
                      <a:pt x="23725" y="11838"/>
                    </a:lnTo>
                    <a:lnTo>
                      <a:pt x="23302" y="11967"/>
                    </a:lnTo>
                    <a:cubicBezTo>
                      <a:pt x="23008" y="12051"/>
                      <a:pt x="22713" y="12129"/>
                      <a:pt x="22413" y="12202"/>
                    </a:cubicBezTo>
                    <a:cubicBezTo>
                      <a:pt x="21225" y="12493"/>
                      <a:pt x="20017" y="12729"/>
                      <a:pt x="18783" y="12910"/>
                    </a:cubicBezTo>
                    <a:cubicBezTo>
                      <a:pt x="17052" y="13175"/>
                      <a:pt x="15382" y="13330"/>
                      <a:pt x="13732" y="13330"/>
                    </a:cubicBezTo>
                    <a:cubicBezTo>
                      <a:pt x="13140" y="13330"/>
                      <a:pt x="12556" y="13311"/>
                      <a:pt x="11971" y="13268"/>
                    </a:cubicBezTo>
                    <a:cubicBezTo>
                      <a:pt x="11060" y="13217"/>
                      <a:pt x="10163" y="13065"/>
                      <a:pt x="9277" y="12871"/>
                    </a:cubicBezTo>
                    <a:lnTo>
                      <a:pt x="9277" y="12871"/>
                    </a:lnTo>
                    <a:lnTo>
                      <a:pt x="9501" y="12894"/>
                    </a:lnTo>
                    <a:cubicBezTo>
                      <a:pt x="8405" y="12645"/>
                      <a:pt x="7353" y="12361"/>
                      <a:pt x="6303" y="11902"/>
                    </a:cubicBezTo>
                    <a:cubicBezTo>
                      <a:pt x="6202" y="11867"/>
                      <a:pt x="6109" y="11825"/>
                      <a:pt x="6015" y="11776"/>
                    </a:cubicBezTo>
                    <a:cubicBezTo>
                      <a:pt x="4936" y="11299"/>
                      <a:pt x="4000" y="10701"/>
                      <a:pt x="3189" y="9958"/>
                    </a:cubicBezTo>
                    <a:cubicBezTo>
                      <a:pt x="2381" y="9215"/>
                      <a:pt x="1681" y="8327"/>
                      <a:pt x="1235" y="7216"/>
                    </a:cubicBezTo>
                    <a:cubicBezTo>
                      <a:pt x="1022" y="6667"/>
                      <a:pt x="854" y="6102"/>
                      <a:pt x="776" y="5517"/>
                    </a:cubicBezTo>
                    <a:cubicBezTo>
                      <a:pt x="761" y="5400"/>
                      <a:pt x="747" y="5368"/>
                      <a:pt x="737" y="5368"/>
                    </a:cubicBezTo>
                    <a:cubicBezTo>
                      <a:pt x="731" y="5368"/>
                      <a:pt x="725" y="5385"/>
                      <a:pt x="722" y="5400"/>
                    </a:cubicBezTo>
                    <a:cubicBezTo>
                      <a:pt x="715" y="5417"/>
                      <a:pt x="709" y="5433"/>
                      <a:pt x="702" y="5433"/>
                    </a:cubicBezTo>
                    <a:cubicBezTo>
                      <a:pt x="689" y="5433"/>
                      <a:pt x="673" y="5361"/>
                      <a:pt x="644" y="5084"/>
                    </a:cubicBezTo>
                    <a:cubicBezTo>
                      <a:pt x="644" y="5123"/>
                      <a:pt x="640" y="5162"/>
                      <a:pt x="640" y="5200"/>
                    </a:cubicBezTo>
                    <a:cubicBezTo>
                      <a:pt x="702" y="5765"/>
                      <a:pt x="844" y="6247"/>
                      <a:pt x="864" y="6405"/>
                    </a:cubicBezTo>
                    <a:cubicBezTo>
                      <a:pt x="867" y="6424"/>
                      <a:pt x="864" y="6431"/>
                      <a:pt x="861" y="6431"/>
                    </a:cubicBezTo>
                    <a:cubicBezTo>
                      <a:pt x="844" y="6431"/>
                      <a:pt x="795" y="6311"/>
                      <a:pt x="741" y="6124"/>
                    </a:cubicBezTo>
                    <a:cubicBezTo>
                      <a:pt x="728" y="6079"/>
                      <a:pt x="715" y="6034"/>
                      <a:pt x="702" y="5986"/>
                    </a:cubicBezTo>
                    <a:cubicBezTo>
                      <a:pt x="667" y="5820"/>
                      <a:pt x="625" y="5633"/>
                      <a:pt x="586" y="5443"/>
                    </a:cubicBezTo>
                    <a:cubicBezTo>
                      <a:pt x="557" y="5252"/>
                      <a:pt x="531" y="5058"/>
                      <a:pt x="505" y="4877"/>
                    </a:cubicBezTo>
                    <a:cubicBezTo>
                      <a:pt x="496" y="4858"/>
                      <a:pt x="485" y="4832"/>
                      <a:pt x="476" y="4793"/>
                    </a:cubicBezTo>
                    <a:cubicBezTo>
                      <a:pt x="476" y="4793"/>
                      <a:pt x="476" y="4693"/>
                      <a:pt x="473" y="4577"/>
                    </a:cubicBezTo>
                    <a:lnTo>
                      <a:pt x="463" y="4506"/>
                    </a:lnTo>
                    <a:cubicBezTo>
                      <a:pt x="460" y="4513"/>
                      <a:pt x="457" y="4516"/>
                      <a:pt x="454" y="4516"/>
                    </a:cubicBezTo>
                    <a:cubicBezTo>
                      <a:pt x="440" y="4516"/>
                      <a:pt x="427" y="4486"/>
                      <a:pt x="418" y="4448"/>
                    </a:cubicBezTo>
                    <a:lnTo>
                      <a:pt x="418" y="4448"/>
                    </a:lnTo>
                    <a:cubicBezTo>
                      <a:pt x="412" y="4719"/>
                      <a:pt x="424" y="4984"/>
                      <a:pt x="454" y="5252"/>
                    </a:cubicBezTo>
                    <a:cubicBezTo>
                      <a:pt x="389" y="5006"/>
                      <a:pt x="354" y="4755"/>
                      <a:pt x="337" y="4331"/>
                    </a:cubicBezTo>
                    <a:lnTo>
                      <a:pt x="337" y="4306"/>
                    </a:lnTo>
                    <a:cubicBezTo>
                      <a:pt x="337" y="4218"/>
                      <a:pt x="337" y="4128"/>
                      <a:pt x="340" y="4031"/>
                    </a:cubicBezTo>
                    <a:lnTo>
                      <a:pt x="340" y="4031"/>
                    </a:lnTo>
                    <a:cubicBezTo>
                      <a:pt x="296" y="4616"/>
                      <a:pt x="276" y="4832"/>
                      <a:pt x="253" y="4832"/>
                    </a:cubicBezTo>
                    <a:cubicBezTo>
                      <a:pt x="244" y="4832"/>
                      <a:pt x="230" y="4771"/>
                      <a:pt x="214" y="4671"/>
                    </a:cubicBezTo>
                    <a:cubicBezTo>
                      <a:pt x="166" y="4386"/>
                      <a:pt x="140" y="3782"/>
                      <a:pt x="130" y="343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1"/>
              <p:cNvSpPr/>
              <p:nvPr/>
            </p:nvSpPr>
            <p:spPr>
              <a:xfrm>
                <a:off x="2629175" y="2090125"/>
                <a:ext cx="63650" cy="20375"/>
              </a:xfrm>
              <a:custGeom>
                <a:rect b="b" l="l" r="r" t="t"/>
                <a:pathLst>
                  <a:path extrusionOk="0" h="815" w="2546">
                    <a:moveTo>
                      <a:pt x="0" y="1"/>
                    </a:moveTo>
                    <a:cubicBezTo>
                      <a:pt x="361" y="236"/>
                      <a:pt x="775" y="375"/>
                      <a:pt x="1189" y="524"/>
                    </a:cubicBezTo>
                    <a:cubicBezTo>
                      <a:pt x="1621" y="633"/>
                      <a:pt x="2071" y="718"/>
                      <a:pt x="2545" y="815"/>
                    </a:cubicBezTo>
                    <a:cubicBezTo>
                      <a:pt x="2106" y="708"/>
                      <a:pt x="1676" y="585"/>
                      <a:pt x="1244" y="469"/>
                    </a:cubicBezTo>
                    <a:cubicBezTo>
                      <a:pt x="830" y="308"/>
                      <a:pt x="404" y="17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1"/>
              <p:cNvSpPr/>
              <p:nvPr/>
            </p:nvSpPr>
            <p:spPr>
              <a:xfrm>
                <a:off x="2519675" y="1787725"/>
                <a:ext cx="246075" cy="267375"/>
              </a:xfrm>
              <a:custGeom>
                <a:rect b="b" l="l" r="r" t="t"/>
                <a:pathLst>
                  <a:path extrusionOk="0" h="10695" w="9843">
                    <a:moveTo>
                      <a:pt x="659" y="1"/>
                    </a:moveTo>
                    <a:cubicBezTo>
                      <a:pt x="569" y="1"/>
                      <a:pt x="478" y="7"/>
                      <a:pt x="385" y="13"/>
                    </a:cubicBezTo>
                    <a:cubicBezTo>
                      <a:pt x="323" y="20"/>
                      <a:pt x="259" y="26"/>
                      <a:pt x="194" y="36"/>
                    </a:cubicBezTo>
                    <a:cubicBezTo>
                      <a:pt x="129" y="94"/>
                      <a:pt x="62" y="149"/>
                      <a:pt x="1" y="207"/>
                    </a:cubicBezTo>
                    <a:cubicBezTo>
                      <a:pt x="172" y="165"/>
                      <a:pt x="346" y="140"/>
                      <a:pt x="524" y="130"/>
                    </a:cubicBezTo>
                    <a:cubicBezTo>
                      <a:pt x="546" y="126"/>
                      <a:pt x="572" y="126"/>
                      <a:pt x="594" y="126"/>
                    </a:cubicBezTo>
                    <a:cubicBezTo>
                      <a:pt x="1205" y="126"/>
                      <a:pt x="1822" y="317"/>
                      <a:pt x="2355" y="643"/>
                    </a:cubicBezTo>
                    <a:cubicBezTo>
                      <a:pt x="2907" y="992"/>
                      <a:pt x="3382" y="1483"/>
                      <a:pt x="3692" y="2051"/>
                    </a:cubicBezTo>
                    <a:cubicBezTo>
                      <a:pt x="4012" y="2633"/>
                      <a:pt x="4218" y="3298"/>
                      <a:pt x="4416" y="3964"/>
                    </a:cubicBezTo>
                    <a:lnTo>
                      <a:pt x="4438" y="4025"/>
                    </a:lnTo>
                    <a:cubicBezTo>
                      <a:pt x="4845" y="5139"/>
                      <a:pt x="5317" y="7087"/>
                      <a:pt x="6211" y="8363"/>
                    </a:cubicBezTo>
                    <a:cubicBezTo>
                      <a:pt x="6634" y="9005"/>
                      <a:pt x="7207" y="9548"/>
                      <a:pt x="7846" y="9958"/>
                    </a:cubicBezTo>
                    <a:cubicBezTo>
                      <a:pt x="8450" y="10365"/>
                      <a:pt x="9154" y="10549"/>
                      <a:pt x="9842" y="10694"/>
                    </a:cubicBezTo>
                    <a:cubicBezTo>
                      <a:pt x="8831" y="10472"/>
                      <a:pt x="7865" y="10042"/>
                      <a:pt x="7138" y="9318"/>
                    </a:cubicBezTo>
                    <a:cubicBezTo>
                      <a:pt x="6379" y="8570"/>
                      <a:pt x="5885" y="7607"/>
                      <a:pt x="5514" y="6609"/>
                    </a:cubicBezTo>
                    <a:cubicBezTo>
                      <a:pt x="5265" y="6012"/>
                      <a:pt x="5071" y="5384"/>
                      <a:pt x="4868" y="4758"/>
                    </a:cubicBezTo>
                    <a:cubicBezTo>
                      <a:pt x="4713" y="4274"/>
                      <a:pt x="4561" y="3792"/>
                      <a:pt x="4386" y="3324"/>
                    </a:cubicBezTo>
                    <a:cubicBezTo>
                      <a:pt x="4190" y="2759"/>
                      <a:pt x="3957" y="2181"/>
                      <a:pt x="3608" y="1671"/>
                    </a:cubicBezTo>
                    <a:cubicBezTo>
                      <a:pt x="3259" y="1164"/>
                      <a:pt x="2772" y="724"/>
                      <a:pt x="2216" y="420"/>
                    </a:cubicBezTo>
                    <a:cubicBezTo>
                      <a:pt x="1738" y="159"/>
                      <a:pt x="1199" y="1"/>
                      <a:pt x="6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1"/>
              <p:cNvSpPr/>
              <p:nvPr/>
            </p:nvSpPr>
            <p:spPr>
              <a:xfrm>
                <a:off x="2488600" y="1788600"/>
                <a:ext cx="35950" cy="21275"/>
              </a:xfrm>
              <a:custGeom>
                <a:rect b="b" l="l" r="r" t="t"/>
                <a:pathLst>
                  <a:path extrusionOk="0" h="851" w="1438">
                    <a:moveTo>
                      <a:pt x="1437" y="1"/>
                    </a:moveTo>
                    <a:cubicBezTo>
                      <a:pt x="885" y="88"/>
                      <a:pt x="368" y="357"/>
                      <a:pt x="16" y="770"/>
                    </a:cubicBezTo>
                    <a:cubicBezTo>
                      <a:pt x="0" y="822"/>
                      <a:pt x="3" y="850"/>
                      <a:pt x="35" y="850"/>
                    </a:cubicBezTo>
                    <a:cubicBezTo>
                      <a:pt x="51" y="850"/>
                      <a:pt x="71" y="844"/>
                      <a:pt x="93" y="834"/>
                    </a:cubicBezTo>
                    <a:cubicBezTo>
                      <a:pt x="397" y="495"/>
                      <a:pt x="804" y="279"/>
                      <a:pt x="1244" y="172"/>
                    </a:cubicBezTo>
                    <a:cubicBezTo>
                      <a:pt x="1305" y="114"/>
                      <a:pt x="1372" y="59"/>
                      <a:pt x="1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1"/>
              <p:cNvSpPr/>
              <p:nvPr/>
            </p:nvSpPr>
            <p:spPr>
              <a:xfrm>
                <a:off x="2765725" y="2055075"/>
                <a:ext cx="3225" cy="750"/>
              </a:xfrm>
              <a:custGeom>
                <a:rect b="b" l="l" r="r" t="t"/>
                <a:pathLst>
                  <a:path extrusionOk="0" h="30" w="129">
                    <a:moveTo>
                      <a:pt x="0" y="0"/>
                    </a:moveTo>
                    <a:cubicBezTo>
                      <a:pt x="42" y="10"/>
                      <a:pt x="87" y="20"/>
                      <a:pt x="129" y="30"/>
                    </a:cubicBezTo>
                    <a:cubicBezTo>
                      <a:pt x="87" y="20"/>
                      <a:pt x="42" y="1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1"/>
              <p:cNvSpPr/>
              <p:nvPr/>
            </p:nvSpPr>
            <p:spPr>
              <a:xfrm>
                <a:off x="2886350" y="2035200"/>
                <a:ext cx="165125" cy="18275"/>
              </a:xfrm>
              <a:custGeom>
                <a:rect b="b" l="l" r="r" t="t"/>
                <a:pathLst>
                  <a:path extrusionOk="0" h="731" w="6605">
                    <a:moveTo>
                      <a:pt x="6605" y="1"/>
                    </a:moveTo>
                    <a:cubicBezTo>
                      <a:pt x="5931" y="91"/>
                      <a:pt x="5252" y="185"/>
                      <a:pt x="4567" y="279"/>
                    </a:cubicBezTo>
                    <a:cubicBezTo>
                      <a:pt x="2936" y="498"/>
                      <a:pt x="1486" y="647"/>
                      <a:pt x="1" y="731"/>
                    </a:cubicBezTo>
                    <a:cubicBezTo>
                      <a:pt x="1092" y="692"/>
                      <a:pt x="2190" y="618"/>
                      <a:pt x="3295" y="509"/>
                    </a:cubicBezTo>
                    <a:cubicBezTo>
                      <a:pt x="3847" y="447"/>
                      <a:pt x="4357" y="376"/>
                      <a:pt x="4848" y="295"/>
                    </a:cubicBezTo>
                    <a:cubicBezTo>
                      <a:pt x="5433" y="195"/>
                      <a:pt x="6017" y="98"/>
                      <a:pt x="66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1"/>
              <p:cNvSpPr/>
              <p:nvPr/>
            </p:nvSpPr>
            <p:spPr>
              <a:xfrm>
                <a:off x="2642400" y="1887700"/>
                <a:ext cx="258325" cy="169250"/>
              </a:xfrm>
              <a:custGeom>
                <a:rect b="b" l="l" r="r" t="t"/>
                <a:pathLst>
                  <a:path extrusionOk="0" h="6770" w="10333">
                    <a:moveTo>
                      <a:pt x="1" y="0"/>
                    </a:moveTo>
                    <a:cubicBezTo>
                      <a:pt x="350" y="1189"/>
                      <a:pt x="673" y="2381"/>
                      <a:pt x="1196" y="3463"/>
                    </a:cubicBezTo>
                    <a:cubicBezTo>
                      <a:pt x="1725" y="4535"/>
                      <a:pt x="2507" y="5478"/>
                      <a:pt x="3538" y="5995"/>
                    </a:cubicBezTo>
                    <a:cubicBezTo>
                      <a:pt x="4568" y="6486"/>
                      <a:pt x="5737" y="6644"/>
                      <a:pt x="6845" y="6728"/>
                    </a:cubicBezTo>
                    <a:cubicBezTo>
                      <a:pt x="7304" y="6757"/>
                      <a:pt x="7756" y="6770"/>
                      <a:pt x="8204" y="6770"/>
                    </a:cubicBezTo>
                    <a:cubicBezTo>
                      <a:pt x="8848" y="6770"/>
                      <a:pt x="9477" y="6744"/>
                      <a:pt x="10091" y="6705"/>
                    </a:cubicBezTo>
                    <a:cubicBezTo>
                      <a:pt x="10169" y="6699"/>
                      <a:pt x="10252" y="6692"/>
                      <a:pt x="10333" y="6686"/>
                    </a:cubicBezTo>
                    <a:lnTo>
                      <a:pt x="10333" y="6686"/>
                    </a:lnTo>
                    <a:cubicBezTo>
                      <a:pt x="9771" y="6709"/>
                      <a:pt x="9209" y="6725"/>
                      <a:pt x="8650" y="6725"/>
                    </a:cubicBezTo>
                    <a:cubicBezTo>
                      <a:pt x="8224" y="6725"/>
                      <a:pt x="7801" y="6715"/>
                      <a:pt x="7381" y="6692"/>
                    </a:cubicBezTo>
                    <a:cubicBezTo>
                      <a:pt x="6406" y="6641"/>
                      <a:pt x="5430" y="6540"/>
                      <a:pt x="4516" y="6276"/>
                    </a:cubicBezTo>
                    <a:lnTo>
                      <a:pt x="4516" y="6276"/>
                    </a:lnTo>
                    <a:cubicBezTo>
                      <a:pt x="5731" y="6595"/>
                      <a:pt x="7016" y="6676"/>
                      <a:pt x="8292" y="6676"/>
                    </a:cubicBezTo>
                    <a:lnTo>
                      <a:pt x="8557" y="6676"/>
                    </a:lnTo>
                    <a:cubicBezTo>
                      <a:pt x="8960" y="6676"/>
                      <a:pt x="9361" y="6650"/>
                      <a:pt x="9759" y="6631"/>
                    </a:cubicBezTo>
                    <a:lnTo>
                      <a:pt x="9759" y="6631"/>
                    </a:lnTo>
                    <a:cubicBezTo>
                      <a:pt x="9390" y="6641"/>
                      <a:pt x="9018" y="6647"/>
                      <a:pt x="8650" y="6647"/>
                    </a:cubicBezTo>
                    <a:cubicBezTo>
                      <a:pt x="7410" y="6647"/>
                      <a:pt x="6180" y="6576"/>
                      <a:pt x="4997" y="6327"/>
                    </a:cubicBezTo>
                    <a:cubicBezTo>
                      <a:pt x="3744" y="6079"/>
                      <a:pt x="2614" y="5459"/>
                      <a:pt x="1874" y="4402"/>
                    </a:cubicBezTo>
                    <a:cubicBezTo>
                      <a:pt x="1112" y="3375"/>
                      <a:pt x="676" y="2116"/>
                      <a:pt x="272" y="859"/>
                    </a:cubicBezTo>
                    <a:cubicBezTo>
                      <a:pt x="178" y="568"/>
                      <a:pt x="91" y="28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1"/>
              <p:cNvSpPr/>
              <p:nvPr/>
            </p:nvSpPr>
            <p:spPr>
              <a:xfrm>
                <a:off x="2654925" y="1945825"/>
                <a:ext cx="8900" cy="21500"/>
              </a:xfrm>
              <a:custGeom>
                <a:rect b="b" l="l" r="r" t="t"/>
                <a:pathLst>
                  <a:path extrusionOk="0" h="860" w="356">
                    <a:moveTo>
                      <a:pt x="0" y="1"/>
                    </a:moveTo>
                    <a:lnTo>
                      <a:pt x="104" y="285"/>
                    </a:lnTo>
                    <a:cubicBezTo>
                      <a:pt x="178" y="482"/>
                      <a:pt x="266" y="676"/>
                      <a:pt x="355" y="860"/>
                    </a:cubicBezTo>
                    <a:cubicBezTo>
                      <a:pt x="300" y="727"/>
                      <a:pt x="236" y="598"/>
                      <a:pt x="188" y="463"/>
                    </a:cubicBezTo>
                    <a:cubicBezTo>
                      <a:pt x="123" y="308"/>
                      <a:pt x="62" y="15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1"/>
              <p:cNvSpPr/>
              <p:nvPr/>
            </p:nvSpPr>
            <p:spPr>
              <a:xfrm>
                <a:off x="2731325" y="2051125"/>
                <a:ext cx="90025" cy="16975"/>
              </a:xfrm>
              <a:custGeom>
                <a:rect b="b" l="l" r="r" t="t"/>
                <a:pathLst>
                  <a:path extrusionOk="0" h="679" w="3601">
                    <a:moveTo>
                      <a:pt x="0" y="0"/>
                    </a:moveTo>
                    <a:lnTo>
                      <a:pt x="54" y="27"/>
                    </a:lnTo>
                    <a:cubicBezTo>
                      <a:pt x="109" y="52"/>
                      <a:pt x="168" y="75"/>
                      <a:pt x="223" y="100"/>
                    </a:cubicBezTo>
                    <a:cubicBezTo>
                      <a:pt x="633" y="265"/>
                      <a:pt x="1062" y="356"/>
                      <a:pt x="1489" y="456"/>
                    </a:cubicBezTo>
                    <a:cubicBezTo>
                      <a:pt x="2171" y="569"/>
                      <a:pt x="2878" y="647"/>
                      <a:pt x="3601" y="678"/>
                    </a:cubicBezTo>
                    <a:cubicBezTo>
                      <a:pt x="2293" y="598"/>
                      <a:pt x="992" y="40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1"/>
              <p:cNvSpPr/>
              <p:nvPr/>
            </p:nvSpPr>
            <p:spPr>
              <a:xfrm>
                <a:off x="2835375" y="2077050"/>
                <a:ext cx="22325" cy="650"/>
              </a:xfrm>
              <a:custGeom>
                <a:rect b="b" l="l" r="r" t="t"/>
                <a:pathLst>
                  <a:path extrusionOk="0" h="26" w="893">
                    <a:moveTo>
                      <a:pt x="460" y="0"/>
                    </a:moveTo>
                    <a:cubicBezTo>
                      <a:pt x="337" y="7"/>
                      <a:pt x="214" y="10"/>
                      <a:pt x="92" y="10"/>
                    </a:cubicBezTo>
                    <a:lnTo>
                      <a:pt x="1" y="10"/>
                    </a:lnTo>
                    <a:cubicBezTo>
                      <a:pt x="156" y="23"/>
                      <a:pt x="460" y="23"/>
                      <a:pt x="615" y="26"/>
                    </a:cubicBezTo>
                    <a:lnTo>
                      <a:pt x="892" y="10"/>
                    </a:lnTo>
                    <a:cubicBezTo>
                      <a:pt x="750" y="7"/>
                      <a:pt x="605" y="3"/>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1"/>
              <p:cNvSpPr/>
              <p:nvPr/>
            </p:nvSpPr>
            <p:spPr>
              <a:xfrm>
                <a:off x="2857675" y="2056700"/>
                <a:ext cx="208275" cy="20675"/>
              </a:xfrm>
              <a:custGeom>
                <a:rect b="b" l="l" r="r" t="t"/>
                <a:pathLst>
                  <a:path extrusionOk="0" h="827" w="8331">
                    <a:moveTo>
                      <a:pt x="8056" y="0"/>
                    </a:moveTo>
                    <a:cubicBezTo>
                      <a:pt x="7888" y="13"/>
                      <a:pt x="7726" y="49"/>
                      <a:pt x="7571" y="75"/>
                    </a:cubicBezTo>
                    <a:lnTo>
                      <a:pt x="7546" y="78"/>
                    </a:lnTo>
                    <a:lnTo>
                      <a:pt x="7319" y="117"/>
                    </a:lnTo>
                    <a:lnTo>
                      <a:pt x="7006" y="165"/>
                    </a:lnTo>
                    <a:cubicBezTo>
                      <a:pt x="6686" y="211"/>
                      <a:pt x="6367" y="255"/>
                      <a:pt x="6050" y="300"/>
                    </a:cubicBezTo>
                    <a:cubicBezTo>
                      <a:pt x="5407" y="388"/>
                      <a:pt x="4771" y="472"/>
                      <a:pt x="4138" y="536"/>
                    </a:cubicBezTo>
                    <a:cubicBezTo>
                      <a:pt x="2872" y="672"/>
                      <a:pt x="1622" y="773"/>
                      <a:pt x="365" y="804"/>
                    </a:cubicBezTo>
                    <a:cubicBezTo>
                      <a:pt x="246" y="811"/>
                      <a:pt x="124" y="817"/>
                      <a:pt x="0" y="824"/>
                    </a:cubicBezTo>
                    <a:cubicBezTo>
                      <a:pt x="124" y="827"/>
                      <a:pt x="243" y="827"/>
                      <a:pt x="365" y="827"/>
                    </a:cubicBezTo>
                    <a:cubicBezTo>
                      <a:pt x="1929" y="827"/>
                      <a:pt x="3463" y="695"/>
                      <a:pt x="4868" y="491"/>
                    </a:cubicBezTo>
                    <a:cubicBezTo>
                      <a:pt x="5168" y="449"/>
                      <a:pt x="5614" y="369"/>
                      <a:pt x="5915" y="330"/>
                    </a:cubicBezTo>
                    <a:cubicBezTo>
                      <a:pt x="6260" y="284"/>
                      <a:pt x="6606" y="236"/>
                      <a:pt x="6948" y="191"/>
                    </a:cubicBezTo>
                    <a:lnTo>
                      <a:pt x="7190" y="155"/>
                    </a:lnTo>
                    <a:lnTo>
                      <a:pt x="7297" y="136"/>
                    </a:lnTo>
                    <a:lnTo>
                      <a:pt x="7519" y="97"/>
                    </a:lnTo>
                    <a:cubicBezTo>
                      <a:pt x="7674" y="71"/>
                      <a:pt x="7840" y="36"/>
                      <a:pt x="8014" y="13"/>
                    </a:cubicBezTo>
                    <a:lnTo>
                      <a:pt x="8043" y="13"/>
                    </a:lnTo>
                    <a:cubicBezTo>
                      <a:pt x="8124" y="13"/>
                      <a:pt x="8205" y="32"/>
                      <a:pt x="8269" y="75"/>
                    </a:cubicBezTo>
                    <a:cubicBezTo>
                      <a:pt x="8288" y="87"/>
                      <a:pt x="8305" y="100"/>
                      <a:pt x="8318" y="117"/>
                    </a:cubicBezTo>
                    <a:cubicBezTo>
                      <a:pt x="8321" y="117"/>
                      <a:pt x="8324" y="117"/>
                      <a:pt x="8330" y="114"/>
                    </a:cubicBezTo>
                    <a:cubicBezTo>
                      <a:pt x="8321" y="100"/>
                      <a:pt x="8308" y="87"/>
                      <a:pt x="8292" y="78"/>
                    </a:cubicBezTo>
                    <a:cubicBezTo>
                      <a:pt x="8227" y="26"/>
                      <a:pt x="8140" y="4"/>
                      <a:pt x="80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1"/>
              <p:cNvSpPr/>
              <p:nvPr/>
            </p:nvSpPr>
            <p:spPr>
              <a:xfrm>
                <a:off x="3065600" y="2059525"/>
                <a:ext cx="1225" cy="4400"/>
              </a:xfrm>
              <a:custGeom>
                <a:rect b="b" l="l" r="r" t="t"/>
                <a:pathLst>
                  <a:path extrusionOk="0" h="176" w="49">
                    <a:moveTo>
                      <a:pt x="13" y="1"/>
                    </a:moveTo>
                    <a:cubicBezTo>
                      <a:pt x="7" y="4"/>
                      <a:pt x="4" y="4"/>
                      <a:pt x="1" y="4"/>
                    </a:cubicBezTo>
                    <a:cubicBezTo>
                      <a:pt x="40" y="55"/>
                      <a:pt x="40" y="126"/>
                      <a:pt x="10" y="175"/>
                    </a:cubicBezTo>
                    <a:cubicBezTo>
                      <a:pt x="43" y="126"/>
                      <a:pt x="49" y="55"/>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 name="Google Shape;505;p31"/>
            <p:cNvSpPr/>
            <p:nvPr/>
          </p:nvSpPr>
          <p:spPr>
            <a:xfrm>
              <a:off x="3130525" y="1619375"/>
              <a:ext cx="151750" cy="142700"/>
            </a:xfrm>
            <a:custGeom>
              <a:rect b="b" l="l" r="r" t="t"/>
              <a:pathLst>
                <a:path extrusionOk="0" h="5708" w="6070">
                  <a:moveTo>
                    <a:pt x="1" y="0"/>
                  </a:moveTo>
                  <a:lnTo>
                    <a:pt x="1" y="5708"/>
                  </a:lnTo>
                  <a:lnTo>
                    <a:pt x="6069" y="5708"/>
                  </a:lnTo>
                  <a:lnTo>
                    <a:pt x="60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1"/>
            <p:cNvSpPr/>
            <p:nvPr/>
          </p:nvSpPr>
          <p:spPr>
            <a:xfrm>
              <a:off x="3181400" y="1618075"/>
              <a:ext cx="2125" cy="1150"/>
            </a:xfrm>
            <a:custGeom>
              <a:rect b="b" l="l" r="r" t="t"/>
              <a:pathLst>
                <a:path extrusionOk="0" h="46" w="85">
                  <a:moveTo>
                    <a:pt x="78" y="0"/>
                  </a:moveTo>
                  <a:cubicBezTo>
                    <a:pt x="52" y="17"/>
                    <a:pt x="26" y="33"/>
                    <a:pt x="0" y="46"/>
                  </a:cubicBezTo>
                  <a:cubicBezTo>
                    <a:pt x="42" y="30"/>
                    <a:pt x="84" y="10"/>
                    <a:pt x="84" y="10"/>
                  </a:cubicBezTo>
                  <a:lnTo>
                    <a:pt x="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1"/>
            <p:cNvSpPr/>
            <p:nvPr/>
          </p:nvSpPr>
          <p:spPr>
            <a:xfrm>
              <a:off x="3181000" y="1622750"/>
              <a:ext cx="650" cy="450"/>
            </a:xfrm>
            <a:custGeom>
              <a:rect b="b" l="l" r="r" t="t"/>
              <a:pathLst>
                <a:path extrusionOk="0" h="18" w="26">
                  <a:moveTo>
                    <a:pt x="16" y="1"/>
                  </a:moveTo>
                  <a:lnTo>
                    <a:pt x="0" y="17"/>
                  </a:lnTo>
                  <a:lnTo>
                    <a:pt x="0" y="17"/>
                  </a:lnTo>
                  <a:lnTo>
                    <a:pt x="26" y="7"/>
                  </a:lnTo>
                  <a:cubicBezTo>
                    <a:pt x="20" y="4"/>
                    <a:pt x="20" y="4"/>
                    <a:pt x="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1"/>
            <p:cNvSpPr/>
            <p:nvPr/>
          </p:nvSpPr>
          <p:spPr>
            <a:xfrm>
              <a:off x="3178875" y="1610500"/>
              <a:ext cx="10125" cy="8825"/>
            </a:xfrm>
            <a:custGeom>
              <a:rect b="b" l="l" r="r" t="t"/>
              <a:pathLst>
                <a:path extrusionOk="0" h="353" w="405">
                  <a:moveTo>
                    <a:pt x="385" y="0"/>
                  </a:moveTo>
                  <a:lnTo>
                    <a:pt x="224" y="48"/>
                  </a:lnTo>
                  <a:lnTo>
                    <a:pt x="237" y="48"/>
                  </a:lnTo>
                  <a:cubicBezTo>
                    <a:pt x="250" y="48"/>
                    <a:pt x="253" y="51"/>
                    <a:pt x="246" y="58"/>
                  </a:cubicBezTo>
                  <a:cubicBezTo>
                    <a:pt x="405" y="26"/>
                    <a:pt x="366" y="20"/>
                    <a:pt x="385" y="0"/>
                  </a:cubicBezTo>
                  <a:close/>
                  <a:moveTo>
                    <a:pt x="169" y="291"/>
                  </a:moveTo>
                  <a:cubicBezTo>
                    <a:pt x="111" y="310"/>
                    <a:pt x="56" y="330"/>
                    <a:pt x="1" y="352"/>
                  </a:cubicBezTo>
                  <a:cubicBezTo>
                    <a:pt x="43" y="346"/>
                    <a:pt x="101" y="330"/>
                    <a:pt x="179" y="303"/>
                  </a:cubicBezTo>
                  <a:cubicBezTo>
                    <a:pt x="175" y="300"/>
                    <a:pt x="172" y="294"/>
                    <a:pt x="169" y="29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1"/>
            <p:cNvSpPr/>
            <p:nvPr/>
          </p:nvSpPr>
          <p:spPr>
            <a:xfrm>
              <a:off x="3173950" y="1609925"/>
              <a:ext cx="15700" cy="9550"/>
            </a:xfrm>
            <a:custGeom>
              <a:rect b="b" l="l" r="r" t="t"/>
              <a:pathLst>
                <a:path extrusionOk="0" h="382" w="628">
                  <a:moveTo>
                    <a:pt x="582" y="23"/>
                  </a:moveTo>
                  <a:cubicBezTo>
                    <a:pt x="563" y="43"/>
                    <a:pt x="602" y="49"/>
                    <a:pt x="443" y="81"/>
                  </a:cubicBezTo>
                  <a:cubicBezTo>
                    <a:pt x="450" y="74"/>
                    <a:pt x="447" y="71"/>
                    <a:pt x="434" y="71"/>
                  </a:cubicBezTo>
                  <a:lnTo>
                    <a:pt x="421" y="71"/>
                  </a:lnTo>
                  <a:lnTo>
                    <a:pt x="582" y="23"/>
                  </a:lnTo>
                  <a:close/>
                  <a:moveTo>
                    <a:pt x="573" y="1"/>
                  </a:moveTo>
                  <a:cubicBezTo>
                    <a:pt x="547" y="1"/>
                    <a:pt x="515" y="7"/>
                    <a:pt x="469" y="16"/>
                  </a:cubicBezTo>
                  <a:cubicBezTo>
                    <a:pt x="308" y="165"/>
                    <a:pt x="1" y="381"/>
                    <a:pt x="143" y="381"/>
                  </a:cubicBezTo>
                  <a:cubicBezTo>
                    <a:pt x="156" y="381"/>
                    <a:pt x="175" y="381"/>
                    <a:pt x="198" y="375"/>
                  </a:cubicBezTo>
                  <a:cubicBezTo>
                    <a:pt x="253" y="353"/>
                    <a:pt x="308" y="333"/>
                    <a:pt x="366" y="314"/>
                  </a:cubicBezTo>
                  <a:cubicBezTo>
                    <a:pt x="340" y="284"/>
                    <a:pt x="305" y="262"/>
                    <a:pt x="330" y="210"/>
                  </a:cubicBezTo>
                  <a:cubicBezTo>
                    <a:pt x="379" y="191"/>
                    <a:pt x="476" y="156"/>
                    <a:pt x="527" y="139"/>
                  </a:cubicBezTo>
                  <a:cubicBezTo>
                    <a:pt x="573" y="104"/>
                    <a:pt x="515" y="98"/>
                    <a:pt x="508" y="74"/>
                  </a:cubicBezTo>
                  <a:cubicBezTo>
                    <a:pt x="563" y="59"/>
                    <a:pt x="615" y="46"/>
                    <a:pt x="612" y="32"/>
                  </a:cubicBezTo>
                  <a:cubicBezTo>
                    <a:pt x="628" y="13"/>
                    <a:pt x="612" y="1"/>
                    <a:pt x="5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1"/>
            <p:cNvSpPr/>
            <p:nvPr/>
          </p:nvSpPr>
          <p:spPr>
            <a:xfrm>
              <a:off x="3175825" y="1619375"/>
              <a:ext cx="6325" cy="5200"/>
            </a:xfrm>
            <a:custGeom>
              <a:rect b="b" l="l" r="r" t="t"/>
              <a:pathLst>
                <a:path extrusionOk="0" h="208" w="253">
                  <a:moveTo>
                    <a:pt x="217" y="0"/>
                  </a:moveTo>
                  <a:cubicBezTo>
                    <a:pt x="103" y="75"/>
                    <a:pt x="45" y="136"/>
                    <a:pt x="0" y="207"/>
                  </a:cubicBezTo>
                  <a:cubicBezTo>
                    <a:pt x="72" y="165"/>
                    <a:pt x="142" y="123"/>
                    <a:pt x="217" y="84"/>
                  </a:cubicBezTo>
                  <a:cubicBezTo>
                    <a:pt x="230" y="52"/>
                    <a:pt x="252" y="13"/>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1"/>
            <p:cNvSpPr/>
            <p:nvPr/>
          </p:nvSpPr>
          <p:spPr>
            <a:xfrm>
              <a:off x="3193500" y="1613800"/>
              <a:ext cx="29750" cy="6000"/>
            </a:xfrm>
            <a:custGeom>
              <a:rect b="b" l="l" r="r" t="t"/>
              <a:pathLst>
                <a:path extrusionOk="0" h="240" w="1190">
                  <a:moveTo>
                    <a:pt x="530" y="84"/>
                  </a:moveTo>
                  <a:cubicBezTo>
                    <a:pt x="530" y="88"/>
                    <a:pt x="527" y="94"/>
                    <a:pt x="505" y="94"/>
                  </a:cubicBezTo>
                  <a:cubicBezTo>
                    <a:pt x="498" y="94"/>
                    <a:pt x="495" y="94"/>
                    <a:pt x="485" y="91"/>
                  </a:cubicBezTo>
                  <a:lnTo>
                    <a:pt x="530" y="84"/>
                  </a:lnTo>
                  <a:close/>
                  <a:moveTo>
                    <a:pt x="1189" y="1"/>
                  </a:moveTo>
                  <a:lnTo>
                    <a:pt x="1189" y="1"/>
                  </a:lnTo>
                  <a:cubicBezTo>
                    <a:pt x="937" y="10"/>
                    <a:pt x="766" y="59"/>
                    <a:pt x="530" y="84"/>
                  </a:cubicBezTo>
                  <a:cubicBezTo>
                    <a:pt x="530" y="78"/>
                    <a:pt x="524" y="68"/>
                    <a:pt x="544" y="62"/>
                  </a:cubicBezTo>
                  <a:lnTo>
                    <a:pt x="544" y="62"/>
                  </a:lnTo>
                  <a:cubicBezTo>
                    <a:pt x="395" y="104"/>
                    <a:pt x="223" y="152"/>
                    <a:pt x="55" y="191"/>
                  </a:cubicBezTo>
                  <a:lnTo>
                    <a:pt x="1" y="239"/>
                  </a:lnTo>
                  <a:cubicBezTo>
                    <a:pt x="210" y="195"/>
                    <a:pt x="414" y="139"/>
                    <a:pt x="617" y="104"/>
                  </a:cubicBezTo>
                  <a:cubicBezTo>
                    <a:pt x="818" y="78"/>
                    <a:pt x="1012" y="33"/>
                    <a:pt x="1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1"/>
            <p:cNvSpPr/>
            <p:nvPr/>
          </p:nvSpPr>
          <p:spPr>
            <a:xfrm>
              <a:off x="3192050" y="1621550"/>
              <a:ext cx="1075" cy="275"/>
            </a:xfrm>
            <a:custGeom>
              <a:rect b="b" l="l" r="r" t="t"/>
              <a:pathLst>
                <a:path extrusionOk="0" h="11" w="43">
                  <a:moveTo>
                    <a:pt x="43" y="1"/>
                  </a:moveTo>
                  <a:lnTo>
                    <a:pt x="1" y="10"/>
                  </a:lnTo>
                  <a:lnTo>
                    <a:pt x="20" y="10"/>
                  </a:lnTo>
                  <a:cubicBezTo>
                    <a:pt x="43" y="10"/>
                    <a:pt x="43" y="7"/>
                    <a:pt x="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1"/>
            <p:cNvSpPr/>
            <p:nvPr/>
          </p:nvSpPr>
          <p:spPr>
            <a:xfrm>
              <a:off x="3217075" y="1698675"/>
              <a:ext cx="22575" cy="24550"/>
            </a:xfrm>
            <a:custGeom>
              <a:rect b="b" l="l" r="r" t="t"/>
              <a:pathLst>
                <a:path extrusionOk="0" h="982" w="903">
                  <a:moveTo>
                    <a:pt x="902" y="0"/>
                  </a:moveTo>
                  <a:lnTo>
                    <a:pt x="443" y="427"/>
                  </a:lnTo>
                  <a:cubicBezTo>
                    <a:pt x="266" y="610"/>
                    <a:pt x="133" y="795"/>
                    <a:pt x="1" y="982"/>
                  </a:cubicBezTo>
                  <a:cubicBezTo>
                    <a:pt x="318" y="617"/>
                    <a:pt x="656" y="268"/>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1"/>
            <p:cNvSpPr/>
            <p:nvPr/>
          </p:nvSpPr>
          <p:spPr>
            <a:xfrm>
              <a:off x="3199900" y="1730400"/>
              <a:ext cx="13800" cy="15700"/>
            </a:xfrm>
            <a:custGeom>
              <a:rect b="b" l="l" r="r" t="t"/>
              <a:pathLst>
                <a:path extrusionOk="0" h="628" w="552">
                  <a:moveTo>
                    <a:pt x="552" y="0"/>
                  </a:moveTo>
                  <a:lnTo>
                    <a:pt x="552" y="0"/>
                  </a:lnTo>
                  <a:cubicBezTo>
                    <a:pt x="378" y="188"/>
                    <a:pt x="206" y="378"/>
                    <a:pt x="39" y="562"/>
                  </a:cubicBezTo>
                  <a:cubicBezTo>
                    <a:pt x="26" y="585"/>
                    <a:pt x="12" y="604"/>
                    <a:pt x="0" y="627"/>
                  </a:cubicBezTo>
                  <a:cubicBezTo>
                    <a:pt x="242" y="410"/>
                    <a:pt x="404" y="204"/>
                    <a:pt x="5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1"/>
            <p:cNvSpPr/>
            <p:nvPr/>
          </p:nvSpPr>
          <p:spPr>
            <a:xfrm>
              <a:off x="3204900" y="1723200"/>
              <a:ext cx="12200" cy="15300"/>
            </a:xfrm>
            <a:custGeom>
              <a:rect b="b" l="l" r="r" t="t"/>
              <a:pathLst>
                <a:path extrusionOk="0" h="612" w="488">
                  <a:moveTo>
                    <a:pt x="488" y="1"/>
                  </a:moveTo>
                  <a:lnTo>
                    <a:pt x="488" y="1"/>
                  </a:lnTo>
                  <a:cubicBezTo>
                    <a:pt x="310" y="204"/>
                    <a:pt x="139" y="415"/>
                    <a:pt x="0" y="611"/>
                  </a:cubicBezTo>
                  <a:cubicBezTo>
                    <a:pt x="204" y="401"/>
                    <a:pt x="346" y="201"/>
                    <a:pt x="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1"/>
            <p:cNvSpPr/>
            <p:nvPr/>
          </p:nvSpPr>
          <p:spPr>
            <a:xfrm>
              <a:off x="3251800" y="1639650"/>
              <a:ext cx="12950" cy="6875"/>
            </a:xfrm>
            <a:custGeom>
              <a:rect b="b" l="l" r="r" t="t"/>
              <a:pathLst>
                <a:path extrusionOk="0" h="275" w="518">
                  <a:moveTo>
                    <a:pt x="107" y="0"/>
                  </a:moveTo>
                  <a:cubicBezTo>
                    <a:pt x="78" y="3"/>
                    <a:pt x="43" y="9"/>
                    <a:pt x="1" y="19"/>
                  </a:cubicBezTo>
                  <a:lnTo>
                    <a:pt x="23" y="29"/>
                  </a:lnTo>
                  <a:cubicBezTo>
                    <a:pt x="98" y="42"/>
                    <a:pt x="153" y="74"/>
                    <a:pt x="214" y="103"/>
                  </a:cubicBezTo>
                  <a:cubicBezTo>
                    <a:pt x="281" y="129"/>
                    <a:pt x="333" y="164"/>
                    <a:pt x="385" y="203"/>
                  </a:cubicBezTo>
                  <a:cubicBezTo>
                    <a:pt x="440" y="226"/>
                    <a:pt x="482" y="252"/>
                    <a:pt x="518" y="274"/>
                  </a:cubicBezTo>
                  <a:cubicBezTo>
                    <a:pt x="485" y="210"/>
                    <a:pt x="411" y="158"/>
                    <a:pt x="353" y="100"/>
                  </a:cubicBezTo>
                  <a:cubicBezTo>
                    <a:pt x="223" y="52"/>
                    <a:pt x="150" y="19"/>
                    <a:pt x="1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1"/>
            <p:cNvSpPr/>
            <p:nvPr/>
          </p:nvSpPr>
          <p:spPr>
            <a:xfrm>
              <a:off x="3252525" y="1638600"/>
              <a:ext cx="5200" cy="1075"/>
            </a:xfrm>
            <a:custGeom>
              <a:rect b="b" l="l" r="r" t="t"/>
              <a:pathLst>
                <a:path extrusionOk="0" h="43" w="208">
                  <a:moveTo>
                    <a:pt x="72" y="0"/>
                  </a:moveTo>
                  <a:cubicBezTo>
                    <a:pt x="30" y="0"/>
                    <a:pt x="0" y="13"/>
                    <a:pt x="78" y="42"/>
                  </a:cubicBezTo>
                  <a:cubicBezTo>
                    <a:pt x="207" y="23"/>
                    <a:pt x="130"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1"/>
            <p:cNvSpPr/>
            <p:nvPr/>
          </p:nvSpPr>
          <p:spPr>
            <a:xfrm>
              <a:off x="3283775" y="1648350"/>
              <a:ext cx="850" cy="2600"/>
            </a:xfrm>
            <a:custGeom>
              <a:rect b="b" l="l" r="r" t="t"/>
              <a:pathLst>
                <a:path extrusionOk="0" h="104" w="34">
                  <a:moveTo>
                    <a:pt x="1" y="1"/>
                  </a:moveTo>
                  <a:lnTo>
                    <a:pt x="1" y="1"/>
                  </a:lnTo>
                  <a:cubicBezTo>
                    <a:pt x="3" y="8"/>
                    <a:pt x="5" y="15"/>
                    <a:pt x="7" y="22"/>
                  </a:cubicBezTo>
                  <a:lnTo>
                    <a:pt x="7" y="22"/>
                  </a:lnTo>
                  <a:lnTo>
                    <a:pt x="1" y="1"/>
                  </a:lnTo>
                  <a:close/>
                  <a:moveTo>
                    <a:pt x="7" y="22"/>
                  </a:moveTo>
                  <a:lnTo>
                    <a:pt x="10" y="33"/>
                  </a:lnTo>
                  <a:cubicBezTo>
                    <a:pt x="15" y="49"/>
                    <a:pt x="21" y="65"/>
                    <a:pt x="27" y="83"/>
                  </a:cubicBezTo>
                  <a:lnTo>
                    <a:pt x="27" y="83"/>
                  </a:lnTo>
                  <a:cubicBezTo>
                    <a:pt x="20" y="62"/>
                    <a:pt x="13" y="43"/>
                    <a:pt x="7" y="22"/>
                  </a:cubicBezTo>
                  <a:close/>
                  <a:moveTo>
                    <a:pt x="27" y="83"/>
                  </a:moveTo>
                  <a:lnTo>
                    <a:pt x="27" y="83"/>
                  </a:lnTo>
                  <a:cubicBezTo>
                    <a:pt x="29" y="90"/>
                    <a:pt x="31" y="97"/>
                    <a:pt x="33" y="104"/>
                  </a:cubicBezTo>
                  <a:cubicBezTo>
                    <a:pt x="31" y="97"/>
                    <a:pt x="29" y="89"/>
                    <a:pt x="27" y="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1"/>
            <p:cNvSpPr/>
            <p:nvPr/>
          </p:nvSpPr>
          <p:spPr>
            <a:xfrm>
              <a:off x="3230075" y="1673775"/>
              <a:ext cx="18700" cy="16750"/>
            </a:xfrm>
            <a:custGeom>
              <a:rect b="b" l="l" r="r" t="t"/>
              <a:pathLst>
                <a:path extrusionOk="0" h="670" w="748">
                  <a:moveTo>
                    <a:pt x="747" y="1"/>
                  </a:moveTo>
                  <a:cubicBezTo>
                    <a:pt x="460" y="218"/>
                    <a:pt x="191" y="450"/>
                    <a:pt x="1" y="670"/>
                  </a:cubicBezTo>
                  <a:cubicBezTo>
                    <a:pt x="30" y="650"/>
                    <a:pt x="78" y="612"/>
                    <a:pt x="108" y="592"/>
                  </a:cubicBezTo>
                  <a:cubicBezTo>
                    <a:pt x="156" y="518"/>
                    <a:pt x="243" y="418"/>
                    <a:pt x="343" y="334"/>
                  </a:cubicBezTo>
                  <a:cubicBezTo>
                    <a:pt x="472" y="218"/>
                    <a:pt x="612" y="111"/>
                    <a:pt x="7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1"/>
            <p:cNvSpPr/>
            <p:nvPr/>
          </p:nvSpPr>
          <p:spPr>
            <a:xfrm>
              <a:off x="3110250" y="1616800"/>
              <a:ext cx="175175" cy="163025"/>
            </a:xfrm>
            <a:custGeom>
              <a:rect b="b" l="l" r="r" t="t"/>
              <a:pathLst>
                <a:path extrusionOk="0" h="6521" w="7007">
                  <a:moveTo>
                    <a:pt x="1602" y="588"/>
                  </a:moveTo>
                  <a:lnTo>
                    <a:pt x="1602" y="588"/>
                  </a:lnTo>
                  <a:cubicBezTo>
                    <a:pt x="1564" y="617"/>
                    <a:pt x="1525" y="643"/>
                    <a:pt x="1486" y="671"/>
                  </a:cubicBezTo>
                  <a:cubicBezTo>
                    <a:pt x="1480" y="678"/>
                    <a:pt x="1474" y="681"/>
                    <a:pt x="1464" y="688"/>
                  </a:cubicBezTo>
                  <a:cubicBezTo>
                    <a:pt x="1451" y="707"/>
                    <a:pt x="1428" y="730"/>
                    <a:pt x="1396" y="753"/>
                  </a:cubicBezTo>
                  <a:cubicBezTo>
                    <a:pt x="1393" y="759"/>
                    <a:pt x="1393" y="762"/>
                    <a:pt x="1396" y="762"/>
                  </a:cubicBezTo>
                  <a:cubicBezTo>
                    <a:pt x="1422" y="762"/>
                    <a:pt x="1567" y="633"/>
                    <a:pt x="1596" y="598"/>
                  </a:cubicBezTo>
                  <a:cubicBezTo>
                    <a:pt x="1599" y="594"/>
                    <a:pt x="1599" y="591"/>
                    <a:pt x="1602" y="588"/>
                  </a:cubicBezTo>
                  <a:close/>
                  <a:moveTo>
                    <a:pt x="1800" y="885"/>
                  </a:moveTo>
                  <a:cubicBezTo>
                    <a:pt x="1784" y="917"/>
                    <a:pt x="1761" y="956"/>
                    <a:pt x="1732" y="985"/>
                  </a:cubicBezTo>
                  <a:lnTo>
                    <a:pt x="1712" y="995"/>
                  </a:lnTo>
                  <a:cubicBezTo>
                    <a:pt x="1742" y="956"/>
                    <a:pt x="1774" y="917"/>
                    <a:pt x="1800" y="885"/>
                  </a:cubicBezTo>
                  <a:close/>
                  <a:moveTo>
                    <a:pt x="6231" y="1399"/>
                  </a:moveTo>
                  <a:lnTo>
                    <a:pt x="6231" y="1399"/>
                  </a:lnTo>
                  <a:cubicBezTo>
                    <a:pt x="6260" y="1440"/>
                    <a:pt x="6277" y="1470"/>
                    <a:pt x="6267" y="1512"/>
                  </a:cubicBezTo>
                  <a:cubicBezTo>
                    <a:pt x="6263" y="1531"/>
                    <a:pt x="6260" y="1557"/>
                    <a:pt x="6244" y="1573"/>
                  </a:cubicBezTo>
                  <a:cubicBezTo>
                    <a:pt x="6234" y="1582"/>
                    <a:pt x="6225" y="1586"/>
                    <a:pt x="6215" y="1595"/>
                  </a:cubicBezTo>
                  <a:lnTo>
                    <a:pt x="6202" y="1605"/>
                  </a:lnTo>
                  <a:lnTo>
                    <a:pt x="6122" y="1637"/>
                  </a:lnTo>
                  <a:cubicBezTo>
                    <a:pt x="6218" y="1595"/>
                    <a:pt x="6205" y="1589"/>
                    <a:pt x="6215" y="1573"/>
                  </a:cubicBezTo>
                  <a:cubicBezTo>
                    <a:pt x="6238" y="1492"/>
                    <a:pt x="6241" y="1476"/>
                    <a:pt x="6231" y="1399"/>
                  </a:cubicBezTo>
                  <a:close/>
                  <a:moveTo>
                    <a:pt x="6260" y="1330"/>
                  </a:moveTo>
                  <a:lnTo>
                    <a:pt x="6260" y="1330"/>
                  </a:lnTo>
                  <a:cubicBezTo>
                    <a:pt x="6312" y="1399"/>
                    <a:pt x="6318" y="1424"/>
                    <a:pt x="6331" y="1470"/>
                  </a:cubicBezTo>
                  <a:cubicBezTo>
                    <a:pt x="6344" y="1534"/>
                    <a:pt x="6312" y="1618"/>
                    <a:pt x="6238" y="1657"/>
                  </a:cubicBezTo>
                  <a:cubicBezTo>
                    <a:pt x="6253" y="1637"/>
                    <a:pt x="6270" y="1628"/>
                    <a:pt x="6277" y="1605"/>
                  </a:cubicBezTo>
                  <a:cubicBezTo>
                    <a:pt x="6280" y="1592"/>
                    <a:pt x="6283" y="1582"/>
                    <a:pt x="6286" y="1573"/>
                  </a:cubicBezTo>
                  <a:cubicBezTo>
                    <a:pt x="6296" y="1485"/>
                    <a:pt x="6315" y="1463"/>
                    <a:pt x="6260" y="1330"/>
                  </a:cubicBezTo>
                  <a:close/>
                  <a:moveTo>
                    <a:pt x="1812" y="811"/>
                  </a:moveTo>
                  <a:cubicBezTo>
                    <a:pt x="1816" y="814"/>
                    <a:pt x="1816" y="817"/>
                    <a:pt x="1816" y="820"/>
                  </a:cubicBezTo>
                  <a:cubicBezTo>
                    <a:pt x="1538" y="1102"/>
                    <a:pt x="1299" y="1434"/>
                    <a:pt x="1105" y="1679"/>
                  </a:cubicBezTo>
                  <a:cubicBezTo>
                    <a:pt x="1305" y="1357"/>
                    <a:pt x="1564" y="1030"/>
                    <a:pt x="1812" y="811"/>
                  </a:cubicBezTo>
                  <a:close/>
                  <a:moveTo>
                    <a:pt x="821" y="1831"/>
                  </a:moveTo>
                  <a:lnTo>
                    <a:pt x="824" y="1857"/>
                  </a:lnTo>
                  <a:cubicBezTo>
                    <a:pt x="824" y="1841"/>
                    <a:pt x="824" y="1831"/>
                    <a:pt x="821" y="1831"/>
                  </a:cubicBezTo>
                  <a:close/>
                  <a:moveTo>
                    <a:pt x="724" y="2019"/>
                  </a:moveTo>
                  <a:lnTo>
                    <a:pt x="666" y="2135"/>
                  </a:lnTo>
                  <a:cubicBezTo>
                    <a:pt x="685" y="2109"/>
                    <a:pt x="705" y="2067"/>
                    <a:pt x="724" y="2019"/>
                  </a:cubicBezTo>
                  <a:close/>
                  <a:moveTo>
                    <a:pt x="327" y="2723"/>
                  </a:moveTo>
                  <a:lnTo>
                    <a:pt x="333" y="2726"/>
                  </a:lnTo>
                  <a:lnTo>
                    <a:pt x="327" y="2733"/>
                  </a:lnTo>
                  <a:lnTo>
                    <a:pt x="327" y="2723"/>
                  </a:lnTo>
                  <a:close/>
                  <a:moveTo>
                    <a:pt x="5575" y="2658"/>
                  </a:moveTo>
                  <a:cubicBezTo>
                    <a:pt x="5553" y="2681"/>
                    <a:pt x="5524" y="2716"/>
                    <a:pt x="5508" y="2736"/>
                  </a:cubicBezTo>
                  <a:cubicBezTo>
                    <a:pt x="5281" y="2939"/>
                    <a:pt x="5071" y="3162"/>
                    <a:pt x="4849" y="3391"/>
                  </a:cubicBezTo>
                  <a:cubicBezTo>
                    <a:pt x="5081" y="3117"/>
                    <a:pt x="5250" y="2881"/>
                    <a:pt x="5575" y="2658"/>
                  </a:cubicBezTo>
                  <a:close/>
                  <a:moveTo>
                    <a:pt x="6567" y="1592"/>
                  </a:moveTo>
                  <a:lnTo>
                    <a:pt x="6599" y="1605"/>
                  </a:lnTo>
                  <a:cubicBezTo>
                    <a:pt x="6602" y="1737"/>
                    <a:pt x="6499" y="1883"/>
                    <a:pt x="6341" y="1919"/>
                  </a:cubicBezTo>
                  <a:cubicBezTo>
                    <a:pt x="6147" y="1980"/>
                    <a:pt x="5898" y="2080"/>
                    <a:pt x="5724" y="2216"/>
                  </a:cubicBezTo>
                  <a:cubicBezTo>
                    <a:pt x="5256" y="2564"/>
                    <a:pt x="4816" y="2978"/>
                    <a:pt x="4467" y="3417"/>
                  </a:cubicBezTo>
                  <a:cubicBezTo>
                    <a:pt x="4412" y="3485"/>
                    <a:pt x="4315" y="3566"/>
                    <a:pt x="4254" y="3627"/>
                  </a:cubicBezTo>
                  <a:cubicBezTo>
                    <a:pt x="4445" y="3395"/>
                    <a:pt x="4591" y="3175"/>
                    <a:pt x="4794" y="2949"/>
                  </a:cubicBezTo>
                  <a:cubicBezTo>
                    <a:pt x="5117" y="2574"/>
                    <a:pt x="5533" y="2183"/>
                    <a:pt x="6076" y="1922"/>
                  </a:cubicBezTo>
                  <a:lnTo>
                    <a:pt x="6215" y="1857"/>
                  </a:lnTo>
                  <a:cubicBezTo>
                    <a:pt x="6257" y="1838"/>
                    <a:pt x="6289" y="1825"/>
                    <a:pt x="6318" y="1812"/>
                  </a:cubicBezTo>
                  <a:cubicBezTo>
                    <a:pt x="6344" y="1802"/>
                    <a:pt x="6367" y="1795"/>
                    <a:pt x="6389" y="1786"/>
                  </a:cubicBezTo>
                  <a:cubicBezTo>
                    <a:pt x="6396" y="1783"/>
                    <a:pt x="6402" y="1776"/>
                    <a:pt x="6405" y="1773"/>
                  </a:cubicBezTo>
                  <a:lnTo>
                    <a:pt x="6405" y="1773"/>
                  </a:lnTo>
                  <a:lnTo>
                    <a:pt x="6399" y="1783"/>
                  </a:lnTo>
                  <a:cubicBezTo>
                    <a:pt x="6463" y="1750"/>
                    <a:pt x="6529" y="1705"/>
                    <a:pt x="6570" y="1621"/>
                  </a:cubicBezTo>
                  <a:lnTo>
                    <a:pt x="6567" y="1592"/>
                  </a:lnTo>
                  <a:close/>
                  <a:moveTo>
                    <a:pt x="4849" y="3391"/>
                  </a:moveTo>
                  <a:lnTo>
                    <a:pt x="4794" y="3453"/>
                  </a:lnTo>
                  <a:cubicBezTo>
                    <a:pt x="4739" y="3520"/>
                    <a:pt x="4642" y="3595"/>
                    <a:pt x="4581" y="3656"/>
                  </a:cubicBezTo>
                  <a:cubicBezTo>
                    <a:pt x="4668" y="3566"/>
                    <a:pt x="4755" y="3481"/>
                    <a:pt x="4849" y="3391"/>
                  </a:cubicBezTo>
                  <a:close/>
                  <a:moveTo>
                    <a:pt x="59" y="4625"/>
                  </a:moveTo>
                  <a:lnTo>
                    <a:pt x="78" y="4777"/>
                  </a:lnTo>
                  <a:lnTo>
                    <a:pt x="65" y="4687"/>
                  </a:lnTo>
                  <a:lnTo>
                    <a:pt x="59" y="4625"/>
                  </a:lnTo>
                  <a:close/>
                  <a:moveTo>
                    <a:pt x="125" y="5107"/>
                  </a:moveTo>
                  <a:cubicBezTo>
                    <a:pt x="125" y="5110"/>
                    <a:pt x="126" y="5113"/>
                    <a:pt x="126" y="5116"/>
                  </a:cubicBezTo>
                  <a:cubicBezTo>
                    <a:pt x="126" y="5112"/>
                    <a:pt x="125" y="5109"/>
                    <a:pt x="125" y="5107"/>
                  </a:cubicBezTo>
                  <a:close/>
                  <a:moveTo>
                    <a:pt x="2443" y="5090"/>
                  </a:moveTo>
                  <a:cubicBezTo>
                    <a:pt x="2352" y="5177"/>
                    <a:pt x="2255" y="5271"/>
                    <a:pt x="2158" y="5346"/>
                  </a:cubicBezTo>
                  <a:cubicBezTo>
                    <a:pt x="2249" y="5268"/>
                    <a:pt x="2346" y="5177"/>
                    <a:pt x="2443" y="5090"/>
                  </a:cubicBezTo>
                  <a:close/>
                  <a:moveTo>
                    <a:pt x="272" y="5358"/>
                  </a:moveTo>
                  <a:lnTo>
                    <a:pt x="304" y="5491"/>
                  </a:lnTo>
                  <a:lnTo>
                    <a:pt x="301" y="5504"/>
                  </a:lnTo>
                  <a:lnTo>
                    <a:pt x="272" y="5358"/>
                  </a:lnTo>
                  <a:close/>
                  <a:moveTo>
                    <a:pt x="395" y="5501"/>
                  </a:moveTo>
                  <a:lnTo>
                    <a:pt x="395" y="5501"/>
                  </a:lnTo>
                  <a:cubicBezTo>
                    <a:pt x="398" y="5510"/>
                    <a:pt x="398" y="5516"/>
                    <a:pt x="401" y="5526"/>
                  </a:cubicBezTo>
                  <a:cubicBezTo>
                    <a:pt x="401" y="5532"/>
                    <a:pt x="405" y="5532"/>
                    <a:pt x="405" y="5532"/>
                  </a:cubicBezTo>
                  <a:cubicBezTo>
                    <a:pt x="408" y="5532"/>
                    <a:pt x="408" y="5532"/>
                    <a:pt x="408" y="5529"/>
                  </a:cubicBezTo>
                  <a:cubicBezTo>
                    <a:pt x="405" y="5520"/>
                    <a:pt x="398" y="5510"/>
                    <a:pt x="395" y="5501"/>
                  </a:cubicBezTo>
                  <a:close/>
                  <a:moveTo>
                    <a:pt x="3069" y="4477"/>
                  </a:moveTo>
                  <a:cubicBezTo>
                    <a:pt x="3237" y="4477"/>
                    <a:pt x="2885" y="4857"/>
                    <a:pt x="2455" y="5261"/>
                  </a:cubicBezTo>
                  <a:cubicBezTo>
                    <a:pt x="2233" y="5468"/>
                    <a:pt x="1994" y="5659"/>
                    <a:pt x="1767" y="5743"/>
                  </a:cubicBezTo>
                  <a:cubicBezTo>
                    <a:pt x="1626" y="5801"/>
                    <a:pt x="1499" y="5811"/>
                    <a:pt x="1396" y="5811"/>
                  </a:cubicBezTo>
                  <a:cubicBezTo>
                    <a:pt x="1335" y="5811"/>
                    <a:pt x="1283" y="5807"/>
                    <a:pt x="1241" y="5807"/>
                  </a:cubicBezTo>
                  <a:cubicBezTo>
                    <a:pt x="1222" y="5756"/>
                    <a:pt x="1267" y="5749"/>
                    <a:pt x="1338" y="5749"/>
                  </a:cubicBezTo>
                  <a:lnTo>
                    <a:pt x="1399" y="5749"/>
                  </a:lnTo>
                  <a:cubicBezTo>
                    <a:pt x="1451" y="5749"/>
                    <a:pt x="1516" y="5749"/>
                    <a:pt x="1580" y="5733"/>
                  </a:cubicBezTo>
                  <a:cubicBezTo>
                    <a:pt x="1777" y="5698"/>
                    <a:pt x="2013" y="5529"/>
                    <a:pt x="2133" y="5439"/>
                  </a:cubicBezTo>
                  <a:cubicBezTo>
                    <a:pt x="2446" y="5200"/>
                    <a:pt x="2778" y="4826"/>
                    <a:pt x="3060" y="4477"/>
                  </a:cubicBezTo>
                  <a:close/>
                  <a:moveTo>
                    <a:pt x="4746" y="0"/>
                  </a:moveTo>
                  <a:cubicBezTo>
                    <a:pt x="4587" y="0"/>
                    <a:pt x="4426" y="9"/>
                    <a:pt x="4264" y="26"/>
                  </a:cubicBezTo>
                  <a:cubicBezTo>
                    <a:pt x="4138" y="51"/>
                    <a:pt x="4009" y="64"/>
                    <a:pt x="3925" y="97"/>
                  </a:cubicBezTo>
                  <a:cubicBezTo>
                    <a:pt x="3905" y="109"/>
                    <a:pt x="3883" y="123"/>
                    <a:pt x="3860" y="139"/>
                  </a:cubicBezTo>
                  <a:cubicBezTo>
                    <a:pt x="3828" y="164"/>
                    <a:pt x="3799" y="191"/>
                    <a:pt x="3770" y="213"/>
                  </a:cubicBezTo>
                  <a:cubicBezTo>
                    <a:pt x="3932" y="168"/>
                    <a:pt x="4102" y="155"/>
                    <a:pt x="4248" y="123"/>
                  </a:cubicBezTo>
                  <a:lnTo>
                    <a:pt x="4248" y="123"/>
                  </a:lnTo>
                  <a:cubicBezTo>
                    <a:pt x="4229" y="129"/>
                    <a:pt x="4232" y="136"/>
                    <a:pt x="4232" y="142"/>
                  </a:cubicBezTo>
                  <a:cubicBezTo>
                    <a:pt x="4461" y="106"/>
                    <a:pt x="4626" y="103"/>
                    <a:pt x="4865" y="103"/>
                  </a:cubicBezTo>
                  <a:cubicBezTo>
                    <a:pt x="4526" y="152"/>
                    <a:pt x="4119" y="171"/>
                    <a:pt x="3715" y="261"/>
                  </a:cubicBezTo>
                  <a:cubicBezTo>
                    <a:pt x="3695" y="281"/>
                    <a:pt x="3680" y="297"/>
                    <a:pt x="3667" y="313"/>
                  </a:cubicBezTo>
                  <a:cubicBezTo>
                    <a:pt x="4074" y="230"/>
                    <a:pt x="4490" y="206"/>
                    <a:pt x="4904" y="206"/>
                  </a:cubicBezTo>
                  <a:lnTo>
                    <a:pt x="4929" y="206"/>
                  </a:lnTo>
                  <a:cubicBezTo>
                    <a:pt x="5311" y="233"/>
                    <a:pt x="5691" y="300"/>
                    <a:pt x="6034" y="458"/>
                  </a:cubicBezTo>
                  <a:cubicBezTo>
                    <a:pt x="6070" y="471"/>
                    <a:pt x="6102" y="488"/>
                    <a:pt x="6134" y="507"/>
                  </a:cubicBezTo>
                  <a:cubicBezTo>
                    <a:pt x="6277" y="568"/>
                    <a:pt x="6396" y="659"/>
                    <a:pt x="6518" y="759"/>
                  </a:cubicBezTo>
                  <a:cubicBezTo>
                    <a:pt x="6467" y="704"/>
                    <a:pt x="6412" y="649"/>
                    <a:pt x="6354" y="591"/>
                  </a:cubicBezTo>
                  <a:lnTo>
                    <a:pt x="6354" y="591"/>
                  </a:lnTo>
                  <a:lnTo>
                    <a:pt x="6541" y="762"/>
                  </a:lnTo>
                  <a:lnTo>
                    <a:pt x="6615" y="859"/>
                  </a:lnTo>
                  <a:cubicBezTo>
                    <a:pt x="6664" y="914"/>
                    <a:pt x="6712" y="975"/>
                    <a:pt x="6754" y="1043"/>
                  </a:cubicBezTo>
                  <a:cubicBezTo>
                    <a:pt x="6861" y="1208"/>
                    <a:pt x="6932" y="1412"/>
                    <a:pt x="6903" y="1634"/>
                  </a:cubicBezTo>
                  <a:cubicBezTo>
                    <a:pt x="6919" y="1470"/>
                    <a:pt x="6880" y="1315"/>
                    <a:pt x="6812" y="1169"/>
                  </a:cubicBezTo>
                  <a:cubicBezTo>
                    <a:pt x="6777" y="1095"/>
                    <a:pt x="6735" y="1024"/>
                    <a:pt x="6690" y="959"/>
                  </a:cubicBezTo>
                  <a:lnTo>
                    <a:pt x="6690" y="959"/>
                  </a:lnTo>
                  <a:cubicBezTo>
                    <a:pt x="6806" y="1163"/>
                    <a:pt x="6880" y="1408"/>
                    <a:pt x="6829" y="1640"/>
                  </a:cubicBezTo>
                  <a:cubicBezTo>
                    <a:pt x="6784" y="1877"/>
                    <a:pt x="6587" y="2044"/>
                    <a:pt x="6367" y="2125"/>
                  </a:cubicBezTo>
                  <a:lnTo>
                    <a:pt x="6363" y="2125"/>
                  </a:lnTo>
                  <a:cubicBezTo>
                    <a:pt x="6128" y="2222"/>
                    <a:pt x="5853" y="2406"/>
                    <a:pt x="5633" y="2600"/>
                  </a:cubicBezTo>
                  <a:lnTo>
                    <a:pt x="5627" y="2619"/>
                  </a:lnTo>
                  <a:lnTo>
                    <a:pt x="5575" y="2658"/>
                  </a:lnTo>
                  <a:cubicBezTo>
                    <a:pt x="5591" y="2639"/>
                    <a:pt x="5608" y="2619"/>
                    <a:pt x="5621" y="2609"/>
                  </a:cubicBezTo>
                  <a:lnTo>
                    <a:pt x="5633" y="2600"/>
                  </a:lnTo>
                  <a:cubicBezTo>
                    <a:pt x="5679" y="2484"/>
                    <a:pt x="5912" y="2329"/>
                    <a:pt x="6128" y="2226"/>
                  </a:cubicBezTo>
                  <a:cubicBezTo>
                    <a:pt x="6118" y="2226"/>
                    <a:pt x="6115" y="2222"/>
                    <a:pt x="6118" y="2219"/>
                  </a:cubicBezTo>
                  <a:cubicBezTo>
                    <a:pt x="6128" y="2202"/>
                    <a:pt x="6199" y="2177"/>
                    <a:pt x="6192" y="2164"/>
                  </a:cubicBezTo>
                  <a:cubicBezTo>
                    <a:pt x="6308" y="2099"/>
                    <a:pt x="6422" y="2032"/>
                    <a:pt x="6505" y="1974"/>
                  </a:cubicBezTo>
                  <a:cubicBezTo>
                    <a:pt x="6583" y="1902"/>
                    <a:pt x="6638" y="1819"/>
                    <a:pt x="6660" y="1731"/>
                  </a:cubicBezTo>
                  <a:cubicBezTo>
                    <a:pt x="6754" y="1473"/>
                    <a:pt x="6657" y="1199"/>
                    <a:pt x="6460" y="1030"/>
                  </a:cubicBezTo>
                  <a:cubicBezTo>
                    <a:pt x="6432" y="1008"/>
                    <a:pt x="6396" y="969"/>
                    <a:pt x="6360" y="923"/>
                  </a:cubicBezTo>
                  <a:cubicBezTo>
                    <a:pt x="6318" y="888"/>
                    <a:pt x="6277" y="853"/>
                    <a:pt x="6225" y="811"/>
                  </a:cubicBezTo>
                  <a:cubicBezTo>
                    <a:pt x="6189" y="785"/>
                    <a:pt x="6141" y="765"/>
                    <a:pt x="6092" y="746"/>
                  </a:cubicBezTo>
                  <a:lnTo>
                    <a:pt x="6092" y="746"/>
                  </a:lnTo>
                  <a:cubicBezTo>
                    <a:pt x="6137" y="775"/>
                    <a:pt x="6176" y="811"/>
                    <a:pt x="6208" y="853"/>
                  </a:cubicBezTo>
                  <a:cubicBezTo>
                    <a:pt x="6205" y="853"/>
                    <a:pt x="6031" y="730"/>
                    <a:pt x="5821" y="659"/>
                  </a:cubicBezTo>
                  <a:cubicBezTo>
                    <a:pt x="5666" y="594"/>
                    <a:pt x="5491" y="568"/>
                    <a:pt x="5417" y="568"/>
                  </a:cubicBezTo>
                  <a:cubicBezTo>
                    <a:pt x="5391" y="568"/>
                    <a:pt x="5378" y="571"/>
                    <a:pt x="5381" y="578"/>
                  </a:cubicBezTo>
                  <a:cubicBezTo>
                    <a:pt x="5375" y="591"/>
                    <a:pt x="5582" y="607"/>
                    <a:pt x="5815" y="714"/>
                  </a:cubicBezTo>
                  <a:cubicBezTo>
                    <a:pt x="6050" y="811"/>
                    <a:pt x="6312" y="1005"/>
                    <a:pt x="6415" y="1211"/>
                  </a:cubicBezTo>
                  <a:cubicBezTo>
                    <a:pt x="6415" y="1240"/>
                    <a:pt x="6396" y="1250"/>
                    <a:pt x="6367" y="1250"/>
                  </a:cubicBezTo>
                  <a:cubicBezTo>
                    <a:pt x="6312" y="1250"/>
                    <a:pt x="6228" y="1214"/>
                    <a:pt x="6195" y="1199"/>
                  </a:cubicBezTo>
                  <a:lnTo>
                    <a:pt x="6180" y="1188"/>
                  </a:lnTo>
                  <a:lnTo>
                    <a:pt x="6180" y="1188"/>
                  </a:lnTo>
                  <a:cubicBezTo>
                    <a:pt x="6218" y="1237"/>
                    <a:pt x="6244" y="1285"/>
                    <a:pt x="6260" y="1330"/>
                  </a:cubicBezTo>
                  <a:cubicBezTo>
                    <a:pt x="6234" y="1292"/>
                    <a:pt x="6212" y="1253"/>
                    <a:pt x="6167" y="1221"/>
                  </a:cubicBezTo>
                  <a:cubicBezTo>
                    <a:pt x="6134" y="1182"/>
                    <a:pt x="6098" y="1147"/>
                    <a:pt x="6047" y="1117"/>
                  </a:cubicBezTo>
                  <a:lnTo>
                    <a:pt x="6040" y="1114"/>
                  </a:lnTo>
                  <a:lnTo>
                    <a:pt x="6040" y="1114"/>
                  </a:lnTo>
                  <a:cubicBezTo>
                    <a:pt x="6150" y="1202"/>
                    <a:pt x="6199" y="1327"/>
                    <a:pt x="6231" y="1399"/>
                  </a:cubicBezTo>
                  <a:cubicBezTo>
                    <a:pt x="6163" y="1269"/>
                    <a:pt x="5967" y="1105"/>
                    <a:pt x="5740" y="1030"/>
                  </a:cubicBezTo>
                  <a:lnTo>
                    <a:pt x="5740" y="1030"/>
                  </a:lnTo>
                  <a:cubicBezTo>
                    <a:pt x="5870" y="1114"/>
                    <a:pt x="6021" y="1214"/>
                    <a:pt x="6083" y="1308"/>
                  </a:cubicBezTo>
                  <a:lnTo>
                    <a:pt x="6199" y="1454"/>
                  </a:lnTo>
                  <a:cubicBezTo>
                    <a:pt x="6212" y="1476"/>
                    <a:pt x="6208" y="1512"/>
                    <a:pt x="6183" y="1534"/>
                  </a:cubicBezTo>
                  <a:lnTo>
                    <a:pt x="6186" y="1534"/>
                  </a:lnTo>
                  <a:cubicBezTo>
                    <a:pt x="6199" y="1534"/>
                    <a:pt x="6118" y="1567"/>
                    <a:pt x="6060" y="1592"/>
                  </a:cubicBezTo>
                  <a:cubicBezTo>
                    <a:pt x="5995" y="1618"/>
                    <a:pt x="5934" y="1637"/>
                    <a:pt x="5873" y="1673"/>
                  </a:cubicBezTo>
                  <a:cubicBezTo>
                    <a:pt x="5750" y="1747"/>
                    <a:pt x="5618" y="1815"/>
                    <a:pt x="5517" y="1892"/>
                  </a:cubicBezTo>
                  <a:cubicBezTo>
                    <a:pt x="5298" y="2047"/>
                    <a:pt x="5110" y="2209"/>
                    <a:pt x="4932" y="2374"/>
                  </a:cubicBezTo>
                  <a:cubicBezTo>
                    <a:pt x="4858" y="2471"/>
                    <a:pt x="4777" y="2558"/>
                    <a:pt x="4700" y="2642"/>
                  </a:cubicBezTo>
                  <a:cubicBezTo>
                    <a:pt x="4481" y="2861"/>
                    <a:pt x="4296" y="3046"/>
                    <a:pt x="4109" y="3229"/>
                  </a:cubicBezTo>
                  <a:lnTo>
                    <a:pt x="4115" y="3229"/>
                  </a:lnTo>
                  <a:cubicBezTo>
                    <a:pt x="4145" y="3229"/>
                    <a:pt x="4064" y="3307"/>
                    <a:pt x="4070" y="3317"/>
                  </a:cubicBezTo>
                  <a:cubicBezTo>
                    <a:pt x="3915" y="3530"/>
                    <a:pt x="3695" y="3733"/>
                    <a:pt x="3486" y="3950"/>
                  </a:cubicBezTo>
                  <a:cubicBezTo>
                    <a:pt x="3453" y="3979"/>
                    <a:pt x="3447" y="3973"/>
                    <a:pt x="3408" y="3995"/>
                  </a:cubicBezTo>
                  <a:cubicBezTo>
                    <a:pt x="3202" y="4360"/>
                    <a:pt x="2817" y="4741"/>
                    <a:pt x="2443" y="5090"/>
                  </a:cubicBezTo>
                  <a:cubicBezTo>
                    <a:pt x="2653" y="4881"/>
                    <a:pt x="2843" y="4657"/>
                    <a:pt x="3030" y="4428"/>
                  </a:cubicBezTo>
                  <a:lnTo>
                    <a:pt x="3030" y="4428"/>
                  </a:lnTo>
                  <a:cubicBezTo>
                    <a:pt x="2791" y="4699"/>
                    <a:pt x="2556" y="4961"/>
                    <a:pt x="2316" y="5194"/>
                  </a:cubicBezTo>
                  <a:cubicBezTo>
                    <a:pt x="2078" y="5436"/>
                    <a:pt x="1832" y="5610"/>
                    <a:pt x="1590" y="5639"/>
                  </a:cubicBezTo>
                  <a:cubicBezTo>
                    <a:pt x="1577" y="5643"/>
                    <a:pt x="1560" y="5643"/>
                    <a:pt x="1544" y="5643"/>
                  </a:cubicBezTo>
                  <a:cubicBezTo>
                    <a:pt x="1354" y="5643"/>
                    <a:pt x="1192" y="5532"/>
                    <a:pt x="1070" y="5307"/>
                  </a:cubicBezTo>
                  <a:cubicBezTo>
                    <a:pt x="943" y="5067"/>
                    <a:pt x="870" y="4770"/>
                    <a:pt x="840" y="4467"/>
                  </a:cubicBezTo>
                  <a:cubicBezTo>
                    <a:pt x="812" y="4218"/>
                    <a:pt x="827" y="3963"/>
                    <a:pt x="857" y="3711"/>
                  </a:cubicBezTo>
                  <a:cubicBezTo>
                    <a:pt x="863" y="3730"/>
                    <a:pt x="870" y="3753"/>
                    <a:pt x="876" y="3776"/>
                  </a:cubicBezTo>
                  <a:cubicBezTo>
                    <a:pt x="912" y="3466"/>
                    <a:pt x="960" y="3178"/>
                    <a:pt x="1054" y="2878"/>
                  </a:cubicBezTo>
                  <a:cubicBezTo>
                    <a:pt x="1060" y="2852"/>
                    <a:pt x="1070" y="2822"/>
                    <a:pt x="1076" y="2797"/>
                  </a:cubicBezTo>
                  <a:cubicBezTo>
                    <a:pt x="1277" y="2177"/>
                    <a:pt x="1609" y="1695"/>
                    <a:pt x="2087" y="1221"/>
                  </a:cubicBezTo>
                  <a:cubicBezTo>
                    <a:pt x="2207" y="1108"/>
                    <a:pt x="2319" y="988"/>
                    <a:pt x="2452" y="885"/>
                  </a:cubicBezTo>
                  <a:cubicBezTo>
                    <a:pt x="2543" y="798"/>
                    <a:pt x="2336" y="875"/>
                    <a:pt x="2494" y="737"/>
                  </a:cubicBezTo>
                  <a:lnTo>
                    <a:pt x="2494" y="737"/>
                  </a:lnTo>
                  <a:cubicBezTo>
                    <a:pt x="2484" y="740"/>
                    <a:pt x="2474" y="743"/>
                    <a:pt x="2462" y="746"/>
                  </a:cubicBezTo>
                  <a:cubicBezTo>
                    <a:pt x="2343" y="856"/>
                    <a:pt x="2252" y="966"/>
                    <a:pt x="2200" y="975"/>
                  </a:cubicBezTo>
                  <a:cubicBezTo>
                    <a:pt x="2171" y="975"/>
                    <a:pt x="2188" y="943"/>
                    <a:pt x="2222" y="895"/>
                  </a:cubicBezTo>
                  <a:cubicBezTo>
                    <a:pt x="2278" y="817"/>
                    <a:pt x="2391" y="698"/>
                    <a:pt x="2471" y="601"/>
                  </a:cubicBezTo>
                  <a:cubicBezTo>
                    <a:pt x="2471" y="591"/>
                    <a:pt x="2471" y="581"/>
                    <a:pt x="2474" y="565"/>
                  </a:cubicBezTo>
                  <a:cubicBezTo>
                    <a:pt x="2474" y="565"/>
                    <a:pt x="2498" y="549"/>
                    <a:pt x="2526" y="530"/>
                  </a:cubicBezTo>
                  <a:lnTo>
                    <a:pt x="2536" y="510"/>
                  </a:lnTo>
                  <a:cubicBezTo>
                    <a:pt x="2520" y="504"/>
                    <a:pt x="2520" y="485"/>
                    <a:pt x="2523" y="462"/>
                  </a:cubicBezTo>
                  <a:lnTo>
                    <a:pt x="2523" y="462"/>
                  </a:lnTo>
                  <a:lnTo>
                    <a:pt x="2336" y="601"/>
                  </a:lnTo>
                  <a:cubicBezTo>
                    <a:pt x="2371" y="530"/>
                    <a:pt x="2416" y="465"/>
                    <a:pt x="2504" y="381"/>
                  </a:cubicBezTo>
                  <a:lnTo>
                    <a:pt x="2504" y="378"/>
                  </a:lnTo>
                  <a:lnTo>
                    <a:pt x="2510" y="375"/>
                  </a:lnTo>
                  <a:lnTo>
                    <a:pt x="2571" y="319"/>
                  </a:lnTo>
                  <a:lnTo>
                    <a:pt x="2571" y="319"/>
                  </a:lnTo>
                  <a:cubicBezTo>
                    <a:pt x="2455" y="375"/>
                    <a:pt x="2391" y="400"/>
                    <a:pt x="2358" y="400"/>
                  </a:cubicBezTo>
                  <a:cubicBezTo>
                    <a:pt x="2319" y="400"/>
                    <a:pt x="2326" y="365"/>
                    <a:pt x="2358" y="316"/>
                  </a:cubicBezTo>
                  <a:lnTo>
                    <a:pt x="2358" y="316"/>
                  </a:lnTo>
                  <a:cubicBezTo>
                    <a:pt x="2343" y="323"/>
                    <a:pt x="2326" y="333"/>
                    <a:pt x="2313" y="339"/>
                  </a:cubicBezTo>
                  <a:lnTo>
                    <a:pt x="2284" y="381"/>
                  </a:lnTo>
                  <a:cubicBezTo>
                    <a:pt x="2242" y="397"/>
                    <a:pt x="2219" y="404"/>
                    <a:pt x="2210" y="404"/>
                  </a:cubicBezTo>
                  <a:cubicBezTo>
                    <a:pt x="2194" y="404"/>
                    <a:pt x="2216" y="385"/>
                    <a:pt x="2261" y="346"/>
                  </a:cubicBezTo>
                  <a:lnTo>
                    <a:pt x="2261" y="346"/>
                  </a:lnTo>
                  <a:cubicBezTo>
                    <a:pt x="2168" y="397"/>
                    <a:pt x="2071" y="491"/>
                    <a:pt x="1964" y="526"/>
                  </a:cubicBezTo>
                  <a:cubicBezTo>
                    <a:pt x="2055" y="455"/>
                    <a:pt x="2168" y="391"/>
                    <a:pt x="2261" y="336"/>
                  </a:cubicBezTo>
                  <a:lnTo>
                    <a:pt x="2261" y="336"/>
                  </a:lnTo>
                  <a:cubicBezTo>
                    <a:pt x="2048" y="443"/>
                    <a:pt x="1961" y="436"/>
                    <a:pt x="1638" y="698"/>
                  </a:cubicBezTo>
                  <a:cubicBezTo>
                    <a:pt x="1629" y="695"/>
                    <a:pt x="1654" y="662"/>
                    <a:pt x="1645" y="662"/>
                  </a:cubicBezTo>
                  <a:cubicBezTo>
                    <a:pt x="1641" y="662"/>
                    <a:pt x="1629" y="668"/>
                    <a:pt x="1606" y="688"/>
                  </a:cubicBezTo>
                  <a:cubicBezTo>
                    <a:pt x="1444" y="840"/>
                    <a:pt x="1590" y="756"/>
                    <a:pt x="1551" y="817"/>
                  </a:cubicBezTo>
                  <a:cubicBezTo>
                    <a:pt x="1667" y="695"/>
                    <a:pt x="1745" y="662"/>
                    <a:pt x="1839" y="626"/>
                  </a:cubicBezTo>
                  <a:lnTo>
                    <a:pt x="1839" y="626"/>
                  </a:lnTo>
                  <a:lnTo>
                    <a:pt x="1809" y="665"/>
                  </a:lnTo>
                  <a:cubicBezTo>
                    <a:pt x="1809" y="665"/>
                    <a:pt x="1809" y="665"/>
                    <a:pt x="1809" y="665"/>
                  </a:cubicBezTo>
                  <a:lnTo>
                    <a:pt x="1809" y="665"/>
                  </a:lnTo>
                  <a:cubicBezTo>
                    <a:pt x="1816" y="665"/>
                    <a:pt x="1809" y="671"/>
                    <a:pt x="1790" y="695"/>
                  </a:cubicBezTo>
                  <a:lnTo>
                    <a:pt x="1809" y="665"/>
                  </a:lnTo>
                  <a:lnTo>
                    <a:pt x="1809" y="665"/>
                  </a:lnTo>
                  <a:cubicBezTo>
                    <a:pt x="1796" y="665"/>
                    <a:pt x="1712" y="723"/>
                    <a:pt x="1684" y="733"/>
                  </a:cubicBezTo>
                  <a:lnTo>
                    <a:pt x="1684" y="778"/>
                  </a:lnTo>
                  <a:cubicBezTo>
                    <a:pt x="1680" y="772"/>
                    <a:pt x="1677" y="768"/>
                    <a:pt x="1667" y="768"/>
                  </a:cubicBezTo>
                  <a:cubicBezTo>
                    <a:pt x="1626" y="768"/>
                    <a:pt x="1512" y="846"/>
                    <a:pt x="1435" y="930"/>
                  </a:cubicBezTo>
                  <a:cubicBezTo>
                    <a:pt x="1499" y="892"/>
                    <a:pt x="1522" y="881"/>
                    <a:pt x="1535" y="881"/>
                  </a:cubicBezTo>
                  <a:cubicBezTo>
                    <a:pt x="1548" y="881"/>
                    <a:pt x="1554" y="888"/>
                    <a:pt x="1580" y="892"/>
                  </a:cubicBezTo>
                  <a:cubicBezTo>
                    <a:pt x="1467" y="1040"/>
                    <a:pt x="1393" y="998"/>
                    <a:pt x="1286" y="1182"/>
                  </a:cubicBezTo>
                  <a:cubicBezTo>
                    <a:pt x="1286" y="1166"/>
                    <a:pt x="1347" y="1092"/>
                    <a:pt x="1338" y="1092"/>
                  </a:cubicBezTo>
                  <a:cubicBezTo>
                    <a:pt x="1335" y="1092"/>
                    <a:pt x="1322" y="1102"/>
                    <a:pt x="1289" y="1130"/>
                  </a:cubicBezTo>
                  <a:cubicBezTo>
                    <a:pt x="1202" y="1224"/>
                    <a:pt x="1234" y="1230"/>
                    <a:pt x="1183" y="1302"/>
                  </a:cubicBezTo>
                  <a:cubicBezTo>
                    <a:pt x="1225" y="1211"/>
                    <a:pt x="1192" y="1214"/>
                    <a:pt x="1238" y="1111"/>
                  </a:cubicBezTo>
                  <a:cubicBezTo>
                    <a:pt x="1396" y="940"/>
                    <a:pt x="1296" y="1033"/>
                    <a:pt x="1457" y="875"/>
                  </a:cubicBezTo>
                  <a:lnTo>
                    <a:pt x="1457" y="875"/>
                  </a:lnTo>
                  <a:cubicBezTo>
                    <a:pt x="1405" y="911"/>
                    <a:pt x="1347" y="943"/>
                    <a:pt x="1299" y="988"/>
                  </a:cubicBezTo>
                  <a:cubicBezTo>
                    <a:pt x="1438" y="843"/>
                    <a:pt x="1383" y="865"/>
                    <a:pt x="1386" y="843"/>
                  </a:cubicBezTo>
                  <a:lnTo>
                    <a:pt x="1386" y="843"/>
                  </a:lnTo>
                  <a:cubicBezTo>
                    <a:pt x="1112" y="1059"/>
                    <a:pt x="1238" y="1063"/>
                    <a:pt x="1079" y="1214"/>
                  </a:cubicBezTo>
                  <a:cubicBezTo>
                    <a:pt x="1070" y="1230"/>
                    <a:pt x="1067" y="1237"/>
                    <a:pt x="1070" y="1237"/>
                  </a:cubicBezTo>
                  <a:cubicBezTo>
                    <a:pt x="1073" y="1237"/>
                    <a:pt x="1092" y="1218"/>
                    <a:pt x="1112" y="1199"/>
                  </a:cubicBezTo>
                  <a:cubicBezTo>
                    <a:pt x="1131" y="1179"/>
                    <a:pt x="1147" y="1160"/>
                    <a:pt x="1150" y="1160"/>
                  </a:cubicBezTo>
                  <a:lnTo>
                    <a:pt x="1150" y="1160"/>
                  </a:lnTo>
                  <a:cubicBezTo>
                    <a:pt x="1154" y="1160"/>
                    <a:pt x="1147" y="1169"/>
                    <a:pt x="1125" y="1202"/>
                  </a:cubicBezTo>
                  <a:cubicBezTo>
                    <a:pt x="989" y="1354"/>
                    <a:pt x="1109" y="1250"/>
                    <a:pt x="982" y="1437"/>
                  </a:cubicBezTo>
                  <a:lnTo>
                    <a:pt x="992" y="1399"/>
                  </a:lnTo>
                  <a:lnTo>
                    <a:pt x="992" y="1399"/>
                  </a:lnTo>
                  <a:cubicBezTo>
                    <a:pt x="937" y="1443"/>
                    <a:pt x="915" y="1515"/>
                    <a:pt x="866" y="1579"/>
                  </a:cubicBezTo>
                  <a:cubicBezTo>
                    <a:pt x="827" y="1657"/>
                    <a:pt x="1002" y="1554"/>
                    <a:pt x="824" y="1861"/>
                  </a:cubicBezTo>
                  <a:lnTo>
                    <a:pt x="831" y="1919"/>
                  </a:lnTo>
                  <a:cubicBezTo>
                    <a:pt x="650" y="2277"/>
                    <a:pt x="585" y="2409"/>
                    <a:pt x="478" y="2749"/>
                  </a:cubicBezTo>
                  <a:cubicBezTo>
                    <a:pt x="475" y="2755"/>
                    <a:pt x="472" y="2755"/>
                    <a:pt x="472" y="2755"/>
                  </a:cubicBezTo>
                  <a:cubicBezTo>
                    <a:pt x="466" y="2755"/>
                    <a:pt x="472" y="2726"/>
                    <a:pt x="475" y="2710"/>
                  </a:cubicBezTo>
                  <a:lnTo>
                    <a:pt x="475" y="2710"/>
                  </a:lnTo>
                  <a:cubicBezTo>
                    <a:pt x="405" y="2949"/>
                    <a:pt x="314" y="3320"/>
                    <a:pt x="323" y="3508"/>
                  </a:cubicBezTo>
                  <a:cubicBezTo>
                    <a:pt x="317" y="3575"/>
                    <a:pt x="285" y="3733"/>
                    <a:pt x="272" y="3733"/>
                  </a:cubicBezTo>
                  <a:cubicBezTo>
                    <a:pt x="269" y="3733"/>
                    <a:pt x="269" y="3730"/>
                    <a:pt x="265" y="3718"/>
                  </a:cubicBezTo>
                  <a:cubicBezTo>
                    <a:pt x="265" y="3763"/>
                    <a:pt x="262" y="3805"/>
                    <a:pt x="262" y="3846"/>
                  </a:cubicBezTo>
                  <a:lnTo>
                    <a:pt x="259" y="3846"/>
                  </a:lnTo>
                  <a:cubicBezTo>
                    <a:pt x="243" y="3846"/>
                    <a:pt x="262" y="3743"/>
                    <a:pt x="250" y="3740"/>
                  </a:cubicBezTo>
                  <a:lnTo>
                    <a:pt x="250" y="3740"/>
                  </a:lnTo>
                  <a:cubicBezTo>
                    <a:pt x="246" y="3766"/>
                    <a:pt x="243" y="3782"/>
                    <a:pt x="243" y="3791"/>
                  </a:cubicBezTo>
                  <a:cubicBezTo>
                    <a:pt x="230" y="3750"/>
                    <a:pt x="175" y="3840"/>
                    <a:pt x="211" y="3572"/>
                  </a:cubicBezTo>
                  <a:cubicBezTo>
                    <a:pt x="217" y="3556"/>
                    <a:pt x="223" y="3550"/>
                    <a:pt x="226" y="3550"/>
                  </a:cubicBezTo>
                  <a:cubicBezTo>
                    <a:pt x="237" y="3550"/>
                    <a:pt x="230" y="3591"/>
                    <a:pt x="226" y="3633"/>
                  </a:cubicBezTo>
                  <a:cubicBezTo>
                    <a:pt x="223" y="3675"/>
                    <a:pt x="220" y="3718"/>
                    <a:pt x="233" y="3718"/>
                  </a:cubicBezTo>
                  <a:cubicBezTo>
                    <a:pt x="237" y="3718"/>
                    <a:pt x="240" y="3714"/>
                    <a:pt x="246" y="3711"/>
                  </a:cubicBezTo>
                  <a:cubicBezTo>
                    <a:pt x="259" y="3617"/>
                    <a:pt x="240" y="3624"/>
                    <a:pt x="233" y="3617"/>
                  </a:cubicBezTo>
                  <a:cubicBezTo>
                    <a:pt x="246" y="3524"/>
                    <a:pt x="256" y="3508"/>
                    <a:pt x="262" y="3508"/>
                  </a:cubicBezTo>
                  <a:cubicBezTo>
                    <a:pt x="265" y="3508"/>
                    <a:pt x="269" y="3508"/>
                    <a:pt x="272" y="3511"/>
                  </a:cubicBezTo>
                  <a:cubicBezTo>
                    <a:pt x="262" y="3462"/>
                    <a:pt x="295" y="3314"/>
                    <a:pt x="292" y="3249"/>
                  </a:cubicBezTo>
                  <a:cubicBezTo>
                    <a:pt x="308" y="3168"/>
                    <a:pt x="317" y="3146"/>
                    <a:pt x="320" y="3146"/>
                  </a:cubicBezTo>
                  <a:cubicBezTo>
                    <a:pt x="323" y="3146"/>
                    <a:pt x="327" y="3152"/>
                    <a:pt x="330" y="3159"/>
                  </a:cubicBezTo>
                  <a:cubicBezTo>
                    <a:pt x="333" y="3165"/>
                    <a:pt x="333" y="3171"/>
                    <a:pt x="336" y="3171"/>
                  </a:cubicBezTo>
                  <a:cubicBezTo>
                    <a:pt x="340" y="3171"/>
                    <a:pt x="347" y="3159"/>
                    <a:pt x="356" y="3120"/>
                  </a:cubicBezTo>
                  <a:lnTo>
                    <a:pt x="327" y="3023"/>
                  </a:lnTo>
                  <a:cubicBezTo>
                    <a:pt x="350" y="2943"/>
                    <a:pt x="362" y="2858"/>
                    <a:pt x="395" y="2781"/>
                  </a:cubicBezTo>
                  <a:cubicBezTo>
                    <a:pt x="495" y="2429"/>
                    <a:pt x="298" y="2807"/>
                    <a:pt x="405" y="2396"/>
                  </a:cubicBezTo>
                  <a:lnTo>
                    <a:pt x="405" y="2396"/>
                  </a:lnTo>
                  <a:cubicBezTo>
                    <a:pt x="405" y="2406"/>
                    <a:pt x="408" y="2409"/>
                    <a:pt x="411" y="2409"/>
                  </a:cubicBezTo>
                  <a:cubicBezTo>
                    <a:pt x="436" y="2409"/>
                    <a:pt x="521" y="2287"/>
                    <a:pt x="599" y="2141"/>
                  </a:cubicBezTo>
                  <a:lnTo>
                    <a:pt x="599" y="2141"/>
                  </a:lnTo>
                  <a:cubicBezTo>
                    <a:pt x="550" y="2248"/>
                    <a:pt x="495" y="2454"/>
                    <a:pt x="440" y="2597"/>
                  </a:cubicBezTo>
                  <a:cubicBezTo>
                    <a:pt x="459" y="2564"/>
                    <a:pt x="466" y="2551"/>
                    <a:pt x="469" y="2551"/>
                  </a:cubicBezTo>
                  <a:cubicBezTo>
                    <a:pt x="478" y="2551"/>
                    <a:pt x="456" y="2613"/>
                    <a:pt x="440" y="2671"/>
                  </a:cubicBezTo>
                  <a:cubicBezTo>
                    <a:pt x="420" y="2733"/>
                    <a:pt x="405" y="2794"/>
                    <a:pt x="414" y="2794"/>
                  </a:cubicBezTo>
                  <a:cubicBezTo>
                    <a:pt x="417" y="2794"/>
                    <a:pt x="424" y="2791"/>
                    <a:pt x="430" y="2781"/>
                  </a:cubicBezTo>
                  <a:cubicBezTo>
                    <a:pt x="443" y="2678"/>
                    <a:pt x="495" y="2509"/>
                    <a:pt x="550" y="2387"/>
                  </a:cubicBezTo>
                  <a:lnTo>
                    <a:pt x="550" y="2387"/>
                  </a:lnTo>
                  <a:cubicBezTo>
                    <a:pt x="543" y="2403"/>
                    <a:pt x="540" y="2416"/>
                    <a:pt x="536" y="2432"/>
                  </a:cubicBezTo>
                  <a:cubicBezTo>
                    <a:pt x="595" y="2303"/>
                    <a:pt x="599" y="2183"/>
                    <a:pt x="695" y="2012"/>
                  </a:cubicBezTo>
                  <a:cubicBezTo>
                    <a:pt x="721" y="1964"/>
                    <a:pt x="734" y="1947"/>
                    <a:pt x="740" y="1947"/>
                  </a:cubicBezTo>
                  <a:cubicBezTo>
                    <a:pt x="743" y="1947"/>
                    <a:pt x="747" y="1957"/>
                    <a:pt x="747" y="1967"/>
                  </a:cubicBezTo>
                  <a:cubicBezTo>
                    <a:pt x="782" y="1896"/>
                    <a:pt x="808" y="1831"/>
                    <a:pt x="821" y="1831"/>
                  </a:cubicBezTo>
                  <a:cubicBezTo>
                    <a:pt x="805" y="1686"/>
                    <a:pt x="795" y="1537"/>
                    <a:pt x="805" y="1392"/>
                  </a:cubicBezTo>
                  <a:lnTo>
                    <a:pt x="805" y="1392"/>
                  </a:lnTo>
                  <a:cubicBezTo>
                    <a:pt x="724" y="1502"/>
                    <a:pt x="643" y="1625"/>
                    <a:pt x="569" y="1754"/>
                  </a:cubicBezTo>
                  <a:cubicBezTo>
                    <a:pt x="369" y="2129"/>
                    <a:pt x="220" y="2526"/>
                    <a:pt x="126" y="2929"/>
                  </a:cubicBezTo>
                  <a:cubicBezTo>
                    <a:pt x="120" y="2958"/>
                    <a:pt x="114" y="2991"/>
                    <a:pt x="107" y="3020"/>
                  </a:cubicBezTo>
                  <a:cubicBezTo>
                    <a:pt x="126" y="3010"/>
                    <a:pt x="159" y="2933"/>
                    <a:pt x="165" y="2829"/>
                  </a:cubicBezTo>
                  <a:lnTo>
                    <a:pt x="168" y="2858"/>
                  </a:lnTo>
                  <a:cubicBezTo>
                    <a:pt x="168" y="2800"/>
                    <a:pt x="198" y="2671"/>
                    <a:pt x="230" y="2629"/>
                  </a:cubicBezTo>
                  <a:lnTo>
                    <a:pt x="230" y="2629"/>
                  </a:lnTo>
                  <a:cubicBezTo>
                    <a:pt x="220" y="2661"/>
                    <a:pt x="220" y="2674"/>
                    <a:pt x="223" y="2674"/>
                  </a:cubicBezTo>
                  <a:cubicBezTo>
                    <a:pt x="230" y="2674"/>
                    <a:pt x="278" y="2571"/>
                    <a:pt x="292" y="2558"/>
                  </a:cubicBezTo>
                  <a:lnTo>
                    <a:pt x="292" y="2558"/>
                  </a:lnTo>
                  <a:cubicBezTo>
                    <a:pt x="211" y="2768"/>
                    <a:pt x="175" y="2991"/>
                    <a:pt x="123" y="3207"/>
                  </a:cubicBezTo>
                  <a:cubicBezTo>
                    <a:pt x="120" y="3198"/>
                    <a:pt x="114" y="3178"/>
                    <a:pt x="123" y="3120"/>
                  </a:cubicBezTo>
                  <a:lnTo>
                    <a:pt x="123" y="3120"/>
                  </a:lnTo>
                  <a:cubicBezTo>
                    <a:pt x="85" y="3304"/>
                    <a:pt x="133" y="3278"/>
                    <a:pt x="107" y="3430"/>
                  </a:cubicBezTo>
                  <a:lnTo>
                    <a:pt x="117" y="3533"/>
                  </a:lnTo>
                  <a:cubicBezTo>
                    <a:pt x="110" y="3505"/>
                    <a:pt x="104" y="3488"/>
                    <a:pt x="98" y="3481"/>
                  </a:cubicBezTo>
                  <a:cubicBezTo>
                    <a:pt x="95" y="3495"/>
                    <a:pt x="95" y="3501"/>
                    <a:pt x="91" y="3517"/>
                  </a:cubicBezTo>
                  <a:lnTo>
                    <a:pt x="81" y="3498"/>
                  </a:lnTo>
                  <a:cubicBezTo>
                    <a:pt x="85" y="3485"/>
                    <a:pt x="88" y="3478"/>
                    <a:pt x="95" y="3478"/>
                  </a:cubicBezTo>
                  <a:lnTo>
                    <a:pt x="98" y="3481"/>
                  </a:lnTo>
                  <a:cubicBezTo>
                    <a:pt x="101" y="3462"/>
                    <a:pt x="104" y="3443"/>
                    <a:pt x="107" y="3430"/>
                  </a:cubicBezTo>
                  <a:cubicBezTo>
                    <a:pt x="91" y="3323"/>
                    <a:pt x="91" y="3214"/>
                    <a:pt x="88" y="3104"/>
                  </a:cubicBezTo>
                  <a:cubicBezTo>
                    <a:pt x="62" y="3249"/>
                    <a:pt x="43" y="3395"/>
                    <a:pt x="26" y="3540"/>
                  </a:cubicBezTo>
                  <a:cubicBezTo>
                    <a:pt x="17" y="3740"/>
                    <a:pt x="1" y="3924"/>
                    <a:pt x="1" y="4121"/>
                  </a:cubicBezTo>
                  <a:cubicBezTo>
                    <a:pt x="4" y="4118"/>
                    <a:pt x="4" y="4115"/>
                    <a:pt x="7" y="4115"/>
                  </a:cubicBezTo>
                  <a:lnTo>
                    <a:pt x="7" y="4115"/>
                  </a:lnTo>
                  <a:cubicBezTo>
                    <a:pt x="4" y="4302"/>
                    <a:pt x="10" y="4496"/>
                    <a:pt x="30" y="4699"/>
                  </a:cubicBezTo>
                  <a:cubicBezTo>
                    <a:pt x="46" y="4854"/>
                    <a:pt x="78" y="4974"/>
                    <a:pt x="117" y="5116"/>
                  </a:cubicBezTo>
                  <a:lnTo>
                    <a:pt x="117" y="5087"/>
                  </a:lnTo>
                  <a:cubicBezTo>
                    <a:pt x="120" y="5105"/>
                    <a:pt x="122" y="5098"/>
                    <a:pt x="125" y="5107"/>
                  </a:cubicBezTo>
                  <a:lnTo>
                    <a:pt x="125" y="5107"/>
                  </a:lnTo>
                  <a:cubicBezTo>
                    <a:pt x="104" y="4995"/>
                    <a:pt x="101" y="4967"/>
                    <a:pt x="107" y="4967"/>
                  </a:cubicBezTo>
                  <a:cubicBezTo>
                    <a:pt x="110" y="4967"/>
                    <a:pt x="117" y="4977"/>
                    <a:pt x="123" y="4987"/>
                  </a:cubicBezTo>
                  <a:cubicBezTo>
                    <a:pt x="130" y="4993"/>
                    <a:pt x="137" y="5003"/>
                    <a:pt x="140" y="5003"/>
                  </a:cubicBezTo>
                  <a:cubicBezTo>
                    <a:pt x="143" y="5003"/>
                    <a:pt x="143" y="5003"/>
                    <a:pt x="146" y="4997"/>
                  </a:cubicBezTo>
                  <a:cubicBezTo>
                    <a:pt x="143" y="4981"/>
                    <a:pt x="143" y="4967"/>
                    <a:pt x="146" y="4954"/>
                  </a:cubicBezTo>
                  <a:lnTo>
                    <a:pt x="146" y="4997"/>
                  </a:lnTo>
                  <a:cubicBezTo>
                    <a:pt x="149" y="5113"/>
                    <a:pt x="195" y="5249"/>
                    <a:pt x="198" y="5342"/>
                  </a:cubicBezTo>
                  <a:cubicBezTo>
                    <a:pt x="226" y="5394"/>
                    <a:pt x="243" y="5491"/>
                    <a:pt x="269" y="5594"/>
                  </a:cubicBezTo>
                  <a:cubicBezTo>
                    <a:pt x="298" y="5665"/>
                    <a:pt x="333" y="5736"/>
                    <a:pt x="372" y="5807"/>
                  </a:cubicBezTo>
                  <a:cubicBezTo>
                    <a:pt x="340" y="5659"/>
                    <a:pt x="314" y="5520"/>
                    <a:pt x="333" y="5504"/>
                  </a:cubicBezTo>
                  <a:cubicBezTo>
                    <a:pt x="211" y="5039"/>
                    <a:pt x="65" y="4699"/>
                    <a:pt x="37" y="4170"/>
                  </a:cubicBezTo>
                  <a:cubicBezTo>
                    <a:pt x="43" y="4047"/>
                    <a:pt x="59" y="4005"/>
                    <a:pt x="71" y="4005"/>
                  </a:cubicBezTo>
                  <a:cubicBezTo>
                    <a:pt x="85" y="4005"/>
                    <a:pt x="98" y="4031"/>
                    <a:pt x="104" y="4067"/>
                  </a:cubicBezTo>
                  <a:cubicBezTo>
                    <a:pt x="110" y="3850"/>
                    <a:pt x="71" y="3902"/>
                    <a:pt x="65" y="3757"/>
                  </a:cubicBezTo>
                  <a:lnTo>
                    <a:pt x="65" y="3757"/>
                  </a:lnTo>
                  <a:cubicBezTo>
                    <a:pt x="78" y="3827"/>
                    <a:pt x="81" y="3853"/>
                    <a:pt x="91" y="3853"/>
                  </a:cubicBezTo>
                  <a:cubicBezTo>
                    <a:pt x="98" y="3853"/>
                    <a:pt x="107" y="3821"/>
                    <a:pt x="130" y="3779"/>
                  </a:cubicBezTo>
                  <a:lnTo>
                    <a:pt x="130" y="3760"/>
                  </a:lnTo>
                  <a:lnTo>
                    <a:pt x="130" y="3721"/>
                  </a:lnTo>
                  <a:lnTo>
                    <a:pt x="130" y="3663"/>
                  </a:lnTo>
                  <a:lnTo>
                    <a:pt x="117" y="3533"/>
                  </a:lnTo>
                  <a:lnTo>
                    <a:pt x="117" y="3533"/>
                  </a:lnTo>
                  <a:cubicBezTo>
                    <a:pt x="123" y="3566"/>
                    <a:pt x="130" y="3608"/>
                    <a:pt x="133" y="3656"/>
                  </a:cubicBezTo>
                  <a:cubicBezTo>
                    <a:pt x="133" y="3585"/>
                    <a:pt x="143" y="3511"/>
                    <a:pt x="156" y="3436"/>
                  </a:cubicBezTo>
                  <a:lnTo>
                    <a:pt x="165" y="3420"/>
                  </a:lnTo>
                  <a:lnTo>
                    <a:pt x="165" y="3420"/>
                  </a:lnTo>
                  <a:cubicBezTo>
                    <a:pt x="149" y="3533"/>
                    <a:pt x="143" y="3643"/>
                    <a:pt x="140" y="3747"/>
                  </a:cubicBezTo>
                  <a:cubicBezTo>
                    <a:pt x="156" y="3876"/>
                    <a:pt x="188" y="4009"/>
                    <a:pt x="214" y="4134"/>
                  </a:cubicBezTo>
                  <a:cubicBezTo>
                    <a:pt x="240" y="4286"/>
                    <a:pt x="275" y="4438"/>
                    <a:pt x="323" y="4586"/>
                  </a:cubicBezTo>
                  <a:cubicBezTo>
                    <a:pt x="353" y="4683"/>
                    <a:pt x="356" y="4835"/>
                    <a:pt x="362" y="4977"/>
                  </a:cubicBezTo>
                  <a:cubicBezTo>
                    <a:pt x="375" y="5122"/>
                    <a:pt x="388" y="5258"/>
                    <a:pt x="414" y="5329"/>
                  </a:cubicBezTo>
                  <a:cubicBezTo>
                    <a:pt x="408" y="5316"/>
                    <a:pt x="401" y="5310"/>
                    <a:pt x="398" y="5310"/>
                  </a:cubicBezTo>
                  <a:cubicBezTo>
                    <a:pt x="385" y="5310"/>
                    <a:pt x="381" y="5349"/>
                    <a:pt x="385" y="5407"/>
                  </a:cubicBezTo>
                  <a:cubicBezTo>
                    <a:pt x="395" y="5416"/>
                    <a:pt x="405" y="5426"/>
                    <a:pt x="408" y="5426"/>
                  </a:cubicBezTo>
                  <a:lnTo>
                    <a:pt x="411" y="5423"/>
                  </a:lnTo>
                  <a:cubicBezTo>
                    <a:pt x="527" y="5772"/>
                    <a:pt x="708" y="5985"/>
                    <a:pt x="1102" y="6205"/>
                  </a:cubicBezTo>
                  <a:cubicBezTo>
                    <a:pt x="1047" y="6169"/>
                    <a:pt x="992" y="6136"/>
                    <a:pt x="947" y="6088"/>
                  </a:cubicBezTo>
                  <a:lnTo>
                    <a:pt x="947" y="6088"/>
                  </a:lnTo>
                  <a:cubicBezTo>
                    <a:pt x="1118" y="6191"/>
                    <a:pt x="1280" y="6240"/>
                    <a:pt x="1486" y="6240"/>
                  </a:cubicBezTo>
                  <a:cubicBezTo>
                    <a:pt x="1541" y="6240"/>
                    <a:pt x="1596" y="6237"/>
                    <a:pt x="1660" y="6230"/>
                  </a:cubicBezTo>
                  <a:cubicBezTo>
                    <a:pt x="1890" y="6198"/>
                    <a:pt x="2022" y="6094"/>
                    <a:pt x="2152" y="6027"/>
                  </a:cubicBezTo>
                  <a:cubicBezTo>
                    <a:pt x="2584" y="5756"/>
                    <a:pt x="2853" y="5436"/>
                    <a:pt x="3069" y="5158"/>
                  </a:cubicBezTo>
                  <a:lnTo>
                    <a:pt x="3069" y="5158"/>
                  </a:lnTo>
                  <a:cubicBezTo>
                    <a:pt x="3056" y="5206"/>
                    <a:pt x="2995" y="5264"/>
                    <a:pt x="2972" y="5303"/>
                  </a:cubicBezTo>
                  <a:cubicBezTo>
                    <a:pt x="2836" y="5536"/>
                    <a:pt x="2510" y="5881"/>
                    <a:pt x="2091" y="6133"/>
                  </a:cubicBezTo>
                  <a:cubicBezTo>
                    <a:pt x="1951" y="6208"/>
                    <a:pt x="1793" y="6282"/>
                    <a:pt x="1602" y="6301"/>
                  </a:cubicBezTo>
                  <a:cubicBezTo>
                    <a:pt x="1567" y="6305"/>
                    <a:pt x="1532" y="6308"/>
                    <a:pt x="1496" y="6308"/>
                  </a:cubicBezTo>
                  <a:cubicBezTo>
                    <a:pt x="1305" y="6308"/>
                    <a:pt x="1112" y="6253"/>
                    <a:pt x="943" y="6156"/>
                  </a:cubicBezTo>
                  <a:cubicBezTo>
                    <a:pt x="740" y="6030"/>
                    <a:pt x="588" y="5856"/>
                    <a:pt x="488" y="5681"/>
                  </a:cubicBezTo>
                  <a:cubicBezTo>
                    <a:pt x="466" y="5639"/>
                    <a:pt x="443" y="5598"/>
                    <a:pt x="420" y="5559"/>
                  </a:cubicBezTo>
                  <a:lnTo>
                    <a:pt x="420" y="5559"/>
                  </a:lnTo>
                  <a:cubicBezTo>
                    <a:pt x="440" y="5701"/>
                    <a:pt x="466" y="5862"/>
                    <a:pt x="502" y="5998"/>
                  </a:cubicBezTo>
                  <a:cubicBezTo>
                    <a:pt x="592" y="6114"/>
                    <a:pt x="708" y="6224"/>
                    <a:pt x="850" y="6324"/>
                  </a:cubicBezTo>
                  <a:cubicBezTo>
                    <a:pt x="1054" y="6443"/>
                    <a:pt x="1283" y="6521"/>
                    <a:pt x="1519" y="6521"/>
                  </a:cubicBezTo>
                  <a:lnTo>
                    <a:pt x="1583" y="6521"/>
                  </a:lnTo>
                  <a:cubicBezTo>
                    <a:pt x="1835" y="6512"/>
                    <a:pt x="2045" y="6440"/>
                    <a:pt x="2222" y="6353"/>
                  </a:cubicBezTo>
                  <a:cubicBezTo>
                    <a:pt x="2588" y="6169"/>
                    <a:pt x="2820" y="5933"/>
                    <a:pt x="3027" y="5733"/>
                  </a:cubicBezTo>
                  <a:cubicBezTo>
                    <a:pt x="3237" y="5526"/>
                    <a:pt x="3434" y="5316"/>
                    <a:pt x="3625" y="5106"/>
                  </a:cubicBezTo>
                  <a:cubicBezTo>
                    <a:pt x="3673" y="5029"/>
                    <a:pt x="3725" y="4948"/>
                    <a:pt x="3786" y="4867"/>
                  </a:cubicBezTo>
                  <a:lnTo>
                    <a:pt x="3786" y="4867"/>
                  </a:lnTo>
                  <a:cubicBezTo>
                    <a:pt x="3738" y="4915"/>
                    <a:pt x="3686" y="4964"/>
                    <a:pt x="3631" y="5012"/>
                  </a:cubicBezTo>
                  <a:cubicBezTo>
                    <a:pt x="3983" y="4392"/>
                    <a:pt x="4819" y="3566"/>
                    <a:pt x="5275" y="3071"/>
                  </a:cubicBezTo>
                  <a:cubicBezTo>
                    <a:pt x="5533" y="2794"/>
                    <a:pt x="5834" y="2523"/>
                    <a:pt x="6189" y="2332"/>
                  </a:cubicBezTo>
                  <a:cubicBezTo>
                    <a:pt x="6283" y="2287"/>
                    <a:pt x="6370" y="2261"/>
                    <a:pt x="6483" y="2209"/>
                  </a:cubicBezTo>
                  <a:cubicBezTo>
                    <a:pt x="6541" y="2183"/>
                    <a:pt x="6599" y="2161"/>
                    <a:pt x="6651" y="2129"/>
                  </a:cubicBezTo>
                  <a:lnTo>
                    <a:pt x="6793" y="2005"/>
                  </a:lnTo>
                  <a:cubicBezTo>
                    <a:pt x="6961" y="1815"/>
                    <a:pt x="7006" y="1540"/>
                    <a:pt x="6951" y="1295"/>
                  </a:cubicBezTo>
                  <a:cubicBezTo>
                    <a:pt x="6815" y="853"/>
                    <a:pt x="6457" y="565"/>
                    <a:pt x="6073" y="388"/>
                  </a:cubicBezTo>
                  <a:cubicBezTo>
                    <a:pt x="6037" y="371"/>
                    <a:pt x="6001" y="358"/>
                    <a:pt x="5967" y="342"/>
                  </a:cubicBezTo>
                  <a:lnTo>
                    <a:pt x="5967" y="342"/>
                  </a:lnTo>
                  <a:cubicBezTo>
                    <a:pt x="5995" y="355"/>
                    <a:pt x="6025" y="365"/>
                    <a:pt x="6053" y="378"/>
                  </a:cubicBezTo>
                  <a:cubicBezTo>
                    <a:pt x="6415" y="533"/>
                    <a:pt x="6793" y="785"/>
                    <a:pt x="6942" y="1263"/>
                  </a:cubicBezTo>
                  <a:cubicBezTo>
                    <a:pt x="6815" y="733"/>
                    <a:pt x="6357" y="394"/>
                    <a:pt x="5905" y="194"/>
                  </a:cubicBezTo>
                  <a:cubicBezTo>
                    <a:pt x="5521" y="58"/>
                    <a:pt x="5136" y="0"/>
                    <a:pt x="47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1"/>
            <p:cNvSpPr/>
            <p:nvPr/>
          </p:nvSpPr>
          <p:spPr>
            <a:xfrm>
              <a:off x="3112350" y="1680750"/>
              <a:ext cx="5200" cy="21825"/>
            </a:xfrm>
            <a:custGeom>
              <a:rect b="b" l="l" r="r" t="t"/>
              <a:pathLst>
                <a:path extrusionOk="0" h="873" w="208">
                  <a:moveTo>
                    <a:pt x="208" y="0"/>
                  </a:moveTo>
                  <a:cubicBezTo>
                    <a:pt x="194" y="13"/>
                    <a:pt x="146" y="116"/>
                    <a:pt x="139" y="116"/>
                  </a:cubicBezTo>
                  <a:cubicBezTo>
                    <a:pt x="136" y="116"/>
                    <a:pt x="136" y="103"/>
                    <a:pt x="146" y="71"/>
                  </a:cubicBezTo>
                  <a:lnTo>
                    <a:pt x="146" y="71"/>
                  </a:lnTo>
                  <a:cubicBezTo>
                    <a:pt x="114" y="113"/>
                    <a:pt x="84" y="242"/>
                    <a:pt x="84" y="300"/>
                  </a:cubicBezTo>
                  <a:lnTo>
                    <a:pt x="81" y="271"/>
                  </a:lnTo>
                  <a:cubicBezTo>
                    <a:pt x="75" y="375"/>
                    <a:pt x="42" y="452"/>
                    <a:pt x="23" y="462"/>
                  </a:cubicBezTo>
                  <a:cubicBezTo>
                    <a:pt x="17" y="491"/>
                    <a:pt x="11" y="520"/>
                    <a:pt x="4" y="546"/>
                  </a:cubicBezTo>
                  <a:cubicBezTo>
                    <a:pt x="7" y="656"/>
                    <a:pt x="7" y="765"/>
                    <a:pt x="23" y="872"/>
                  </a:cubicBezTo>
                  <a:cubicBezTo>
                    <a:pt x="49" y="720"/>
                    <a:pt x="1" y="746"/>
                    <a:pt x="39" y="562"/>
                  </a:cubicBezTo>
                  <a:lnTo>
                    <a:pt x="39" y="562"/>
                  </a:lnTo>
                  <a:cubicBezTo>
                    <a:pt x="30" y="620"/>
                    <a:pt x="36" y="640"/>
                    <a:pt x="39" y="649"/>
                  </a:cubicBezTo>
                  <a:cubicBezTo>
                    <a:pt x="91" y="433"/>
                    <a:pt x="127" y="21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1"/>
            <p:cNvSpPr/>
            <p:nvPr/>
          </p:nvSpPr>
          <p:spPr>
            <a:xfrm>
              <a:off x="3113175" y="1705125"/>
              <a:ext cx="425" cy="3250"/>
            </a:xfrm>
            <a:custGeom>
              <a:rect b="b" l="l" r="r" t="t"/>
              <a:pathLst>
                <a:path extrusionOk="0" h="130" w="17">
                  <a:moveTo>
                    <a:pt x="0" y="0"/>
                  </a:moveTo>
                  <a:lnTo>
                    <a:pt x="13" y="130"/>
                  </a:lnTo>
                  <a:cubicBezTo>
                    <a:pt x="13" y="127"/>
                    <a:pt x="16" y="123"/>
                    <a:pt x="16" y="123"/>
                  </a:cubicBezTo>
                  <a:cubicBezTo>
                    <a:pt x="13" y="75"/>
                    <a:pt x="6" y="3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1"/>
            <p:cNvSpPr/>
            <p:nvPr/>
          </p:nvSpPr>
          <p:spPr>
            <a:xfrm>
              <a:off x="3112675" y="1702550"/>
              <a:ext cx="525" cy="2600"/>
            </a:xfrm>
            <a:custGeom>
              <a:rect b="b" l="l" r="r" t="t"/>
              <a:pathLst>
                <a:path extrusionOk="0" h="104" w="21">
                  <a:moveTo>
                    <a:pt x="10" y="0"/>
                  </a:moveTo>
                  <a:cubicBezTo>
                    <a:pt x="7" y="13"/>
                    <a:pt x="4" y="32"/>
                    <a:pt x="1" y="51"/>
                  </a:cubicBezTo>
                  <a:cubicBezTo>
                    <a:pt x="7" y="58"/>
                    <a:pt x="13" y="75"/>
                    <a:pt x="20" y="103"/>
                  </a:cubicBezTo>
                  <a:lnTo>
                    <a:pt x="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1"/>
            <p:cNvSpPr/>
            <p:nvPr/>
          </p:nvSpPr>
          <p:spPr>
            <a:xfrm>
              <a:off x="3111150" y="1710450"/>
              <a:ext cx="11650" cy="56300"/>
            </a:xfrm>
            <a:custGeom>
              <a:rect b="b" l="l" r="r" t="t"/>
              <a:pathLst>
                <a:path extrusionOk="0" h="2252" w="466">
                  <a:moveTo>
                    <a:pt x="104" y="1"/>
                  </a:moveTo>
                  <a:lnTo>
                    <a:pt x="104" y="20"/>
                  </a:lnTo>
                  <a:cubicBezTo>
                    <a:pt x="107" y="114"/>
                    <a:pt x="136" y="207"/>
                    <a:pt x="132" y="252"/>
                  </a:cubicBezTo>
                  <a:cubicBezTo>
                    <a:pt x="149" y="440"/>
                    <a:pt x="142" y="669"/>
                    <a:pt x="175" y="908"/>
                  </a:cubicBezTo>
                  <a:cubicBezTo>
                    <a:pt x="207" y="1096"/>
                    <a:pt x="223" y="1341"/>
                    <a:pt x="307" y="1590"/>
                  </a:cubicBezTo>
                  <a:cubicBezTo>
                    <a:pt x="314" y="1619"/>
                    <a:pt x="333" y="1645"/>
                    <a:pt x="349" y="1661"/>
                  </a:cubicBezTo>
                  <a:cubicBezTo>
                    <a:pt x="345" y="1603"/>
                    <a:pt x="349" y="1564"/>
                    <a:pt x="362" y="1564"/>
                  </a:cubicBezTo>
                  <a:cubicBezTo>
                    <a:pt x="365" y="1564"/>
                    <a:pt x="372" y="1570"/>
                    <a:pt x="378" y="1583"/>
                  </a:cubicBezTo>
                  <a:cubicBezTo>
                    <a:pt x="352" y="1512"/>
                    <a:pt x="339" y="1376"/>
                    <a:pt x="326" y="1231"/>
                  </a:cubicBezTo>
                  <a:cubicBezTo>
                    <a:pt x="320" y="1089"/>
                    <a:pt x="317" y="937"/>
                    <a:pt x="287" y="840"/>
                  </a:cubicBezTo>
                  <a:cubicBezTo>
                    <a:pt x="239" y="692"/>
                    <a:pt x="204" y="540"/>
                    <a:pt x="178" y="388"/>
                  </a:cubicBezTo>
                  <a:cubicBezTo>
                    <a:pt x="152" y="263"/>
                    <a:pt x="120" y="130"/>
                    <a:pt x="104" y="1"/>
                  </a:cubicBezTo>
                  <a:close/>
                  <a:moveTo>
                    <a:pt x="29" y="11"/>
                  </a:moveTo>
                  <a:lnTo>
                    <a:pt x="29" y="11"/>
                  </a:lnTo>
                  <a:cubicBezTo>
                    <a:pt x="35" y="156"/>
                    <a:pt x="74" y="104"/>
                    <a:pt x="68" y="321"/>
                  </a:cubicBezTo>
                  <a:cubicBezTo>
                    <a:pt x="62" y="285"/>
                    <a:pt x="49" y="259"/>
                    <a:pt x="35" y="259"/>
                  </a:cubicBezTo>
                  <a:cubicBezTo>
                    <a:pt x="23" y="259"/>
                    <a:pt x="7" y="301"/>
                    <a:pt x="1" y="424"/>
                  </a:cubicBezTo>
                  <a:cubicBezTo>
                    <a:pt x="29" y="953"/>
                    <a:pt x="175" y="1293"/>
                    <a:pt x="297" y="1758"/>
                  </a:cubicBezTo>
                  <a:cubicBezTo>
                    <a:pt x="278" y="1774"/>
                    <a:pt x="304" y="1913"/>
                    <a:pt x="336" y="2061"/>
                  </a:cubicBezTo>
                  <a:cubicBezTo>
                    <a:pt x="375" y="2126"/>
                    <a:pt x="417" y="2190"/>
                    <a:pt x="466" y="2252"/>
                  </a:cubicBezTo>
                  <a:cubicBezTo>
                    <a:pt x="430" y="2116"/>
                    <a:pt x="404" y="1955"/>
                    <a:pt x="384" y="1813"/>
                  </a:cubicBezTo>
                  <a:cubicBezTo>
                    <a:pt x="381" y="1803"/>
                    <a:pt x="378" y="1793"/>
                    <a:pt x="372" y="1783"/>
                  </a:cubicBezTo>
                  <a:cubicBezTo>
                    <a:pt x="372" y="1786"/>
                    <a:pt x="372" y="1786"/>
                    <a:pt x="369" y="1786"/>
                  </a:cubicBezTo>
                  <a:cubicBezTo>
                    <a:pt x="369" y="1786"/>
                    <a:pt x="365" y="1786"/>
                    <a:pt x="365" y="1780"/>
                  </a:cubicBezTo>
                  <a:cubicBezTo>
                    <a:pt x="362" y="1770"/>
                    <a:pt x="362" y="1764"/>
                    <a:pt x="359" y="1755"/>
                  </a:cubicBezTo>
                  <a:cubicBezTo>
                    <a:pt x="223" y="1460"/>
                    <a:pt x="168" y="1160"/>
                    <a:pt x="136" y="863"/>
                  </a:cubicBezTo>
                  <a:cubicBezTo>
                    <a:pt x="104" y="588"/>
                    <a:pt x="97" y="282"/>
                    <a:pt x="94" y="14"/>
                  </a:cubicBezTo>
                  <a:lnTo>
                    <a:pt x="94" y="33"/>
                  </a:lnTo>
                  <a:cubicBezTo>
                    <a:pt x="71" y="75"/>
                    <a:pt x="62" y="107"/>
                    <a:pt x="55" y="107"/>
                  </a:cubicBezTo>
                  <a:cubicBezTo>
                    <a:pt x="45" y="107"/>
                    <a:pt x="42" y="81"/>
                    <a:pt x="29" y="1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1"/>
            <p:cNvSpPr/>
            <p:nvPr/>
          </p:nvSpPr>
          <p:spPr>
            <a:xfrm>
              <a:off x="3113800" y="1740650"/>
              <a:ext cx="100" cy="1075"/>
            </a:xfrm>
            <a:custGeom>
              <a:rect b="b" l="l" r="r" t="t"/>
              <a:pathLst>
                <a:path extrusionOk="0" h="43" w="4">
                  <a:moveTo>
                    <a:pt x="4" y="0"/>
                  </a:moveTo>
                  <a:cubicBezTo>
                    <a:pt x="1" y="13"/>
                    <a:pt x="1" y="27"/>
                    <a:pt x="4" y="43"/>
                  </a:cubicBezTo>
                  <a:lnTo>
                    <a:pt x="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1"/>
            <p:cNvSpPr/>
            <p:nvPr/>
          </p:nvSpPr>
          <p:spPr>
            <a:xfrm>
              <a:off x="3112275" y="1703750"/>
              <a:ext cx="425" cy="1000"/>
            </a:xfrm>
            <a:custGeom>
              <a:rect b="b" l="l" r="r" t="t"/>
              <a:pathLst>
                <a:path extrusionOk="0" h="40" w="17">
                  <a:moveTo>
                    <a:pt x="14" y="0"/>
                  </a:moveTo>
                  <a:cubicBezTo>
                    <a:pt x="7" y="0"/>
                    <a:pt x="4" y="7"/>
                    <a:pt x="0" y="20"/>
                  </a:cubicBezTo>
                  <a:lnTo>
                    <a:pt x="10" y="39"/>
                  </a:lnTo>
                  <a:cubicBezTo>
                    <a:pt x="14" y="23"/>
                    <a:pt x="14" y="17"/>
                    <a:pt x="17" y="3"/>
                  </a:cubicBezTo>
                  <a:lnTo>
                    <a:pt x="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1"/>
            <p:cNvSpPr/>
            <p:nvPr/>
          </p:nvSpPr>
          <p:spPr>
            <a:xfrm>
              <a:off x="3112775" y="1740975"/>
              <a:ext cx="4225" cy="15675"/>
            </a:xfrm>
            <a:custGeom>
              <a:rect b="b" l="l" r="r" t="t"/>
              <a:pathLst>
                <a:path extrusionOk="0" h="627" w="169">
                  <a:moveTo>
                    <a:pt x="6" y="0"/>
                  </a:moveTo>
                  <a:cubicBezTo>
                    <a:pt x="0" y="0"/>
                    <a:pt x="3" y="28"/>
                    <a:pt x="24" y="140"/>
                  </a:cubicBezTo>
                  <a:lnTo>
                    <a:pt x="24" y="140"/>
                  </a:lnTo>
                  <a:cubicBezTo>
                    <a:pt x="21" y="131"/>
                    <a:pt x="19" y="138"/>
                    <a:pt x="16" y="120"/>
                  </a:cubicBezTo>
                  <a:lnTo>
                    <a:pt x="16" y="149"/>
                  </a:lnTo>
                  <a:cubicBezTo>
                    <a:pt x="29" y="194"/>
                    <a:pt x="42" y="239"/>
                    <a:pt x="55" y="291"/>
                  </a:cubicBezTo>
                  <a:cubicBezTo>
                    <a:pt x="84" y="398"/>
                    <a:pt x="119" y="510"/>
                    <a:pt x="168" y="627"/>
                  </a:cubicBezTo>
                  <a:cubicBezTo>
                    <a:pt x="142" y="524"/>
                    <a:pt x="125" y="427"/>
                    <a:pt x="97" y="375"/>
                  </a:cubicBezTo>
                  <a:cubicBezTo>
                    <a:pt x="94" y="282"/>
                    <a:pt x="48" y="146"/>
                    <a:pt x="45" y="30"/>
                  </a:cubicBezTo>
                  <a:cubicBezTo>
                    <a:pt x="42" y="36"/>
                    <a:pt x="42" y="36"/>
                    <a:pt x="39" y="36"/>
                  </a:cubicBezTo>
                  <a:cubicBezTo>
                    <a:pt x="36" y="36"/>
                    <a:pt x="29" y="26"/>
                    <a:pt x="22" y="20"/>
                  </a:cubicBezTo>
                  <a:cubicBezTo>
                    <a:pt x="16" y="10"/>
                    <a:pt x="9" y="0"/>
                    <a:pt x="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1"/>
            <p:cNvSpPr/>
            <p:nvPr/>
          </p:nvSpPr>
          <p:spPr>
            <a:xfrm>
              <a:off x="3114625" y="1662575"/>
              <a:ext cx="16425" cy="50400"/>
            </a:xfrm>
            <a:custGeom>
              <a:rect b="b" l="l" r="r" t="t"/>
              <a:pathLst>
                <a:path extrusionOk="0" h="2016" w="657">
                  <a:moveTo>
                    <a:pt x="549" y="188"/>
                  </a:moveTo>
                  <a:cubicBezTo>
                    <a:pt x="530" y="236"/>
                    <a:pt x="510" y="278"/>
                    <a:pt x="491" y="304"/>
                  </a:cubicBezTo>
                  <a:lnTo>
                    <a:pt x="549" y="188"/>
                  </a:lnTo>
                  <a:close/>
                  <a:moveTo>
                    <a:pt x="646" y="0"/>
                  </a:moveTo>
                  <a:cubicBezTo>
                    <a:pt x="633" y="0"/>
                    <a:pt x="607" y="65"/>
                    <a:pt x="572" y="136"/>
                  </a:cubicBezTo>
                  <a:cubicBezTo>
                    <a:pt x="572" y="126"/>
                    <a:pt x="568" y="116"/>
                    <a:pt x="565" y="116"/>
                  </a:cubicBezTo>
                  <a:cubicBezTo>
                    <a:pt x="559" y="116"/>
                    <a:pt x="546" y="133"/>
                    <a:pt x="520" y="181"/>
                  </a:cubicBezTo>
                  <a:cubicBezTo>
                    <a:pt x="424" y="352"/>
                    <a:pt x="420" y="472"/>
                    <a:pt x="361" y="601"/>
                  </a:cubicBezTo>
                  <a:cubicBezTo>
                    <a:pt x="365" y="585"/>
                    <a:pt x="368" y="572"/>
                    <a:pt x="375" y="556"/>
                  </a:cubicBezTo>
                  <a:lnTo>
                    <a:pt x="375" y="556"/>
                  </a:lnTo>
                  <a:cubicBezTo>
                    <a:pt x="320" y="678"/>
                    <a:pt x="268" y="847"/>
                    <a:pt x="255" y="950"/>
                  </a:cubicBezTo>
                  <a:cubicBezTo>
                    <a:pt x="249" y="960"/>
                    <a:pt x="242" y="963"/>
                    <a:pt x="239" y="963"/>
                  </a:cubicBezTo>
                  <a:cubicBezTo>
                    <a:pt x="230" y="963"/>
                    <a:pt x="245" y="902"/>
                    <a:pt x="265" y="840"/>
                  </a:cubicBezTo>
                  <a:cubicBezTo>
                    <a:pt x="281" y="782"/>
                    <a:pt x="303" y="720"/>
                    <a:pt x="294" y="720"/>
                  </a:cubicBezTo>
                  <a:cubicBezTo>
                    <a:pt x="291" y="720"/>
                    <a:pt x="284" y="733"/>
                    <a:pt x="265" y="766"/>
                  </a:cubicBezTo>
                  <a:cubicBezTo>
                    <a:pt x="320" y="623"/>
                    <a:pt x="375" y="417"/>
                    <a:pt x="424" y="310"/>
                  </a:cubicBezTo>
                  <a:lnTo>
                    <a:pt x="424" y="310"/>
                  </a:lnTo>
                  <a:cubicBezTo>
                    <a:pt x="346" y="456"/>
                    <a:pt x="261" y="578"/>
                    <a:pt x="236" y="578"/>
                  </a:cubicBezTo>
                  <a:cubicBezTo>
                    <a:pt x="233" y="578"/>
                    <a:pt x="230" y="575"/>
                    <a:pt x="230" y="565"/>
                  </a:cubicBezTo>
                  <a:lnTo>
                    <a:pt x="230" y="565"/>
                  </a:lnTo>
                  <a:cubicBezTo>
                    <a:pt x="123" y="976"/>
                    <a:pt x="320" y="598"/>
                    <a:pt x="220" y="950"/>
                  </a:cubicBezTo>
                  <a:cubicBezTo>
                    <a:pt x="187" y="1027"/>
                    <a:pt x="175" y="1112"/>
                    <a:pt x="152" y="1192"/>
                  </a:cubicBezTo>
                  <a:lnTo>
                    <a:pt x="181" y="1289"/>
                  </a:lnTo>
                  <a:cubicBezTo>
                    <a:pt x="172" y="1328"/>
                    <a:pt x="165" y="1340"/>
                    <a:pt x="161" y="1340"/>
                  </a:cubicBezTo>
                  <a:cubicBezTo>
                    <a:pt x="158" y="1340"/>
                    <a:pt x="158" y="1334"/>
                    <a:pt x="155" y="1328"/>
                  </a:cubicBezTo>
                  <a:cubicBezTo>
                    <a:pt x="152" y="1321"/>
                    <a:pt x="148" y="1315"/>
                    <a:pt x="145" y="1315"/>
                  </a:cubicBezTo>
                  <a:cubicBezTo>
                    <a:pt x="142" y="1315"/>
                    <a:pt x="133" y="1337"/>
                    <a:pt x="117" y="1418"/>
                  </a:cubicBezTo>
                  <a:cubicBezTo>
                    <a:pt x="120" y="1483"/>
                    <a:pt x="87" y="1631"/>
                    <a:pt x="97" y="1680"/>
                  </a:cubicBezTo>
                  <a:cubicBezTo>
                    <a:pt x="94" y="1677"/>
                    <a:pt x="90" y="1677"/>
                    <a:pt x="87" y="1677"/>
                  </a:cubicBezTo>
                  <a:cubicBezTo>
                    <a:pt x="81" y="1677"/>
                    <a:pt x="71" y="1693"/>
                    <a:pt x="58" y="1786"/>
                  </a:cubicBezTo>
                  <a:cubicBezTo>
                    <a:pt x="65" y="1793"/>
                    <a:pt x="84" y="1786"/>
                    <a:pt x="71" y="1880"/>
                  </a:cubicBezTo>
                  <a:cubicBezTo>
                    <a:pt x="65" y="1883"/>
                    <a:pt x="62" y="1887"/>
                    <a:pt x="58" y="1887"/>
                  </a:cubicBezTo>
                  <a:cubicBezTo>
                    <a:pt x="45" y="1887"/>
                    <a:pt x="48" y="1844"/>
                    <a:pt x="51" y="1802"/>
                  </a:cubicBezTo>
                  <a:cubicBezTo>
                    <a:pt x="55" y="1760"/>
                    <a:pt x="62" y="1719"/>
                    <a:pt x="51" y="1719"/>
                  </a:cubicBezTo>
                  <a:cubicBezTo>
                    <a:pt x="48" y="1719"/>
                    <a:pt x="42" y="1725"/>
                    <a:pt x="36" y="1741"/>
                  </a:cubicBezTo>
                  <a:cubicBezTo>
                    <a:pt x="0" y="2009"/>
                    <a:pt x="55" y="1919"/>
                    <a:pt x="68" y="1960"/>
                  </a:cubicBezTo>
                  <a:cubicBezTo>
                    <a:pt x="68" y="1951"/>
                    <a:pt x="71" y="1935"/>
                    <a:pt x="75" y="1909"/>
                  </a:cubicBezTo>
                  <a:lnTo>
                    <a:pt x="75" y="1909"/>
                  </a:lnTo>
                  <a:cubicBezTo>
                    <a:pt x="87" y="1912"/>
                    <a:pt x="68" y="2015"/>
                    <a:pt x="84" y="2015"/>
                  </a:cubicBezTo>
                  <a:lnTo>
                    <a:pt x="87" y="2015"/>
                  </a:lnTo>
                  <a:cubicBezTo>
                    <a:pt x="87" y="1974"/>
                    <a:pt x="90" y="1932"/>
                    <a:pt x="90" y="1887"/>
                  </a:cubicBezTo>
                  <a:cubicBezTo>
                    <a:pt x="94" y="1899"/>
                    <a:pt x="94" y="1902"/>
                    <a:pt x="97" y="1902"/>
                  </a:cubicBezTo>
                  <a:cubicBezTo>
                    <a:pt x="110" y="1902"/>
                    <a:pt x="142" y="1744"/>
                    <a:pt x="148" y="1677"/>
                  </a:cubicBezTo>
                  <a:cubicBezTo>
                    <a:pt x="139" y="1489"/>
                    <a:pt x="230" y="1118"/>
                    <a:pt x="300" y="879"/>
                  </a:cubicBezTo>
                  <a:lnTo>
                    <a:pt x="300" y="879"/>
                  </a:lnTo>
                  <a:cubicBezTo>
                    <a:pt x="297" y="895"/>
                    <a:pt x="291" y="924"/>
                    <a:pt x="297" y="924"/>
                  </a:cubicBezTo>
                  <a:cubicBezTo>
                    <a:pt x="297" y="924"/>
                    <a:pt x="300" y="924"/>
                    <a:pt x="303" y="918"/>
                  </a:cubicBezTo>
                  <a:cubicBezTo>
                    <a:pt x="410" y="578"/>
                    <a:pt x="475" y="446"/>
                    <a:pt x="656" y="88"/>
                  </a:cubicBezTo>
                  <a:lnTo>
                    <a:pt x="649" y="30"/>
                  </a:lnTo>
                  <a:lnTo>
                    <a:pt x="649" y="26"/>
                  </a:lnTo>
                  <a:lnTo>
                    <a:pt x="6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1"/>
            <p:cNvSpPr/>
            <p:nvPr/>
          </p:nvSpPr>
          <p:spPr>
            <a:xfrm>
              <a:off x="3154975" y="1633425"/>
              <a:ext cx="675" cy="750"/>
            </a:xfrm>
            <a:custGeom>
              <a:rect b="b" l="l" r="r" t="t"/>
              <a:pathLst>
                <a:path extrusionOk="0" h="30" w="27">
                  <a:moveTo>
                    <a:pt x="20" y="0"/>
                  </a:moveTo>
                  <a:lnTo>
                    <a:pt x="1" y="30"/>
                  </a:lnTo>
                  <a:cubicBezTo>
                    <a:pt x="20" y="6"/>
                    <a:pt x="27"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1"/>
            <p:cNvSpPr/>
            <p:nvPr/>
          </p:nvSpPr>
          <p:spPr>
            <a:xfrm>
              <a:off x="3124475" y="1616800"/>
              <a:ext cx="50550" cy="46525"/>
            </a:xfrm>
            <a:custGeom>
              <a:rect b="b" l="l" r="r" t="t"/>
              <a:pathLst>
                <a:path extrusionOk="0" h="1861" w="2022">
                  <a:moveTo>
                    <a:pt x="2022" y="0"/>
                  </a:moveTo>
                  <a:lnTo>
                    <a:pt x="2022" y="0"/>
                  </a:lnTo>
                  <a:cubicBezTo>
                    <a:pt x="1974" y="26"/>
                    <a:pt x="1919" y="58"/>
                    <a:pt x="1860" y="103"/>
                  </a:cubicBezTo>
                  <a:cubicBezTo>
                    <a:pt x="1854" y="94"/>
                    <a:pt x="1841" y="75"/>
                    <a:pt x="1841" y="75"/>
                  </a:cubicBezTo>
                  <a:cubicBezTo>
                    <a:pt x="1518" y="275"/>
                    <a:pt x="1295" y="407"/>
                    <a:pt x="1033" y="588"/>
                  </a:cubicBezTo>
                  <a:cubicBezTo>
                    <a:pt x="1030" y="591"/>
                    <a:pt x="1030" y="594"/>
                    <a:pt x="1027" y="598"/>
                  </a:cubicBezTo>
                  <a:cubicBezTo>
                    <a:pt x="998" y="633"/>
                    <a:pt x="853" y="762"/>
                    <a:pt x="827" y="762"/>
                  </a:cubicBezTo>
                  <a:cubicBezTo>
                    <a:pt x="824" y="762"/>
                    <a:pt x="824" y="759"/>
                    <a:pt x="827" y="753"/>
                  </a:cubicBezTo>
                  <a:cubicBezTo>
                    <a:pt x="859" y="730"/>
                    <a:pt x="882" y="707"/>
                    <a:pt x="895" y="688"/>
                  </a:cubicBezTo>
                  <a:lnTo>
                    <a:pt x="895" y="688"/>
                  </a:lnTo>
                  <a:cubicBezTo>
                    <a:pt x="833" y="726"/>
                    <a:pt x="798" y="710"/>
                    <a:pt x="708" y="804"/>
                  </a:cubicBezTo>
                  <a:cubicBezTo>
                    <a:pt x="443" y="1088"/>
                    <a:pt x="194" y="1399"/>
                    <a:pt x="0" y="1750"/>
                  </a:cubicBezTo>
                  <a:lnTo>
                    <a:pt x="0" y="1754"/>
                  </a:lnTo>
                  <a:cubicBezTo>
                    <a:pt x="74" y="1625"/>
                    <a:pt x="155" y="1502"/>
                    <a:pt x="236" y="1392"/>
                  </a:cubicBezTo>
                  <a:lnTo>
                    <a:pt x="236" y="1392"/>
                  </a:lnTo>
                  <a:cubicBezTo>
                    <a:pt x="226" y="1537"/>
                    <a:pt x="236" y="1686"/>
                    <a:pt x="252" y="1831"/>
                  </a:cubicBezTo>
                  <a:cubicBezTo>
                    <a:pt x="255" y="1831"/>
                    <a:pt x="255" y="1841"/>
                    <a:pt x="255" y="1857"/>
                  </a:cubicBezTo>
                  <a:lnTo>
                    <a:pt x="255" y="1861"/>
                  </a:lnTo>
                  <a:cubicBezTo>
                    <a:pt x="433" y="1554"/>
                    <a:pt x="258" y="1657"/>
                    <a:pt x="297" y="1579"/>
                  </a:cubicBezTo>
                  <a:cubicBezTo>
                    <a:pt x="346" y="1515"/>
                    <a:pt x="368" y="1443"/>
                    <a:pt x="423" y="1399"/>
                  </a:cubicBezTo>
                  <a:lnTo>
                    <a:pt x="423" y="1399"/>
                  </a:lnTo>
                  <a:lnTo>
                    <a:pt x="413" y="1437"/>
                  </a:lnTo>
                  <a:cubicBezTo>
                    <a:pt x="540" y="1250"/>
                    <a:pt x="420" y="1354"/>
                    <a:pt x="556" y="1202"/>
                  </a:cubicBezTo>
                  <a:cubicBezTo>
                    <a:pt x="578" y="1169"/>
                    <a:pt x="585" y="1160"/>
                    <a:pt x="581" y="1160"/>
                  </a:cubicBezTo>
                  <a:lnTo>
                    <a:pt x="581" y="1160"/>
                  </a:lnTo>
                  <a:cubicBezTo>
                    <a:pt x="578" y="1160"/>
                    <a:pt x="562" y="1179"/>
                    <a:pt x="543" y="1199"/>
                  </a:cubicBezTo>
                  <a:cubicBezTo>
                    <a:pt x="523" y="1218"/>
                    <a:pt x="504" y="1237"/>
                    <a:pt x="501" y="1237"/>
                  </a:cubicBezTo>
                  <a:cubicBezTo>
                    <a:pt x="498" y="1237"/>
                    <a:pt x="501" y="1230"/>
                    <a:pt x="510" y="1214"/>
                  </a:cubicBezTo>
                  <a:cubicBezTo>
                    <a:pt x="669" y="1063"/>
                    <a:pt x="543" y="1059"/>
                    <a:pt x="817" y="843"/>
                  </a:cubicBezTo>
                  <a:lnTo>
                    <a:pt x="817" y="843"/>
                  </a:lnTo>
                  <a:cubicBezTo>
                    <a:pt x="814" y="865"/>
                    <a:pt x="869" y="843"/>
                    <a:pt x="730" y="988"/>
                  </a:cubicBezTo>
                  <a:cubicBezTo>
                    <a:pt x="778" y="943"/>
                    <a:pt x="836" y="911"/>
                    <a:pt x="888" y="875"/>
                  </a:cubicBezTo>
                  <a:lnTo>
                    <a:pt x="888" y="875"/>
                  </a:lnTo>
                  <a:cubicBezTo>
                    <a:pt x="727" y="1033"/>
                    <a:pt x="827" y="940"/>
                    <a:pt x="669" y="1111"/>
                  </a:cubicBezTo>
                  <a:cubicBezTo>
                    <a:pt x="623" y="1214"/>
                    <a:pt x="656" y="1211"/>
                    <a:pt x="614" y="1302"/>
                  </a:cubicBezTo>
                  <a:cubicBezTo>
                    <a:pt x="665" y="1230"/>
                    <a:pt x="633" y="1224"/>
                    <a:pt x="720" y="1130"/>
                  </a:cubicBezTo>
                  <a:cubicBezTo>
                    <a:pt x="753" y="1102"/>
                    <a:pt x="766" y="1092"/>
                    <a:pt x="769" y="1092"/>
                  </a:cubicBezTo>
                  <a:cubicBezTo>
                    <a:pt x="778" y="1092"/>
                    <a:pt x="717" y="1166"/>
                    <a:pt x="717" y="1182"/>
                  </a:cubicBezTo>
                  <a:cubicBezTo>
                    <a:pt x="824" y="998"/>
                    <a:pt x="898" y="1040"/>
                    <a:pt x="1011" y="892"/>
                  </a:cubicBezTo>
                  <a:cubicBezTo>
                    <a:pt x="985" y="888"/>
                    <a:pt x="979" y="881"/>
                    <a:pt x="966" y="881"/>
                  </a:cubicBezTo>
                  <a:cubicBezTo>
                    <a:pt x="953" y="881"/>
                    <a:pt x="930" y="892"/>
                    <a:pt x="866" y="930"/>
                  </a:cubicBezTo>
                  <a:cubicBezTo>
                    <a:pt x="943" y="846"/>
                    <a:pt x="1057" y="768"/>
                    <a:pt x="1098" y="768"/>
                  </a:cubicBezTo>
                  <a:cubicBezTo>
                    <a:pt x="1108" y="768"/>
                    <a:pt x="1111" y="772"/>
                    <a:pt x="1115" y="778"/>
                  </a:cubicBezTo>
                  <a:lnTo>
                    <a:pt x="1115" y="733"/>
                  </a:lnTo>
                  <a:cubicBezTo>
                    <a:pt x="1143" y="723"/>
                    <a:pt x="1227" y="665"/>
                    <a:pt x="1240" y="665"/>
                  </a:cubicBezTo>
                  <a:lnTo>
                    <a:pt x="1270" y="626"/>
                  </a:lnTo>
                  <a:lnTo>
                    <a:pt x="1270" y="626"/>
                  </a:lnTo>
                  <a:cubicBezTo>
                    <a:pt x="1176" y="662"/>
                    <a:pt x="1098" y="695"/>
                    <a:pt x="982" y="817"/>
                  </a:cubicBezTo>
                  <a:cubicBezTo>
                    <a:pt x="1021" y="756"/>
                    <a:pt x="875" y="840"/>
                    <a:pt x="1037" y="688"/>
                  </a:cubicBezTo>
                  <a:cubicBezTo>
                    <a:pt x="1060" y="668"/>
                    <a:pt x="1072" y="662"/>
                    <a:pt x="1076" y="662"/>
                  </a:cubicBezTo>
                  <a:cubicBezTo>
                    <a:pt x="1085" y="662"/>
                    <a:pt x="1060" y="695"/>
                    <a:pt x="1069" y="698"/>
                  </a:cubicBezTo>
                  <a:cubicBezTo>
                    <a:pt x="1392" y="436"/>
                    <a:pt x="1479" y="443"/>
                    <a:pt x="1692" y="336"/>
                  </a:cubicBezTo>
                  <a:lnTo>
                    <a:pt x="1692" y="336"/>
                  </a:lnTo>
                  <a:cubicBezTo>
                    <a:pt x="1599" y="391"/>
                    <a:pt x="1486" y="455"/>
                    <a:pt x="1395" y="526"/>
                  </a:cubicBezTo>
                  <a:cubicBezTo>
                    <a:pt x="1502" y="491"/>
                    <a:pt x="1599" y="397"/>
                    <a:pt x="1692" y="346"/>
                  </a:cubicBezTo>
                  <a:lnTo>
                    <a:pt x="1692" y="346"/>
                  </a:lnTo>
                  <a:cubicBezTo>
                    <a:pt x="1647" y="385"/>
                    <a:pt x="1625" y="404"/>
                    <a:pt x="1641" y="404"/>
                  </a:cubicBezTo>
                  <a:cubicBezTo>
                    <a:pt x="1650" y="404"/>
                    <a:pt x="1673" y="397"/>
                    <a:pt x="1715" y="381"/>
                  </a:cubicBezTo>
                  <a:lnTo>
                    <a:pt x="1744" y="339"/>
                  </a:lnTo>
                  <a:cubicBezTo>
                    <a:pt x="1757" y="333"/>
                    <a:pt x="1774" y="323"/>
                    <a:pt x="1789" y="316"/>
                  </a:cubicBezTo>
                  <a:cubicBezTo>
                    <a:pt x="1841" y="236"/>
                    <a:pt x="1951" y="109"/>
                    <a:pt x="20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1"/>
            <p:cNvSpPr/>
            <p:nvPr/>
          </p:nvSpPr>
          <p:spPr>
            <a:xfrm>
              <a:off x="3111700" y="1732400"/>
              <a:ext cx="525" cy="3825"/>
            </a:xfrm>
            <a:custGeom>
              <a:rect b="b" l="l" r="r" t="t"/>
              <a:pathLst>
                <a:path extrusionOk="0" h="153" w="21">
                  <a:moveTo>
                    <a:pt x="1" y="1"/>
                  </a:moveTo>
                  <a:lnTo>
                    <a:pt x="7" y="63"/>
                  </a:lnTo>
                  <a:lnTo>
                    <a:pt x="20" y="153"/>
                  </a:lnTo>
                  <a:lnTo>
                    <a:pt x="1" y="1"/>
                  </a:lnTo>
                  <a:close/>
                  <a:moveTo>
                    <a:pt x="20" y="153"/>
                  </a:moveTo>
                  <a:lnTo>
                    <a:pt x="20" y="153"/>
                  </a:lnTo>
                  <a:lnTo>
                    <a:pt x="20" y="15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1"/>
            <p:cNvSpPr/>
            <p:nvPr/>
          </p:nvSpPr>
          <p:spPr>
            <a:xfrm>
              <a:off x="3117050" y="1750750"/>
              <a:ext cx="800" cy="3650"/>
            </a:xfrm>
            <a:custGeom>
              <a:rect b="b" l="l" r="r" t="t"/>
              <a:pathLst>
                <a:path extrusionOk="0" h="146" w="32">
                  <a:moveTo>
                    <a:pt x="0" y="0"/>
                  </a:moveTo>
                  <a:lnTo>
                    <a:pt x="29" y="146"/>
                  </a:lnTo>
                  <a:lnTo>
                    <a:pt x="32" y="133"/>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1"/>
            <p:cNvSpPr/>
            <p:nvPr/>
          </p:nvSpPr>
          <p:spPr>
            <a:xfrm>
              <a:off x="3200675" y="1622750"/>
              <a:ext cx="81525" cy="48150"/>
            </a:xfrm>
            <a:custGeom>
              <a:rect b="b" l="l" r="r" t="t"/>
              <a:pathLst>
                <a:path extrusionOk="0" h="1926" w="3261">
                  <a:moveTo>
                    <a:pt x="1109" y="1"/>
                  </a:moveTo>
                  <a:cubicBezTo>
                    <a:pt x="744" y="1"/>
                    <a:pt x="366" y="46"/>
                    <a:pt x="14" y="133"/>
                  </a:cubicBezTo>
                  <a:cubicBezTo>
                    <a:pt x="1" y="172"/>
                    <a:pt x="5" y="205"/>
                    <a:pt x="36" y="233"/>
                  </a:cubicBezTo>
                  <a:cubicBezTo>
                    <a:pt x="224" y="198"/>
                    <a:pt x="412" y="169"/>
                    <a:pt x="598" y="159"/>
                  </a:cubicBezTo>
                  <a:cubicBezTo>
                    <a:pt x="767" y="133"/>
                    <a:pt x="931" y="127"/>
                    <a:pt x="1096" y="127"/>
                  </a:cubicBezTo>
                  <a:lnTo>
                    <a:pt x="1157" y="127"/>
                  </a:lnTo>
                  <a:cubicBezTo>
                    <a:pt x="1529" y="130"/>
                    <a:pt x="1900" y="181"/>
                    <a:pt x="2214" y="343"/>
                  </a:cubicBezTo>
                  <a:lnTo>
                    <a:pt x="2229" y="347"/>
                  </a:lnTo>
                  <a:cubicBezTo>
                    <a:pt x="2530" y="405"/>
                    <a:pt x="2940" y="743"/>
                    <a:pt x="3057" y="1070"/>
                  </a:cubicBezTo>
                  <a:cubicBezTo>
                    <a:pt x="3134" y="1222"/>
                    <a:pt x="3153" y="1426"/>
                    <a:pt x="3053" y="1587"/>
                  </a:cubicBezTo>
                  <a:cubicBezTo>
                    <a:pt x="2960" y="1755"/>
                    <a:pt x="2772" y="1826"/>
                    <a:pt x="2575" y="1926"/>
                  </a:cubicBezTo>
                  <a:cubicBezTo>
                    <a:pt x="2721" y="1867"/>
                    <a:pt x="2869" y="1833"/>
                    <a:pt x="2985" y="1748"/>
                  </a:cubicBezTo>
                  <a:cubicBezTo>
                    <a:pt x="3101" y="1664"/>
                    <a:pt x="3183" y="1532"/>
                    <a:pt x="3205" y="1390"/>
                  </a:cubicBezTo>
                  <a:cubicBezTo>
                    <a:pt x="3260" y="1105"/>
                    <a:pt x="3137" y="818"/>
                    <a:pt x="2953" y="588"/>
                  </a:cubicBezTo>
                  <a:cubicBezTo>
                    <a:pt x="2827" y="460"/>
                    <a:pt x="2679" y="350"/>
                    <a:pt x="2517" y="269"/>
                  </a:cubicBezTo>
                  <a:cubicBezTo>
                    <a:pt x="2485" y="250"/>
                    <a:pt x="2453" y="233"/>
                    <a:pt x="2417" y="220"/>
                  </a:cubicBezTo>
                  <a:cubicBezTo>
                    <a:pt x="2323" y="181"/>
                    <a:pt x="2220" y="159"/>
                    <a:pt x="2126" y="127"/>
                  </a:cubicBezTo>
                  <a:cubicBezTo>
                    <a:pt x="1816" y="43"/>
                    <a:pt x="1467" y="1"/>
                    <a:pt x="11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1"/>
            <p:cNvSpPr/>
            <p:nvPr/>
          </p:nvSpPr>
          <p:spPr>
            <a:xfrm>
              <a:off x="3213675" y="1697375"/>
              <a:ext cx="30075" cy="33050"/>
            </a:xfrm>
            <a:custGeom>
              <a:rect b="b" l="l" r="r" t="t"/>
              <a:pathLst>
                <a:path extrusionOk="0" h="1322" w="1203">
                  <a:moveTo>
                    <a:pt x="1202" y="0"/>
                  </a:moveTo>
                  <a:lnTo>
                    <a:pt x="1202" y="0"/>
                  </a:lnTo>
                  <a:cubicBezTo>
                    <a:pt x="980" y="204"/>
                    <a:pt x="754" y="413"/>
                    <a:pt x="531" y="630"/>
                  </a:cubicBezTo>
                  <a:cubicBezTo>
                    <a:pt x="314" y="856"/>
                    <a:pt x="166" y="1089"/>
                    <a:pt x="1" y="1321"/>
                  </a:cubicBezTo>
                  <a:cubicBezTo>
                    <a:pt x="111" y="1199"/>
                    <a:pt x="224" y="1076"/>
                    <a:pt x="337" y="950"/>
                  </a:cubicBezTo>
                  <a:cubicBezTo>
                    <a:pt x="647" y="604"/>
                    <a:pt x="919" y="301"/>
                    <a:pt x="12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1"/>
            <p:cNvSpPr/>
            <p:nvPr/>
          </p:nvSpPr>
          <p:spPr>
            <a:xfrm>
              <a:off x="3239625" y="1621375"/>
              <a:ext cx="50150" cy="77325"/>
            </a:xfrm>
            <a:custGeom>
              <a:rect b="b" l="l" r="r" t="t"/>
              <a:pathLst>
                <a:path extrusionOk="0" h="3093" w="2006">
                  <a:moveTo>
                    <a:pt x="901" y="1"/>
                  </a:moveTo>
                  <a:cubicBezTo>
                    <a:pt x="1237" y="172"/>
                    <a:pt x="1554" y="427"/>
                    <a:pt x="1737" y="786"/>
                  </a:cubicBezTo>
                  <a:cubicBezTo>
                    <a:pt x="1789" y="870"/>
                    <a:pt x="1825" y="967"/>
                    <a:pt x="1844" y="1074"/>
                  </a:cubicBezTo>
                  <a:cubicBezTo>
                    <a:pt x="1880" y="1177"/>
                    <a:pt x="1873" y="1283"/>
                    <a:pt x="1873" y="1393"/>
                  </a:cubicBezTo>
                  <a:cubicBezTo>
                    <a:pt x="1850" y="1600"/>
                    <a:pt x="1767" y="1816"/>
                    <a:pt x="1595" y="1942"/>
                  </a:cubicBezTo>
                  <a:cubicBezTo>
                    <a:pt x="1521" y="2023"/>
                    <a:pt x="1418" y="2055"/>
                    <a:pt x="1321" y="2101"/>
                  </a:cubicBezTo>
                  <a:lnTo>
                    <a:pt x="1092" y="2194"/>
                  </a:lnTo>
                  <a:cubicBezTo>
                    <a:pt x="953" y="2262"/>
                    <a:pt x="826" y="2336"/>
                    <a:pt x="704" y="2430"/>
                  </a:cubicBezTo>
                  <a:cubicBezTo>
                    <a:pt x="458" y="2608"/>
                    <a:pt x="239" y="2824"/>
                    <a:pt x="45" y="3040"/>
                  </a:cubicBezTo>
                  <a:lnTo>
                    <a:pt x="0" y="3092"/>
                  </a:lnTo>
                  <a:cubicBezTo>
                    <a:pt x="416" y="2721"/>
                    <a:pt x="817" y="2362"/>
                    <a:pt x="1295" y="2194"/>
                  </a:cubicBezTo>
                  <a:lnTo>
                    <a:pt x="1295" y="2194"/>
                  </a:lnTo>
                  <a:cubicBezTo>
                    <a:pt x="953" y="2323"/>
                    <a:pt x="685" y="2550"/>
                    <a:pt x="400" y="2802"/>
                  </a:cubicBezTo>
                  <a:cubicBezTo>
                    <a:pt x="319" y="2885"/>
                    <a:pt x="242" y="2963"/>
                    <a:pt x="164" y="3040"/>
                  </a:cubicBezTo>
                  <a:cubicBezTo>
                    <a:pt x="504" y="2746"/>
                    <a:pt x="840" y="2462"/>
                    <a:pt x="1199" y="2310"/>
                  </a:cubicBezTo>
                  <a:lnTo>
                    <a:pt x="1318" y="2259"/>
                  </a:lnTo>
                  <a:lnTo>
                    <a:pt x="1499" y="2171"/>
                  </a:lnTo>
                  <a:cubicBezTo>
                    <a:pt x="1628" y="2120"/>
                    <a:pt x="1718" y="2010"/>
                    <a:pt x="1805" y="1916"/>
                  </a:cubicBezTo>
                  <a:cubicBezTo>
                    <a:pt x="1970" y="1697"/>
                    <a:pt x="2005" y="1416"/>
                    <a:pt x="1967" y="1157"/>
                  </a:cubicBezTo>
                  <a:cubicBezTo>
                    <a:pt x="1854" y="643"/>
                    <a:pt x="1512" y="333"/>
                    <a:pt x="1150" y="127"/>
                  </a:cubicBezTo>
                  <a:cubicBezTo>
                    <a:pt x="1066" y="81"/>
                    <a:pt x="988" y="30"/>
                    <a:pt x="9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1"/>
            <p:cNvSpPr/>
            <p:nvPr/>
          </p:nvSpPr>
          <p:spPr>
            <a:xfrm>
              <a:off x="3273200" y="1635750"/>
              <a:ext cx="4300" cy="5025"/>
            </a:xfrm>
            <a:custGeom>
              <a:rect b="b" l="l" r="r" t="t"/>
              <a:pathLst>
                <a:path extrusionOk="0" h="201" w="172">
                  <a:moveTo>
                    <a:pt x="0" y="1"/>
                  </a:moveTo>
                  <a:cubicBezTo>
                    <a:pt x="23" y="20"/>
                    <a:pt x="36" y="46"/>
                    <a:pt x="52" y="68"/>
                  </a:cubicBezTo>
                  <a:lnTo>
                    <a:pt x="172" y="201"/>
                  </a:lnTo>
                  <a:lnTo>
                    <a:pt x="97" y="101"/>
                  </a:lnTo>
                  <a:cubicBezTo>
                    <a:pt x="65" y="68"/>
                    <a:pt x="36" y="3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1"/>
            <p:cNvSpPr/>
            <p:nvPr/>
          </p:nvSpPr>
          <p:spPr>
            <a:xfrm>
              <a:off x="3248750" y="1661350"/>
              <a:ext cx="21500" cy="12450"/>
            </a:xfrm>
            <a:custGeom>
              <a:rect b="b" l="l" r="r" t="t"/>
              <a:pathLst>
                <a:path extrusionOk="0" h="498" w="860">
                  <a:moveTo>
                    <a:pt x="859" y="1"/>
                  </a:moveTo>
                  <a:cubicBezTo>
                    <a:pt x="859" y="1"/>
                    <a:pt x="858" y="2"/>
                    <a:pt x="858" y="2"/>
                  </a:cubicBezTo>
                  <a:lnTo>
                    <a:pt x="858" y="2"/>
                  </a:lnTo>
                  <a:cubicBezTo>
                    <a:pt x="858" y="2"/>
                    <a:pt x="859" y="1"/>
                    <a:pt x="859" y="1"/>
                  </a:cubicBezTo>
                  <a:close/>
                  <a:moveTo>
                    <a:pt x="858" y="2"/>
                  </a:moveTo>
                  <a:lnTo>
                    <a:pt x="858" y="2"/>
                  </a:lnTo>
                  <a:cubicBezTo>
                    <a:pt x="855" y="4"/>
                    <a:pt x="852" y="4"/>
                    <a:pt x="849" y="4"/>
                  </a:cubicBezTo>
                  <a:lnTo>
                    <a:pt x="746" y="59"/>
                  </a:lnTo>
                  <a:lnTo>
                    <a:pt x="536" y="140"/>
                  </a:lnTo>
                  <a:cubicBezTo>
                    <a:pt x="349" y="240"/>
                    <a:pt x="168" y="369"/>
                    <a:pt x="0" y="498"/>
                  </a:cubicBezTo>
                  <a:cubicBezTo>
                    <a:pt x="155" y="382"/>
                    <a:pt x="323" y="279"/>
                    <a:pt x="494" y="185"/>
                  </a:cubicBezTo>
                  <a:cubicBezTo>
                    <a:pt x="575" y="149"/>
                    <a:pt x="659" y="114"/>
                    <a:pt x="743" y="79"/>
                  </a:cubicBezTo>
                  <a:cubicBezTo>
                    <a:pt x="790" y="49"/>
                    <a:pt x="826" y="30"/>
                    <a:pt x="858"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1"/>
            <p:cNvSpPr/>
            <p:nvPr/>
          </p:nvSpPr>
          <p:spPr>
            <a:xfrm>
              <a:off x="3235250" y="1669425"/>
              <a:ext cx="5100" cy="4475"/>
            </a:xfrm>
            <a:custGeom>
              <a:rect b="b" l="l" r="r" t="t"/>
              <a:pathLst>
                <a:path extrusionOk="0" h="179" w="204">
                  <a:moveTo>
                    <a:pt x="204" y="0"/>
                  </a:moveTo>
                  <a:cubicBezTo>
                    <a:pt x="165" y="30"/>
                    <a:pt x="91" y="85"/>
                    <a:pt x="52" y="111"/>
                  </a:cubicBezTo>
                  <a:lnTo>
                    <a:pt x="1" y="179"/>
                  </a:lnTo>
                  <a:cubicBezTo>
                    <a:pt x="32" y="152"/>
                    <a:pt x="68" y="127"/>
                    <a:pt x="104" y="101"/>
                  </a:cubicBezTo>
                  <a:lnTo>
                    <a:pt x="2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1"/>
            <p:cNvSpPr/>
            <p:nvPr/>
          </p:nvSpPr>
          <p:spPr>
            <a:xfrm>
              <a:off x="3186000" y="1673875"/>
              <a:ext cx="49275" cy="53625"/>
            </a:xfrm>
            <a:custGeom>
              <a:rect b="b" l="l" r="r" t="t"/>
              <a:pathLst>
                <a:path extrusionOk="0" h="2145" w="1971">
                  <a:moveTo>
                    <a:pt x="1971" y="1"/>
                  </a:moveTo>
                  <a:lnTo>
                    <a:pt x="1971" y="1"/>
                  </a:lnTo>
                  <a:cubicBezTo>
                    <a:pt x="1567" y="311"/>
                    <a:pt x="1227" y="656"/>
                    <a:pt x="953" y="1008"/>
                  </a:cubicBezTo>
                  <a:cubicBezTo>
                    <a:pt x="898" y="1076"/>
                    <a:pt x="830" y="1192"/>
                    <a:pt x="769" y="1250"/>
                  </a:cubicBezTo>
                  <a:cubicBezTo>
                    <a:pt x="488" y="1547"/>
                    <a:pt x="246" y="1851"/>
                    <a:pt x="0" y="2145"/>
                  </a:cubicBezTo>
                  <a:cubicBezTo>
                    <a:pt x="120" y="2009"/>
                    <a:pt x="243" y="1870"/>
                    <a:pt x="368" y="1726"/>
                  </a:cubicBezTo>
                  <a:lnTo>
                    <a:pt x="378" y="1712"/>
                  </a:lnTo>
                  <a:cubicBezTo>
                    <a:pt x="882" y="1140"/>
                    <a:pt x="1354" y="598"/>
                    <a:pt x="1902" y="91"/>
                  </a:cubicBezTo>
                  <a:cubicBezTo>
                    <a:pt x="1922" y="62"/>
                    <a:pt x="1944" y="33"/>
                    <a:pt x="19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 name="Google Shape;540;p31"/>
          <p:cNvGrpSpPr/>
          <p:nvPr/>
        </p:nvGrpSpPr>
        <p:grpSpPr>
          <a:xfrm>
            <a:off x="5396989" y="1727310"/>
            <a:ext cx="1254661" cy="1225260"/>
            <a:chOff x="3614750" y="3029275"/>
            <a:chExt cx="1462650" cy="1428375"/>
          </a:xfrm>
        </p:grpSpPr>
        <p:sp>
          <p:nvSpPr>
            <p:cNvPr id="541" name="Google Shape;541;p31"/>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42" name="Google Shape;542;p31"/>
            <p:cNvSpPr/>
            <p:nvPr/>
          </p:nvSpPr>
          <p:spPr>
            <a:xfrm>
              <a:off x="3781275" y="3962725"/>
              <a:ext cx="523825" cy="62075"/>
            </a:xfrm>
            <a:custGeom>
              <a:rect b="b" l="l" r="r" t="t"/>
              <a:pathLst>
                <a:path extrusionOk="0" h="2483" w="20953">
                  <a:moveTo>
                    <a:pt x="2148" y="2316"/>
                  </a:moveTo>
                  <a:lnTo>
                    <a:pt x="2148" y="2316"/>
                  </a:lnTo>
                  <a:cubicBezTo>
                    <a:pt x="2967" y="2379"/>
                    <a:pt x="3779" y="2452"/>
                    <a:pt x="4600" y="2452"/>
                  </a:cubicBezTo>
                  <a:cubicBezTo>
                    <a:pt x="4621" y="2452"/>
                    <a:pt x="4642" y="2452"/>
                    <a:pt x="4664" y="2452"/>
                  </a:cubicBezTo>
                  <a:cubicBezTo>
                    <a:pt x="4684" y="2452"/>
                    <a:pt x="4704" y="2452"/>
                    <a:pt x="4724" y="2452"/>
                  </a:cubicBezTo>
                  <a:lnTo>
                    <a:pt x="4724" y="2452"/>
                  </a:lnTo>
                  <a:cubicBezTo>
                    <a:pt x="3848" y="2425"/>
                    <a:pt x="2987" y="2378"/>
                    <a:pt x="2148" y="2316"/>
                  </a:cubicBezTo>
                  <a:close/>
                  <a:moveTo>
                    <a:pt x="4724" y="2452"/>
                  </a:moveTo>
                  <a:cubicBezTo>
                    <a:pt x="5158" y="2465"/>
                    <a:pt x="5597" y="2474"/>
                    <a:pt x="6039" y="2476"/>
                  </a:cubicBezTo>
                  <a:lnTo>
                    <a:pt x="6039" y="2476"/>
                  </a:lnTo>
                  <a:cubicBezTo>
                    <a:pt x="5601" y="2468"/>
                    <a:pt x="5163" y="2455"/>
                    <a:pt x="4724" y="2452"/>
                  </a:cubicBezTo>
                  <a:close/>
                  <a:moveTo>
                    <a:pt x="20952" y="0"/>
                  </a:moveTo>
                  <a:lnTo>
                    <a:pt x="20952" y="0"/>
                  </a:lnTo>
                  <a:cubicBezTo>
                    <a:pt x="18090" y="1047"/>
                    <a:pt x="15070" y="1683"/>
                    <a:pt x="12018" y="2016"/>
                  </a:cubicBezTo>
                  <a:cubicBezTo>
                    <a:pt x="10417" y="2204"/>
                    <a:pt x="8807" y="2275"/>
                    <a:pt x="7197" y="2275"/>
                  </a:cubicBezTo>
                  <a:cubicBezTo>
                    <a:pt x="5739" y="2275"/>
                    <a:pt x="4280" y="2217"/>
                    <a:pt x="2829" y="2132"/>
                  </a:cubicBezTo>
                  <a:cubicBezTo>
                    <a:pt x="2761" y="2144"/>
                    <a:pt x="2658" y="2148"/>
                    <a:pt x="2529" y="2148"/>
                  </a:cubicBezTo>
                  <a:cubicBezTo>
                    <a:pt x="1893" y="2148"/>
                    <a:pt x="642" y="2031"/>
                    <a:pt x="0" y="2010"/>
                  </a:cubicBezTo>
                  <a:lnTo>
                    <a:pt x="0" y="2010"/>
                  </a:lnTo>
                  <a:cubicBezTo>
                    <a:pt x="1266" y="2190"/>
                    <a:pt x="2439" y="2277"/>
                    <a:pt x="3598" y="2397"/>
                  </a:cubicBezTo>
                  <a:cubicBezTo>
                    <a:pt x="4561" y="2432"/>
                    <a:pt x="5522" y="2473"/>
                    <a:pt x="6536" y="2477"/>
                  </a:cubicBezTo>
                  <a:lnTo>
                    <a:pt x="6536" y="2477"/>
                  </a:lnTo>
                  <a:cubicBezTo>
                    <a:pt x="9487" y="2468"/>
                    <a:pt x="12566" y="2205"/>
                    <a:pt x="15565" y="1518"/>
                  </a:cubicBezTo>
                  <a:cubicBezTo>
                    <a:pt x="16388" y="1308"/>
                    <a:pt x="17186" y="1224"/>
                    <a:pt x="18058" y="1037"/>
                  </a:cubicBezTo>
                  <a:cubicBezTo>
                    <a:pt x="18491" y="931"/>
                    <a:pt x="18940" y="808"/>
                    <a:pt x="19424" y="649"/>
                  </a:cubicBezTo>
                  <a:cubicBezTo>
                    <a:pt x="19663" y="572"/>
                    <a:pt x="19912" y="485"/>
                    <a:pt x="20171" y="385"/>
                  </a:cubicBezTo>
                  <a:cubicBezTo>
                    <a:pt x="20426" y="275"/>
                    <a:pt x="20684" y="142"/>
                    <a:pt x="20952" y="0"/>
                  </a:cubicBezTo>
                  <a:close/>
                  <a:moveTo>
                    <a:pt x="7187" y="2475"/>
                  </a:moveTo>
                  <a:lnTo>
                    <a:pt x="7187" y="2475"/>
                  </a:lnTo>
                  <a:cubicBezTo>
                    <a:pt x="7029" y="2477"/>
                    <a:pt x="6873" y="2478"/>
                    <a:pt x="6718" y="2478"/>
                  </a:cubicBezTo>
                  <a:cubicBezTo>
                    <a:pt x="6657" y="2478"/>
                    <a:pt x="6597" y="2478"/>
                    <a:pt x="6536" y="2477"/>
                  </a:cubicBezTo>
                  <a:lnTo>
                    <a:pt x="6536" y="2477"/>
                  </a:lnTo>
                  <a:cubicBezTo>
                    <a:pt x="6483" y="2477"/>
                    <a:pt x="6429" y="2477"/>
                    <a:pt x="6375" y="2477"/>
                  </a:cubicBezTo>
                  <a:cubicBezTo>
                    <a:pt x="6263" y="2477"/>
                    <a:pt x="6151" y="2477"/>
                    <a:pt x="6039" y="2476"/>
                  </a:cubicBezTo>
                  <a:lnTo>
                    <a:pt x="6039" y="2476"/>
                  </a:lnTo>
                  <a:cubicBezTo>
                    <a:pt x="6237" y="2480"/>
                    <a:pt x="6435" y="2483"/>
                    <a:pt x="6634" y="2483"/>
                  </a:cubicBezTo>
                  <a:cubicBezTo>
                    <a:pt x="6818" y="2483"/>
                    <a:pt x="7002" y="2480"/>
                    <a:pt x="7187" y="247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43" name="Google Shape;543;p31"/>
            <p:cNvSpPr/>
            <p:nvPr/>
          </p:nvSpPr>
          <p:spPr>
            <a:xfrm>
              <a:off x="3614750" y="3982325"/>
              <a:ext cx="44275" cy="8275"/>
            </a:xfrm>
            <a:custGeom>
              <a:rect b="b" l="l" r="r" t="t"/>
              <a:pathLst>
                <a:path extrusionOk="0" h="331" w="1771">
                  <a:moveTo>
                    <a:pt x="1" y="1"/>
                  </a:moveTo>
                  <a:cubicBezTo>
                    <a:pt x="543" y="117"/>
                    <a:pt x="1154" y="224"/>
                    <a:pt x="1771" y="330"/>
                  </a:cubicBezTo>
                  <a:cubicBezTo>
                    <a:pt x="1193" y="221"/>
                    <a:pt x="605" y="11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44" name="Google Shape;544;p31"/>
            <p:cNvSpPr/>
            <p:nvPr/>
          </p:nvSpPr>
          <p:spPr>
            <a:xfrm>
              <a:off x="4356350" y="3781125"/>
              <a:ext cx="196475" cy="139875"/>
            </a:xfrm>
            <a:custGeom>
              <a:rect b="b" l="l" r="r" t="t"/>
              <a:pathLst>
                <a:path extrusionOk="0" h="5595" w="7859">
                  <a:moveTo>
                    <a:pt x="7858" y="0"/>
                  </a:moveTo>
                  <a:cubicBezTo>
                    <a:pt x="5823" y="2087"/>
                    <a:pt x="3459" y="3754"/>
                    <a:pt x="975" y="5061"/>
                  </a:cubicBezTo>
                  <a:cubicBezTo>
                    <a:pt x="649" y="5239"/>
                    <a:pt x="327" y="5417"/>
                    <a:pt x="0" y="5595"/>
                  </a:cubicBezTo>
                  <a:cubicBezTo>
                    <a:pt x="2904" y="4335"/>
                    <a:pt x="5659" y="2271"/>
                    <a:pt x="7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45" name="Google Shape;545;p31"/>
            <p:cNvSpPr/>
            <p:nvPr/>
          </p:nvSpPr>
          <p:spPr>
            <a:xfrm>
              <a:off x="4079625" y="3945600"/>
              <a:ext cx="204875" cy="44850"/>
            </a:xfrm>
            <a:custGeom>
              <a:rect b="b" l="l" r="r" t="t"/>
              <a:pathLst>
                <a:path extrusionOk="0" h="1794" w="8195">
                  <a:moveTo>
                    <a:pt x="8194" y="1"/>
                  </a:moveTo>
                  <a:cubicBezTo>
                    <a:pt x="5475" y="982"/>
                    <a:pt x="2671" y="1538"/>
                    <a:pt x="1" y="1793"/>
                  </a:cubicBezTo>
                  <a:cubicBezTo>
                    <a:pt x="2675" y="1567"/>
                    <a:pt x="5530" y="999"/>
                    <a:pt x="8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46" name="Google Shape;546;p31"/>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47" name="Google Shape;547;p31"/>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48" name="Google Shape;548;p31"/>
            <p:cNvSpPr/>
            <p:nvPr/>
          </p:nvSpPr>
          <p:spPr>
            <a:xfrm>
              <a:off x="4537700" y="3725250"/>
              <a:ext cx="44925" cy="53000"/>
            </a:xfrm>
            <a:custGeom>
              <a:rect b="b" l="l" r="r" t="t"/>
              <a:pathLst>
                <a:path extrusionOk="0" h="2120" w="1797">
                  <a:moveTo>
                    <a:pt x="1796" y="1"/>
                  </a:moveTo>
                  <a:lnTo>
                    <a:pt x="1376" y="552"/>
                  </a:lnTo>
                  <a:cubicBezTo>
                    <a:pt x="1227" y="734"/>
                    <a:pt x="1072" y="901"/>
                    <a:pt x="921" y="1079"/>
                  </a:cubicBezTo>
                  <a:cubicBezTo>
                    <a:pt x="614" y="1425"/>
                    <a:pt x="320" y="1783"/>
                    <a:pt x="0" y="2119"/>
                  </a:cubicBezTo>
                  <a:cubicBezTo>
                    <a:pt x="91" y="2038"/>
                    <a:pt x="172" y="1948"/>
                    <a:pt x="255" y="1858"/>
                  </a:cubicBezTo>
                  <a:cubicBezTo>
                    <a:pt x="814" y="1218"/>
                    <a:pt x="1386" y="621"/>
                    <a:pt x="17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49" name="Google Shape;549;p31"/>
            <p:cNvSpPr/>
            <p:nvPr/>
          </p:nvSpPr>
          <p:spPr>
            <a:xfrm>
              <a:off x="4033350" y="3913050"/>
              <a:ext cx="307675" cy="74150"/>
            </a:xfrm>
            <a:custGeom>
              <a:rect b="b" l="l" r="r" t="t"/>
              <a:pathLst>
                <a:path extrusionOk="0" h="2966" w="12307">
                  <a:moveTo>
                    <a:pt x="12306" y="1"/>
                  </a:moveTo>
                  <a:cubicBezTo>
                    <a:pt x="11828" y="246"/>
                    <a:pt x="11324" y="424"/>
                    <a:pt x="10827" y="621"/>
                  </a:cubicBezTo>
                  <a:cubicBezTo>
                    <a:pt x="10327" y="802"/>
                    <a:pt x="9842" y="1032"/>
                    <a:pt x="9328" y="1177"/>
                  </a:cubicBezTo>
                  <a:cubicBezTo>
                    <a:pt x="8311" y="1487"/>
                    <a:pt x="7303" y="1826"/>
                    <a:pt x="6263" y="2032"/>
                  </a:cubicBezTo>
                  <a:cubicBezTo>
                    <a:pt x="5743" y="2143"/>
                    <a:pt x="5233" y="2287"/>
                    <a:pt x="4713" y="2372"/>
                  </a:cubicBezTo>
                  <a:lnTo>
                    <a:pt x="3146" y="2624"/>
                  </a:lnTo>
                  <a:lnTo>
                    <a:pt x="2365" y="2746"/>
                  </a:lnTo>
                  <a:lnTo>
                    <a:pt x="1576" y="2821"/>
                  </a:lnTo>
                  <a:lnTo>
                    <a:pt x="0" y="2966"/>
                  </a:lnTo>
                  <a:cubicBezTo>
                    <a:pt x="1131" y="2888"/>
                    <a:pt x="2300" y="2866"/>
                    <a:pt x="3469" y="2660"/>
                  </a:cubicBezTo>
                  <a:cubicBezTo>
                    <a:pt x="4051" y="2566"/>
                    <a:pt x="4648" y="2505"/>
                    <a:pt x="5236" y="2375"/>
                  </a:cubicBezTo>
                  <a:cubicBezTo>
                    <a:pt x="5820" y="2243"/>
                    <a:pt x="6412" y="2110"/>
                    <a:pt x="7003" y="1974"/>
                  </a:cubicBezTo>
                  <a:cubicBezTo>
                    <a:pt x="7465" y="1874"/>
                    <a:pt x="7907" y="1703"/>
                    <a:pt x="8359" y="1561"/>
                  </a:cubicBezTo>
                  <a:lnTo>
                    <a:pt x="9703" y="1119"/>
                  </a:lnTo>
                  <a:lnTo>
                    <a:pt x="11014" y="579"/>
                  </a:lnTo>
                  <a:cubicBezTo>
                    <a:pt x="11451" y="401"/>
                    <a:pt x="11890" y="224"/>
                    <a:pt x="123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50" name="Google Shape;550;p31"/>
            <p:cNvSpPr/>
            <p:nvPr/>
          </p:nvSpPr>
          <p:spPr>
            <a:xfrm>
              <a:off x="4471250" y="3741875"/>
              <a:ext cx="42025" cy="37575"/>
            </a:xfrm>
            <a:custGeom>
              <a:rect b="b" l="l" r="r" t="t"/>
              <a:pathLst>
                <a:path extrusionOk="0" h="1503" w="1681">
                  <a:moveTo>
                    <a:pt x="1615" y="1"/>
                  </a:moveTo>
                  <a:cubicBezTo>
                    <a:pt x="1366" y="269"/>
                    <a:pt x="1085" y="504"/>
                    <a:pt x="820" y="760"/>
                  </a:cubicBezTo>
                  <a:cubicBezTo>
                    <a:pt x="546" y="1005"/>
                    <a:pt x="294" y="1277"/>
                    <a:pt x="0" y="1503"/>
                  </a:cubicBezTo>
                  <a:cubicBezTo>
                    <a:pt x="304" y="1290"/>
                    <a:pt x="565" y="1031"/>
                    <a:pt x="853" y="795"/>
                  </a:cubicBezTo>
                  <a:cubicBezTo>
                    <a:pt x="1130" y="553"/>
                    <a:pt x="1421" y="327"/>
                    <a:pt x="1680" y="72"/>
                  </a:cubicBezTo>
                  <a:cubicBezTo>
                    <a:pt x="1678" y="71"/>
                    <a:pt x="1675" y="71"/>
                    <a:pt x="1671" y="71"/>
                  </a:cubicBezTo>
                  <a:cubicBezTo>
                    <a:pt x="1655" y="71"/>
                    <a:pt x="1631" y="79"/>
                    <a:pt x="1613" y="79"/>
                  </a:cubicBezTo>
                  <a:cubicBezTo>
                    <a:pt x="1589" y="79"/>
                    <a:pt x="1578" y="65"/>
                    <a:pt x="16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51" name="Google Shape;551;p31"/>
            <p:cNvSpPr/>
            <p:nvPr/>
          </p:nvSpPr>
          <p:spPr>
            <a:xfrm>
              <a:off x="4354000" y="3837475"/>
              <a:ext cx="35475" cy="19900"/>
            </a:xfrm>
            <a:custGeom>
              <a:rect b="b" l="l" r="r" t="t"/>
              <a:pathLst>
                <a:path extrusionOk="0" h="796" w="1419">
                  <a:moveTo>
                    <a:pt x="1418" y="1"/>
                  </a:moveTo>
                  <a:lnTo>
                    <a:pt x="1418" y="1"/>
                  </a:lnTo>
                  <a:cubicBezTo>
                    <a:pt x="947" y="263"/>
                    <a:pt x="482" y="543"/>
                    <a:pt x="0" y="795"/>
                  </a:cubicBezTo>
                  <a:cubicBezTo>
                    <a:pt x="249" y="698"/>
                    <a:pt x="452" y="601"/>
                    <a:pt x="627" y="550"/>
                  </a:cubicBezTo>
                  <a:cubicBezTo>
                    <a:pt x="889" y="359"/>
                    <a:pt x="1150" y="179"/>
                    <a:pt x="14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52" name="Google Shape;552;p31"/>
            <p:cNvSpPr/>
            <p:nvPr/>
          </p:nvSpPr>
          <p:spPr>
            <a:xfrm>
              <a:off x="4100125" y="3925425"/>
              <a:ext cx="65025" cy="13025"/>
            </a:xfrm>
            <a:custGeom>
              <a:rect b="b" l="l" r="r" t="t"/>
              <a:pathLst>
                <a:path extrusionOk="0" h="521" w="2601">
                  <a:moveTo>
                    <a:pt x="2601" y="0"/>
                  </a:moveTo>
                  <a:lnTo>
                    <a:pt x="1958" y="165"/>
                  </a:lnTo>
                  <a:lnTo>
                    <a:pt x="1302" y="281"/>
                  </a:lnTo>
                  <a:cubicBezTo>
                    <a:pt x="867" y="362"/>
                    <a:pt x="430" y="440"/>
                    <a:pt x="1" y="520"/>
                  </a:cubicBezTo>
                  <a:cubicBezTo>
                    <a:pt x="695" y="404"/>
                    <a:pt x="1429" y="310"/>
                    <a:pt x="2168" y="155"/>
                  </a:cubicBezTo>
                  <a:cubicBezTo>
                    <a:pt x="2262" y="139"/>
                    <a:pt x="2410" y="78"/>
                    <a:pt x="26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53" name="Google Shape;553;p31"/>
            <p:cNvSpPr/>
            <p:nvPr/>
          </p:nvSpPr>
          <p:spPr>
            <a:xfrm>
              <a:off x="3993625" y="4086850"/>
              <a:ext cx="792125" cy="332600"/>
            </a:xfrm>
            <a:custGeom>
              <a:rect b="b" l="l" r="r" t="t"/>
              <a:pathLst>
                <a:path extrusionOk="0" h="13304" w="31685">
                  <a:moveTo>
                    <a:pt x="5263" y="1"/>
                  </a:moveTo>
                  <a:cubicBezTo>
                    <a:pt x="2150" y="1"/>
                    <a:pt x="0" y="142"/>
                    <a:pt x="0" y="142"/>
                  </a:cubicBezTo>
                  <a:cubicBezTo>
                    <a:pt x="8928" y="2196"/>
                    <a:pt x="14657" y="10054"/>
                    <a:pt x="19254" y="12474"/>
                  </a:cubicBezTo>
                  <a:cubicBezTo>
                    <a:pt x="20233" y="12989"/>
                    <a:pt x="21535" y="13304"/>
                    <a:pt x="22837" y="13304"/>
                  </a:cubicBezTo>
                  <a:cubicBezTo>
                    <a:pt x="24854" y="13304"/>
                    <a:pt x="26871" y="12549"/>
                    <a:pt x="27690" y="10619"/>
                  </a:cubicBezTo>
                  <a:cubicBezTo>
                    <a:pt x="31685" y="1202"/>
                    <a:pt x="14359" y="1"/>
                    <a:pt x="52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54" name="Google Shape;554;p31"/>
            <p:cNvSpPr/>
            <p:nvPr/>
          </p:nvSpPr>
          <p:spPr>
            <a:xfrm>
              <a:off x="3970100" y="4057075"/>
              <a:ext cx="765550" cy="400575"/>
            </a:xfrm>
            <a:custGeom>
              <a:rect b="b" l="l" r="r" t="t"/>
              <a:pathLst>
                <a:path extrusionOk="0" h="16023" w="30622">
                  <a:moveTo>
                    <a:pt x="3062" y="999"/>
                  </a:moveTo>
                  <a:cubicBezTo>
                    <a:pt x="2909" y="1003"/>
                    <a:pt x="2770" y="1008"/>
                    <a:pt x="2653" y="1013"/>
                  </a:cubicBezTo>
                  <a:cubicBezTo>
                    <a:pt x="2792" y="1008"/>
                    <a:pt x="2931" y="1003"/>
                    <a:pt x="3062" y="999"/>
                  </a:cubicBezTo>
                  <a:close/>
                  <a:moveTo>
                    <a:pt x="5118" y="955"/>
                  </a:moveTo>
                  <a:lnTo>
                    <a:pt x="5118" y="1220"/>
                  </a:lnTo>
                  <a:cubicBezTo>
                    <a:pt x="5118" y="1226"/>
                    <a:pt x="5114" y="1231"/>
                    <a:pt x="5106" y="1235"/>
                  </a:cubicBezTo>
                  <a:lnTo>
                    <a:pt x="5106" y="1235"/>
                  </a:lnTo>
                  <a:cubicBezTo>
                    <a:pt x="4884" y="1142"/>
                    <a:pt x="4660" y="1052"/>
                    <a:pt x="4435" y="965"/>
                  </a:cubicBezTo>
                  <a:lnTo>
                    <a:pt x="4435" y="965"/>
                  </a:lnTo>
                  <a:cubicBezTo>
                    <a:pt x="4696" y="960"/>
                    <a:pt x="4934" y="957"/>
                    <a:pt x="5118" y="955"/>
                  </a:cubicBezTo>
                  <a:close/>
                  <a:moveTo>
                    <a:pt x="8318" y="2852"/>
                  </a:moveTo>
                  <a:cubicBezTo>
                    <a:pt x="8903" y="2868"/>
                    <a:pt x="9488" y="2889"/>
                    <a:pt x="10072" y="2915"/>
                  </a:cubicBezTo>
                  <a:cubicBezTo>
                    <a:pt x="12724" y="3035"/>
                    <a:pt x="15376" y="3261"/>
                    <a:pt x="17959" y="3687"/>
                  </a:cubicBezTo>
                  <a:cubicBezTo>
                    <a:pt x="19252" y="3907"/>
                    <a:pt x="20525" y="4178"/>
                    <a:pt x="21748" y="4530"/>
                  </a:cubicBezTo>
                  <a:cubicBezTo>
                    <a:pt x="22966" y="4892"/>
                    <a:pt x="24152" y="5325"/>
                    <a:pt x="25159" y="5910"/>
                  </a:cubicBezTo>
                  <a:cubicBezTo>
                    <a:pt x="26167" y="6487"/>
                    <a:pt x="26978" y="7214"/>
                    <a:pt x="27333" y="8006"/>
                  </a:cubicBezTo>
                  <a:cubicBezTo>
                    <a:pt x="27691" y="8784"/>
                    <a:pt x="27662" y="9731"/>
                    <a:pt x="27294" y="10783"/>
                  </a:cubicBezTo>
                  <a:lnTo>
                    <a:pt x="27148" y="11174"/>
                  </a:lnTo>
                  <a:cubicBezTo>
                    <a:pt x="27097" y="11268"/>
                    <a:pt x="27048" y="11355"/>
                    <a:pt x="27006" y="11448"/>
                  </a:cubicBezTo>
                  <a:cubicBezTo>
                    <a:pt x="26974" y="11549"/>
                    <a:pt x="26890" y="11610"/>
                    <a:pt x="26838" y="11700"/>
                  </a:cubicBezTo>
                  <a:cubicBezTo>
                    <a:pt x="26790" y="11788"/>
                    <a:pt x="26716" y="11859"/>
                    <a:pt x="26641" y="11927"/>
                  </a:cubicBezTo>
                  <a:cubicBezTo>
                    <a:pt x="26358" y="12217"/>
                    <a:pt x="25982" y="12460"/>
                    <a:pt x="25524" y="12624"/>
                  </a:cubicBezTo>
                  <a:cubicBezTo>
                    <a:pt x="24975" y="12814"/>
                    <a:pt x="24341" y="12913"/>
                    <a:pt x="23690" y="12913"/>
                  </a:cubicBezTo>
                  <a:cubicBezTo>
                    <a:pt x="23242" y="12913"/>
                    <a:pt x="22787" y="12866"/>
                    <a:pt x="22346" y="12770"/>
                  </a:cubicBezTo>
                  <a:cubicBezTo>
                    <a:pt x="21800" y="12654"/>
                    <a:pt x="21300" y="12492"/>
                    <a:pt x="20838" y="12243"/>
                  </a:cubicBezTo>
                  <a:cubicBezTo>
                    <a:pt x="20583" y="12088"/>
                    <a:pt x="20327" y="11956"/>
                    <a:pt x="20072" y="11791"/>
                  </a:cubicBezTo>
                  <a:lnTo>
                    <a:pt x="19297" y="11265"/>
                  </a:lnTo>
                  <a:cubicBezTo>
                    <a:pt x="18270" y="10512"/>
                    <a:pt x="17246" y="9646"/>
                    <a:pt x="16209" y="8778"/>
                  </a:cubicBezTo>
                  <a:cubicBezTo>
                    <a:pt x="14145" y="7021"/>
                    <a:pt x="12004" y="5222"/>
                    <a:pt x="9640" y="3681"/>
                  </a:cubicBezTo>
                  <a:cubicBezTo>
                    <a:pt x="9208" y="3394"/>
                    <a:pt x="8768" y="3117"/>
                    <a:pt x="8318" y="2852"/>
                  </a:cubicBezTo>
                  <a:close/>
                  <a:moveTo>
                    <a:pt x="9580" y="1"/>
                  </a:moveTo>
                  <a:cubicBezTo>
                    <a:pt x="9029" y="1"/>
                    <a:pt x="8554" y="34"/>
                    <a:pt x="8215" y="119"/>
                  </a:cubicBezTo>
                  <a:cubicBezTo>
                    <a:pt x="8835" y="131"/>
                    <a:pt x="9455" y="150"/>
                    <a:pt x="10079" y="174"/>
                  </a:cubicBezTo>
                  <a:cubicBezTo>
                    <a:pt x="9638" y="203"/>
                    <a:pt x="9197" y="213"/>
                    <a:pt x="8757" y="213"/>
                  </a:cubicBezTo>
                  <a:cubicBezTo>
                    <a:pt x="7698" y="213"/>
                    <a:pt x="6642" y="154"/>
                    <a:pt x="5585" y="154"/>
                  </a:cubicBezTo>
                  <a:cubicBezTo>
                    <a:pt x="5220" y="154"/>
                    <a:pt x="4854" y="161"/>
                    <a:pt x="4488" y="180"/>
                  </a:cubicBezTo>
                  <a:cubicBezTo>
                    <a:pt x="4491" y="309"/>
                    <a:pt x="4491" y="374"/>
                    <a:pt x="3871" y="454"/>
                  </a:cubicBezTo>
                  <a:cubicBezTo>
                    <a:pt x="4645" y="434"/>
                    <a:pt x="5658" y="399"/>
                    <a:pt x="6613" y="399"/>
                  </a:cubicBezTo>
                  <a:cubicBezTo>
                    <a:pt x="7188" y="399"/>
                    <a:pt x="7742" y="412"/>
                    <a:pt x="8209" y="448"/>
                  </a:cubicBezTo>
                  <a:lnTo>
                    <a:pt x="8206" y="642"/>
                  </a:lnTo>
                  <a:cubicBezTo>
                    <a:pt x="8035" y="647"/>
                    <a:pt x="7853" y="649"/>
                    <a:pt x="7663" y="649"/>
                  </a:cubicBezTo>
                  <a:cubicBezTo>
                    <a:pt x="6862" y="649"/>
                    <a:pt x="5913" y="611"/>
                    <a:pt x="5053" y="611"/>
                  </a:cubicBezTo>
                  <a:cubicBezTo>
                    <a:pt x="4630" y="611"/>
                    <a:pt x="4229" y="620"/>
                    <a:pt x="3878" y="648"/>
                  </a:cubicBezTo>
                  <a:cubicBezTo>
                    <a:pt x="3878" y="677"/>
                    <a:pt x="3878" y="717"/>
                    <a:pt x="3879" y="759"/>
                  </a:cubicBezTo>
                  <a:lnTo>
                    <a:pt x="3879" y="759"/>
                  </a:lnTo>
                  <a:cubicBezTo>
                    <a:pt x="3226" y="525"/>
                    <a:pt x="2562" y="319"/>
                    <a:pt x="1888" y="144"/>
                  </a:cubicBezTo>
                  <a:cubicBezTo>
                    <a:pt x="1519" y="61"/>
                    <a:pt x="1309" y="31"/>
                    <a:pt x="1195" y="31"/>
                  </a:cubicBezTo>
                  <a:cubicBezTo>
                    <a:pt x="1109" y="31"/>
                    <a:pt x="1078" y="48"/>
                    <a:pt x="1074" y="73"/>
                  </a:cubicBezTo>
                  <a:cubicBezTo>
                    <a:pt x="1061" y="128"/>
                    <a:pt x="1196" y="228"/>
                    <a:pt x="1184" y="293"/>
                  </a:cubicBezTo>
                  <a:cubicBezTo>
                    <a:pt x="1992" y="477"/>
                    <a:pt x="2786" y="709"/>
                    <a:pt x="3544" y="975"/>
                  </a:cubicBezTo>
                  <a:lnTo>
                    <a:pt x="3544" y="975"/>
                  </a:lnTo>
                  <a:cubicBezTo>
                    <a:pt x="3409" y="985"/>
                    <a:pt x="3242" y="992"/>
                    <a:pt x="3062" y="999"/>
                  </a:cubicBezTo>
                  <a:lnTo>
                    <a:pt x="3062" y="999"/>
                  </a:lnTo>
                  <a:cubicBezTo>
                    <a:pt x="3220" y="994"/>
                    <a:pt x="3392" y="989"/>
                    <a:pt x="3570" y="984"/>
                  </a:cubicBezTo>
                  <a:lnTo>
                    <a:pt x="3570" y="984"/>
                  </a:lnTo>
                  <a:cubicBezTo>
                    <a:pt x="3849" y="1083"/>
                    <a:pt x="4124" y="1186"/>
                    <a:pt x="4392" y="1293"/>
                  </a:cubicBezTo>
                  <a:lnTo>
                    <a:pt x="4392" y="1293"/>
                  </a:lnTo>
                  <a:cubicBezTo>
                    <a:pt x="4234" y="1297"/>
                    <a:pt x="4062" y="1300"/>
                    <a:pt x="3890" y="1304"/>
                  </a:cubicBezTo>
                  <a:cubicBezTo>
                    <a:pt x="3893" y="1433"/>
                    <a:pt x="3283" y="1581"/>
                    <a:pt x="3897" y="1630"/>
                  </a:cubicBezTo>
                  <a:lnTo>
                    <a:pt x="5157" y="1615"/>
                  </a:lnTo>
                  <a:lnTo>
                    <a:pt x="5157" y="1615"/>
                  </a:lnTo>
                  <a:cubicBezTo>
                    <a:pt x="5169" y="1620"/>
                    <a:pt x="5182" y="1626"/>
                    <a:pt x="5194" y="1631"/>
                  </a:cubicBezTo>
                  <a:lnTo>
                    <a:pt x="5194" y="1631"/>
                  </a:lnTo>
                  <a:cubicBezTo>
                    <a:pt x="3106" y="1748"/>
                    <a:pt x="2079" y="2100"/>
                    <a:pt x="2088" y="2279"/>
                  </a:cubicBezTo>
                  <a:cubicBezTo>
                    <a:pt x="2205" y="2262"/>
                    <a:pt x="2300" y="2255"/>
                    <a:pt x="2381" y="2255"/>
                  </a:cubicBezTo>
                  <a:cubicBezTo>
                    <a:pt x="2641" y="2255"/>
                    <a:pt x="2760" y="2323"/>
                    <a:pt x="3025" y="2323"/>
                  </a:cubicBezTo>
                  <a:cubicBezTo>
                    <a:pt x="3098" y="2323"/>
                    <a:pt x="3182" y="2318"/>
                    <a:pt x="3284" y="2304"/>
                  </a:cubicBezTo>
                  <a:lnTo>
                    <a:pt x="3284" y="2304"/>
                  </a:lnTo>
                  <a:cubicBezTo>
                    <a:pt x="1591" y="2535"/>
                    <a:pt x="1" y="2874"/>
                    <a:pt x="1658" y="2874"/>
                  </a:cubicBezTo>
                  <a:cubicBezTo>
                    <a:pt x="1789" y="2874"/>
                    <a:pt x="1941" y="2872"/>
                    <a:pt x="2114" y="2867"/>
                  </a:cubicBezTo>
                  <a:cubicBezTo>
                    <a:pt x="3235" y="2831"/>
                    <a:pt x="4360" y="2813"/>
                    <a:pt x="5487" y="2813"/>
                  </a:cubicBezTo>
                  <a:cubicBezTo>
                    <a:pt x="6140" y="2813"/>
                    <a:pt x="6794" y="2819"/>
                    <a:pt x="7448" y="2832"/>
                  </a:cubicBezTo>
                  <a:lnTo>
                    <a:pt x="7448" y="2832"/>
                  </a:lnTo>
                  <a:cubicBezTo>
                    <a:pt x="7530" y="2884"/>
                    <a:pt x="7610" y="2937"/>
                    <a:pt x="7688" y="2990"/>
                  </a:cubicBezTo>
                  <a:cubicBezTo>
                    <a:pt x="7876" y="3103"/>
                    <a:pt x="7854" y="3126"/>
                    <a:pt x="7763" y="3126"/>
                  </a:cubicBezTo>
                  <a:cubicBezTo>
                    <a:pt x="7701" y="3126"/>
                    <a:pt x="7606" y="3115"/>
                    <a:pt x="7526" y="3115"/>
                  </a:cubicBezTo>
                  <a:cubicBezTo>
                    <a:pt x="7388" y="3115"/>
                    <a:pt x="7295" y="3148"/>
                    <a:pt x="7492" y="3329"/>
                  </a:cubicBezTo>
                  <a:cubicBezTo>
                    <a:pt x="7760" y="3494"/>
                    <a:pt x="8164" y="3736"/>
                    <a:pt x="8564" y="3981"/>
                  </a:cubicBezTo>
                  <a:cubicBezTo>
                    <a:pt x="8968" y="4227"/>
                    <a:pt x="9346" y="4501"/>
                    <a:pt x="9607" y="4673"/>
                  </a:cubicBezTo>
                  <a:cubicBezTo>
                    <a:pt x="9779" y="4890"/>
                    <a:pt x="9671" y="4918"/>
                    <a:pt x="9522" y="4918"/>
                  </a:cubicBezTo>
                  <a:cubicBezTo>
                    <a:pt x="9470" y="4918"/>
                    <a:pt x="9414" y="4915"/>
                    <a:pt x="9363" y="4915"/>
                  </a:cubicBezTo>
                  <a:cubicBezTo>
                    <a:pt x="9213" y="4915"/>
                    <a:pt x="9105" y="4943"/>
                    <a:pt x="9278" y="5160"/>
                  </a:cubicBezTo>
                  <a:cubicBezTo>
                    <a:pt x="9692" y="5635"/>
                    <a:pt x="11713" y="7027"/>
                    <a:pt x="12107" y="7521"/>
                  </a:cubicBezTo>
                  <a:cubicBezTo>
                    <a:pt x="12418" y="7820"/>
                    <a:pt x="12526" y="7944"/>
                    <a:pt x="12491" y="7944"/>
                  </a:cubicBezTo>
                  <a:cubicBezTo>
                    <a:pt x="12373" y="7944"/>
                    <a:pt x="10707" y="6620"/>
                    <a:pt x="9559" y="5825"/>
                  </a:cubicBezTo>
                  <a:lnTo>
                    <a:pt x="9559" y="5825"/>
                  </a:lnTo>
                  <a:cubicBezTo>
                    <a:pt x="9630" y="5901"/>
                    <a:pt x="9649" y="5932"/>
                    <a:pt x="9631" y="5932"/>
                  </a:cubicBezTo>
                  <a:cubicBezTo>
                    <a:pt x="9548" y="5932"/>
                    <a:pt x="8653" y="5243"/>
                    <a:pt x="8497" y="5243"/>
                  </a:cubicBezTo>
                  <a:cubicBezTo>
                    <a:pt x="8487" y="5243"/>
                    <a:pt x="8481" y="5246"/>
                    <a:pt x="8477" y="5251"/>
                  </a:cubicBezTo>
                  <a:cubicBezTo>
                    <a:pt x="8406" y="5360"/>
                    <a:pt x="8335" y="5470"/>
                    <a:pt x="8516" y="5742"/>
                  </a:cubicBezTo>
                  <a:cubicBezTo>
                    <a:pt x="8696" y="6010"/>
                    <a:pt x="9130" y="6429"/>
                    <a:pt x="10027" y="7228"/>
                  </a:cubicBezTo>
                  <a:cubicBezTo>
                    <a:pt x="10467" y="7635"/>
                    <a:pt x="9869" y="7437"/>
                    <a:pt x="9792" y="7541"/>
                  </a:cubicBezTo>
                  <a:cubicBezTo>
                    <a:pt x="11212" y="8613"/>
                    <a:pt x="12614" y="9808"/>
                    <a:pt x="14061" y="11045"/>
                  </a:cubicBezTo>
                  <a:cubicBezTo>
                    <a:pt x="14784" y="11662"/>
                    <a:pt x="15528" y="12292"/>
                    <a:pt x="16300" y="12912"/>
                  </a:cubicBezTo>
                  <a:cubicBezTo>
                    <a:pt x="16687" y="13222"/>
                    <a:pt x="17097" y="13529"/>
                    <a:pt x="17501" y="13832"/>
                  </a:cubicBezTo>
                  <a:cubicBezTo>
                    <a:pt x="17943" y="14123"/>
                    <a:pt x="18338" y="14433"/>
                    <a:pt x="18828" y="14698"/>
                  </a:cubicBezTo>
                  <a:cubicBezTo>
                    <a:pt x="19071" y="14834"/>
                    <a:pt x="19290" y="14972"/>
                    <a:pt x="19552" y="15105"/>
                  </a:cubicBezTo>
                  <a:cubicBezTo>
                    <a:pt x="19823" y="15231"/>
                    <a:pt x="20101" y="15363"/>
                    <a:pt x="20376" y="15454"/>
                  </a:cubicBezTo>
                  <a:cubicBezTo>
                    <a:pt x="20928" y="15664"/>
                    <a:pt x="21483" y="15789"/>
                    <a:pt x="22042" y="15890"/>
                  </a:cubicBezTo>
                  <a:cubicBezTo>
                    <a:pt x="22564" y="15977"/>
                    <a:pt x="23092" y="16023"/>
                    <a:pt x="23622" y="16023"/>
                  </a:cubicBezTo>
                  <a:cubicBezTo>
                    <a:pt x="24227" y="16023"/>
                    <a:pt x="24835" y="15964"/>
                    <a:pt x="25443" y="15841"/>
                  </a:cubicBezTo>
                  <a:cubicBezTo>
                    <a:pt x="26577" y="15606"/>
                    <a:pt x="27753" y="15118"/>
                    <a:pt x="28670" y="14207"/>
                  </a:cubicBezTo>
                  <a:cubicBezTo>
                    <a:pt x="28892" y="13981"/>
                    <a:pt x="29116" y="13752"/>
                    <a:pt x="29290" y="13480"/>
                  </a:cubicBezTo>
                  <a:cubicBezTo>
                    <a:pt x="29381" y="13348"/>
                    <a:pt x="29474" y="13222"/>
                    <a:pt x="29555" y="13086"/>
                  </a:cubicBezTo>
                  <a:lnTo>
                    <a:pt x="29765" y="12663"/>
                  </a:lnTo>
                  <a:cubicBezTo>
                    <a:pt x="29920" y="12369"/>
                    <a:pt x="29994" y="12127"/>
                    <a:pt x="30085" y="11872"/>
                  </a:cubicBezTo>
                  <a:cubicBezTo>
                    <a:pt x="30178" y="11627"/>
                    <a:pt x="30237" y="11348"/>
                    <a:pt x="30311" y="11090"/>
                  </a:cubicBezTo>
                  <a:cubicBezTo>
                    <a:pt x="30527" y="10208"/>
                    <a:pt x="30621" y="9200"/>
                    <a:pt x="30427" y="8180"/>
                  </a:cubicBezTo>
                  <a:cubicBezTo>
                    <a:pt x="30253" y="7153"/>
                    <a:pt x="29752" y="6174"/>
                    <a:pt x="29103" y="5396"/>
                  </a:cubicBezTo>
                  <a:cubicBezTo>
                    <a:pt x="27775" y="3839"/>
                    <a:pt x="26054" y="2960"/>
                    <a:pt x="24381" y="2298"/>
                  </a:cubicBezTo>
                  <a:cubicBezTo>
                    <a:pt x="22691" y="1646"/>
                    <a:pt x="20976" y="1216"/>
                    <a:pt x="19304" y="913"/>
                  </a:cubicBezTo>
                  <a:cubicBezTo>
                    <a:pt x="17627" y="606"/>
                    <a:pt x="15993" y="422"/>
                    <a:pt x="14446" y="332"/>
                  </a:cubicBezTo>
                  <a:cubicBezTo>
                    <a:pt x="13080" y="237"/>
                    <a:pt x="11059" y="1"/>
                    <a:pt x="95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55" name="Google Shape;555;p31"/>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56" name="Google Shape;556;p31"/>
            <p:cNvSpPr/>
            <p:nvPr/>
          </p:nvSpPr>
          <p:spPr>
            <a:xfrm>
              <a:off x="4193875" y="3575150"/>
              <a:ext cx="39600" cy="93750"/>
            </a:xfrm>
            <a:custGeom>
              <a:rect b="b" l="l" r="r" t="t"/>
              <a:pathLst>
                <a:path extrusionOk="0" h="3750" w="1584">
                  <a:moveTo>
                    <a:pt x="0" y="0"/>
                  </a:moveTo>
                  <a:cubicBezTo>
                    <a:pt x="0" y="45"/>
                    <a:pt x="4" y="94"/>
                    <a:pt x="7" y="142"/>
                  </a:cubicBezTo>
                  <a:cubicBezTo>
                    <a:pt x="33" y="410"/>
                    <a:pt x="58" y="681"/>
                    <a:pt x="78" y="953"/>
                  </a:cubicBezTo>
                  <a:lnTo>
                    <a:pt x="120" y="1537"/>
                  </a:lnTo>
                  <a:lnTo>
                    <a:pt x="146" y="2060"/>
                  </a:lnTo>
                  <a:cubicBezTo>
                    <a:pt x="130" y="1860"/>
                    <a:pt x="113" y="1683"/>
                    <a:pt x="85" y="1486"/>
                  </a:cubicBezTo>
                  <a:lnTo>
                    <a:pt x="85" y="1486"/>
                  </a:lnTo>
                  <a:cubicBezTo>
                    <a:pt x="110" y="2025"/>
                    <a:pt x="127" y="2506"/>
                    <a:pt x="101" y="3017"/>
                  </a:cubicBezTo>
                  <a:cubicBezTo>
                    <a:pt x="104" y="3143"/>
                    <a:pt x="62" y="3269"/>
                    <a:pt x="82" y="3388"/>
                  </a:cubicBezTo>
                  <a:cubicBezTo>
                    <a:pt x="127" y="3505"/>
                    <a:pt x="185" y="3624"/>
                    <a:pt x="285" y="3702"/>
                  </a:cubicBezTo>
                  <a:cubicBezTo>
                    <a:pt x="330" y="3737"/>
                    <a:pt x="382" y="3750"/>
                    <a:pt x="434" y="3750"/>
                  </a:cubicBezTo>
                  <a:cubicBezTo>
                    <a:pt x="504" y="3750"/>
                    <a:pt x="579" y="3724"/>
                    <a:pt x="634" y="3676"/>
                  </a:cubicBezTo>
                  <a:cubicBezTo>
                    <a:pt x="737" y="3605"/>
                    <a:pt x="814" y="3502"/>
                    <a:pt x="889" y="3398"/>
                  </a:cubicBezTo>
                  <a:cubicBezTo>
                    <a:pt x="1173" y="2978"/>
                    <a:pt x="1347" y="2497"/>
                    <a:pt x="1419" y="1996"/>
                  </a:cubicBezTo>
                  <a:cubicBezTo>
                    <a:pt x="1503" y="1505"/>
                    <a:pt x="1541" y="911"/>
                    <a:pt x="1583" y="365"/>
                  </a:cubicBezTo>
                  <a:lnTo>
                    <a:pt x="1583" y="365"/>
                  </a:lnTo>
                  <a:cubicBezTo>
                    <a:pt x="1547" y="753"/>
                    <a:pt x="1516" y="1137"/>
                    <a:pt x="1467" y="1521"/>
                  </a:cubicBezTo>
                  <a:cubicBezTo>
                    <a:pt x="1422" y="1899"/>
                    <a:pt x="1361" y="2212"/>
                    <a:pt x="1267" y="2533"/>
                  </a:cubicBezTo>
                  <a:cubicBezTo>
                    <a:pt x="1157" y="2843"/>
                    <a:pt x="1002" y="3133"/>
                    <a:pt x="799" y="3388"/>
                  </a:cubicBezTo>
                  <a:cubicBezTo>
                    <a:pt x="714" y="3478"/>
                    <a:pt x="605" y="3595"/>
                    <a:pt x="472" y="3595"/>
                  </a:cubicBezTo>
                  <a:cubicBezTo>
                    <a:pt x="446" y="3595"/>
                    <a:pt x="417" y="3591"/>
                    <a:pt x="388" y="3579"/>
                  </a:cubicBezTo>
                  <a:cubicBezTo>
                    <a:pt x="268" y="3521"/>
                    <a:pt x="188" y="3398"/>
                    <a:pt x="152" y="3269"/>
                  </a:cubicBezTo>
                  <a:cubicBezTo>
                    <a:pt x="149" y="3265"/>
                    <a:pt x="149" y="3259"/>
                    <a:pt x="146" y="3253"/>
                  </a:cubicBezTo>
                  <a:cubicBezTo>
                    <a:pt x="133" y="3230"/>
                    <a:pt x="127" y="3204"/>
                    <a:pt x="133" y="3175"/>
                  </a:cubicBezTo>
                  <a:lnTo>
                    <a:pt x="133" y="3175"/>
                  </a:lnTo>
                  <a:cubicBezTo>
                    <a:pt x="133" y="3188"/>
                    <a:pt x="136" y="3201"/>
                    <a:pt x="140" y="3214"/>
                  </a:cubicBezTo>
                  <a:cubicBezTo>
                    <a:pt x="133" y="3153"/>
                    <a:pt x="146" y="3088"/>
                    <a:pt x="152" y="3026"/>
                  </a:cubicBezTo>
                  <a:cubicBezTo>
                    <a:pt x="191" y="2494"/>
                    <a:pt x="175" y="2035"/>
                    <a:pt x="149" y="1437"/>
                  </a:cubicBezTo>
                  <a:cubicBezTo>
                    <a:pt x="120" y="950"/>
                    <a:pt x="68" y="47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57" name="Google Shape;557;p31"/>
            <p:cNvSpPr/>
            <p:nvPr/>
          </p:nvSpPr>
          <p:spPr>
            <a:xfrm>
              <a:off x="4197350" y="3634250"/>
              <a:ext cx="5850" cy="22375"/>
            </a:xfrm>
            <a:custGeom>
              <a:rect b="b" l="l" r="r" t="t"/>
              <a:pathLst>
                <a:path extrusionOk="0" h="895" w="234">
                  <a:moveTo>
                    <a:pt x="233" y="0"/>
                  </a:moveTo>
                  <a:lnTo>
                    <a:pt x="217" y="233"/>
                  </a:lnTo>
                  <a:cubicBezTo>
                    <a:pt x="226" y="155"/>
                    <a:pt x="229" y="78"/>
                    <a:pt x="233" y="0"/>
                  </a:cubicBezTo>
                  <a:close/>
                  <a:moveTo>
                    <a:pt x="1" y="850"/>
                  </a:moveTo>
                  <a:lnTo>
                    <a:pt x="1" y="850"/>
                  </a:lnTo>
                  <a:cubicBezTo>
                    <a:pt x="1" y="862"/>
                    <a:pt x="4" y="876"/>
                    <a:pt x="7" y="889"/>
                  </a:cubicBezTo>
                  <a:cubicBezTo>
                    <a:pt x="7" y="891"/>
                    <a:pt x="9" y="892"/>
                    <a:pt x="10" y="893"/>
                  </a:cubicBezTo>
                  <a:lnTo>
                    <a:pt x="10" y="893"/>
                  </a:lnTo>
                  <a:cubicBezTo>
                    <a:pt x="7" y="878"/>
                    <a:pt x="1" y="862"/>
                    <a:pt x="1" y="850"/>
                  </a:cubicBezTo>
                  <a:close/>
                  <a:moveTo>
                    <a:pt x="10" y="893"/>
                  </a:moveTo>
                  <a:lnTo>
                    <a:pt x="10" y="893"/>
                  </a:lnTo>
                  <a:cubicBezTo>
                    <a:pt x="10" y="894"/>
                    <a:pt x="10" y="894"/>
                    <a:pt x="10" y="895"/>
                  </a:cubicBezTo>
                  <a:cubicBezTo>
                    <a:pt x="10" y="894"/>
                    <a:pt x="10" y="894"/>
                    <a:pt x="10" y="8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58" name="Google Shape;558;p31"/>
            <p:cNvSpPr/>
            <p:nvPr/>
          </p:nvSpPr>
          <p:spPr>
            <a:xfrm>
              <a:off x="4232725" y="3548000"/>
              <a:ext cx="23025" cy="120825"/>
            </a:xfrm>
            <a:custGeom>
              <a:rect b="b" l="l" r="r" t="t"/>
              <a:pathLst>
                <a:path extrusionOk="0" h="4833" w="921">
                  <a:moveTo>
                    <a:pt x="921" y="1"/>
                  </a:moveTo>
                  <a:lnTo>
                    <a:pt x="921" y="1"/>
                  </a:lnTo>
                  <a:cubicBezTo>
                    <a:pt x="898" y="114"/>
                    <a:pt x="876" y="230"/>
                    <a:pt x="853" y="350"/>
                  </a:cubicBezTo>
                  <a:cubicBezTo>
                    <a:pt x="853" y="537"/>
                    <a:pt x="837" y="737"/>
                    <a:pt x="837" y="831"/>
                  </a:cubicBezTo>
                  <a:cubicBezTo>
                    <a:pt x="776" y="1435"/>
                    <a:pt x="721" y="1955"/>
                    <a:pt x="640" y="2488"/>
                  </a:cubicBezTo>
                  <a:cubicBezTo>
                    <a:pt x="640" y="2529"/>
                    <a:pt x="643" y="2611"/>
                    <a:pt x="643" y="2691"/>
                  </a:cubicBezTo>
                  <a:cubicBezTo>
                    <a:pt x="640" y="2781"/>
                    <a:pt x="646" y="2853"/>
                    <a:pt x="607" y="3046"/>
                  </a:cubicBezTo>
                  <a:cubicBezTo>
                    <a:pt x="536" y="3379"/>
                    <a:pt x="504" y="3719"/>
                    <a:pt x="372" y="4012"/>
                  </a:cubicBezTo>
                  <a:cubicBezTo>
                    <a:pt x="317" y="4161"/>
                    <a:pt x="268" y="4322"/>
                    <a:pt x="207" y="4458"/>
                  </a:cubicBezTo>
                  <a:lnTo>
                    <a:pt x="0" y="4832"/>
                  </a:lnTo>
                  <a:lnTo>
                    <a:pt x="190" y="4491"/>
                  </a:lnTo>
                  <a:cubicBezTo>
                    <a:pt x="259" y="4381"/>
                    <a:pt x="297" y="4222"/>
                    <a:pt x="352" y="4093"/>
                  </a:cubicBezTo>
                  <a:cubicBezTo>
                    <a:pt x="397" y="3954"/>
                    <a:pt x="455" y="3822"/>
                    <a:pt x="494" y="3680"/>
                  </a:cubicBezTo>
                  <a:lnTo>
                    <a:pt x="578" y="3240"/>
                  </a:lnTo>
                  <a:cubicBezTo>
                    <a:pt x="604" y="3108"/>
                    <a:pt x="643" y="2921"/>
                    <a:pt x="655" y="2830"/>
                  </a:cubicBezTo>
                  <a:lnTo>
                    <a:pt x="688" y="2562"/>
                  </a:lnTo>
                  <a:cubicBezTo>
                    <a:pt x="707" y="2381"/>
                    <a:pt x="727" y="2204"/>
                    <a:pt x="743" y="2029"/>
                  </a:cubicBezTo>
                  <a:cubicBezTo>
                    <a:pt x="804" y="1328"/>
                    <a:pt x="849" y="657"/>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59" name="Google Shape;559;p31"/>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60" name="Google Shape;560;p31"/>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61" name="Google Shape;561;p31"/>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grpSp>
          <p:nvGrpSpPr>
            <p:cNvPr id="562" name="Google Shape;562;p31"/>
            <p:cNvGrpSpPr/>
            <p:nvPr/>
          </p:nvGrpSpPr>
          <p:grpSpPr>
            <a:xfrm>
              <a:off x="4612700" y="3923475"/>
              <a:ext cx="464700" cy="201625"/>
              <a:chOff x="4898725" y="3912975"/>
              <a:chExt cx="464700" cy="201625"/>
            </a:xfrm>
          </p:grpSpPr>
          <p:sp>
            <p:nvSpPr>
              <p:cNvPr id="563" name="Google Shape;563;p31"/>
              <p:cNvSpPr/>
              <p:nvPr/>
            </p:nvSpPr>
            <p:spPr>
              <a:xfrm>
                <a:off x="4898725" y="3924600"/>
                <a:ext cx="452475" cy="174300"/>
              </a:xfrm>
              <a:custGeom>
                <a:rect b="b" l="l" r="r" t="t"/>
                <a:pathLst>
                  <a:path extrusionOk="0" h="6972" w="18099">
                    <a:moveTo>
                      <a:pt x="1339" y="0"/>
                    </a:moveTo>
                    <a:cubicBezTo>
                      <a:pt x="745" y="0"/>
                      <a:pt x="0" y="50"/>
                      <a:pt x="339" y="324"/>
                    </a:cubicBezTo>
                    <a:cubicBezTo>
                      <a:pt x="875" y="753"/>
                      <a:pt x="7142" y="1548"/>
                      <a:pt x="11276" y="3615"/>
                    </a:cubicBezTo>
                    <a:cubicBezTo>
                      <a:pt x="14055" y="5005"/>
                      <a:pt x="16497" y="6971"/>
                      <a:pt x="17483" y="6971"/>
                    </a:cubicBezTo>
                    <a:cubicBezTo>
                      <a:pt x="17964" y="6971"/>
                      <a:pt x="18099" y="6504"/>
                      <a:pt x="17758" y="5275"/>
                    </a:cubicBezTo>
                    <a:cubicBezTo>
                      <a:pt x="16521" y="822"/>
                      <a:pt x="1977" y="17"/>
                      <a:pt x="1977" y="17"/>
                    </a:cubicBezTo>
                    <a:cubicBezTo>
                      <a:pt x="1977" y="17"/>
                      <a:pt x="1683" y="0"/>
                      <a:pt x="1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64" name="Google Shape;564;p31"/>
              <p:cNvSpPr/>
              <p:nvPr/>
            </p:nvSpPr>
            <p:spPr>
              <a:xfrm>
                <a:off x="4902175" y="3941725"/>
                <a:ext cx="151675" cy="40000"/>
              </a:xfrm>
              <a:custGeom>
                <a:rect b="b" l="l" r="r" t="t"/>
                <a:pathLst>
                  <a:path extrusionOk="0" h="1600" w="6067">
                    <a:moveTo>
                      <a:pt x="711" y="314"/>
                    </a:moveTo>
                    <a:cubicBezTo>
                      <a:pt x="937" y="371"/>
                      <a:pt x="1158" y="423"/>
                      <a:pt x="1378" y="473"/>
                    </a:cubicBezTo>
                    <a:lnTo>
                      <a:pt x="1378" y="473"/>
                    </a:lnTo>
                    <a:cubicBezTo>
                      <a:pt x="1153" y="421"/>
                      <a:pt x="931" y="368"/>
                      <a:pt x="711" y="314"/>
                    </a:cubicBezTo>
                    <a:close/>
                    <a:moveTo>
                      <a:pt x="1" y="1"/>
                    </a:moveTo>
                    <a:cubicBezTo>
                      <a:pt x="66" y="43"/>
                      <a:pt x="133" y="82"/>
                      <a:pt x="205" y="113"/>
                    </a:cubicBezTo>
                    <a:lnTo>
                      <a:pt x="349" y="168"/>
                    </a:lnTo>
                    <a:cubicBezTo>
                      <a:pt x="443" y="204"/>
                      <a:pt x="540" y="240"/>
                      <a:pt x="625" y="262"/>
                    </a:cubicBezTo>
                    <a:cubicBezTo>
                      <a:pt x="799" y="314"/>
                      <a:pt x="970" y="362"/>
                      <a:pt x="1135" y="404"/>
                    </a:cubicBezTo>
                    <a:cubicBezTo>
                      <a:pt x="1441" y="484"/>
                      <a:pt x="1742" y="553"/>
                      <a:pt x="2066" y="623"/>
                    </a:cubicBezTo>
                    <a:lnTo>
                      <a:pt x="2066" y="623"/>
                    </a:lnTo>
                    <a:cubicBezTo>
                      <a:pt x="1837" y="574"/>
                      <a:pt x="1608" y="525"/>
                      <a:pt x="1378" y="473"/>
                    </a:cubicBezTo>
                    <a:lnTo>
                      <a:pt x="1378" y="473"/>
                    </a:lnTo>
                    <a:cubicBezTo>
                      <a:pt x="2401" y="709"/>
                      <a:pt x="3468" y="929"/>
                      <a:pt x="4532" y="1170"/>
                    </a:cubicBezTo>
                    <a:cubicBezTo>
                      <a:pt x="5007" y="1280"/>
                      <a:pt x="5382" y="1522"/>
                      <a:pt x="6066" y="1599"/>
                    </a:cubicBezTo>
                    <a:cubicBezTo>
                      <a:pt x="4416" y="1092"/>
                      <a:pt x="2688" y="685"/>
                      <a:pt x="928" y="272"/>
                    </a:cubicBezTo>
                    <a:cubicBezTo>
                      <a:pt x="923" y="273"/>
                      <a:pt x="918" y="273"/>
                      <a:pt x="912" y="273"/>
                    </a:cubicBezTo>
                    <a:cubicBezTo>
                      <a:pt x="843" y="273"/>
                      <a:pt x="702" y="240"/>
                      <a:pt x="550" y="201"/>
                    </a:cubicBezTo>
                    <a:cubicBezTo>
                      <a:pt x="376" y="146"/>
                      <a:pt x="201" y="10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65" name="Google Shape;565;p31"/>
              <p:cNvSpPr/>
              <p:nvPr/>
            </p:nvSpPr>
            <p:spPr>
              <a:xfrm>
                <a:off x="4935050" y="3915450"/>
                <a:ext cx="13675" cy="375"/>
              </a:xfrm>
              <a:custGeom>
                <a:rect b="b" l="l" r="r" t="t"/>
                <a:pathLst>
                  <a:path extrusionOk="0" h="15" w="547">
                    <a:moveTo>
                      <a:pt x="133" y="0"/>
                    </a:moveTo>
                    <a:cubicBezTo>
                      <a:pt x="89" y="0"/>
                      <a:pt x="45" y="1"/>
                      <a:pt x="0" y="2"/>
                    </a:cubicBezTo>
                    <a:cubicBezTo>
                      <a:pt x="178" y="5"/>
                      <a:pt x="359" y="12"/>
                      <a:pt x="546" y="15"/>
                    </a:cubicBezTo>
                    <a:cubicBezTo>
                      <a:pt x="415" y="5"/>
                      <a:pt x="276" y="0"/>
                      <a:pt x="1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66" name="Google Shape;566;p31"/>
              <p:cNvSpPr/>
              <p:nvPr/>
            </p:nvSpPr>
            <p:spPr>
              <a:xfrm>
                <a:off x="5287025" y="4077550"/>
                <a:ext cx="13350" cy="7450"/>
              </a:xfrm>
              <a:custGeom>
                <a:rect b="b" l="l" r="r" t="t"/>
                <a:pathLst>
                  <a:path extrusionOk="0" h="298" w="534">
                    <a:moveTo>
                      <a:pt x="1" y="0"/>
                    </a:moveTo>
                    <a:lnTo>
                      <a:pt x="1" y="0"/>
                    </a:lnTo>
                    <a:cubicBezTo>
                      <a:pt x="175" y="103"/>
                      <a:pt x="353" y="207"/>
                      <a:pt x="533" y="297"/>
                    </a:cubicBezTo>
                    <a:cubicBezTo>
                      <a:pt x="362" y="200"/>
                      <a:pt x="181" y="10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67" name="Google Shape;567;p31"/>
              <p:cNvSpPr/>
              <p:nvPr/>
            </p:nvSpPr>
            <p:spPr>
              <a:xfrm>
                <a:off x="5073375" y="3979825"/>
                <a:ext cx="66325" cy="22875"/>
              </a:xfrm>
              <a:custGeom>
                <a:rect b="b" l="l" r="r" t="t"/>
                <a:pathLst>
                  <a:path extrusionOk="0" h="915" w="2653">
                    <a:moveTo>
                      <a:pt x="1" y="1"/>
                    </a:moveTo>
                    <a:cubicBezTo>
                      <a:pt x="866" y="308"/>
                      <a:pt x="1806" y="576"/>
                      <a:pt x="2652" y="915"/>
                    </a:cubicBezTo>
                    <a:cubicBezTo>
                      <a:pt x="1873" y="602"/>
                      <a:pt x="1098" y="314"/>
                      <a:pt x="314" y="75"/>
                    </a:cubicBezTo>
                    <a:cubicBezTo>
                      <a:pt x="214" y="53"/>
                      <a:pt x="110" y="2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68" name="Google Shape;568;p31"/>
              <p:cNvSpPr/>
              <p:nvPr/>
            </p:nvSpPr>
            <p:spPr>
              <a:xfrm>
                <a:off x="4992875" y="3955375"/>
                <a:ext cx="59850" cy="16250"/>
              </a:xfrm>
              <a:custGeom>
                <a:rect b="b" l="l" r="r" t="t"/>
                <a:pathLst>
                  <a:path extrusionOk="0" h="650" w="2394">
                    <a:moveTo>
                      <a:pt x="0" y="1"/>
                    </a:moveTo>
                    <a:lnTo>
                      <a:pt x="0" y="1"/>
                    </a:lnTo>
                    <a:cubicBezTo>
                      <a:pt x="766" y="220"/>
                      <a:pt x="1583" y="439"/>
                      <a:pt x="2393" y="649"/>
                    </a:cubicBezTo>
                    <a:cubicBezTo>
                      <a:pt x="1590" y="433"/>
                      <a:pt x="804" y="21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69" name="Google Shape;569;p31"/>
              <p:cNvSpPr/>
              <p:nvPr/>
            </p:nvSpPr>
            <p:spPr>
              <a:xfrm>
                <a:off x="5281625" y="4010275"/>
                <a:ext cx="21575" cy="14450"/>
              </a:xfrm>
              <a:custGeom>
                <a:rect b="b" l="l" r="r" t="t"/>
                <a:pathLst>
                  <a:path extrusionOk="0" h="578" w="863">
                    <a:moveTo>
                      <a:pt x="0" y="1"/>
                    </a:moveTo>
                    <a:cubicBezTo>
                      <a:pt x="275" y="162"/>
                      <a:pt x="530" y="346"/>
                      <a:pt x="772" y="540"/>
                    </a:cubicBezTo>
                    <a:cubicBezTo>
                      <a:pt x="788" y="546"/>
                      <a:pt x="804" y="557"/>
                      <a:pt x="824" y="569"/>
                    </a:cubicBezTo>
                    <a:cubicBezTo>
                      <a:pt x="836" y="573"/>
                      <a:pt x="847" y="578"/>
                      <a:pt x="854" y="578"/>
                    </a:cubicBezTo>
                    <a:cubicBezTo>
                      <a:pt x="858" y="578"/>
                      <a:pt x="861" y="576"/>
                      <a:pt x="862" y="573"/>
                    </a:cubicBezTo>
                    <a:cubicBezTo>
                      <a:pt x="552" y="356"/>
                      <a:pt x="497" y="298"/>
                      <a:pt x="214" y="98"/>
                    </a:cubicBezTo>
                    <a:cubicBezTo>
                      <a:pt x="142" y="59"/>
                      <a:pt x="71" y="3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70" name="Google Shape;570;p31"/>
              <p:cNvSpPr/>
              <p:nvPr/>
            </p:nvSpPr>
            <p:spPr>
              <a:xfrm>
                <a:off x="5276525" y="4071575"/>
                <a:ext cx="5600" cy="3175"/>
              </a:xfrm>
              <a:custGeom>
                <a:rect b="b" l="l" r="r" t="t"/>
                <a:pathLst>
                  <a:path extrusionOk="0" h="127" w="224">
                    <a:moveTo>
                      <a:pt x="1" y="1"/>
                    </a:moveTo>
                    <a:lnTo>
                      <a:pt x="1" y="1"/>
                    </a:lnTo>
                    <a:cubicBezTo>
                      <a:pt x="7" y="7"/>
                      <a:pt x="14" y="10"/>
                      <a:pt x="20" y="16"/>
                    </a:cubicBezTo>
                    <a:lnTo>
                      <a:pt x="201" y="117"/>
                    </a:lnTo>
                    <a:lnTo>
                      <a:pt x="224" y="126"/>
                    </a:lnTo>
                    <a:cubicBezTo>
                      <a:pt x="149" y="84"/>
                      <a:pt x="78" y="4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71" name="Google Shape;571;p31"/>
              <p:cNvSpPr/>
              <p:nvPr/>
            </p:nvSpPr>
            <p:spPr>
              <a:xfrm>
                <a:off x="5300900" y="4023850"/>
                <a:ext cx="9650" cy="8575"/>
              </a:xfrm>
              <a:custGeom>
                <a:rect b="b" l="l" r="r" t="t"/>
                <a:pathLst>
                  <a:path extrusionOk="0" h="343" w="386">
                    <a:moveTo>
                      <a:pt x="1" y="0"/>
                    </a:moveTo>
                    <a:lnTo>
                      <a:pt x="1" y="0"/>
                    </a:lnTo>
                    <a:cubicBezTo>
                      <a:pt x="130" y="114"/>
                      <a:pt x="272" y="217"/>
                      <a:pt x="379" y="343"/>
                    </a:cubicBezTo>
                    <a:cubicBezTo>
                      <a:pt x="373" y="314"/>
                      <a:pt x="379" y="297"/>
                      <a:pt x="385" y="282"/>
                    </a:cubicBezTo>
                    <a:cubicBezTo>
                      <a:pt x="288" y="207"/>
                      <a:pt x="150" y="88"/>
                      <a:pt x="53" y="26"/>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72" name="Google Shape;572;p31"/>
              <p:cNvSpPr/>
              <p:nvPr/>
            </p:nvSpPr>
            <p:spPr>
              <a:xfrm>
                <a:off x="5289200" y="4058875"/>
                <a:ext cx="40000" cy="21725"/>
              </a:xfrm>
              <a:custGeom>
                <a:rect b="b" l="l" r="r" t="t"/>
                <a:pathLst>
                  <a:path extrusionOk="0" h="869" w="1600">
                    <a:moveTo>
                      <a:pt x="1" y="1"/>
                    </a:moveTo>
                    <a:cubicBezTo>
                      <a:pt x="56" y="47"/>
                      <a:pt x="108" y="92"/>
                      <a:pt x="169" y="143"/>
                    </a:cubicBezTo>
                    <a:cubicBezTo>
                      <a:pt x="275" y="188"/>
                      <a:pt x="379" y="247"/>
                      <a:pt x="430" y="269"/>
                    </a:cubicBezTo>
                    <a:cubicBezTo>
                      <a:pt x="737" y="463"/>
                      <a:pt x="989" y="631"/>
                      <a:pt x="1238" y="773"/>
                    </a:cubicBezTo>
                    <a:cubicBezTo>
                      <a:pt x="1290" y="792"/>
                      <a:pt x="1387" y="795"/>
                      <a:pt x="1480" y="834"/>
                    </a:cubicBezTo>
                    <a:cubicBezTo>
                      <a:pt x="1534" y="862"/>
                      <a:pt x="1551" y="868"/>
                      <a:pt x="1572" y="868"/>
                    </a:cubicBezTo>
                    <a:cubicBezTo>
                      <a:pt x="1580" y="868"/>
                      <a:pt x="1588" y="868"/>
                      <a:pt x="1600" y="867"/>
                    </a:cubicBezTo>
                    <a:cubicBezTo>
                      <a:pt x="1567" y="867"/>
                      <a:pt x="1539" y="854"/>
                      <a:pt x="1515" y="841"/>
                    </a:cubicBezTo>
                    <a:cubicBezTo>
                      <a:pt x="1399" y="792"/>
                      <a:pt x="1199" y="699"/>
                      <a:pt x="1038" y="609"/>
                    </a:cubicBezTo>
                    <a:cubicBezTo>
                      <a:pt x="692" y="424"/>
                      <a:pt x="346" y="21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73" name="Google Shape;573;p31"/>
              <p:cNvSpPr/>
              <p:nvPr/>
            </p:nvSpPr>
            <p:spPr>
              <a:xfrm>
                <a:off x="4948875" y="3912975"/>
                <a:ext cx="414550" cy="201625"/>
              </a:xfrm>
              <a:custGeom>
                <a:rect b="b" l="l" r="r" t="t"/>
                <a:pathLst>
                  <a:path extrusionOk="0" h="8065" w="16582">
                    <a:moveTo>
                      <a:pt x="2822" y="624"/>
                    </a:moveTo>
                    <a:cubicBezTo>
                      <a:pt x="2841" y="628"/>
                      <a:pt x="2860" y="633"/>
                      <a:pt x="2878" y="637"/>
                    </a:cubicBezTo>
                    <a:lnTo>
                      <a:pt x="2878" y="637"/>
                    </a:lnTo>
                    <a:lnTo>
                      <a:pt x="2822" y="624"/>
                    </a:lnTo>
                    <a:close/>
                    <a:moveTo>
                      <a:pt x="10410" y="2049"/>
                    </a:moveTo>
                    <a:lnTo>
                      <a:pt x="10410" y="2049"/>
                    </a:lnTo>
                    <a:cubicBezTo>
                      <a:pt x="10604" y="2097"/>
                      <a:pt x="10800" y="2155"/>
                      <a:pt x="10997" y="2217"/>
                    </a:cubicBezTo>
                    <a:lnTo>
                      <a:pt x="11237" y="2290"/>
                    </a:lnTo>
                    <a:cubicBezTo>
                      <a:pt x="11288" y="2297"/>
                      <a:pt x="11340" y="2307"/>
                      <a:pt x="11437" y="2352"/>
                    </a:cubicBezTo>
                    <a:cubicBezTo>
                      <a:pt x="11805" y="2469"/>
                      <a:pt x="12144" y="2588"/>
                      <a:pt x="12383" y="2708"/>
                    </a:cubicBezTo>
                    <a:cubicBezTo>
                      <a:pt x="13287" y="3150"/>
                      <a:pt x="14186" y="3544"/>
                      <a:pt x="14838" y="4174"/>
                    </a:cubicBezTo>
                    <a:cubicBezTo>
                      <a:pt x="14917" y="4256"/>
                      <a:pt x="14940" y="4286"/>
                      <a:pt x="14930" y="4286"/>
                    </a:cubicBezTo>
                    <a:cubicBezTo>
                      <a:pt x="14921" y="4286"/>
                      <a:pt x="14889" y="4265"/>
                      <a:pt x="14848" y="4235"/>
                    </a:cubicBezTo>
                    <a:lnTo>
                      <a:pt x="14848" y="4235"/>
                    </a:lnTo>
                    <a:lnTo>
                      <a:pt x="14973" y="4352"/>
                    </a:lnTo>
                    <a:cubicBezTo>
                      <a:pt x="14865" y="4261"/>
                      <a:pt x="14759" y="4168"/>
                      <a:pt x="14639" y="4092"/>
                    </a:cubicBezTo>
                    <a:lnTo>
                      <a:pt x="14639" y="4092"/>
                    </a:lnTo>
                    <a:cubicBezTo>
                      <a:pt x="14690" y="4124"/>
                      <a:pt x="14786" y="4183"/>
                      <a:pt x="14848" y="4235"/>
                    </a:cubicBezTo>
                    <a:cubicBezTo>
                      <a:pt x="13717" y="3250"/>
                      <a:pt x="12322" y="2704"/>
                      <a:pt x="10997" y="2242"/>
                    </a:cubicBezTo>
                    <a:lnTo>
                      <a:pt x="10997" y="2242"/>
                    </a:lnTo>
                    <a:cubicBezTo>
                      <a:pt x="11104" y="2278"/>
                      <a:pt x="11162" y="2284"/>
                      <a:pt x="11214" y="2287"/>
                    </a:cubicBezTo>
                    <a:lnTo>
                      <a:pt x="10997" y="2217"/>
                    </a:lnTo>
                    <a:cubicBezTo>
                      <a:pt x="10794" y="2159"/>
                      <a:pt x="10597" y="2104"/>
                      <a:pt x="10410" y="2049"/>
                    </a:cubicBezTo>
                    <a:close/>
                    <a:moveTo>
                      <a:pt x="9645" y="4930"/>
                    </a:moveTo>
                    <a:lnTo>
                      <a:pt x="9645" y="4930"/>
                    </a:lnTo>
                    <a:cubicBezTo>
                      <a:pt x="9693" y="4955"/>
                      <a:pt x="9741" y="4981"/>
                      <a:pt x="9790" y="5007"/>
                    </a:cubicBezTo>
                    <a:cubicBezTo>
                      <a:pt x="9741" y="4981"/>
                      <a:pt x="9693" y="4955"/>
                      <a:pt x="9645" y="4930"/>
                    </a:cubicBezTo>
                    <a:close/>
                    <a:moveTo>
                      <a:pt x="16207" y="6221"/>
                    </a:moveTo>
                    <a:cubicBezTo>
                      <a:pt x="16215" y="6253"/>
                      <a:pt x="16221" y="6290"/>
                      <a:pt x="16227" y="6329"/>
                    </a:cubicBezTo>
                    <a:lnTo>
                      <a:pt x="16227" y="6329"/>
                    </a:lnTo>
                    <a:cubicBezTo>
                      <a:pt x="16221" y="6291"/>
                      <a:pt x="16214" y="6255"/>
                      <a:pt x="16207" y="6221"/>
                    </a:cubicBezTo>
                    <a:close/>
                    <a:moveTo>
                      <a:pt x="16027" y="6360"/>
                    </a:moveTo>
                    <a:lnTo>
                      <a:pt x="16037" y="6441"/>
                    </a:lnTo>
                    <a:lnTo>
                      <a:pt x="16037" y="6441"/>
                    </a:lnTo>
                    <a:cubicBezTo>
                      <a:pt x="16034" y="6414"/>
                      <a:pt x="16030" y="6387"/>
                      <a:pt x="16027" y="6360"/>
                    </a:cubicBezTo>
                    <a:close/>
                    <a:moveTo>
                      <a:pt x="14973" y="4352"/>
                    </a:moveTo>
                    <a:lnTo>
                      <a:pt x="14973" y="4352"/>
                    </a:lnTo>
                    <a:cubicBezTo>
                      <a:pt x="15109" y="4458"/>
                      <a:pt x="15229" y="4577"/>
                      <a:pt x="15338" y="4713"/>
                    </a:cubicBezTo>
                    <a:cubicBezTo>
                      <a:pt x="15462" y="4836"/>
                      <a:pt x="15555" y="4988"/>
                      <a:pt x="15642" y="5139"/>
                    </a:cubicBezTo>
                    <a:cubicBezTo>
                      <a:pt x="15758" y="5304"/>
                      <a:pt x="15797" y="5507"/>
                      <a:pt x="15875" y="5689"/>
                    </a:cubicBezTo>
                    <a:cubicBezTo>
                      <a:pt x="15927" y="5876"/>
                      <a:pt x="15972" y="6060"/>
                      <a:pt x="16004" y="6251"/>
                    </a:cubicBezTo>
                    <a:cubicBezTo>
                      <a:pt x="16024" y="6321"/>
                      <a:pt x="16033" y="6399"/>
                      <a:pt x="16043" y="6483"/>
                    </a:cubicBezTo>
                    <a:lnTo>
                      <a:pt x="16037" y="6441"/>
                    </a:lnTo>
                    <a:lnTo>
                      <a:pt x="16037" y="6441"/>
                    </a:lnTo>
                    <a:cubicBezTo>
                      <a:pt x="16067" y="6677"/>
                      <a:pt x="16080" y="6936"/>
                      <a:pt x="16010" y="7162"/>
                    </a:cubicBezTo>
                    <a:cubicBezTo>
                      <a:pt x="15962" y="7402"/>
                      <a:pt x="15729" y="7548"/>
                      <a:pt x="15496" y="7548"/>
                    </a:cubicBezTo>
                    <a:cubicBezTo>
                      <a:pt x="15462" y="7548"/>
                      <a:pt x="15429" y="7545"/>
                      <a:pt x="15396" y="7539"/>
                    </a:cubicBezTo>
                    <a:cubicBezTo>
                      <a:pt x="15135" y="7514"/>
                      <a:pt x="14861" y="7400"/>
                      <a:pt x="14654" y="7303"/>
                    </a:cubicBezTo>
                    <a:cubicBezTo>
                      <a:pt x="14438" y="7197"/>
                      <a:pt x="14228" y="7087"/>
                      <a:pt x="14024" y="6965"/>
                    </a:cubicBezTo>
                    <a:lnTo>
                      <a:pt x="14024" y="6965"/>
                    </a:lnTo>
                    <a:cubicBezTo>
                      <a:pt x="14328" y="7129"/>
                      <a:pt x="14618" y="7284"/>
                      <a:pt x="14964" y="7407"/>
                    </a:cubicBezTo>
                    <a:cubicBezTo>
                      <a:pt x="15124" y="7463"/>
                      <a:pt x="15291" y="7509"/>
                      <a:pt x="15458" y="7509"/>
                    </a:cubicBezTo>
                    <a:cubicBezTo>
                      <a:pt x="15473" y="7509"/>
                      <a:pt x="15488" y="7508"/>
                      <a:pt x="15503" y="7507"/>
                    </a:cubicBezTo>
                    <a:cubicBezTo>
                      <a:pt x="15684" y="7507"/>
                      <a:pt x="15869" y="7407"/>
                      <a:pt x="15936" y="7232"/>
                    </a:cubicBezTo>
                    <a:cubicBezTo>
                      <a:pt x="16072" y="6893"/>
                      <a:pt x="15991" y="6496"/>
                      <a:pt x="15930" y="6170"/>
                    </a:cubicBezTo>
                    <a:cubicBezTo>
                      <a:pt x="15862" y="5841"/>
                      <a:pt x="15765" y="5501"/>
                      <a:pt x="15600" y="5197"/>
                    </a:cubicBezTo>
                    <a:lnTo>
                      <a:pt x="15600" y="5197"/>
                    </a:lnTo>
                    <a:cubicBezTo>
                      <a:pt x="15684" y="5285"/>
                      <a:pt x="15733" y="5414"/>
                      <a:pt x="15794" y="5546"/>
                    </a:cubicBezTo>
                    <a:cubicBezTo>
                      <a:pt x="15629" y="5078"/>
                      <a:pt x="15322" y="4681"/>
                      <a:pt x="14973" y="4352"/>
                    </a:cubicBezTo>
                    <a:close/>
                    <a:moveTo>
                      <a:pt x="0" y="1"/>
                    </a:moveTo>
                    <a:cubicBezTo>
                      <a:pt x="665" y="146"/>
                      <a:pt x="1892" y="282"/>
                      <a:pt x="2539" y="463"/>
                    </a:cubicBezTo>
                    <a:lnTo>
                      <a:pt x="2306" y="473"/>
                    </a:lnTo>
                    <a:cubicBezTo>
                      <a:pt x="2442" y="534"/>
                      <a:pt x="2939" y="618"/>
                      <a:pt x="3191" y="679"/>
                    </a:cubicBezTo>
                    <a:cubicBezTo>
                      <a:pt x="3185" y="679"/>
                      <a:pt x="3179" y="679"/>
                      <a:pt x="3173" y="679"/>
                    </a:cubicBezTo>
                    <a:cubicBezTo>
                      <a:pt x="3079" y="679"/>
                      <a:pt x="2979" y="660"/>
                      <a:pt x="2878" y="637"/>
                    </a:cubicBezTo>
                    <a:lnTo>
                      <a:pt x="2878" y="637"/>
                    </a:lnTo>
                    <a:lnTo>
                      <a:pt x="3074" y="682"/>
                    </a:lnTo>
                    <a:cubicBezTo>
                      <a:pt x="2314" y="591"/>
                      <a:pt x="993" y="396"/>
                      <a:pt x="543" y="396"/>
                    </a:cubicBezTo>
                    <a:cubicBezTo>
                      <a:pt x="420" y="396"/>
                      <a:pt x="363" y="411"/>
                      <a:pt x="400" y="446"/>
                    </a:cubicBezTo>
                    <a:cubicBezTo>
                      <a:pt x="571" y="598"/>
                      <a:pt x="2284" y="763"/>
                      <a:pt x="3514" y="980"/>
                    </a:cubicBezTo>
                    <a:cubicBezTo>
                      <a:pt x="2451" y="934"/>
                      <a:pt x="1208" y="721"/>
                      <a:pt x="119" y="673"/>
                    </a:cubicBezTo>
                    <a:lnTo>
                      <a:pt x="119" y="673"/>
                    </a:lnTo>
                    <a:cubicBezTo>
                      <a:pt x="374" y="721"/>
                      <a:pt x="513" y="779"/>
                      <a:pt x="881" y="822"/>
                    </a:cubicBezTo>
                    <a:lnTo>
                      <a:pt x="2274" y="1011"/>
                    </a:lnTo>
                    <a:cubicBezTo>
                      <a:pt x="2742" y="1063"/>
                      <a:pt x="3162" y="1086"/>
                      <a:pt x="3569" y="1212"/>
                    </a:cubicBezTo>
                    <a:lnTo>
                      <a:pt x="3691" y="1235"/>
                    </a:lnTo>
                    <a:cubicBezTo>
                      <a:pt x="3712" y="1235"/>
                      <a:pt x="3732" y="1236"/>
                      <a:pt x="3752" y="1236"/>
                    </a:cubicBezTo>
                    <a:cubicBezTo>
                      <a:pt x="3772" y="1236"/>
                      <a:pt x="3793" y="1235"/>
                      <a:pt x="3813" y="1235"/>
                    </a:cubicBezTo>
                    <a:cubicBezTo>
                      <a:pt x="3854" y="1235"/>
                      <a:pt x="3895" y="1236"/>
                      <a:pt x="3937" y="1241"/>
                    </a:cubicBezTo>
                    <a:cubicBezTo>
                      <a:pt x="4302" y="1309"/>
                      <a:pt x="4373" y="1354"/>
                      <a:pt x="4787" y="1390"/>
                    </a:cubicBezTo>
                    <a:cubicBezTo>
                      <a:pt x="4790" y="1396"/>
                      <a:pt x="4774" y="1403"/>
                      <a:pt x="4748" y="1403"/>
                    </a:cubicBezTo>
                    <a:cubicBezTo>
                      <a:pt x="4874" y="1412"/>
                      <a:pt x="5067" y="1457"/>
                      <a:pt x="5210" y="1457"/>
                    </a:cubicBezTo>
                    <a:cubicBezTo>
                      <a:pt x="5213" y="1473"/>
                      <a:pt x="5216" y="1490"/>
                      <a:pt x="5245" y="1509"/>
                    </a:cubicBezTo>
                    <a:cubicBezTo>
                      <a:pt x="6130" y="1677"/>
                      <a:pt x="7022" y="1861"/>
                      <a:pt x="7919" y="2074"/>
                    </a:cubicBezTo>
                    <a:cubicBezTo>
                      <a:pt x="8184" y="2139"/>
                      <a:pt x="8446" y="2201"/>
                      <a:pt x="8708" y="2265"/>
                    </a:cubicBezTo>
                    <a:cubicBezTo>
                      <a:pt x="8927" y="2320"/>
                      <a:pt x="9150" y="2378"/>
                      <a:pt x="9386" y="2436"/>
                    </a:cubicBezTo>
                    <a:cubicBezTo>
                      <a:pt x="9502" y="2465"/>
                      <a:pt x="9612" y="2462"/>
                      <a:pt x="9670" y="2469"/>
                    </a:cubicBezTo>
                    <a:cubicBezTo>
                      <a:pt x="9973" y="2578"/>
                      <a:pt x="10274" y="2685"/>
                      <a:pt x="10597" y="2801"/>
                    </a:cubicBezTo>
                    <a:cubicBezTo>
                      <a:pt x="10668" y="2818"/>
                      <a:pt x="10739" y="2833"/>
                      <a:pt x="10878" y="2863"/>
                    </a:cubicBezTo>
                    <a:cubicBezTo>
                      <a:pt x="10939" y="2898"/>
                      <a:pt x="11004" y="2934"/>
                      <a:pt x="11072" y="2966"/>
                    </a:cubicBezTo>
                    <a:cubicBezTo>
                      <a:pt x="11501" y="3114"/>
                      <a:pt x="11921" y="3276"/>
                      <a:pt x="12322" y="3453"/>
                    </a:cubicBezTo>
                    <a:lnTo>
                      <a:pt x="12322" y="3450"/>
                    </a:lnTo>
                    <a:cubicBezTo>
                      <a:pt x="12732" y="3612"/>
                      <a:pt x="13197" y="3864"/>
                      <a:pt x="13604" y="4112"/>
                    </a:cubicBezTo>
                    <a:cubicBezTo>
                      <a:pt x="14004" y="4371"/>
                      <a:pt x="14350" y="4620"/>
                      <a:pt x="14554" y="4768"/>
                    </a:cubicBezTo>
                    <a:cubicBezTo>
                      <a:pt x="14651" y="4891"/>
                      <a:pt x="14741" y="5033"/>
                      <a:pt x="14838" y="5185"/>
                    </a:cubicBezTo>
                    <a:cubicBezTo>
                      <a:pt x="15100" y="5534"/>
                      <a:pt x="15222" y="5889"/>
                      <a:pt x="15316" y="6393"/>
                    </a:cubicBezTo>
                    <a:cubicBezTo>
                      <a:pt x="15321" y="6404"/>
                      <a:pt x="15326" y="6408"/>
                      <a:pt x="15330" y="6408"/>
                    </a:cubicBezTo>
                    <a:cubicBezTo>
                      <a:pt x="15338" y="6408"/>
                      <a:pt x="15345" y="6391"/>
                      <a:pt x="15352" y="6386"/>
                    </a:cubicBezTo>
                    <a:cubicBezTo>
                      <a:pt x="15361" y="6448"/>
                      <a:pt x="15365" y="6480"/>
                      <a:pt x="15365" y="6509"/>
                    </a:cubicBezTo>
                    <a:lnTo>
                      <a:pt x="15365" y="6597"/>
                    </a:lnTo>
                    <a:cubicBezTo>
                      <a:pt x="15358" y="6625"/>
                      <a:pt x="15348" y="6655"/>
                      <a:pt x="15338" y="6677"/>
                    </a:cubicBezTo>
                    <a:cubicBezTo>
                      <a:pt x="15332" y="6722"/>
                      <a:pt x="15296" y="6767"/>
                      <a:pt x="15248" y="6767"/>
                    </a:cubicBezTo>
                    <a:cubicBezTo>
                      <a:pt x="15244" y="6767"/>
                      <a:pt x="15239" y="6768"/>
                      <a:pt x="15235" y="6768"/>
                    </a:cubicBezTo>
                    <a:cubicBezTo>
                      <a:pt x="15189" y="6768"/>
                      <a:pt x="15148" y="6750"/>
                      <a:pt x="15113" y="6732"/>
                    </a:cubicBezTo>
                    <a:lnTo>
                      <a:pt x="15113" y="6732"/>
                    </a:lnTo>
                    <a:cubicBezTo>
                      <a:pt x="15113" y="6732"/>
                      <a:pt x="15113" y="6733"/>
                      <a:pt x="15112" y="6733"/>
                    </a:cubicBezTo>
                    <a:cubicBezTo>
                      <a:pt x="15107" y="6733"/>
                      <a:pt x="15060" y="6718"/>
                      <a:pt x="15022" y="6706"/>
                    </a:cubicBezTo>
                    <a:cubicBezTo>
                      <a:pt x="14983" y="6693"/>
                      <a:pt x="14941" y="6680"/>
                      <a:pt x="14896" y="6667"/>
                    </a:cubicBezTo>
                    <a:cubicBezTo>
                      <a:pt x="14857" y="6631"/>
                      <a:pt x="14806" y="6590"/>
                      <a:pt x="14741" y="6548"/>
                    </a:cubicBezTo>
                    <a:cubicBezTo>
                      <a:pt x="14609" y="6476"/>
                      <a:pt x="14479" y="6403"/>
                      <a:pt x="14344" y="6321"/>
                    </a:cubicBezTo>
                    <a:cubicBezTo>
                      <a:pt x="13969" y="6093"/>
                      <a:pt x="13310" y="5695"/>
                      <a:pt x="12613" y="5272"/>
                    </a:cubicBezTo>
                    <a:cubicBezTo>
                      <a:pt x="12551" y="5249"/>
                      <a:pt x="12506" y="5230"/>
                      <a:pt x="12480" y="5211"/>
                    </a:cubicBezTo>
                    <a:cubicBezTo>
                      <a:pt x="12280" y="5085"/>
                      <a:pt x="12086" y="4965"/>
                      <a:pt x="11896" y="4845"/>
                    </a:cubicBezTo>
                    <a:cubicBezTo>
                      <a:pt x="11230" y="4452"/>
                      <a:pt x="10594" y="4109"/>
                      <a:pt x="10229" y="3935"/>
                    </a:cubicBezTo>
                    <a:cubicBezTo>
                      <a:pt x="10184" y="3913"/>
                      <a:pt x="10156" y="3904"/>
                      <a:pt x="10143" y="3904"/>
                    </a:cubicBezTo>
                    <a:cubicBezTo>
                      <a:pt x="10032" y="3904"/>
                      <a:pt x="10994" y="4604"/>
                      <a:pt x="10892" y="4604"/>
                    </a:cubicBezTo>
                    <a:cubicBezTo>
                      <a:pt x="10892" y="4604"/>
                      <a:pt x="10891" y="4604"/>
                      <a:pt x="10891" y="4604"/>
                    </a:cubicBezTo>
                    <a:cubicBezTo>
                      <a:pt x="10335" y="4497"/>
                      <a:pt x="9557" y="3945"/>
                      <a:pt x="8304" y="3508"/>
                    </a:cubicBezTo>
                    <a:cubicBezTo>
                      <a:pt x="8238" y="3485"/>
                      <a:pt x="8206" y="3476"/>
                      <a:pt x="8198" y="3476"/>
                    </a:cubicBezTo>
                    <a:cubicBezTo>
                      <a:pt x="8164" y="3476"/>
                      <a:pt x="8533" y="3639"/>
                      <a:pt x="8530" y="3670"/>
                    </a:cubicBezTo>
                    <a:cubicBezTo>
                      <a:pt x="8304" y="3647"/>
                      <a:pt x="7855" y="3499"/>
                      <a:pt x="7516" y="3421"/>
                    </a:cubicBezTo>
                    <a:lnTo>
                      <a:pt x="7516" y="3421"/>
                    </a:lnTo>
                    <a:cubicBezTo>
                      <a:pt x="9286" y="4131"/>
                      <a:pt x="10930" y="5111"/>
                      <a:pt x="12567" y="6112"/>
                    </a:cubicBezTo>
                    <a:cubicBezTo>
                      <a:pt x="11986" y="5731"/>
                      <a:pt x="11421" y="5359"/>
                      <a:pt x="10807" y="4955"/>
                    </a:cubicBezTo>
                    <a:lnTo>
                      <a:pt x="10807" y="4955"/>
                    </a:lnTo>
                    <a:cubicBezTo>
                      <a:pt x="11886" y="5598"/>
                      <a:pt x="12919" y="6315"/>
                      <a:pt x="14024" y="6965"/>
                    </a:cubicBezTo>
                    <a:cubicBezTo>
                      <a:pt x="13527" y="6697"/>
                      <a:pt x="13048" y="6403"/>
                      <a:pt x="12567" y="6112"/>
                    </a:cubicBezTo>
                    <a:lnTo>
                      <a:pt x="12567" y="6112"/>
                    </a:lnTo>
                    <a:cubicBezTo>
                      <a:pt x="12997" y="6386"/>
                      <a:pt x="13436" y="6664"/>
                      <a:pt x="13882" y="6929"/>
                    </a:cubicBezTo>
                    <a:cubicBezTo>
                      <a:pt x="14344" y="7178"/>
                      <a:pt x="14754" y="7472"/>
                      <a:pt x="15390" y="7585"/>
                    </a:cubicBezTo>
                    <a:cubicBezTo>
                      <a:pt x="15196" y="7581"/>
                      <a:pt x="14986" y="7517"/>
                      <a:pt x="14790" y="7449"/>
                    </a:cubicBezTo>
                    <a:cubicBezTo>
                      <a:pt x="14615" y="7384"/>
                      <a:pt x="14447" y="7310"/>
                      <a:pt x="14279" y="7229"/>
                    </a:cubicBezTo>
                    <a:cubicBezTo>
                      <a:pt x="13943" y="7068"/>
                      <a:pt x="13617" y="6880"/>
                      <a:pt x="13294" y="6690"/>
                    </a:cubicBezTo>
                    <a:lnTo>
                      <a:pt x="13294" y="6690"/>
                    </a:lnTo>
                    <a:cubicBezTo>
                      <a:pt x="13707" y="6941"/>
                      <a:pt x="14134" y="7197"/>
                      <a:pt x="14593" y="7414"/>
                    </a:cubicBezTo>
                    <a:cubicBezTo>
                      <a:pt x="14754" y="7491"/>
                      <a:pt x="14989" y="7604"/>
                      <a:pt x="15210" y="7652"/>
                    </a:cubicBezTo>
                    <a:cubicBezTo>
                      <a:pt x="15323" y="7679"/>
                      <a:pt x="15432" y="7693"/>
                      <a:pt x="15534" y="7693"/>
                    </a:cubicBezTo>
                    <a:cubicBezTo>
                      <a:pt x="15630" y="7693"/>
                      <a:pt x="15719" y="7681"/>
                      <a:pt x="15797" y="7655"/>
                    </a:cubicBezTo>
                    <a:lnTo>
                      <a:pt x="15797" y="7655"/>
                    </a:lnTo>
                    <a:cubicBezTo>
                      <a:pt x="15691" y="7694"/>
                      <a:pt x="15584" y="7710"/>
                      <a:pt x="15478" y="7710"/>
                    </a:cubicBezTo>
                    <a:cubicBezTo>
                      <a:pt x="15294" y="7710"/>
                      <a:pt x="15113" y="7662"/>
                      <a:pt x="14945" y="7607"/>
                    </a:cubicBezTo>
                    <a:cubicBezTo>
                      <a:pt x="14799" y="7562"/>
                      <a:pt x="14699" y="7520"/>
                      <a:pt x="14605" y="7481"/>
                    </a:cubicBezTo>
                    <a:cubicBezTo>
                      <a:pt x="14515" y="7442"/>
                      <a:pt x="14424" y="7400"/>
                      <a:pt x="14331" y="7362"/>
                    </a:cubicBezTo>
                    <a:lnTo>
                      <a:pt x="14331" y="7362"/>
                    </a:lnTo>
                    <a:cubicBezTo>
                      <a:pt x="14428" y="7407"/>
                      <a:pt x="14518" y="7459"/>
                      <a:pt x="14621" y="7503"/>
                    </a:cubicBezTo>
                    <a:lnTo>
                      <a:pt x="14773" y="7572"/>
                    </a:lnTo>
                    <a:lnTo>
                      <a:pt x="14977" y="7643"/>
                    </a:lnTo>
                    <a:cubicBezTo>
                      <a:pt x="15143" y="7698"/>
                      <a:pt x="15315" y="7737"/>
                      <a:pt x="15483" y="7737"/>
                    </a:cubicBezTo>
                    <a:cubicBezTo>
                      <a:pt x="15589" y="7737"/>
                      <a:pt x="15694" y="7721"/>
                      <a:pt x="15794" y="7685"/>
                    </a:cubicBezTo>
                    <a:cubicBezTo>
                      <a:pt x="16226" y="7519"/>
                      <a:pt x="16289" y="6991"/>
                      <a:pt x="16254" y="6558"/>
                    </a:cubicBezTo>
                    <a:lnTo>
                      <a:pt x="16254" y="6558"/>
                    </a:lnTo>
                    <a:cubicBezTo>
                      <a:pt x="16258" y="6589"/>
                      <a:pt x="16262" y="6619"/>
                      <a:pt x="16265" y="6648"/>
                    </a:cubicBezTo>
                    <a:cubicBezTo>
                      <a:pt x="16269" y="6813"/>
                      <a:pt x="16272" y="6977"/>
                      <a:pt x="16237" y="7135"/>
                    </a:cubicBezTo>
                    <a:cubicBezTo>
                      <a:pt x="16191" y="7445"/>
                      <a:pt x="15936" y="7736"/>
                      <a:pt x="15610" y="7759"/>
                    </a:cubicBezTo>
                    <a:cubicBezTo>
                      <a:pt x="15565" y="7767"/>
                      <a:pt x="15518" y="7770"/>
                      <a:pt x="15470" y="7770"/>
                    </a:cubicBezTo>
                    <a:cubicBezTo>
                      <a:pt x="15197" y="7770"/>
                      <a:pt x="14887" y="7659"/>
                      <a:pt x="14673" y="7569"/>
                    </a:cubicBezTo>
                    <a:cubicBezTo>
                      <a:pt x="14434" y="7465"/>
                      <a:pt x="14228" y="7345"/>
                      <a:pt x="14024" y="7223"/>
                    </a:cubicBezTo>
                    <a:lnTo>
                      <a:pt x="14024" y="7223"/>
                    </a:lnTo>
                    <a:cubicBezTo>
                      <a:pt x="14131" y="7271"/>
                      <a:pt x="14231" y="7317"/>
                      <a:pt x="14331" y="7362"/>
                    </a:cubicBezTo>
                    <a:cubicBezTo>
                      <a:pt x="12990" y="6625"/>
                      <a:pt x="11818" y="5792"/>
                      <a:pt x="10565" y="5081"/>
                    </a:cubicBezTo>
                    <a:lnTo>
                      <a:pt x="10565" y="5081"/>
                    </a:lnTo>
                    <a:cubicBezTo>
                      <a:pt x="11185" y="5540"/>
                      <a:pt x="12235" y="6069"/>
                      <a:pt x="12955" y="6603"/>
                    </a:cubicBezTo>
                    <a:cubicBezTo>
                      <a:pt x="11592" y="5798"/>
                      <a:pt x="10213" y="4891"/>
                      <a:pt x="8740" y="4209"/>
                    </a:cubicBezTo>
                    <a:cubicBezTo>
                      <a:pt x="7273" y="3518"/>
                      <a:pt x="5701" y="3043"/>
                      <a:pt x="4192" y="2708"/>
                    </a:cubicBezTo>
                    <a:lnTo>
                      <a:pt x="4192" y="2708"/>
                    </a:lnTo>
                    <a:cubicBezTo>
                      <a:pt x="5249" y="3001"/>
                      <a:pt x="6291" y="3331"/>
                      <a:pt x="7303" y="3760"/>
                    </a:cubicBezTo>
                    <a:cubicBezTo>
                      <a:pt x="7112" y="3680"/>
                      <a:pt x="6883" y="3605"/>
                      <a:pt x="6663" y="3531"/>
                    </a:cubicBezTo>
                    <a:lnTo>
                      <a:pt x="6663" y="3531"/>
                    </a:lnTo>
                    <a:cubicBezTo>
                      <a:pt x="7370" y="3790"/>
                      <a:pt x="8032" y="4038"/>
                      <a:pt x="8730" y="4371"/>
                    </a:cubicBezTo>
                    <a:lnTo>
                      <a:pt x="8721" y="4371"/>
                    </a:lnTo>
                    <a:cubicBezTo>
                      <a:pt x="10303" y="5107"/>
                      <a:pt x="11750" y="6138"/>
                      <a:pt x="13233" y="7090"/>
                    </a:cubicBezTo>
                    <a:cubicBezTo>
                      <a:pt x="12574" y="6816"/>
                      <a:pt x="12290" y="6467"/>
                      <a:pt x="11873" y="6212"/>
                    </a:cubicBezTo>
                    <a:cubicBezTo>
                      <a:pt x="10825" y="5596"/>
                      <a:pt x="9781" y="4968"/>
                      <a:pt x="8783" y="4501"/>
                    </a:cubicBezTo>
                    <a:lnTo>
                      <a:pt x="8783" y="4501"/>
                    </a:lnTo>
                    <a:cubicBezTo>
                      <a:pt x="9072" y="4635"/>
                      <a:pt x="9359" y="4778"/>
                      <a:pt x="9645" y="4930"/>
                    </a:cubicBezTo>
                    <a:lnTo>
                      <a:pt x="9645" y="4930"/>
                    </a:lnTo>
                    <a:cubicBezTo>
                      <a:pt x="9072" y="4623"/>
                      <a:pt x="8576" y="4373"/>
                      <a:pt x="7968" y="4090"/>
                    </a:cubicBezTo>
                    <a:lnTo>
                      <a:pt x="7968" y="4090"/>
                    </a:lnTo>
                    <a:cubicBezTo>
                      <a:pt x="8187" y="4138"/>
                      <a:pt x="8601" y="4361"/>
                      <a:pt x="8721" y="4371"/>
                    </a:cubicBezTo>
                    <a:cubicBezTo>
                      <a:pt x="7832" y="3951"/>
                      <a:pt x="6896" y="3618"/>
                      <a:pt x="5946" y="3366"/>
                    </a:cubicBezTo>
                    <a:cubicBezTo>
                      <a:pt x="5598" y="3271"/>
                      <a:pt x="5411" y="3235"/>
                      <a:pt x="5331" y="3235"/>
                    </a:cubicBezTo>
                    <a:cubicBezTo>
                      <a:pt x="5150" y="3235"/>
                      <a:pt x="5533" y="3423"/>
                      <a:pt x="5849" y="3521"/>
                    </a:cubicBezTo>
                    <a:cubicBezTo>
                      <a:pt x="6993" y="3880"/>
                      <a:pt x="8049" y="4303"/>
                      <a:pt x="9024" y="4807"/>
                    </a:cubicBezTo>
                    <a:cubicBezTo>
                      <a:pt x="10012" y="5317"/>
                      <a:pt x="10959" y="5895"/>
                      <a:pt x="11947" y="6467"/>
                    </a:cubicBezTo>
                    <a:cubicBezTo>
                      <a:pt x="12442" y="6745"/>
                      <a:pt x="12916" y="7007"/>
                      <a:pt x="13381" y="7268"/>
                    </a:cubicBezTo>
                    <a:cubicBezTo>
                      <a:pt x="13627" y="7403"/>
                      <a:pt x="13879" y="7536"/>
                      <a:pt x="14144" y="7665"/>
                    </a:cubicBezTo>
                    <a:cubicBezTo>
                      <a:pt x="14276" y="7727"/>
                      <a:pt x="14408" y="7791"/>
                      <a:pt x="14560" y="7849"/>
                    </a:cubicBezTo>
                    <a:cubicBezTo>
                      <a:pt x="14615" y="7876"/>
                      <a:pt x="14741" y="7914"/>
                      <a:pt x="14864" y="7953"/>
                    </a:cubicBezTo>
                    <a:cubicBezTo>
                      <a:pt x="14980" y="7998"/>
                      <a:pt x="15100" y="8017"/>
                      <a:pt x="15219" y="8037"/>
                    </a:cubicBezTo>
                    <a:cubicBezTo>
                      <a:pt x="15309" y="8054"/>
                      <a:pt x="15401" y="8064"/>
                      <a:pt x="15494" y="8064"/>
                    </a:cubicBezTo>
                    <a:cubicBezTo>
                      <a:pt x="15676" y="8064"/>
                      <a:pt x="15859" y="8027"/>
                      <a:pt x="16024" y="7937"/>
                    </a:cubicBezTo>
                    <a:cubicBezTo>
                      <a:pt x="16282" y="7801"/>
                      <a:pt x="16446" y="7539"/>
                      <a:pt x="16524" y="7271"/>
                    </a:cubicBezTo>
                    <a:cubicBezTo>
                      <a:pt x="16556" y="7132"/>
                      <a:pt x="16582" y="6993"/>
                      <a:pt x="16572" y="6848"/>
                    </a:cubicBezTo>
                    <a:cubicBezTo>
                      <a:pt x="16575" y="6777"/>
                      <a:pt x="16575" y="6706"/>
                      <a:pt x="16575" y="6638"/>
                    </a:cubicBezTo>
                    <a:cubicBezTo>
                      <a:pt x="16569" y="6583"/>
                      <a:pt x="16562" y="6525"/>
                      <a:pt x="16556" y="6473"/>
                    </a:cubicBezTo>
                    <a:cubicBezTo>
                      <a:pt x="16531" y="6235"/>
                      <a:pt x="16498" y="6128"/>
                      <a:pt x="16472" y="6028"/>
                    </a:cubicBezTo>
                    <a:cubicBezTo>
                      <a:pt x="16401" y="5776"/>
                      <a:pt x="16324" y="5540"/>
                      <a:pt x="16188" y="5252"/>
                    </a:cubicBezTo>
                    <a:cubicBezTo>
                      <a:pt x="16133" y="5111"/>
                      <a:pt x="16049" y="4991"/>
                      <a:pt x="15969" y="4872"/>
                    </a:cubicBezTo>
                    <a:cubicBezTo>
                      <a:pt x="15888" y="4749"/>
                      <a:pt x="15810" y="4626"/>
                      <a:pt x="15710" y="4526"/>
                    </a:cubicBezTo>
                    <a:cubicBezTo>
                      <a:pt x="15345" y="4080"/>
                      <a:pt x="14893" y="3767"/>
                      <a:pt x="14438" y="3476"/>
                    </a:cubicBezTo>
                    <a:cubicBezTo>
                      <a:pt x="13510" y="2918"/>
                      <a:pt x="12503" y="2523"/>
                      <a:pt x="11446" y="2187"/>
                    </a:cubicBezTo>
                    <a:cubicBezTo>
                      <a:pt x="9566" y="1554"/>
                      <a:pt x="7490" y="1166"/>
                      <a:pt x="5504" y="844"/>
                    </a:cubicBezTo>
                    <a:cubicBezTo>
                      <a:pt x="3511" y="527"/>
                      <a:pt x="1612" y="279"/>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74" name="Google Shape;574;p31"/>
              <p:cNvSpPr/>
              <p:nvPr/>
            </p:nvSpPr>
            <p:spPr>
              <a:xfrm>
                <a:off x="5251100" y="3994150"/>
                <a:ext cx="28025" cy="14625"/>
              </a:xfrm>
              <a:custGeom>
                <a:rect b="b" l="l" r="r" t="t"/>
                <a:pathLst>
                  <a:path extrusionOk="0" h="585" w="1121">
                    <a:moveTo>
                      <a:pt x="1" y="0"/>
                    </a:moveTo>
                    <a:lnTo>
                      <a:pt x="1" y="0"/>
                    </a:lnTo>
                    <a:cubicBezTo>
                      <a:pt x="384" y="181"/>
                      <a:pt x="763" y="371"/>
                      <a:pt x="1121" y="584"/>
                    </a:cubicBezTo>
                    <a:cubicBezTo>
                      <a:pt x="804" y="329"/>
                      <a:pt x="420" y="17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75" name="Google Shape;575;p31"/>
              <p:cNvSpPr/>
              <p:nvPr/>
            </p:nvSpPr>
            <p:spPr>
              <a:xfrm>
                <a:off x="5185225" y="3998100"/>
                <a:ext cx="74625" cy="42650"/>
              </a:xfrm>
              <a:custGeom>
                <a:rect b="b" l="l" r="r" t="t"/>
                <a:pathLst>
                  <a:path extrusionOk="0" h="1706" w="2985">
                    <a:moveTo>
                      <a:pt x="0" y="0"/>
                    </a:moveTo>
                    <a:cubicBezTo>
                      <a:pt x="194" y="106"/>
                      <a:pt x="358" y="223"/>
                      <a:pt x="504" y="330"/>
                    </a:cubicBezTo>
                    <a:cubicBezTo>
                      <a:pt x="1072" y="507"/>
                      <a:pt x="2202" y="1234"/>
                      <a:pt x="2984" y="1706"/>
                    </a:cubicBezTo>
                    <a:lnTo>
                      <a:pt x="2984" y="1702"/>
                    </a:lnTo>
                    <a:cubicBezTo>
                      <a:pt x="2012" y="1099"/>
                      <a:pt x="1036" y="51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76" name="Google Shape;576;p31"/>
              <p:cNvSpPr/>
              <p:nvPr/>
            </p:nvSpPr>
            <p:spPr>
              <a:xfrm>
                <a:off x="5300900" y="4023775"/>
                <a:ext cx="1325" cy="725"/>
              </a:xfrm>
              <a:custGeom>
                <a:rect b="b" l="l" r="r" t="t"/>
                <a:pathLst>
                  <a:path extrusionOk="0" h="29" w="53">
                    <a:moveTo>
                      <a:pt x="1" y="0"/>
                    </a:moveTo>
                    <a:lnTo>
                      <a:pt x="1" y="3"/>
                    </a:lnTo>
                    <a:lnTo>
                      <a:pt x="53" y="29"/>
                    </a:lnTo>
                    <a:cubicBezTo>
                      <a:pt x="33" y="17"/>
                      <a:pt x="17" y="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77" name="Google Shape;577;p31"/>
              <p:cNvSpPr/>
              <p:nvPr/>
            </p:nvSpPr>
            <p:spPr>
              <a:xfrm>
                <a:off x="5139275" y="3996975"/>
                <a:ext cx="19225" cy="7450"/>
              </a:xfrm>
              <a:custGeom>
                <a:rect b="b" l="l" r="r" t="t"/>
                <a:pathLst>
                  <a:path extrusionOk="0" h="298" w="769">
                    <a:moveTo>
                      <a:pt x="0" y="0"/>
                    </a:moveTo>
                    <a:lnTo>
                      <a:pt x="100" y="42"/>
                    </a:lnTo>
                    <a:cubicBezTo>
                      <a:pt x="333" y="136"/>
                      <a:pt x="562" y="223"/>
                      <a:pt x="768" y="297"/>
                    </a:cubicBezTo>
                    <a:cubicBezTo>
                      <a:pt x="513" y="197"/>
                      <a:pt x="258" y="10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78" name="Google Shape;578;p31"/>
              <p:cNvSpPr/>
              <p:nvPr/>
            </p:nvSpPr>
            <p:spPr>
              <a:xfrm>
                <a:off x="4980350" y="3949325"/>
                <a:ext cx="91675" cy="24400"/>
              </a:xfrm>
              <a:custGeom>
                <a:rect b="b" l="l" r="r" t="t"/>
                <a:pathLst>
                  <a:path extrusionOk="0" h="976" w="3667">
                    <a:moveTo>
                      <a:pt x="1" y="0"/>
                    </a:moveTo>
                    <a:lnTo>
                      <a:pt x="1" y="0"/>
                    </a:lnTo>
                    <a:cubicBezTo>
                      <a:pt x="650" y="188"/>
                      <a:pt x="1335" y="368"/>
                      <a:pt x="2036" y="556"/>
                    </a:cubicBezTo>
                    <a:cubicBezTo>
                      <a:pt x="2578" y="688"/>
                      <a:pt x="3124" y="827"/>
                      <a:pt x="3666" y="976"/>
                    </a:cubicBezTo>
                    <a:cubicBezTo>
                      <a:pt x="2446" y="604"/>
                      <a:pt x="1222" y="28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79" name="Google Shape;579;p31"/>
              <p:cNvSpPr/>
              <p:nvPr/>
            </p:nvSpPr>
            <p:spPr>
              <a:xfrm>
                <a:off x="5131100" y="3975000"/>
                <a:ext cx="16825" cy="7350"/>
              </a:xfrm>
              <a:custGeom>
                <a:rect b="b" l="l" r="r" t="t"/>
                <a:pathLst>
                  <a:path extrusionOk="0" h="294" w="673">
                    <a:moveTo>
                      <a:pt x="1" y="0"/>
                    </a:moveTo>
                    <a:lnTo>
                      <a:pt x="1" y="0"/>
                    </a:lnTo>
                    <a:cubicBezTo>
                      <a:pt x="220" y="97"/>
                      <a:pt x="446" y="201"/>
                      <a:pt x="657" y="294"/>
                    </a:cubicBezTo>
                    <a:cubicBezTo>
                      <a:pt x="657" y="283"/>
                      <a:pt x="633" y="258"/>
                      <a:pt x="661" y="258"/>
                    </a:cubicBezTo>
                    <a:cubicBezTo>
                      <a:pt x="664" y="258"/>
                      <a:pt x="668" y="258"/>
                      <a:pt x="673" y="259"/>
                    </a:cubicBezTo>
                    <a:cubicBezTo>
                      <a:pt x="450" y="175"/>
                      <a:pt x="227" y="88"/>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80" name="Google Shape;580;p31"/>
              <p:cNvSpPr/>
              <p:nvPr/>
            </p:nvSpPr>
            <p:spPr>
              <a:xfrm>
                <a:off x="5190775" y="4019325"/>
                <a:ext cx="9875" cy="4400"/>
              </a:xfrm>
              <a:custGeom>
                <a:rect b="b" l="l" r="r" t="t"/>
                <a:pathLst>
                  <a:path extrusionOk="0" h="176" w="395">
                    <a:moveTo>
                      <a:pt x="0" y="1"/>
                    </a:moveTo>
                    <a:lnTo>
                      <a:pt x="149" y="78"/>
                    </a:lnTo>
                    <a:cubicBezTo>
                      <a:pt x="236" y="114"/>
                      <a:pt x="340" y="153"/>
                      <a:pt x="394" y="175"/>
                    </a:cubicBezTo>
                    <a:cubicBezTo>
                      <a:pt x="262" y="117"/>
                      <a:pt x="130" y="5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81" name="Google Shape;581;p31"/>
              <p:cNvSpPr/>
              <p:nvPr/>
            </p:nvSpPr>
            <p:spPr>
              <a:xfrm>
                <a:off x="5087825" y="3959975"/>
                <a:ext cx="12525" cy="4075"/>
              </a:xfrm>
              <a:custGeom>
                <a:rect b="b" l="l" r="r" t="t"/>
                <a:pathLst>
                  <a:path extrusionOk="0" h="163" w="501">
                    <a:moveTo>
                      <a:pt x="1" y="0"/>
                    </a:moveTo>
                    <a:lnTo>
                      <a:pt x="1" y="0"/>
                    </a:lnTo>
                    <a:cubicBezTo>
                      <a:pt x="78" y="33"/>
                      <a:pt x="146" y="69"/>
                      <a:pt x="195" y="100"/>
                    </a:cubicBezTo>
                    <a:cubicBezTo>
                      <a:pt x="298" y="117"/>
                      <a:pt x="398" y="139"/>
                      <a:pt x="501" y="162"/>
                    </a:cubicBezTo>
                    <a:cubicBezTo>
                      <a:pt x="333" y="107"/>
                      <a:pt x="168" y="5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sp>
            <p:nvSpPr>
              <p:cNvPr id="582" name="Google Shape;582;p31"/>
              <p:cNvSpPr/>
              <p:nvPr/>
            </p:nvSpPr>
            <p:spPr>
              <a:xfrm>
                <a:off x="5005375" y="3938250"/>
                <a:ext cx="20375" cy="4625"/>
              </a:xfrm>
              <a:custGeom>
                <a:rect b="b" l="l" r="r" t="t"/>
                <a:pathLst>
                  <a:path extrusionOk="0" h="185" w="815">
                    <a:moveTo>
                      <a:pt x="0" y="0"/>
                    </a:moveTo>
                    <a:cubicBezTo>
                      <a:pt x="217" y="55"/>
                      <a:pt x="440" y="111"/>
                      <a:pt x="673" y="169"/>
                    </a:cubicBezTo>
                    <a:cubicBezTo>
                      <a:pt x="698" y="179"/>
                      <a:pt x="750" y="182"/>
                      <a:pt x="814" y="185"/>
                    </a:cubicBezTo>
                    <a:cubicBezTo>
                      <a:pt x="543" y="124"/>
                      <a:pt x="269" y="6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latin typeface="Chewy"/>
                  <a:ea typeface="Chewy"/>
                  <a:cs typeface="Chewy"/>
                  <a:sym typeface="Chewy"/>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586" name="Shape 586"/>
        <p:cNvGrpSpPr/>
        <p:nvPr/>
      </p:nvGrpSpPr>
      <p:grpSpPr>
        <a:xfrm>
          <a:off x="0" y="0"/>
          <a:ext cx="0" cy="0"/>
          <a:chOff x="0" y="0"/>
          <a:chExt cx="0" cy="0"/>
        </a:xfrm>
      </p:grpSpPr>
      <p:sp>
        <p:nvSpPr>
          <p:cNvPr id="587" name="Google Shape;587;p32"/>
          <p:cNvSpPr txBox="1"/>
          <p:nvPr>
            <p:ph idx="1" type="body"/>
          </p:nvPr>
        </p:nvSpPr>
        <p:spPr>
          <a:xfrm>
            <a:off x="741725" y="1249325"/>
            <a:ext cx="7682100" cy="3206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200">
                <a:solidFill>
                  <a:srgbClr val="FFFFFF"/>
                </a:solidFill>
              </a:rPr>
              <a:t>Here’s what you’ll find in this </a:t>
            </a:r>
            <a:r>
              <a:rPr b="1" lang="en" sz="1200">
                <a:solidFill>
                  <a:schemeClr val="lt2"/>
                </a:solidFill>
                <a:uFill>
                  <a:noFill/>
                </a:uFill>
                <a:hlinkClick r:id="rId3">
                  <a:extLst>
                    <a:ext uri="{A12FA001-AC4F-418D-AE19-62706E023703}">
                      <ahyp:hlinkClr val="tx"/>
                    </a:ext>
                  </a:extLst>
                </a:hlinkClick>
              </a:rPr>
              <a:t>Slidesgo </a:t>
            </a:r>
            <a:r>
              <a:rPr lang="en" sz="1200">
                <a:solidFill>
                  <a:srgbClr val="FFFFFF"/>
                </a:solidFill>
              </a:rPr>
              <a:t>template:</a:t>
            </a:r>
            <a:endParaRPr sz="1200">
              <a:solidFill>
                <a:srgbClr val="FFFFFF"/>
              </a:solidFill>
            </a:endParaRPr>
          </a:p>
          <a:p>
            <a:pPr indent="-304800" lvl="0" marL="457200" rtl="0" algn="l">
              <a:lnSpc>
                <a:spcPct val="100000"/>
              </a:lnSpc>
              <a:spcBef>
                <a:spcPts val="1600"/>
              </a:spcBef>
              <a:spcAft>
                <a:spcPts val="0"/>
              </a:spcAft>
              <a:buClr>
                <a:srgbClr val="FFFFFF"/>
              </a:buClr>
              <a:buSzPts val="1200"/>
              <a:buAutoNum type="arabicPeriod"/>
            </a:pPr>
            <a:r>
              <a:rPr lang="en" sz="1200">
                <a:solidFill>
                  <a:srgbClr val="FFFFFF"/>
                </a:solidFill>
              </a:rPr>
              <a:t>A slide structure based on a multi-purpose presentation, which you can easily adapt to your needs. For more info on how to edit the template, please visit </a:t>
            </a:r>
            <a:r>
              <a:rPr b="1" lang="en" sz="1200">
                <a:solidFill>
                  <a:schemeClr val="lt2"/>
                </a:solidFill>
                <a:uFill>
                  <a:noFill/>
                </a:uFill>
                <a:hlinkClick r:id="rId4">
                  <a:extLst>
                    <a:ext uri="{A12FA001-AC4F-418D-AE19-62706E023703}">
                      <ahyp:hlinkClr val="tx"/>
                    </a:ext>
                  </a:extLst>
                </a:hlinkClick>
              </a:rPr>
              <a:t>Slidesgo School</a:t>
            </a:r>
            <a:r>
              <a:rPr lang="en" sz="1200">
                <a:solidFill>
                  <a:schemeClr val="lt2"/>
                </a:solidFill>
              </a:rPr>
              <a:t> </a:t>
            </a:r>
            <a:r>
              <a:rPr lang="en" sz="1200">
                <a:solidFill>
                  <a:srgbClr val="FFFFFF"/>
                </a:solidFill>
              </a:rPr>
              <a:t>or read our</a:t>
            </a:r>
            <a:r>
              <a:rPr b="1" lang="en" sz="1200">
                <a:solidFill>
                  <a:srgbClr val="FFFFFF"/>
                </a:solidFill>
              </a:rPr>
              <a:t> </a:t>
            </a:r>
            <a:r>
              <a:rPr b="1" lang="en" sz="1200">
                <a:solidFill>
                  <a:schemeClr val="lt2"/>
                </a:solidFill>
                <a:uFill>
                  <a:noFill/>
                </a:uFill>
                <a:hlinkClick r:id="rId5">
                  <a:extLst>
                    <a:ext uri="{A12FA001-AC4F-418D-AE19-62706E023703}">
                      <ahyp:hlinkClr val="tx"/>
                    </a:ext>
                  </a:extLst>
                </a:hlinkClick>
              </a:rPr>
              <a:t>FAQs</a:t>
            </a:r>
            <a:r>
              <a:rPr lang="en" sz="1200">
                <a:solidFill>
                  <a:srgbClr val="FFFFFF"/>
                </a:solidFill>
              </a:rPr>
              <a:t>.</a:t>
            </a:r>
            <a:endParaRPr sz="1200">
              <a:solidFill>
                <a:srgbClr val="FFFFFF"/>
              </a:solidFill>
            </a:endParaRPr>
          </a:p>
          <a:p>
            <a:pPr indent="-304800" lvl="0" marL="457200" rtl="0" algn="l">
              <a:lnSpc>
                <a:spcPct val="100000"/>
              </a:lnSpc>
              <a:spcBef>
                <a:spcPts val="0"/>
              </a:spcBef>
              <a:spcAft>
                <a:spcPts val="0"/>
              </a:spcAft>
              <a:buClr>
                <a:srgbClr val="FFFFFF"/>
              </a:buClr>
              <a:buSzPts val="1200"/>
              <a:buAutoNum type="arabicPeriod"/>
            </a:pPr>
            <a:r>
              <a:rPr lang="en" sz="1200">
                <a:solidFill>
                  <a:srgbClr val="FFFFFF"/>
                </a:solidFill>
              </a:rPr>
              <a:t>An assortment of pictures that are suitable for use in the presentation can be found in the</a:t>
            </a:r>
            <a:r>
              <a:rPr lang="en" sz="1200">
                <a:solidFill>
                  <a:schemeClr val="lt2"/>
                </a:solidFill>
              </a:rPr>
              <a:t> </a:t>
            </a:r>
            <a:r>
              <a:rPr b="1" lang="en" sz="1200">
                <a:solidFill>
                  <a:schemeClr val="lt2"/>
                </a:solidFill>
                <a:uFill>
                  <a:noFill/>
                </a:uFill>
                <a:hlinkClick action="ppaction://hlinksldjump" r:id="rId6">
                  <a:extLst>
                    <a:ext uri="{A12FA001-AC4F-418D-AE19-62706E023703}">
                      <ahyp:hlinkClr val="tx"/>
                    </a:ext>
                  </a:extLst>
                </a:hlinkClick>
              </a:rPr>
              <a:t>alternative resources slide</a:t>
            </a:r>
            <a:r>
              <a:rPr lang="en" sz="1200">
                <a:solidFill>
                  <a:srgbClr val="FFFFFF"/>
                </a:solidFill>
              </a:rPr>
              <a:t>.</a:t>
            </a:r>
            <a:endParaRPr sz="1200">
              <a:solidFill>
                <a:srgbClr val="FFFFFF"/>
              </a:solidFill>
            </a:endParaRPr>
          </a:p>
          <a:p>
            <a:pPr indent="-304800" lvl="0" marL="457200" rtl="0" algn="l">
              <a:lnSpc>
                <a:spcPct val="100000"/>
              </a:lnSpc>
              <a:spcBef>
                <a:spcPts val="0"/>
              </a:spcBef>
              <a:spcAft>
                <a:spcPts val="0"/>
              </a:spcAft>
              <a:buClr>
                <a:srgbClr val="FFFFFF"/>
              </a:buClr>
              <a:buSzPts val="1200"/>
              <a:buAutoNum type="arabicPeriod"/>
            </a:pPr>
            <a:r>
              <a:rPr lang="en" sz="1200">
                <a:solidFill>
                  <a:srgbClr val="FFFFFF"/>
                </a:solidFill>
              </a:rPr>
              <a:t>A </a:t>
            </a:r>
            <a:r>
              <a:rPr b="1" lang="en" sz="1200">
                <a:solidFill>
                  <a:schemeClr val="lt2"/>
                </a:solidFill>
                <a:uFill>
                  <a:noFill/>
                </a:uFill>
                <a:hlinkClick action="ppaction://hlinksldjump" r:id="rId7">
                  <a:extLst>
                    <a:ext uri="{A12FA001-AC4F-418D-AE19-62706E023703}">
                      <ahyp:hlinkClr val="tx"/>
                    </a:ext>
                  </a:extLst>
                </a:hlinkClick>
              </a:rPr>
              <a:t>thanks slide</a:t>
            </a:r>
            <a:r>
              <a:rPr lang="en" sz="1200">
                <a:solidFill>
                  <a:srgbClr val="FFFFFF"/>
                </a:solidFill>
              </a:rPr>
              <a:t>, which you must keep so that proper credits for our design are given.</a:t>
            </a:r>
            <a:endParaRPr sz="1200">
              <a:solidFill>
                <a:srgbClr val="FFFFFF"/>
              </a:solidFill>
            </a:endParaRPr>
          </a:p>
          <a:p>
            <a:pPr indent="-304800" lvl="0" marL="457200" rtl="0" algn="l">
              <a:lnSpc>
                <a:spcPct val="100000"/>
              </a:lnSpc>
              <a:spcBef>
                <a:spcPts val="0"/>
              </a:spcBef>
              <a:spcAft>
                <a:spcPts val="0"/>
              </a:spcAft>
              <a:buClr>
                <a:srgbClr val="FFFFFF"/>
              </a:buClr>
              <a:buSzPts val="1200"/>
              <a:buAutoNum type="arabicPeriod"/>
            </a:pPr>
            <a:r>
              <a:rPr lang="en" sz="1200">
                <a:solidFill>
                  <a:srgbClr val="FFFFFF"/>
                </a:solidFill>
              </a:rPr>
              <a:t>A </a:t>
            </a:r>
            <a:r>
              <a:rPr b="1" lang="en" sz="1200">
                <a:solidFill>
                  <a:schemeClr val="lt2"/>
                </a:solidFill>
                <a:uFill>
                  <a:noFill/>
                </a:uFill>
                <a:hlinkClick action="ppaction://hlinksldjump" r:id="rId8">
                  <a:extLst>
                    <a:ext uri="{A12FA001-AC4F-418D-AE19-62706E023703}">
                      <ahyp:hlinkClr val="tx"/>
                    </a:ext>
                  </a:extLst>
                </a:hlinkClick>
              </a:rPr>
              <a:t>resources slide</a:t>
            </a:r>
            <a:r>
              <a:rPr lang="en" sz="1200">
                <a:solidFill>
                  <a:srgbClr val="FFFFFF"/>
                </a:solidFill>
              </a:rPr>
              <a:t>, where you’ll find links to all the elements used in the template.</a:t>
            </a:r>
            <a:endParaRPr sz="1200">
              <a:solidFill>
                <a:srgbClr val="FFFFFF"/>
              </a:solidFill>
            </a:endParaRPr>
          </a:p>
          <a:p>
            <a:pPr indent="-304800" lvl="0" marL="457200" rtl="0" algn="l">
              <a:lnSpc>
                <a:spcPct val="100000"/>
              </a:lnSpc>
              <a:spcBef>
                <a:spcPts val="0"/>
              </a:spcBef>
              <a:spcAft>
                <a:spcPts val="0"/>
              </a:spcAft>
              <a:buClr>
                <a:srgbClr val="FFFFFF"/>
              </a:buClr>
              <a:buSzPts val="1200"/>
              <a:buAutoNum type="arabicPeriod"/>
            </a:pPr>
            <a:r>
              <a:rPr b="1" lang="en" sz="1200">
                <a:solidFill>
                  <a:schemeClr val="lt2"/>
                </a:solidFill>
                <a:uFill>
                  <a:noFill/>
                </a:uFill>
                <a:hlinkClick action="ppaction://hlinksldjump" r:id="rId9">
                  <a:extLst>
                    <a:ext uri="{A12FA001-AC4F-418D-AE19-62706E023703}">
                      <ahyp:hlinkClr val="tx"/>
                    </a:ext>
                  </a:extLst>
                </a:hlinkClick>
              </a:rPr>
              <a:t>Instructions for use</a:t>
            </a:r>
            <a:r>
              <a:rPr lang="en" sz="1200">
                <a:solidFill>
                  <a:srgbClr val="FFFFFF"/>
                </a:solidFill>
              </a:rPr>
              <a:t>. </a:t>
            </a:r>
            <a:endParaRPr sz="1200">
              <a:solidFill>
                <a:srgbClr val="FFFFFF"/>
              </a:solidFill>
            </a:endParaRPr>
          </a:p>
          <a:p>
            <a:pPr indent="-304800" lvl="0" marL="457200" rtl="0" algn="l">
              <a:lnSpc>
                <a:spcPct val="100000"/>
              </a:lnSpc>
              <a:spcBef>
                <a:spcPts val="0"/>
              </a:spcBef>
              <a:spcAft>
                <a:spcPts val="0"/>
              </a:spcAft>
              <a:buClr>
                <a:srgbClr val="FFFFFF"/>
              </a:buClr>
              <a:buSzPts val="1200"/>
              <a:buAutoNum type="arabicPeriod"/>
            </a:pPr>
            <a:r>
              <a:rPr lang="en" sz="1200">
                <a:solidFill>
                  <a:srgbClr val="FFFFFF"/>
                </a:solidFill>
              </a:rPr>
              <a:t>Final slides with: </a:t>
            </a:r>
            <a:endParaRPr sz="1200">
              <a:solidFill>
                <a:srgbClr val="FFFFFF"/>
              </a:solidFill>
            </a:endParaRPr>
          </a:p>
          <a:p>
            <a:pPr indent="-304800" lvl="0" marL="914400" rtl="0" algn="l">
              <a:lnSpc>
                <a:spcPct val="100000"/>
              </a:lnSpc>
              <a:spcBef>
                <a:spcPts val="0"/>
              </a:spcBef>
              <a:spcAft>
                <a:spcPts val="0"/>
              </a:spcAft>
              <a:buClr>
                <a:srgbClr val="FFFFFF"/>
              </a:buClr>
              <a:buSzPts val="1200"/>
              <a:buChar char="■"/>
            </a:pPr>
            <a:r>
              <a:rPr lang="en" sz="1200">
                <a:solidFill>
                  <a:srgbClr val="FFFFFF"/>
                </a:solidFill>
              </a:rPr>
              <a:t>The </a:t>
            </a:r>
            <a:r>
              <a:rPr b="1" lang="en" sz="1200">
                <a:solidFill>
                  <a:schemeClr val="lt2"/>
                </a:solidFill>
                <a:uFill>
                  <a:noFill/>
                </a:uFill>
                <a:hlinkClick action="ppaction://hlinksldjump" r:id="rId10">
                  <a:extLst>
                    <a:ext uri="{A12FA001-AC4F-418D-AE19-62706E023703}">
                      <ahyp:hlinkClr val="tx"/>
                    </a:ext>
                  </a:extLst>
                </a:hlinkClick>
              </a:rPr>
              <a:t>fonts and colors</a:t>
            </a:r>
            <a:r>
              <a:rPr lang="en" sz="1200">
                <a:solidFill>
                  <a:srgbClr val="FFFFFF"/>
                </a:solidFill>
              </a:rPr>
              <a:t> used in the template.</a:t>
            </a:r>
            <a:endParaRPr sz="1200">
              <a:solidFill>
                <a:srgbClr val="FFFFFF"/>
              </a:solidFill>
            </a:endParaRPr>
          </a:p>
          <a:p>
            <a:pPr indent="-304800" lvl="0" marL="914400" rtl="0" algn="l">
              <a:lnSpc>
                <a:spcPct val="100000"/>
              </a:lnSpc>
              <a:spcBef>
                <a:spcPts val="0"/>
              </a:spcBef>
              <a:spcAft>
                <a:spcPts val="0"/>
              </a:spcAft>
              <a:buClr>
                <a:srgbClr val="FFFFFF"/>
              </a:buClr>
              <a:buSzPts val="1200"/>
              <a:buChar char="■"/>
            </a:pPr>
            <a:r>
              <a:rPr lang="en" sz="1200">
                <a:solidFill>
                  <a:srgbClr val="FFFFFF"/>
                </a:solidFill>
              </a:rPr>
              <a:t>More</a:t>
            </a:r>
            <a:r>
              <a:rPr lang="en" sz="1200">
                <a:solidFill>
                  <a:schemeClr val="lt2"/>
                </a:solidFill>
              </a:rPr>
              <a:t> </a:t>
            </a:r>
            <a:r>
              <a:rPr b="1" lang="en" sz="1200">
                <a:solidFill>
                  <a:schemeClr val="lt2"/>
                </a:solidFill>
                <a:uFill>
                  <a:noFill/>
                </a:uFill>
                <a:hlinkClick action="ppaction://hlinksldjump" r:id="rId11">
                  <a:extLst>
                    <a:ext uri="{A12FA001-AC4F-418D-AE19-62706E023703}">
                      <ahyp:hlinkClr val="tx"/>
                    </a:ext>
                  </a:extLst>
                </a:hlinkClick>
              </a:rPr>
              <a:t>infographic resources</a:t>
            </a:r>
            <a:r>
              <a:rPr lang="en" sz="1200">
                <a:solidFill>
                  <a:srgbClr val="FFFFFF"/>
                </a:solidFill>
              </a:rPr>
              <a:t>, whose size and color can be edited. </a:t>
            </a:r>
            <a:endParaRPr sz="1200">
              <a:solidFill>
                <a:srgbClr val="FFFFFF"/>
              </a:solidFill>
            </a:endParaRPr>
          </a:p>
          <a:p>
            <a:pPr indent="-304800" lvl="0" marL="914400" rtl="0" algn="l">
              <a:lnSpc>
                <a:spcPct val="100000"/>
              </a:lnSpc>
              <a:spcBef>
                <a:spcPts val="0"/>
              </a:spcBef>
              <a:spcAft>
                <a:spcPts val="0"/>
              </a:spcAft>
              <a:buClr>
                <a:srgbClr val="FFFFFF"/>
              </a:buClr>
              <a:buSzPts val="1200"/>
              <a:buChar char="■"/>
            </a:pPr>
            <a:r>
              <a:rPr b="1" lang="en" sz="1200">
                <a:solidFill>
                  <a:schemeClr val="lt2"/>
                </a:solidFill>
                <a:uFill>
                  <a:noFill/>
                </a:uFill>
                <a:hlinkClick action="ppaction://hlinksldjump" r:id="rId12">
                  <a:extLst>
                    <a:ext uri="{A12FA001-AC4F-418D-AE19-62706E023703}">
                      <ahyp:hlinkClr val="tx"/>
                    </a:ext>
                  </a:extLst>
                </a:hlinkClick>
              </a:rPr>
              <a:t>Sets of </a:t>
            </a:r>
            <a:r>
              <a:rPr b="1" lang="en" sz="1200">
                <a:solidFill>
                  <a:schemeClr val="lt2"/>
                </a:solidFill>
                <a:uFill>
                  <a:noFill/>
                </a:uFill>
                <a:hlinkClick action="ppaction://hlinksldjump" r:id="rId13">
                  <a:extLst>
                    <a:ext uri="{A12FA001-AC4F-418D-AE19-62706E023703}">
                      <ahyp:hlinkClr val="tx"/>
                    </a:ext>
                  </a:extLst>
                </a:hlinkClick>
              </a:rPr>
              <a:t>customizable icons</a:t>
            </a:r>
            <a:r>
              <a:rPr lang="en" sz="1200">
                <a:solidFill>
                  <a:schemeClr val="lt2"/>
                </a:solidFill>
                <a:uFill>
                  <a:noFill/>
                </a:uFill>
                <a:hlinkClick action="ppaction://hlinksldjump" r:id="rId14">
                  <a:extLst>
                    <a:ext uri="{A12FA001-AC4F-418D-AE19-62706E023703}">
                      <ahyp:hlinkClr val="tx"/>
                    </a:ext>
                  </a:extLst>
                </a:hlinkClick>
              </a:rPr>
              <a:t> </a:t>
            </a:r>
            <a:r>
              <a:rPr lang="en" sz="1200">
                <a:solidFill>
                  <a:srgbClr val="FFFFFF"/>
                </a:solidFill>
              </a:rPr>
              <a:t>of the following themes: general, business, avatar, creative process, education, help &amp; support, medical, nature, performing arts, SEO &amp; marketing, and teamwork.</a:t>
            </a:r>
            <a:endParaRPr sz="1200">
              <a:solidFill>
                <a:srgbClr val="FFFFFF"/>
              </a:solidFill>
            </a:endParaRPr>
          </a:p>
          <a:p>
            <a:pPr indent="0" lvl="0" marL="0" rtl="0" algn="l">
              <a:lnSpc>
                <a:spcPct val="100000"/>
              </a:lnSpc>
              <a:spcBef>
                <a:spcPts val="0"/>
              </a:spcBef>
              <a:spcAft>
                <a:spcPts val="0"/>
              </a:spcAft>
              <a:buNone/>
            </a:pPr>
            <a:r>
              <a:t/>
            </a:r>
            <a:endParaRPr sz="1200">
              <a:solidFill>
                <a:srgbClr val="FFFFFF"/>
              </a:solidFill>
            </a:endParaRPr>
          </a:p>
          <a:p>
            <a:pPr indent="0" lvl="0" marL="0" rtl="0" algn="l">
              <a:lnSpc>
                <a:spcPct val="100000"/>
              </a:lnSpc>
              <a:spcBef>
                <a:spcPts val="0"/>
              </a:spcBef>
              <a:spcAft>
                <a:spcPts val="0"/>
              </a:spcAft>
              <a:buNone/>
            </a:pPr>
            <a:r>
              <a:rPr lang="en" sz="1200">
                <a:solidFill>
                  <a:srgbClr val="FFFFFF"/>
                </a:solidFill>
              </a:rPr>
              <a:t>You can delete this slide when you’re done editing the presentation.</a:t>
            </a:r>
            <a:endParaRPr sz="1200">
              <a:solidFill>
                <a:srgbClr val="FFFFFF"/>
              </a:solidFill>
            </a:endParaRPr>
          </a:p>
        </p:txBody>
      </p:sp>
      <p:sp>
        <p:nvSpPr>
          <p:cNvPr id="588" name="Google Shape;588;p32"/>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CONTENTS OF THIS TEMPLATE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92" name="Shape 592"/>
        <p:cNvGrpSpPr/>
        <p:nvPr/>
      </p:nvGrpSpPr>
      <p:grpSpPr>
        <a:xfrm>
          <a:off x="0" y="0"/>
          <a:ext cx="0" cy="0"/>
          <a:chOff x="0" y="0"/>
          <a:chExt cx="0" cy="0"/>
        </a:xfrm>
      </p:grpSpPr>
      <p:sp>
        <p:nvSpPr>
          <p:cNvPr id="593" name="Google Shape;593;p33"/>
          <p:cNvSpPr txBox="1"/>
          <p:nvPr>
            <p:ph idx="1" type="subTitle"/>
          </p:nvPr>
        </p:nvSpPr>
        <p:spPr>
          <a:xfrm>
            <a:off x="2330475" y="2608000"/>
            <a:ext cx="4466700" cy="1280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give a brief description of the topic you want to talk about. For example, if you want to talk about Mercury, you could say that it’s the closest planet to the Sun and the smallest one in the Solar System</a:t>
            </a:r>
            <a:endParaRPr/>
          </a:p>
        </p:txBody>
      </p:sp>
      <p:sp>
        <p:nvSpPr>
          <p:cNvPr id="594" name="Google Shape;594;p33"/>
          <p:cNvSpPr txBox="1"/>
          <p:nvPr>
            <p:ph type="ctrTitle"/>
          </p:nvPr>
        </p:nvSpPr>
        <p:spPr>
          <a:xfrm>
            <a:off x="2330500" y="1254825"/>
            <a:ext cx="4466700" cy="1078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4800"/>
              <a:t>WHOA!</a:t>
            </a:r>
            <a:endParaRPr sz="4800"/>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598" name="Shape 598"/>
        <p:cNvGrpSpPr/>
        <p:nvPr/>
      </p:nvGrpSpPr>
      <p:grpSpPr>
        <a:xfrm>
          <a:off x="0" y="0"/>
          <a:ext cx="0" cy="0"/>
          <a:chOff x="0" y="0"/>
          <a:chExt cx="0" cy="0"/>
        </a:xfrm>
      </p:grpSpPr>
      <p:sp>
        <p:nvSpPr>
          <p:cNvPr id="599" name="Google Shape;599;p34"/>
          <p:cNvSpPr txBox="1"/>
          <p:nvPr>
            <p:ph idx="1" type="subTitle"/>
          </p:nvPr>
        </p:nvSpPr>
        <p:spPr>
          <a:xfrm flipH="1">
            <a:off x="720050" y="2463450"/>
            <a:ext cx="6699600" cy="208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rPr>
              <a:t>Do you know what helps you make your point clear? Lists like this one:</a:t>
            </a:r>
            <a:br>
              <a:rPr lang="en">
                <a:solidFill>
                  <a:srgbClr val="FFFFFF"/>
                </a:solidFill>
              </a:rPr>
            </a:br>
            <a:endParaRPr>
              <a:solidFill>
                <a:srgbClr val="FFFFFF"/>
              </a:solidFill>
            </a:endParaRPr>
          </a:p>
          <a:p>
            <a:pPr indent="-317500" lvl="0" marL="457200" rtl="0" algn="l">
              <a:spcBef>
                <a:spcPts val="0"/>
              </a:spcBef>
              <a:spcAft>
                <a:spcPts val="0"/>
              </a:spcAft>
              <a:buClr>
                <a:srgbClr val="FFFFFF"/>
              </a:buClr>
              <a:buSzPts val="1400"/>
              <a:buFont typeface="Roboto Condensed Light"/>
              <a:buChar char="●"/>
            </a:pPr>
            <a:r>
              <a:rPr lang="en">
                <a:solidFill>
                  <a:srgbClr val="FFFFFF"/>
                </a:solidFill>
              </a:rPr>
              <a:t>They’re simple </a:t>
            </a:r>
            <a:endParaRPr>
              <a:solidFill>
                <a:srgbClr val="FFFFFF"/>
              </a:solidFill>
            </a:endParaRPr>
          </a:p>
          <a:p>
            <a:pPr indent="-317500" lvl="0" marL="457200" rtl="0" algn="l">
              <a:spcBef>
                <a:spcPts val="0"/>
              </a:spcBef>
              <a:spcAft>
                <a:spcPts val="0"/>
              </a:spcAft>
              <a:buClr>
                <a:srgbClr val="FFFFFF"/>
              </a:buClr>
              <a:buSzPts val="1400"/>
              <a:buFont typeface="Roboto Condensed Light"/>
              <a:buChar char="●"/>
            </a:pPr>
            <a:r>
              <a:rPr lang="en">
                <a:solidFill>
                  <a:srgbClr val="FFFFFF"/>
                </a:solidFill>
              </a:rPr>
              <a:t>You can organize your ideas clearly</a:t>
            </a:r>
            <a:endParaRPr>
              <a:solidFill>
                <a:srgbClr val="FFFFFF"/>
              </a:solidFill>
            </a:endParaRPr>
          </a:p>
          <a:p>
            <a:pPr indent="-317500" lvl="0" marL="457200" rtl="0" algn="l">
              <a:spcBef>
                <a:spcPts val="0"/>
              </a:spcBef>
              <a:spcAft>
                <a:spcPts val="0"/>
              </a:spcAft>
              <a:buClr>
                <a:srgbClr val="FFFFFF"/>
              </a:buClr>
              <a:buSzPts val="1400"/>
              <a:buFont typeface="Roboto Condensed Light"/>
              <a:buChar char="●"/>
            </a:pPr>
            <a:r>
              <a:rPr lang="en">
                <a:solidFill>
                  <a:srgbClr val="FFFFFF"/>
                </a:solidFill>
              </a:rPr>
              <a:t>You’ll never forget to buy milk!</a:t>
            </a:r>
            <a:endParaRPr>
              <a:solidFill>
                <a:srgbClr val="FFFFFF"/>
              </a:solidFill>
            </a:endParaRPr>
          </a:p>
          <a:p>
            <a:pPr indent="0" lvl="0" marL="0" rtl="0" algn="l">
              <a:spcBef>
                <a:spcPts val="0"/>
              </a:spcBef>
              <a:spcAft>
                <a:spcPts val="0"/>
              </a:spcAft>
              <a:buNone/>
            </a:pPr>
            <a:r>
              <a:t/>
            </a:r>
            <a:endParaRPr>
              <a:solidFill>
                <a:srgbClr val="FFFFFF"/>
              </a:solidFill>
            </a:endParaRPr>
          </a:p>
          <a:p>
            <a:pPr indent="0" lvl="0" marL="0" rtl="0" algn="l">
              <a:spcBef>
                <a:spcPts val="0"/>
              </a:spcBef>
              <a:spcAft>
                <a:spcPts val="0"/>
              </a:spcAft>
              <a:buNone/>
            </a:pPr>
            <a:r>
              <a:rPr lang="en">
                <a:solidFill>
                  <a:srgbClr val="FFFFFF"/>
                </a:solidFill>
              </a:rPr>
              <a:t>And the most important thing: the audience won’t miss the point of your presentation</a:t>
            </a:r>
            <a:endParaRPr>
              <a:solidFill>
                <a:srgbClr val="FFFFFF"/>
              </a:solidFill>
            </a:endParaRPr>
          </a:p>
        </p:txBody>
      </p:sp>
      <p:sp>
        <p:nvSpPr>
          <p:cNvPr id="600" name="Google Shape;600;p34"/>
          <p:cNvSpPr txBox="1"/>
          <p:nvPr>
            <p:ph type="title"/>
          </p:nvPr>
        </p:nvSpPr>
        <p:spPr>
          <a:xfrm>
            <a:off x="2893650" y="540000"/>
            <a:ext cx="5530500" cy="1671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THE </a:t>
            </a:r>
            <a:r>
              <a:rPr lang="en">
                <a:solidFill>
                  <a:schemeClr val="accent5"/>
                </a:solidFill>
              </a:rPr>
              <a:t>SLIDE TITLE </a:t>
            </a:r>
            <a:r>
              <a:rPr lang="en"/>
              <a:t>GOES HERE!</a:t>
            </a:r>
            <a:endParaRPr/>
          </a:p>
        </p:txBody>
      </p:sp>
      <p:grpSp>
        <p:nvGrpSpPr>
          <p:cNvPr id="601" name="Google Shape;601;p34"/>
          <p:cNvGrpSpPr/>
          <p:nvPr/>
        </p:nvGrpSpPr>
        <p:grpSpPr>
          <a:xfrm rot="10800000">
            <a:off x="4499290" y="1665216"/>
            <a:ext cx="410222" cy="421658"/>
            <a:chOff x="6653240" y="2869891"/>
            <a:chExt cx="410222" cy="421658"/>
          </a:xfrm>
        </p:grpSpPr>
        <p:grpSp>
          <p:nvGrpSpPr>
            <p:cNvPr id="602" name="Google Shape;602;p34"/>
            <p:cNvGrpSpPr/>
            <p:nvPr/>
          </p:nvGrpSpPr>
          <p:grpSpPr>
            <a:xfrm>
              <a:off x="6682204" y="3196705"/>
              <a:ext cx="216829" cy="94078"/>
              <a:chOff x="4898725" y="3912975"/>
              <a:chExt cx="464700" cy="201625"/>
            </a:xfrm>
          </p:grpSpPr>
          <p:sp>
            <p:nvSpPr>
              <p:cNvPr id="603" name="Google Shape;603;p34"/>
              <p:cNvSpPr/>
              <p:nvPr/>
            </p:nvSpPr>
            <p:spPr>
              <a:xfrm>
                <a:off x="4898725" y="3924600"/>
                <a:ext cx="452475" cy="174300"/>
              </a:xfrm>
              <a:custGeom>
                <a:rect b="b" l="l" r="r" t="t"/>
                <a:pathLst>
                  <a:path extrusionOk="0" h="6972" w="18099">
                    <a:moveTo>
                      <a:pt x="1339" y="0"/>
                    </a:moveTo>
                    <a:cubicBezTo>
                      <a:pt x="745" y="0"/>
                      <a:pt x="0" y="50"/>
                      <a:pt x="339" y="324"/>
                    </a:cubicBezTo>
                    <a:cubicBezTo>
                      <a:pt x="875" y="753"/>
                      <a:pt x="7142" y="1548"/>
                      <a:pt x="11276" y="3615"/>
                    </a:cubicBezTo>
                    <a:cubicBezTo>
                      <a:pt x="14055" y="5005"/>
                      <a:pt x="16497" y="6971"/>
                      <a:pt x="17483" y="6971"/>
                    </a:cubicBezTo>
                    <a:cubicBezTo>
                      <a:pt x="17964" y="6971"/>
                      <a:pt x="18099" y="6504"/>
                      <a:pt x="17758" y="5275"/>
                    </a:cubicBezTo>
                    <a:cubicBezTo>
                      <a:pt x="16521" y="822"/>
                      <a:pt x="1977" y="17"/>
                      <a:pt x="1977" y="17"/>
                    </a:cubicBezTo>
                    <a:cubicBezTo>
                      <a:pt x="1977" y="17"/>
                      <a:pt x="1683" y="0"/>
                      <a:pt x="13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04" name="Google Shape;604;p34"/>
              <p:cNvSpPr/>
              <p:nvPr/>
            </p:nvSpPr>
            <p:spPr>
              <a:xfrm>
                <a:off x="4902175" y="3941725"/>
                <a:ext cx="151675" cy="40000"/>
              </a:xfrm>
              <a:custGeom>
                <a:rect b="b" l="l" r="r" t="t"/>
                <a:pathLst>
                  <a:path extrusionOk="0" h="1600" w="6067">
                    <a:moveTo>
                      <a:pt x="711" y="314"/>
                    </a:moveTo>
                    <a:cubicBezTo>
                      <a:pt x="937" y="371"/>
                      <a:pt x="1158" y="423"/>
                      <a:pt x="1378" y="473"/>
                    </a:cubicBezTo>
                    <a:lnTo>
                      <a:pt x="1378" y="473"/>
                    </a:lnTo>
                    <a:cubicBezTo>
                      <a:pt x="1153" y="421"/>
                      <a:pt x="931" y="368"/>
                      <a:pt x="711" y="314"/>
                    </a:cubicBezTo>
                    <a:close/>
                    <a:moveTo>
                      <a:pt x="1" y="1"/>
                    </a:moveTo>
                    <a:cubicBezTo>
                      <a:pt x="66" y="43"/>
                      <a:pt x="133" y="82"/>
                      <a:pt x="205" y="113"/>
                    </a:cubicBezTo>
                    <a:lnTo>
                      <a:pt x="349" y="168"/>
                    </a:lnTo>
                    <a:cubicBezTo>
                      <a:pt x="443" y="204"/>
                      <a:pt x="540" y="240"/>
                      <a:pt x="625" y="262"/>
                    </a:cubicBezTo>
                    <a:cubicBezTo>
                      <a:pt x="799" y="314"/>
                      <a:pt x="970" y="362"/>
                      <a:pt x="1135" y="404"/>
                    </a:cubicBezTo>
                    <a:cubicBezTo>
                      <a:pt x="1441" y="484"/>
                      <a:pt x="1742" y="553"/>
                      <a:pt x="2066" y="623"/>
                    </a:cubicBezTo>
                    <a:lnTo>
                      <a:pt x="2066" y="623"/>
                    </a:lnTo>
                    <a:cubicBezTo>
                      <a:pt x="1837" y="574"/>
                      <a:pt x="1608" y="525"/>
                      <a:pt x="1378" y="473"/>
                    </a:cubicBezTo>
                    <a:lnTo>
                      <a:pt x="1378" y="473"/>
                    </a:lnTo>
                    <a:cubicBezTo>
                      <a:pt x="2401" y="709"/>
                      <a:pt x="3468" y="929"/>
                      <a:pt x="4532" y="1170"/>
                    </a:cubicBezTo>
                    <a:cubicBezTo>
                      <a:pt x="5007" y="1280"/>
                      <a:pt x="5382" y="1522"/>
                      <a:pt x="6066" y="1599"/>
                    </a:cubicBezTo>
                    <a:cubicBezTo>
                      <a:pt x="4416" y="1092"/>
                      <a:pt x="2688" y="685"/>
                      <a:pt x="928" y="272"/>
                    </a:cubicBezTo>
                    <a:cubicBezTo>
                      <a:pt x="923" y="273"/>
                      <a:pt x="918" y="273"/>
                      <a:pt x="912" y="273"/>
                    </a:cubicBezTo>
                    <a:cubicBezTo>
                      <a:pt x="843" y="273"/>
                      <a:pt x="702" y="240"/>
                      <a:pt x="550" y="201"/>
                    </a:cubicBezTo>
                    <a:cubicBezTo>
                      <a:pt x="376" y="146"/>
                      <a:pt x="201" y="107"/>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05" name="Google Shape;605;p34"/>
              <p:cNvSpPr/>
              <p:nvPr/>
            </p:nvSpPr>
            <p:spPr>
              <a:xfrm>
                <a:off x="4935050" y="3915450"/>
                <a:ext cx="13675" cy="375"/>
              </a:xfrm>
              <a:custGeom>
                <a:rect b="b" l="l" r="r" t="t"/>
                <a:pathLst>
                  <a:path extrusionOk="0" h="15" w="547">
                    <a:moveTo>
                      <a:pt x="133" y="0"/>
                    </a:moveTo>
                    <a:cubicBezTo>
                      <a:pt x="89" y="0"/>
                      <a:pt x="45" y="1"/>
                      <a:pt x="0" y="2"/>
                    </a:cubicBezTo>
                    <a:cubicBezTo>
                      <a:pt x="178" y="5"/>
                      <a:pt x="359" y="12"/>
                      <a:pt x="546" y="15"/>
                    </a:cubicBezTo>
                    <a:cubicBezTo>
                      <a:pt x="415" y="5"/>
                      <a:pt x="276" y="0"/>
                      <a:pt x="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06" name="Google Shape;606;p34"/>
              <p:cNvSpPr/>
              <p:nvPr/>
            </p:nvSpPr>
            <p:spPr>
              <a:xfrm>
                <a:off x="5287025" y="4077550"/>
                <a:ext cx="13350" cy="7450"/>
              </a:xfrm>
              <a:custGeom>
                <a:rect b="b" l="l" r="r" t="t"/>
                <a:pathLst>
                  <a:path extrusionOk="0" h="298" w="534">
                    <a:moveTo>
                      <a:pt x="1" y="0"/>
                    </a:moveTo>
                    <a:lnTo>
                      <a:pt x="1" y="0"/>
                    </a:lnTo>
                    <a:cubicBezTo>
                      <a:pt x="175" y="103"/>
                      <a:pt x="353" y="207"/>
                      <a:pt x="533" y="297"/>
                    </a:cubicBezTo>
                    <a:cubicBezTo>
                      <a:pt x="362" y="200"/>
                      <a:pt x="181" y="10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07" name="Google Shape;607;p34"/>
              <p:cNvSpPr/>
              <p:nvPr/>
            </p:nvSpPr>
            <p:spPr>
              <a:xfrm>
                <a:off x="5073375" y="3979825"/>
                <a:ext cx="66325" cy="22875"/>
              </a:xfrm>
              <a:custGeom>
                <a:rect b="b" l="l" r="r" t="t"/>
                <a:pathLst>
                  <a:path extrusionOk="0" h="915" w="2653">
                    <a:moveTo>
                      <a:pt x="1" y="1"/>
                    </a:moveTo>
                    <a:cubicBezTo>
                      <a:pt x="866" y="308"/>
                      <a:pt x="1806" y="576"/>
                      <a:pt x="2652" y="915"/>
                    </a:cubicBezTo>
                    <a:cubicBezTo>
                      <a:pt x="1873" y="602"/>
                      <a:pt x="1098" y="314"/>
                      <a:pt x="314" y="75"/>
                    </a:cubicBezTo>
                    <a:cubicBezTo>
                      <a:pt x="214" y="53"/>
                      <a:pt x="110" y="27"/>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08" name="Google Shape;608;p34"/>
              <p:cNvSpPr/>
              <p:nvPr/>
            </p:nvSpPr>
            <p:spPr>
              <a:xfrm>
                <a:off x="4992875" y="3955375"/>
                <a:ext cx="59850" cy="16250"/>
              </a:xfrm>
              <a:custGeom>
                <a:rect b="b" l="l" r="r" t="t"/>
                <a:pathLst>
                  <a:path extrusionOk="0" h="650" w="2394">
                    <a:moveTo>
                      <a:pt x="0" y="1"/>
                    </a:moveTo>
                    <a:lnTo>
                      <a:pt x="0" y="1"/>
                    </a:lnTo>
                    <a:cubicBezTo>
                      <a:pt x="766" y="220"/>
                      <a:pt x="1583" y="439"/>
                      <a:pt x="2393" y="649"/>
                    </a:cubicBezTo>
                    <a:cubicBezTo>
                      <a:pt x="1590" y="433"/>
                      <a:pt x="804" y="21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09" name="Google Shape;609;p34"/>
              <p:cNvSpPr/>
              <p:nvPr/>
            </p:nvSpPr>
            <p:spPr>
              <a:xfrm>
                <a:off x="5281625" y="4010275"/>
                <a:ext cx="21575" cy="14450"/>
              </a:xfrm>
              <a:custGeom>
                <a:rect b="b" l="l" r="r" t="t"/>
                <a:pathLst>
                  <a:path extrusionOk="0" h="578" w="863">
                    <a:moveTo>
                      <a:pt x="0" y="1"/>
                    </a:moveTo>
                    <a:cubicBezTo>
                      <a:pt x="275" y="162"/>
                      <a:pt x="530" y="346"/>
                      <a:pt x="772" y="540"/>
                    </a:cubicBezTo>
                    <a:cubicBezTo>
                      <a:pt x="788" y="546"/>
                      <a:pt x="804" y="557"/>
                      <a:pt x="824" y="569"/>
                    </a:cubicBezTo>
                    <a:cubicBezTo>
                      <a:pt x="836" y="573"/>
                      <a:pt x="847" y="578"/>
                      <a:pt x="854" y="578"/>
                    </a:cubicBezTo>
                    <a:cubicBezTo>
                      <a:pt x="858" y="578"/>
                      <a:pt x="861" y="576"/>
                      <a:pt x="862" y="573"/>
                    </a:cubicBezTo>
                    <a:cubicBezTo>
                      <a:pt x="552" y="356"/>
                      <a:pt x="497" y="298"/>
                      <a:pt x="214" y="98"/>
                    </a:cubicBezTo>
                    <a:cubicBezTo>
                      <a:pt x="142" y="59"/>
                      <a:pt x="71" y="3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0" name="Google Shape;610;p34"/>
              <p:cNvSpPr/>
              <p:nvPr/>
            </p:nvSpPr>
            <p:spPr>
              <a:xfrm>
                <a:off x="5276525" y="4071575"/>
                <a:ext cx="5600" cy="3175"/>
              </a:xfrm>
              <a:custGeom>
                <a:rect b="b" l="l" r="r" t="t"/>
                <a:pathLst>
                  <a:path extrusionOk="0" h="127" w="224">
                    <a:moveTo>
                      <a:pt x="1" y="1"/>
                    </a:moveTo>
                    <a:lnTo>
                      <a:pt x="1" y="1"/>
                    </a:lnTo>
                    <a:cubicBezTo>
                      <a:pt x="7" y="7"/>
                      <a:pt x="14" y="10"/>
                      <a:pt x="20" y="16"/>
                    </a:cubicBezTo>
                    <a:lnTo>
                      <a:pt x="201" y="117"/>
                    </a:lnTo>
                    <a:lnTo>
                      <a:pt x="224" y="126"/>
                    </a:lnTo>
                    <a:cubicBezTo>
                      <a:pt x="149" y="84"/>
                      <a:pt x="78" y="42"/>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1" name="Google Shape;611;p34"/>
              <p:cNvSpPr/>
              <p:nvPr/>
            </p:nvSpPr>
            <p:spPr>
              <a:xfrm>
                <a:off x="5300900" y="4023850"/>
                <a:ext cx="9650" cy="8575"/>
              </a:xfrm>
              <a:custGeom>
                <a:rect b="b" l="l" r="r" t="t"/>
                <a:pathLst>
                  <a:path extrusionOk="0" h="343" w="386">
                    <a:moveTo>
                      <a:pt x="1" y="0"/>
                    </a:moveTo>
                    <a:lnTo>
                      <a:pt x="1" y="0"/>
                    </a:lnTo>
                    <a:cubicBezTo>
                      <a:pt x="130" y="114"/>
                      <a:pt x="272" y="217"/>
                      <a:pt x="379" y="343"/>
                    </a:cubicBezTo>
                    <a:cubicBezTo>
                      <a:pt x="373" y="314"/>
                      <a:pt x="379" y="297"/>
                      <a:pt x="385" y="282"/>
                    </a:cubicBezTo>
                    <a:cubicBezTo>
                      <a:pt x="288" y="207"/>
                      <a:pt x="150" y="88"/>
                      <a:pt x="53" y="26"/>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2" name="Google Shape;612;p34"/>
              <p:cNvSpPr/>
              <p:nvPr/>
            </p:nvSpPr>
            <p:spPr>
              <a:xfrm>
                <a:off x="5289200" y="4058875"/>
                <a:ext cx="40000" cy="21725"/>
              </a:xfrm>
              <a:custGeom>
                <a:rect b="b" l="l" r="r" t="t"/>
                <a:pathLst>
                  <a:path extrusionOk="0" h="869" w="1600">
                    <a:moveTo>
                      <a:pt x="1" y="1"/>
                    </a:moveTo>
                    <a:cubicBezTo>
                      <a:pt x="56" y="47"/>
                      <a:pt x="108" y="92"/>
                      <a:pt x="169" y="143"/>
                    </a:cubicBezTo>
                    <a:cubicBezTo>
                      <a:pt x="275" y="188"/>
                      <a:pt x="379" y="247"/>
                      <a:pt x="430" y="269"/>
                    </a:cubicBezTo>
                    <a:cubicBezTo>
                      <a:pt x="737" y="463"/>
                      <a:pt x="989" y="631"/>
                      <a:pt x="1238" y="773"/>
                    </a:cubicBezTo>
                    <a:cubicBezTo>
                      <a:pt x="1290" y="792"/>
                      <a:pt x="1387" y="795"/>
                      <a:pt x="1480" y="834"/>
                    </a:cubicBezTo>
                    <a:cubicBezTo>
                      <a:pt x="1534" y="862"/>
                      <a:pt x="1551" y="868"/>
                      <a:pt x="1572" y="868"/>
                    </a:cubicBezTo>
                    <a:cubicBezTo>
                      <a:pt x="1580" y="868"/>
                      <a:pt x="1588" y="868"/>
                      <a:pt x="1600" y="867"/>
                    </a:cubicBezTo>
                    <a:cubicBezTo>
                      <a:pt x="1567" y="867"/>
                      <a:pt x="1539" y="854"/>
                      <a:pt x="1515" y="841"/>
                    </a:cubicBezTo>
                    <a:cubicBezTo>
                      <a:pt x="1399" y="792"/>
                      <a:pt x="1199" y="699"/>
                      <a:pt x="1038" y="609"/>
                    </a:cubicBezTo>
                    <a:cubicBezTo>
                      <a:pt x="692" y="424"/>
                      <a:pt x="346" y="214"/>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3" name="Google Shape;613;p34"/>
              <p:cNvSpPr/>
              <p:nvPr/>
            </p:nvSpPr>
            <p:spPr>
              <a:xfrm>
                <a:off x="4948875" y="3912975"/>
                <a:ext cx="414550" cy="201625"/>
              </a:xfrm>
              <a:custGeom>
                <a:rect b="b" l="l" r="r" t="t"/>
                <a:pathLst>
                  <a:path extrusionOk="0" h="8065" w="16582">
                    <a:moveTo>
                      <a:pt x="2822" y="624"/>
                    </a:moveTo>
                    <a:cubicBezTo>
                      <a:pt x="2841" y="628"/>
                      <a:pt x="2860" y="633"/>
                      <a:pt x="2878" y="637"/>
                    </a:cubicBezTo>
                    <a:lnTo>
                      <a:pt x="2878" y="637"/>
                    </a:lnTo>
                    <a:lnTo>
                      <a:pt x="2822" y="624"/>
                    </a:lnTo>
                    <a:close/>
                    <a:moveTo>
                      <a:pt x="10410" y="2049"/>
                    </a:moveTo>
                    <a:lnTo>
                      <a:pt x="10410" y="2049"/>
                    </a:lnTo>
                    <a:cubicBezTo>
                      <a:pt x="10604" y="2097"/>
                      <a:pt x="10800" y="2155"/>
                      <a:pt x="10997" y="2217"/>
                    </a:cubicBezTo>
                    <a:lnTo>
                      <a:pt x="11237" y="2290"/>
                    </a:lnTo>
                    <a:cubicBezTo>
                      <a:pt x="11288" y="2297"/>
                      <a:pt x="11340" y="2307"/>
                      <a:pt x="11437" y="2352"/>
                    </a:cubicBezTo>
                    <a:cubicBezTo>
                      <a:pt x="11805" y="2469"/>
                      <a:pt x="12144" y="2588"/>
                      <a:pt x="12383" y="2708"/>
                    </a:cubicBezTo>
                    <a:cubicBezTo>
                      <a:pt x="13287" y="3150"/>
                      <a:pt x="14186" y="3544"/>
                      <a:pt x="14838" y="4174"/>
                    </a:cubicBezTo>
                    <a:cubicBezTo>
                      <a:pt x="14917" y="4256"/>
                      <a:pt x="14940" y="4286"/>
                      <a:pt x="14930" y="4286"/>
                    </a:cubicBezTo>
                    <a:cubicBezTo>
                      <a:pt x="14921" y="4286"/>
                      <a:pt x="14889" y="4265"/>
                      <a:pt x="14848" y="4235"/>
                    </a:cubicBezTo>
                    <a:lnTo>
                      <a:pt x="14848" y="4235"/>
                    </a:lnTo>
                    <a:lnTo>
                      <a:pt x="14973" y="4352"/>
                    </a:lnTo>
                    <a:cubicBezTo>
                      <a:pt x="14865" y="4261"/>
                      <a:pt x="14759" y="4168"/>
                      <a:pt x="14639" y="4092"/>
                    </a:cubicBezTo>
                    <a:lnTo>
                      <a:pt x="14639" y="4092"/>
                    </a:lnTo>
                    <a:cubicBezTo>
                      <a:pt x="14690" y="4124"/>
                      <a:pt x="14786" y="4183"/>
                      <a:pt x="14848" y="4235"/>
                    </a:cubicBezTo>
                    <a:cubicBezTo>
                      <a:pt x="13717" y="3250"/>
                      <a:pt x="12322" y="2704"/>
                      <a:pt x="10997" y="2242"/>
                    </a:cubicBezTo>
                    <a:lnTo>
                      <a:pt x="10997" y="2242"/>
                    </a:lnTo>
                    <a:cubicBezTo>
                      <a:pt x="11104" y="2278"/>
                      <a:pt x="11162" y="2284"/>
                      <a:pt x="11214" y="2287"/>
                    </a:cubicBezTo>
                    <a:lnTo>
                      <a:pt x="10997" y="2217"/>
                    </a:lnTo>
                    <a:cubicBezTo>
                      <a:pt x="10794" y="2159"/>
                      <a:pt x="10597" y="2104"/>
                      <a:pt x="10410" y="2049"/>
                    </a:cubicBezTo>
                    <a:close/>
                    <a:moveTo>
                      <a:pt x="9645" y="4930"/>
                    </a:moveTo>
                    <a:lnTo>
                      <a:pt x="9645" y="4930"/>
                    </a:lnTo>
                    <a:cubicBezTo>
                      <a:pt x="9693" y="4955"/>
                      <a:pt x="9741" y="4981"/>
                      <a:pt x="9790" y="5007"/>
                    </a:cubicBezTo>
                    <a:cubicBezTo>
                      <a:pt x="9741" y="4981"/>
                      <a:pt x="9693" y="4955"/>
                      <a:pt x="9645" y="4930"/>
                    </a:cubicBezTo>
                    <a:close/>
                    <a:moveTo>
                      <a:pt x="16207" y="6221"/>
                    </a:moveTo>
                    <a:cubicBezTo>
                      <a:pt x="16215" y="6253"/>
                      <a:pt x="16221" y="6290"/>
                      <a:pt x="16227" y="6329"/>
                    </a:cubicBezTo>
                    <a:lnTo>
                      <a:pt x="16227" y="6329"/>
                    </a:lnTo>
                    <a:cubicBezTo>
                      <a:pt x="16221" y="6291"/>
                      <a:pt x="16214" y="6255"/>
                      <a:pt x="16207" y="6221"/>
                    </a:cubicBezTo>
                    <a:close/>
                    <a:moveTo>
                      <a:pt x="16027" y="6360"/>
                    </a:moveTo>
                    <a:lnTo>
                      <a:pt x="16037" y="6441"/>
                    </a:lnTo>
                    <a:lnTo>
                      <a:pt x="16037" y="6441"/>
                    </a:lnTo>
                    <a:cubicBezTo>
                      <a:pt x="16034" y="6414"/>
                      <a:pt x="16030" y="6387"/>
                      <a:pt x="16027" y="6360"/>
                    </a:cubicBezTo>
                    <a:close/>
                    <a:moveTo>
                      <a:pt x="14973" y="4352"/>
                    </a:moveTo>
                    <a:lnTo>
                      <a:pt x="14973" y="4352"/>
                    </a:lnTo>
                    <a:cubicBezTo>
                      <a:pt x="15109" y="4458"/>
                      <a:pt x="15229" y="4577"/>
                      <a:pt x="15338" y="4713"/>
                    </a:cubicBezTo>
                    <a:cubicBezTo>
                      <a:pt x="15462" y="4836"/>
                      <a:pt x="15555" y="4988"/>
                      <a:pt x="15642" y="5139"/>
                    </a:cubicBezTo>
                    <a:cubicBezTo>
                      <a:pt x="15758" y="5304"/>
                      <a:pt x="15797" y="5507"/>
                      <a:pt x="15875" y="5689"/>
                    </a:cubicBezTo>
                    <a:cubicBezTo>
                      <a:pt x="15927" y="5876"/>
                      <a:pt x="15972" y="6060"/>
                      <a:pt x="16004" y="6251"/>
                    </a:cubicBezTo>
                    <a:cubicBezTo>
                      <a:pt x="16024" y="6321"/>
                      <a:pt x="16033" y="6399"/>
                      <a:pt x="16043" y="6483"/>
                    </a:cubicBezTo>
                    <a:lnTo>
                      <a:pt x="16037" y="6441"/>
                    </a:lnTo>
                    <a:lnTo>
                      <a:pt x="16037" y="6441"/>
                    </a:lnTo>
                    <a:cubicBezTo>
                      <a:pt x="16067" y="6677"/>
                      <a:pt x="16080" y="6936"/>
                      <a:pt x="16010" y="7162"/>
                    </a:cubicBezTo>
                    <a:cubicBezTo>
                      <a:pt x="15962" y="7402"/>
                      <a:pt x="15729" y="7548"/>
                      <a:pt x="15496" y="7548"/>
                    </a:cubicBezTo>
                    <a:cubicBezTo>
                      <a:pt x="15462" y="7548"/>
                      <a:pt x="15429" y="7545"/>
                      <a:pt x="15396" y="7539"/>
                    </a:cubicBezTo>
                    <a:cubicBezTo>
                      <a:pt x="15135" y="7514"/>
                      <a:pt x="14861" y="7400"/>
                      <a:pt x="14654" y="7303"/>
                    </a:cubicBezTo>
                    <a:cubicBezTo>
                      <a:pt x="14438" y="7197"/>
                      <a:pt x="14228" y="7087"/>
                      <a:pt x="14024" y="6965"/>
                    </a:cubicBezTo>
                    <a:lnTo>
                      <a:pt x="14024" y="6965"/>
                    </a:lnTo>
                    <a:cubicBezTo>
                      <a:pt x="14328" y="7129"/>
                      <a:pt x="14618" y="7284"/>
                      <a:pt x="14964" y="7407"/>
                    </a:cubicBezTo>
                    <a:cubicBezTo>
                      <a:pt x="15124" y="7463"/>
                      <a:pt x="15291" y="7509"/>
                      <a:pt x="15458" y="7509"/>
                    </a:cubicBezTo>
                    <a:cubicBezTo>
                      <a:pt x="15473" y="7509"/>
                      <a:pt x="15488" y="7508"/>
                      <a:pt x="15503" y="7507"/>
                    </a:cubicBezTo>
                    <a:cubicBezTo>
                      <a:pt x="15684" y="7507"/>
                      <a:pt x="15869" y="7407"/>
                      <a:pt x="15936" y="7232"/>
                    </a:cubicBezTo>
                    <a:cubicBezTo>
                      <a:pt x="16072" y="6893"/>
                      <a:pt x="15991" y="6496"/>
                      <a:pt x="15930" y="6170"/>
                    </a:cubicBezTo>
                    <a:cubicBezTo>
                      <a:pt x="15862" y="5841"/>
                      <a:pt x="15765" y="5501"/>
                      <a:pt x="15600" y="5197"/>
                    </a:cubicBezTo>
                    <a:lnTo>
                      <a:pt x="15600" y="5197"/>
                    </a:lnTo>
                    <a:cubicBezTo>
                      <a:pt x="15684" y="5285"/>
                      <a:pt x="15733" y="5414"/>
                      <a:pt x="15794" y="5546"/>
                    </a:cubicBezTo>
                    <a:cubicBezTo>
                      <a:pt x="15629" y="5078"/>
                      <a:pt x="15322" y="4681"/>
                      <a:pt x="14973" y="4352"/>
                    </a:cubicBezTo>
                    <a:close/>
                    <a:moveTo>
                      <a:pt x="0" y="1"/>
                    </a:moveTo>
                    <a:cubicBezTo>
                      <a:pt x="665" y="146"/>
                      <a:pt x="1892" y="282"/>
                      <a:pt x="2539" y="463"/>
                    </a:cubicBezTo>
                    <a:lnTo>
                      <a:pt x="2306" y="473"/>
                    </a:lnTo>
                    <a:cubicBezTo>
                      <a:pt x="2442" y="534"/>
                      <a:pt x="2939" y="618"/>
                      <a:pt x="3191" y="679"/>
                    </a:cubicBezTo>
                    <a:cubicBezTo>
                      <a:pt x="3185" y="679"/>
                      <a:pt x="3179" y="679"/>
                      <a:pt x="3173" y="679"/>
                    </a:cubicBezTo>
                    <a:cubicBezTo>
                      <a:pt x="3079" y="679"/>
                      <a:pt x="2979" y="660"/>
                      <a:pt x="2878" y="637"/>
                    </a:cubicBezTo>
                    <a:lnTo>
                      <a:pt x="2878" y="637"/>
                    </a:lnTo>
                    <a:lnTo>
                      <a:pt x="3074" y="682"/>
                    </a:lnTo>
                    <a:cubicBezTo>
                      <a:pt x="2314" y="591"/>
                      <a:pt x="993" y="396"/>
                      <a:pt x="543" y="396"/>
                    </a:cubicBezTo>
                    <a:cubicBezTo>
                      <a:pt x="420" y="396"/>
                      <a:pt x="363" y="411"/>
                      <a:pt x="400" y="446"/>
                    </a:cubicBezTo>
                    <a:cubicBezTo>
                      <a:pt x="571" y="598"/>
                      <a:pt x="2284" y="763"/>
                      <a:pt x="3514" y="980"/>
                    </a:cubicBezTo>
                    <a:cubicBezTo>
                      <a:pt x="2451" y="934"/>
                      <a:pt x="1208" y="721"/>
                      <a:pt x="119" y="673"/>
                    </a:cubicBezTo>
                    <a:lnTo>
                      <a:pt x="119" y="673"/>
                    </a:lnTo>
                    <a:cubicBezTo>
                      <a:pt x="374" y="721"/>
                      <a:pt x="513" y="779"/>
                      <a:pt x="881" y="822"/>
                    </a:cubicBezTo>
                    <a:lnTo>
                      <a:pt x="2274" y="1011"/>
                    </a:lnTo>
                    <a:cubicBezTo>
                      <a:pt x="2742" y="1063"/>
                      <a:pt x="3162" y="1086"/>
                      <a:pt x="3569" y="1212"/>
                    </a:cubicBezTo>
                    <a:lnTo>
                      <a:pt x="3691" y="1235"/>
                    </a:lnTo>
                    <a:cubicBezTo>
                      <a:pt x="3712" y="1235"/>
                      <a:pt x="3732" y="1236"/>
                      <a:pt x="3752" y="1236"/>
                    </a:cubicBezTo>
                    <a:cubicBezTo>
                      <a:pt x="3772" y="1236"/>
                      <a:pt x="3793" y="1235"/>
                      <a:pt x="3813" y="1235"/>
                    </a:cubicBezTo>
                    <a:cubicBezTo>
                      <a:pt x="3854" y="1235"/>
                      <a:pt x="3895" y="1236"/>
                      <a:pt x="3937" y="1241"/>
                    </a:cubicBezTo>
                    <a:cubicBezTo>
                      <a:pt x="4302" y="1309"/>
                      <a:pt x="4373" y="1354"/>
                      <a:pt x="4787" y="1390"/>
                    </a:cubicBezTo>
                    <a:cubicBezTo>
                      <a:pt x="4790" y="1396"/>
                      <a:pt x="4774" y="1403"/>
                      <a:pt x="4748" y="1403"/>
                    </a:cubicBezTo>
                    <a:cubicBezTo>
                      <a:pt x="4874" y="1412"/>
                      <a:pt x="5067" y="1457"/>
                      <a:pt x="5210" y="1457"/>
                    </a:cubicBezTo>
                    <a:cubicBezTo>
                      <a:pt x="5213" y="1473"/>
                      <a:pt x="5216" y="1490"/>
                      <a:pt x="5245" y="1509"/>
                    </a:cubicBezTo>
                    <a:cubicBezTo>
                      <a:pt x="6130" y="1677"/>
                      <a:pt x="7022" y="1861"/>
                      <a:pt x="7919" y="2074"/>
                    </a:cubicBezTo>
                    <a:cubicBezTo>
                      <a:pt x="8184" y="2139"/>
                      <a:pt x="8446" y="2201"/>
                      <a:pt x="8708" y="2265"/>
                    </a:cubicBezTo>
                    <a:cubicBezTo>
                      <a:pt x="8927" y="2320"/>
                      <a:pt x="9150" y="2378"/>
                      <a:pt x="9386" y="2436"/>
                    </a:cubicBezTo>
                    <a:cubicBezTo>
                      <a:pt x="9502" y="2465"/>
                      <a:pt x="9612" y="2462"/>
                      <a:pt x="9670" y="2469"/>
                    </a:cubicBezTo>
                    <a:cubicBezTo>
                      <a:pt x="9973" y="2578"/>
                      <a:pt x="10274" y="2685"/>
                      <a:pt x="10597" y="2801"/>
                    </a:cubicBezTo>
                    <a:cubicBezTo>
                      <a:pt x="10668" y="2818"/>
                      <a:pt x="10739" y="2833"/>
                      <a:pt x="10878" y="2863"/>
                    </a:cubicBezTo>
                    <a:cubicBezTo>
                      <a:pt x="10939" y="2898"/>
                      <a:pt x="11004" y="2934"/>
                      <a:pt x="11072" y="2966"/>
                    </a:cubicBezTo>
                    <a:cubicBezTo>
                      <a:pt x="11501" y="3114"/>
                      <a:pt x="11921" y="3276"/>
                      <a:pt x="12322" y="3453"/>
                    </a:cubicBezTo>
                    <a:lnTo>
                      <a:pt x="12322" y="3450"/>
                    </a:lnTo>
                    <a:cubicBezTo>
                      <a:pt x="12732" y="3612"/>
                      <a:pt x="13197" y="3864"/>
                      <a:pt x="13604" y="4112"/>
                    </a:cubicBezTo>
                    <a:cubicBezTo>
                      <a:pt x="14004" y="4371"/>
                      <a:pt x="14350" y="4620"/>
                      <a:pt x="14554" y="4768"/>
                    </a:cubicBezTo>
                    <a:cubicBezTo>
                      <a:pt x="14651" y="4891"/>
                      <a:pt x="14741" y="5033"/>
                      <a:pt x="14838" y="5185"/>
                    </a:cubicBezTo>
                    <a:cubicBezTo>
                      <a:pt x="15100" y="5534"/>
                      <a:pt x="15222" y="5889"/>
                      <a:pt x="15316" y="6393"/>
                    </a:cubicBezTo>
                    <a:cubicBezTo>
                      <a:pt x="15321" y="6404"/>
                      <a:pt x="15326" y="6408"/>
                      <a:pt x="15330" y="6408"/>
                    </a:cubicBezTo>
                    <a:cubicBezTo>
                      <a:pt x="15338" y="6408"/>
                      <a:pt x="15345" y="6391"/>
                      <a:pt x="15352" y="6386"/>
                    </a:cubicBezTo>
                    <a:cubicBezTo>
                      <a:pt x="15361" y="6448"/>
                      <a:pt x="15365" y="6480"/>
                      <a:pt x="15365" y="6509"/>
                    </a:cubicBezTo>
                    <a:lnTo>
                      <a:pt x="15365" y="6597"/>
                    </a:lnTo>
                    <a:cubicBezTo>
                      <a:pt x="15358" y="6625"/>
                      <a:pt x="15348" y="6655"/>
                      <a:pt x="15338" y="6677"/>
                    </a:cubicBezTo>
                    <a:cubicBezTo>
                      <a:pt x="15332" y="6722"/>
                      <a:pt x="15296" y="6767"/>
                      <a:pt x="15248" y="6767"/>
                    </a:cubicBezTo>
                    <a:cubicBezTo>
                      <a:pt x="15244" y="6767"/>
                      <a:pt x="15239" y="6768"/>
                      <a:pt x="15235" y="6768"/>
                    </a:cubicBezTo>
                    <a:cubicBezTo>
                      <a:pt x="15189" y="6768"/>
                      <a:pt x="15148" y="6750"/>
                      <a:pt x="15113" y="6732"/>
                    </a:cubicBezTo>
                    <a:lnTo>
                      <a:pt x="15113" y="6732"/>
                    </a:lnTo>
                    <a:cubicBezTo>
                      <a:pt x="15113" y="6732"/>
                      <a:pt x="15113" y="6733"/>
                      <a:pt x="15112" y="6733"/>
                    </a:cubicBezTo>
                    <a:cubicBezTo>
                      <a:pt x="15107" y="6733"/>
                      <a:pt x="15060" y="6718"/>
                      <a:pt x="15022" y="6706"/>
                    </a:cubicBezTo>
                    <a:cubicBezTo>
                      <a:pt x="14983" y="6693"/>
                      <a:pt x="14941" y="6680"/>
                      <a:pt x="14896" y="6667"/>
                    </a:cubicBezTo>
                    <a:cubicBezTo>
                      <a:pt x="14857" y="6631"/>
                      <a:pt x="14806" y="6590"/>
                      <a:pt x="14741" y="6548"/>
                    </a:cubicBezTo>
                    <a:cubicBezTo>
                      <a:pt x="14609" y="6476"/>
                      <a:pt x="14479" y="6403"/>
                      <a:pt x="14344" y="6321"/>
                    </a:cubicBezTo>
                    <a:cubicBezTo>
                      <a:pt x="13969" y="6093"/>
                      <a:pt x="13310" y="5695"/>
                      <a:pt x="12613" y="5272"/>
                    </a:cubicBezTo>
                    <a:cubicBezTo>
                      <a:pt x="12551" y="5249"/>
                      <a:pt x="12506" y="5230"/>
                      <a:pt x="12480" y="5211"/>
                    </a:cubicBezTo>
                    <a:cubicBezTo>
                      <a:pt x="12280" y="5085"/>
                      <a:pt x="12086" y="4965"/>
                      <a:pt x="11896" y="4845"/>
                    </a:cubicBezTo>
                    <a:cubicBezTo>
                      <a:pt x="11230" y="4452"/>
                      <a:pt x="10594" y="4109"/>
                      <a:pt x="10229" y="3935"/>
                    </a:cubicBezTo>
                    <a:cubicBezTo>
                      <a:pt x="10184" y="3913"/>
                      <a:pt x="10156" y="3904"/>
                      <a:pt x="10143" y="3904"/>
                    </a:cubicBezTo>
                    <a:cubicBezTo>
                      <a:pt x="10032" y="3904"/>
                      <a:pt x="10994" y="4604"/>
                      <a:pt x="10892" y="4604"/>
                    </a:cubicBezTo>
                    <a:cubicBezTo>
                      <a:pt x="10892" y="4604"/>
                      <a:pt x="10891" y="4604"/>
                      <a:pt x="10891" y="4604"/>
                    </a:cubicBezTo>
                    <a:cubicBezTo>
                      <a:pt x="10335" y="4497"/>
                      <a:pt x="9557" y="3945"/>
                      <a:pt x="8304" y="3508"/>
                    </a:cubicBezTo>
                    <a:cubicBezTo>
                      <a:pt x="8238" y="3485"/>
                      <a:pt x="8206" y="3476"/>
                      <a:pt x="8198" y="3476"/>
                    </a:cubicBezTo>
                    <a:cubicBezTo>
                      <a:pt x="8164" y="3476"/>
                      <a:pt x="8533" y="3639"/>
                      <a:pt x="8530" y="3670"/>
                    </a:cubicBezTo>
                    <a:cubicBezTo>
                      <a:pt x="8304" y="3647"/>
                      <a:pt x="7855" y="3499"/>
                      <a:pt x="7516" y="3421"/>
                    </a:cubicBezTo>
                    <a:lnTo>
                      <a:pt x="7516" y="3421"/>
                    </a:lnTo>
                    <a:cubicBezTo>
                      <a:pt x="9286" y="4131"/>
                      <a:pt x="10930" y="5111"/>
                      <a:pt x="12567" y="6112"/>
                    </a:cubicBezTo>
                    <a:cubicBezTo>
                      <a:pt x="11986" y="5731"/>
                      <a:pt x="11421" y="5359"/>
                      <a:pt x="10807" y="4955"/>
                    </a:cubicBezTo>
                    <a:lnTo>
                      <a:pt x="10807" y="4955"/>
                    </a:lnTo>
                    <a:cubicBezTo>
                      <a:pt x="11886" y="5598"/>
                      <a:pt x="12919" y="6315"/>
                      <a:pt x="14024" y="6965"/>
                    </a:cubicBezTo>
                    <a:cubicBezTo>
                      <a:pt x="13527" y="6697"/>
                      <a:pt x="13048" y="6403"/>
                      <a:pt x="12567" y="6112"/>
                    </a:cubicBezTo>
                    <a:lnTo>
                      <a:pt x="12567" y="6112"/>
                    </a:lnTo>
                    <a:cubicBezTo>
                      <a:pt x="12997" y="6386"/>
                      <a:pt x="13436" y="6664"/>
                      <a:pt x="13882" y="6929"/>
                    </a:cubicBezTo>
                    <a:cubicBezTo>
                      <a:pt x="14344" y="7178"/>
                      <a:pt x="14754" y="7472"/>
                      <a:pt x="15390" y="7585"/>
                    </a:cubicBezTo>
                    <a:cubicBezTo>
                      <a:pt x="15196" y="7581"/>
                      <a:pt x="14986" y="7517"/>
                      <a:pt x="14790" y="7449"/>
                    </a:cubicBezTo>
                    <a:cubicBezTo>
                      <a:pt x="14615" y="7384"/>
                      <a:pt x="14447" y="7310"/>
                      <a:pt x="14279" y="7229"/>
                    </a:cubicBezTo>
                    <a:cubicBezTo>
                      <a:pt x="13943" y="7068"/>
                      <a:pt x="13617" y="6880"/>
                      <a:pt x="13294" y="6690"/>
                    </a:cubicBezTo>
                    <a:lnTo>
                      <a:pt x="13294" y="6690"/>
                    </a:lnTo>
                    <a:cubicBezTo>
                      <a:pt x="13707" y="6941"/>
                      <a:pt x="14134" y="7197"/>
                      <a:pt x="14593" y="7414"/>
                    </a:cubicBezTo>
                    <a:cubicBezTo>
                      <a:pt x="14754" y="7491"/>
                      <a:pt x="14989" y="7604"/>
                      <a:pt x="15210" y="7652"/>
                    </a:cubicBezTo>
                    <a:cubicBezTo>
                      <a:pt x="15323" y="7679"/>
                      <a:pt x="15432" y="7693"/>
                      <a:pt x="15534" y="7693"/>
                    </a:cubicBezTo>
                    <a:cubicBezTo>
                      <a:pt x="15630" y="7693"/>
                      <a:pt x="15719" y="7681"/>
                      <a:pt x="15797" y="7655"/>
                    </a:cubicBezTo>
                    <a:lnTo>
                      <a:pt x="15797" y="7655"/>
                    </a:lnTo>
                    <a:cubicBezTo>
                      <a:pt x="15691" y="7694"/>
                      <a:pt x="15584" y="7710"/>
                      <a:pt x="15478" y="7710"/>
                    </a:cubicBezTo>
                    <a:cubicBezTo>
                      <a:pt x="15294" y="7710"/>
                      <a:pt x="15113" y="7662"/>
                      <a:pt x="14945" y="7607"/>
                    </a:cubicBezTo>
                    <a:cubicBezTo>
                      <a:pt x="14799" y="7562"/>
                      <a:pt x="14699" y="7520"/>
                      <a:pt x="14605" y="7481"/>
                    </a:cubicBezTo>
                    <a:cubicBezTo>
                      <a:pt x="14515" y="7442"/>
                      <a:pt x="14424" y="7400"/>
                      <a:pt x="14331" y="7362"/>
                    </a:cubicBezTo>
                    <a:lnTo>
                      <a:pt x="14331" y="7362"/>
                    </a:lnTo>
                    <a:cubicBezTo>
                      <a:pt x="14428" y="7407"/>
                      <a:pt x="14518" y="7459"/>
                      <a:pt x="14621" y="7503"/>
                    </a:cubicBezTo>
                    <a:lnTo>
                      <a:pt x="14773" y="7572"/>
                    </a:lnTo>
                    <a:lnTo>
                      <a:pt x="14977" y="7643"/>
                    </a:lnTo>
                    <a:cubicBezTo>
                      <a:pt x="15143" y="7698"/>
                      <a:pt x="15315" y="7737"/>
                      <a:pt x="15483" y="7737"/>
                    </a:cubicBezTo>
                    <a:cubicBezTo>
                      <a:pt x="15589" y="7737"/>
                      <a:pt x="15694" y="7721"/>
                      <a:pt x="15794" y="7685"/>
                    </a:cubicBezTo>
                    <a:cubicBezTo>
                      <a:pt x="16226" y="7519"/>
                      <a:pt x="16289" y="6991"/>
                      <a:pt x="16254" y="6558"/>
                    </a:cubicBezTo>
                    <a:lnTo>
                      <a:pt x="16254" y="6558"/>
                    </a:lnTo>
                    <a:cubicBezTo>
                      <a:pt x="16258" y="6589"/>
                      <a:pt x="16262" y="6619"/>
                      <a:pt x="16265" y="6648"/>
                    </a:cubicBezTo>
                    <a:cubicBezTo>
                      <a:pt x="16269" y="6813"/>
                      <a:pt x="16272" y="6977"/>
                      <a:pt x="16237" y="7135"/>
                    </a:cubicBezTo>
                    <a:cubicBezTo>
                      <a:pt x="16191" y="7445"/>
                      <a:pt x="15936" y="7736"/>
                      <a:pt x="15610" y="7759"/>
                    </a:cubicBezTo>
                    <a:cubicBezTo>
                      <a:pt x="15565" y="7767"/>
                      <a:pt x="15518" y="7770"/>
                      <a:pt x="15470" y="7770"/>
                    </a:cubicBezTo>
                    <a:cubicBezTo>
                      <a:pt x="15197" y="7770"/>
                      <a:pt x="14887" y="7659"/>
                      <a:pt x="14673" y="7569"/>
                    </a:cubicBezTo>
                    <a:cubicBezTo>
                      <a:pt x="14434" y="7465"/>
                      <a:pt x="14228" y="7345"/>
                      <a:pt x="14024" y="7223"/>
                    </a:cubicBezTo>
                    <a:lnTo>
                      <a:pt x="14024" y="7223"/>
                    </a:lnTo>
                    <a:cubicBezTo>
                      <a:pt x="14131" y="7271"/>
                      <a:pt x="14231" y="7317"/>
                      <a:pt x="14331" y="7362"/>
                    </a:cubicBezTo>
                    <a:cubicBezTo>
                      <a:pt x="12990" y="6625"/>
                      <a:pt x="11818" y="5792"/>
                      <a:pt x="10565" y="5081"/>
                    </a:cubicBezTo>
                    <a:lnTo>
                      <a:pt x="10565" y="5081"/>
                    </a:lnTo>
                    <a:cubicBezTo>
                      <a:pt x="11185" y="5540"/>
                      <a:pt x="12235" y="6069"/>
                      <a:pt x="12955" y="6603"/>
                    </a:cubicBezTo>
                    <a:cubicBezTo>
                      <a:pt x="11592" y="5798"/>
                      <a:pt x="10213" y="4891"/>
                      <a:pt x="8740" y="4209"/>
                    </a:cubicBezTo>
                    <a:cubicBezTo>
                      <a:pt x="7273" y="3518"/>
                      <a:pt x="5701" y="3043"/>
                      <a:pt x="4192" y="2708"/>
                    </a:cubicBezTo>
                    <a:lnTo>
                      <a:pt x="4192" y="2708"/>
                    </a:lnTo>
                    <a:cubicBezTo>
                      <a:pt x="5249" y="3001"/>
                      <a:pt x="6291" y="3331"/>
                      <a:pt x="7303" y="3760"/>
                    </a:cubicBezTo>
                    <a:cubicBezTo>
                      <a:pt x="7112" y="3680"/>
                      <a:pt x="6883" y="3605"/>
                      <a:pt x="6663" y="3531"/>
                    </a:cubicBezTo>
                    <a:lnTo>
                      <a:pt x="6663" y="3531"/>
                    </a:lnTo>
                    <a:cubicBezTo>
                      <a:pt x="7370" y="3790"/>
                      <a:pt x="8032" y="4038"/>
                      <a:pt x="8730" y="4371"/>
                    </a:cubicBezTo>
                    <a:lnTo>
                      <a:pt x="8721" y="4371"/>
                    </a:lnTo>
                    <a:cubicBezTo>
                      <a:pt x="10303" y="5107"/>
                      <a:pt x="11750" y="6138"/>
                      <a:pt x="13233" y="7090"/>
                    </a:cubicBezTo>
                    <a:cubicBezTo>
                      <a:pt x="12574" y="6816"/>
                      <a:pt x="12290" y="6467"/>
                      <a:pt x="11873" y="6212"/>
                    </a:cubicBezTo>
                    <a:cubicBezTo>
                      <a:pt x="10825" y="5596"/>
                      <a:pt x="9781" y="4968"/>
                      <a:pt x="8783" y="4501"/>
                    </a:cubicBezTo>
                    <a:lnTo>
                      <a:pt x="8783" y="4501"/>
                    </a:lnTo>
                    <a:cubicBezTo>
                      <a:pt x="9072" y="4635"/>
                      <a:pt x="9359" y="4778"/>
                      <a:pt x="9645" y="4930"/>
                    </a:cubicBezTo>
                    <a:lnTo>
                      <a:pt x="9645" y="4930"/>
                    </a:lnTo>
                    <a:cubicBezTo>
                      <a:pt x="9072" y="4623"/>
                      <a:pt x="8576" y="4373"/>
                      <a:pt x="7968" y="4090"/>
                    </a:cubicBezTo>
                    <a:lnTo>
                      <a:pt x="7968" y="4090"/>
                    </a:lnTo>
                    <a:cubicBezTo>
                      <a:pt x="8187" y="4138"/>
                      <a:pt x="8601" y="4361"/>
                      <a:pt x="8721" y="4371"/>
                    </a:cubicBezTo>
                    <a:cubicBezTo>
                      <a:pt x="7832" y="3951"/>
                      <a:pt x="6896" y="3618"/>
                      <a:pt x="5946" y="3366"/>
                    </a:cubicBezTo>
                    <a:cubicBezTo>
                      <a:pt x="5598" y="3271"/>
                      <a:pt x="5411" y="3235"/>
                      <a:pt x="5331" y="3235"/>
                    </a:cubicBezTo>
                    <a:cubicBezTo>
                      <a:pt x="5150" y="3235"/>
                      <a:pt x="5533" y="3423"/>
                      <a:pt x="5849" y="3521"/>
                    </a:cubicBezTo>
                    <a:cubicBezTo>
                      <a:pt x="6993" y="3880"/>
                      <a:pt x="8049" y="4303"/>
                      <a:pt x="9024" y="4807"/>
                    </a:cubicBezTo>
                    <a:cubicBezTo>
                      <a:pt x="10012" y="5317"/>
                      <a:pt x="10959" y="5895"/>
                      <a:pt x="11947" y="6467"/>
                    </a:cubicBezTo>
                    <a:cubicBezTo>
                      <a:pt x="12442" y="6745"/>
                      <a:pt x="12916" y="7007"/>
                      <a:pt x="13381" y="7268"/>
                    </a:cubicBezTo>
                    <a:cubicBezTo>
                      <a:pt x="13627" y="7403"/>
                      <a:pt x="13879" y="7536"/>
                      <a:pt x="14144" y="7665"/>
                    </a:cubicBezTo>
                    <a:cubicBezTo>
                      <a:pt x="14276" y="7727"/>
                      <a:pt x="14408" y="7791"/>
                      <a:pt x="14560" y="7849"/>
                    </a:cubicBezTo>
                    <a:cubicBezTo>
                      <a:pt x="14615" y="7876"/>
                      <a:pt x="14741" y="7914"/>
                      <a:pt x="14864" y="7953"/>
                    </a:cubicBezTo>
                    <a:cubicBezTo>
                      <a:pt x="14980" y="7998"/>
                      <a:pt x="15100" y="8017"/>
                      <a:pt x="15219" y="8037"/>
                    </a:cubicBezTo>
                    <a:cubicBezTo>
                      <a:pt x="15309" y="8054"/>
                      <a:pt x="15401" y="8064"/>
                      <a:pt x="15494" y="8064"/>
                    </a:cubicBezTo>
                    <a:cubicBezTo>
                      <a:pt x="15676" y="8064"/>
                      <a:pt x="15859" y="8027"/>
                      <a:pt x="16024" y="7937"/>
                    </a:cubicBezTo>
                    <a:cubicBezTo>
                      <a:pt x="16282" y="7801"/>
                      <a:pt x="16446" y="7539"/>
                      <a:pt x="16524" y="7271"/>
                    </a:cubicBezTo>
                    <a:cubicBezTo>
                      <a:pt x="16556" y="7132"/>
                      <a:pt x="16582" y="6993"/>
                      <a:pt x="16572" y="6848"/>
                    </a:cubicBezTo>
                    <a:cubicBezTo>
                      <a:pt x="16575" y="6777"/>
                      <a:pt x="16575" y="6706"/>
                      <a:pt x="16575" y="6638"/>
                    </a:cubicBezTo>
                    <a:cubicBezTo>
                      <a:pt x="16569" y="6583"/>
                      <a:pt x="16562" y="6525"/>
                      <a:pt x="16556" y="6473"/>
                    </a:cubicBezTo>
                    <a:cubicBezTo>
                      <a:pt x="16531" y="6235"/>
                      <a:pt x="16498" y="6128"/>
                      <a:pt x="16472" y="6028"/>
                    </a:cubicBezTo>
                    <a:cubicBezTo>
                      <a:pt x="16401" y="5776"/>
                      <a:pt x="16324" y="5540"/>
                      <a:pt x="16188" y="5252"/>
                    </a:cubicBezTo>
                    <a:cubicBezTo>
                      <a:pt x="16133" y="5111"/>
                      <a:pt x="16049" y="4991"/>
                      <a:pt x="15969" y="4872"/>
                    </a:cubicBezTo>
                    <a:cubicBezTo>
                      <a:pt x="15888" y="4749"/>
                      <a:pt x="15810" y="4626"/>
                      <a:pt x="15710" y="4526"/>
                    </a:cubicBezTo>
                    <a:cubicBezTo>
                      <a:pt x="15345" y="4080"/>
                      <a:pt x="14893" y="3767"/>
                      <a:pt x="14438" y="3476"/>
                    </a:cubicBezTo>
                    <a:cubicBezTo>
                      <a:pt x="13510" y="2918"/>
                      <a:pt x="12503" y="2523"/>
                      <a:pt x="11446" y="2187"/>
                    </a:cubicBezTo>
                    <a:cubicBezTo>
                      <a:pt x="9566" y="1554"/>
                      <a:pt x="7490" y="1166"/>
                      <a:pt x="5504" y="844"/>
                    </a:cubicBezTo>
                    <a:cubicBezTo>
                      <a:pt x="3511" y="527"/>
                      <a:pt x="1612" y="279"/>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4" name="Google Shape;614;p34"/>
              <p:cNvSpPr/>
              <p:nvPr/>
            </p:nvSpPr>
            <p:spPr>
              <a:xfrm>
                <a:off x="5251100" y="3994150"/>
                <a:ext cx="28025" cy="14625"/>
              </a:xfrm>
              <a:custGeom>
                <a:rect b="b" l="l" r="r" t="t"/>
                <a:pathLst>
                  <a:path extrusionOk="0" h="585" w="1121">
                    <a:moveTo>
                      <a:pt x="1" y="0"/>
                    </a:moveTo>
                    <a:lnTo>
                      <a:pt x="1" y="0"/>
                    </a:lnTo>
                    <a:cubicBezTo>
                      <a:pt x="384" y="181"/>
                      <a:pt x="763" y="371"/>
                      <a:pt x="1121" y="584"/>
                    </a:cubicBezTo>
                    <a:cubicBezTo>
                      <a:pt x="804" y="329"/>
                      <a:pt x="420" y="17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5" name="Google Shape;615;p34"/>
              <p:cNvSpPr/>
              <p:nvPr/>
            </p:nvSpPr>
            <p:spPr>
              <a:xfrm>
                <a:off x="5185225" y="3998100"/>
                <a:ext cx="74625" cy="42650"/>
              </a:xfrm>
              <a:custGeom>
                <a:rect b="b" l="l" r="r" t="t"/>
                <a:pathLst>
                  <a:path extrusionOk="0" h="1706" w="2985">
                    <a:moveTo>
                      <a:pt x="0" y="0"/>
                    </a:moveTo>
                    <a:cubicBezTo>
                      <a:pt x="194" y="106"/>
                      <a:pt x="358" y="223"/>
                      <a:pt x="504" y="330"/>
                    </a:cubicBezTo>
                    <a:cubicBezTo>
                      <a:pt x="1072" y="507"/>
                      <a:pt x="2202" y="1234"/>
                      <a:pt x="2984" y="1706"/>
                    </a:cubicBezTo>
                    <a:lnTo>
                      <a:pt x="2984" y="1702"/>
                    </a:lnTo>
                    <a:cubicBezTo>
                      <a:pt x="2012" y="1099"/>
                      <a:pt x="1036" y="513"/>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6" name="Google Shape;616;p34"/>
              <p:cNvSpPr/>
              <p:nvPr/>
            </p:nvSpPr>
            <p:spPr>
              <a:xfrm>
                <a:off x="5300900" y="4023775"/>
                <a:ext cx="1325" cy="725"/>
              </a:xfrm>
              <a:custGeom>
                <a:rect b="b" l="l" r="r" t="t"/>
                <a:pathLst>
                  <a:path extrusionOk="0" h="29" w="53">
                    <a:moveTo>
                      <a:pt x="1" y="0"/>
                    </a:moveTo>
                    <a:lnTo>
                      <a:pt x="1" y="3"/>
                    </a:lnTo>
                    <a:lnTo>
                      <a:pt x="53" y="29"/>
                    </a:lnTo>
                    <a:cubicBezTo>
                      <a:pt x="33" y="17"/>
                      <a:pt x="17" y="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7" name="Google Shape;617;p34"/>
              <p:cNvSpPr/>
              <p:nvPr/>
            </p:nvSpPr>
            <p:spPr>
              <a:xfrm>
                <a:off x="5139275" y="3996975"/>
                <a:ext cx="19225" cy="7450"/>
              </a:xfrm>
              <a:custGeom>
                <a:rect b="b" l="l" r="r" t="t"/>
                <a:pathLst>
                  <a:path extrusionOk="0" h="298" w="769">
                    <a:moveTo>
                      <a:pt x="0" y="0"/>
                    </a:moveTo>
                    <a:lnTo>
                      <a:pt x="100" y="42"/>
                    </a:lnTo>
                    <a:cubicBezTo>
                      <a:pt x="333" y="136"/>
                      <a:pt x="562" y="223"/>
                      <a:pt x="768" y="297"/>
                    </a:cubicBezTo>
                    <a:cubicBezTo>
                      <a:pt x="513" y="197"/>
                      <a:pt x="258" y="10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8" name="Google Shape;618;p34"/>
              <p:cNvSpPr/>
              <p:nvPr/>
            </p:nvSpPr>
            <p:spPr>
              <a:xfrm>
                <a:off x="4980350" y="3949325"/>
                <a:ext cx="91675" cy="24400"/>
              </a:xfrm>
              <a:custGeom>
                <a:rect b="b" l="l" r="r" t="t"/>
                <a:pathLst>
                  <a:path extrusionOk="0" h="976" w="3667">
                    <a:moveTo>
                      <a:pt x="1" y="0"/>
                    </a:moveTo>
                    <a:lnTo>
                      <a:pt x="1" y="0"/>
                    </a:lnTo>
                    <a:cubicBezTo>
                      <a:pt x="650" y="188"/>
                      <a:pt x="1335" y="368"/>
                      <a:pt x="2036" y="556"/>
                    </a:cubicBezTo>
                    <a:cubicBezTo>
                      <a:pt x="2578" y="688"/>
                      <a:pt x="3124" y="827"/>
                      <a:pt x="3666" y="976"/>
                    </a:cubicBezTo>
                    <a:cubicBezTo>
                      <a:pt x="2446" y="604"/>
                      <a:pt x="1222" y="28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9" name="Google Shape;619;p34"/>
              <p:cNvSpPr/>
              <p:nvPr/>
            </p:nvSpPr>
            <p:spPr>
              <a:xfrm>
                <a:off x="5131100" y="3975000"/>
                <a:ext cx="16825" cy="7350"/>
              </a:xfrm>
              <a:custGeom>
                <a:rect b="b" l="l" r="r" t="t"/>
                <a:pathLst>
                  <a:path extrusionOk="0" h="294" w="673">
                    <a:moveTo>
                      <a:pt x="1" y="0"/>
                    </a:moveTo>
                    <a:lnTo>
                      <a:pt x="1" y="0"/>
                    </a:lnTo>
                    <a:cubicBezTo>
                      <a:pt x="220" y="97"/>
                      <a:pt x="446" y="201"/>
                      <a:pt x="657" y="294"/>
                    </a:cubicBezTo>
                    <a:cubicBezTo>
                      <a:pt x="657" y="283"/>
                      <a:pt x="633" y="258"/>
                      <a:pt x="661" y="258"/>
                    </a:cubicBezTo>
                    <a:cubicBezTo>
                      <a:pt x="664" y="258"/>
                      <a:pt x="668" y="258"/>
                      <a:pt x="673" y="259"/>
                    </a:cubicBezTo>
                    <a:cubicBezTo>
                      <a:pt x="450" y="175"/>
                      <a:pt x="227" y="8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20" name="Google Shape;620;p34"/>
              <p:cNvSpPr/>
              <p:nvPr/>
            </p:nvSpPr>
            <p:spPr>
              <a:xfrm>
                <a:off x="5190775" y="4019325"/>
                <a:ext cx="9875" cy="4400"/>
              </a:xfrm>
              <a:custGeom>
                <a:rect b="b" l="l" r="r" t="t"/>
                <a:pathLst>
                  <a:path extrusionOk="0" h="176" w="395">
                    <a:moveTo>
                      <a:pt x="0" y="1"/>
                    </a:moveTo>
                    <a:lnTo>
                      <a:pt x="149" y="78"/>
                    </a:lnTo>
                    <a:cubicBezTo>
                      <a:pt x="236" y="114"/>
                      <a:pt x="340" y="153"/>
                      <a:pt x="394" y="175"/>
                    </a:cubicBezTo>
                    <a:cubicBezTo>
                      <a:pt x="262" y="117"/>
                      <a:pt x="130" y="5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21" name="Google Shape;621;p34"/>
              <p:cNvSpPr/>
              <p:nvPr/>
            </p:nvSpPr>
            <p:spPr>
              <a:xfrm>
                <a:off x="5087825" y="3959975"/>
                <a:ext cx="12525" cy="4075"/>
              </a:xfrm>
              <a:custGeom>
                <a:rect b="b" l="l" r="r" t="t"/>
                <a:pathLst>
                  <a:path extrusionOk="0" h="163" w="501">
                    <a:moveTo>
                      <a:pt x="1" y="0"/>
                    </a:moveTo>
                    <a:lnTo>
                      <a:pt x="1" y="0"/>
                    </a:lnTo>
                    <a:cubicBezTo>
                      <a:pt x="78" y="33"/>
                      <a:pt x="146" y="69"/>
                      <a:pt x="195" y="100"/>
                    </a:cubicBezTo>
                    <a:cubicBezTo>
                      <a:pt x="298" y="117"/>
                      <a:pt x="398" y="139"/>
                      <a:pt x="501" y="162"/>
                    </a:cubicBezTo>
                    <a:cubicBezTo>
                      <a:pt x="333" y="107"/>
                      <a:pt x="168" y="52"/>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22" name="Google Shape;622;p34"/>
              <p:cNvSpPr/>
              <p:nvPr/>
            </p:nvSpPr>
            <p:spPr>
              <a:xfrm>
                <a:off x="5005375" y="3938250"/>
                <a:ext cx="20375" cy="4625"/>
              </a:xfrm>
              <a:custGeom>
                <a:rect b="b" l="l" r="r" t="t"/>
                <a:pathLst>
                  <a:path extrusionOk="0" h="185" w="815">
                    <a:moveTo>
                      <a:pt x="0" y="0"/>
                    </a:moveTo>
                    <a:cubicBezTo>
                      <a:pt x="217" y="55"/>
                      <a:pt x="440" y="111"/>
                      <a:pt x="673" y="169"/>
                    </a:cubicBezTo>
                    <a:cubicBezTo>
                      <a:pt x="698" y="179"/>
                      <a:pt x="750" y="182"/>
                      <a:pt x="814" y="185"/>
                    </a:cubicBezTo>
                    <a:cubicBezTo>
                      <a:pt x="543" y="124"/>
                      <a:pt x="269" y="62"/>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623" name="Google Shape;623;p34"/>
            <p:cNvGrpSpPr/>
            <p:nvPr/>
          </p:nvGrpSpPr>
          <p:grpSpPr>
            <a:xfrm flipH="1" rot="2369144">
              <a:off x="6731648" y="2911941"/>
              <a:ext cx="253406" cy="337557"/>
              <a:chOff x="980575" y="843025"/>
              <a:chExt cx="253400" cy="337550"/>
            </a:xfrm>
          </p:grpSpPr>
          <p:sp>
            <p:nvSpPr>
              <p:cNvPr id="624" name="Google Shape;624;p34"/>
              <p:cNvSpPr/>
              <p:nvPr/>
            </p:nvSpPr>
            <p:spPr>
              <a:xfrm>
                <a:off x="984175" y="854025"/>
                <a:ext cx="249650" cy="326025"/>
              </a:xfrm>
              <a:custGeom>
                <a:rect b="b" l="l" r="r" t="t"/>
                <a:pathLst>
                  <a:path extrusionOk="0" h="13041" w="9986">
                    <a:moveTo>
                      <a:pt x="4882" y="0"/>
                    </a:moveTo>
                    <a:cubicBezTo>
                      <a:pt x="2515" y="0"/>
                      <a:pt x="0" y="1658"/>
                      <a:pt x="370" y="5444"/>
                    </a:cubicBezTo>
                    <a:cubicBezTo>
                      <a:pt x="1045" y="12324"/>
                      <a:pt x="9985" y="13041"/>
                      <a:pt x="9985" y="13041"/>
                    </a:cubicBezTo>
                    <a:cubicBezTo>
                      <a:pt x="5273" y="9155"/>
                      <a:pt x="8929" y="7411"/>
                      <a:pt x="8736" y="3060"/>
                    </a:cubicBezTo>
                    <a:cubicBezTo>
                      <a:pt x="8649" y="1105"/>
                      <a:pt x="6814" y="0"/>
                      <a:pt x="48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25" name="Google Shape;625;p34"/>
              <p:cNvSpPr/>
              <p:nvPr/>
            </p:nvSpPr>
            <p:spPr>
              <a:xfrm>
                <a:off x="1009325" y="1027900"/>
                <a:ext cx="425" cy="1100"/>
              </a:xfrm>
              <a:custGeom>
                <a:rect b="b" l="l" r="r" t="t"/>
                <a:pathLst>
                  <a:path extrusionOk="0" h="44" w="17">
                    <a:moveTo>
                      <a:pt x="0" y="1"/>
                    </a:moveTo>
                    <a:cubicBezTo>
                      <a:pt x="7" y="17"/>
                      <a:pt x="10" y="27"/>
                      <a:pt x="17" y="43"/>
                    </a:cubicBez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26" name="Google Shape;626;p34"/>
              <p:cNvSpPr/>
              <p:nvPr/>
            </p:nvSpPr>
            <p:spPr>
              <a:xfrm>
                <a:off x="1003600" y="881925"/>
                <a:ext cx="10025" cy="17225"/>
              </a:xfrm>
              <a:custGeom>
                <a:rect b="b" l="l" r="r" t="t"/>
                <a:pathLst>
                  <a:path extrusionOk="0" h="689" w="401">
                    <a:moveTo>
                      <a:pt x="401" y="0"/>
                    </a:moveTo>
                    <a:lnTo>
                      <a:pt x="401" y="0"/>
                    </a:lnTo>
                    <a:cubicBezTo>
                      <a:pt x="333" y="91"/>
                      <a:pt x="258" y="178"/>
                      <a:pt x="203" y="275"/>
                    </a:cubicBezTo>
                    <a:cubicBezTo>
                      <a:pt x="205" y="269"/>
                      <a:pt x="205" y="266"/>
                      <a:pt x="204" y="266"/>
                    </a:cubicBezTo>
                    <a:cubicBezTo>
                      <a:pt x="197" y="266"/>
                      <a:pt x="157" y="317"/>
                      <a:pt x="149" y="317"/>
                    </a:cubicBezTo>
                    <a:cubicBezTo>
                      <a:pt x="147" y="317"/>
                      <a:pt x="148" y="312"/>
                      <a:pt x="155" y="297"/>
                    </a:cubicBezTo>
                    <a:lnTo>
                      <a:pt x="155" y="297"/>
                    </a:lnTo>
                    <a:cubicBezTo>
                      <a:pt x="140" y="318"/>
                      <a:pt x="84" y="401"/>
                      <a:pt x="92" y="401"/>
                    </a:cubicBezTo>
                    <a:cubicBezTo>
                      <a:pt x="93" y="401"/>
                      <a:pt x="94" y="400"/>
                      <a:pt x="97" y="398"/>
                    </a:cubicBezTo>
                    <a:lnTo>
                      <a:pt x="139" y="343"/>
                    </a:lnTo>
                    <a:lnTo>
                      <a:pt x="139" y="343"/>
                    </a:lnTo>
                    <a:cubicBezTo>
                      <a:pt x="67" y="510"/>
                      <a:pt x="133" y="427"/>
                      <a:pt x="0" y="689"/>
                    </a:cubicBezTo>
                    <a:cubicBezTo>
                      <a:pt x="113" y="546"/>
                      <a:pt x="152" y="478"/>
                      <a:pt x="191" y="388"/>
                    </a:cubicBezTo>
                    <a:cubicBezTo>
                      <a:pt x="210" y="359"/>
                      <a:pt x="226" y="336"/>
                      <a:pt x="239" y="313"/>
                    </a:cubicBezTo>
                    <a:cubicBezTo>
                      <a:pt x="278" y="227"/>
                      <a:pt x="326" y="146"/>
                      <a:pt x="374" y="65"/>
                    </a:cubicBezTo>
                    <a:lnTo>
                      <a:pt x="4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27" name="Google Shape;627;p34"/>
              <p:cNvSpPr/>
              <p:nvPr/>
            </p:nvSpPr>
            <p:spPr>
              <a:xfrm>
                <a:off x="996650" y="957000"/>
                <a:ext cx="26625" cy="94600"/>
              </a:xfrm>
              <a:custGeom>
                <a:rect b="b" l="l" r="r" t="t"/>
                <a:pathLst>
                  <a:path extrusionOk="0" h="3784" w="1065">
                    <a:moveTo>
                      <a:pt x="921" y="3454"/>
                    </a:moveTo>
                    <a:cubicBezTo>
                      <a:pt x="921" y="3462"/>
                      <a:pt x="923" y="3473"/>
                      <a:pt x="926" y="3485"/>
                    </a:cubicBezTo>
                    <a:lnTo>
                      <a:pt x="926" y="3485"/>
                    </a:lnTo>
                    <a:cubicBezTo>
                      <a:pt x="926" y="3477"/>
                      <a:pt x="923" y="3464"/>
                      <a:pt x="921" y="3454"/>
                    </a:cubicBezTo>
                    <a:close/>
                    <a:moveTo>
                      <a:pt x="97" y="1"/>
                    </a:moveTo>
                    <a:cubicBezTo>
                      <a:pt x="97" y="37"/>
                      <a:pt x="97" y="72"/>
                      <a:pt x="94" y="111"/>
                    </a:cubicBezTo>
                    <a:cubicBezTo>
                      <a:pt x="71" y="154"/>
                      <a:pt x="61" y="187"/>
                      <a:pt x="53" y="187"/>
                    </a:cubicBezTo>
                    <a:cubicBezTo>
                      <a:pt x="45" y="187"/>
                      <a:pt x="40" y="160"/>
                      <a:pt x="29" y="89"/>
                    </a:cubicBezTo>
                    <a:lnTo>
                      <a:pt x="29" y="89"/>
                    </a:lnTo>
                    <a:cubicBezTo>
                      <a:pt x="35" y="234"/>
                      <a:pt x="74" y="182"/>
                      <a:pt x="68" y="399"/>
                    </a:cubicBezTo>
                    <a:cubicBezTo>
                      <a:pt x="61" y="362"/>
                      <a:pt x="49" y="337"/>
                      <a:pt x="37" y="337"/>
                    </a:cubicBezTo>
                    <a:cubicBezTo>
                      <a:pt x="22" y="337"/>
                      <a:pt x="6" y="381"/>
                      <a:pt x="1" y="502"/>
                    </a:cubicBezTo>
                    <a:cubicBezTo>
                      <a:pt x="29" y="1031"/>
                      <a:pt x="175" y="1371"/>
                      <a:pt x="297" y="1836"/>
                    </a:cubicBezTo>
                    <a:cubicBezTo>
                      <a:pt x="265" y="1861"/>
                      <a:pt x="362" y="2226"/>
                      <a:pt x="394" y="2410"/>
                    </a:cubicBezTo>
                    <a:cubicBezTo>
                      <a:pt x="349" y="2349"/>
                      <a:pt x="311" y="2216"/>
                      <a:pt x="272" y="2078"/>
                    </a:cubicBezTo>
                    <a:lnTo>
                      <a:pt x="272" y="2078"/>
                    </a:lnTo>
                    <a:cubicBezTo>
                      <a:pt x="291" y="2165"/>
                      <a:pt x="323" y="2317"/>
                      <a:pt x="345" y="2430"/>
                    </a:cubicBezTo>
                    <a:lnTo>
                      <a:pt x="414" y="2459"/>
                    </a:lnTo>
                    <a:cubicBezTo>
                      <a:pt x="463" y="2610"/>
                      <a:pt x="474" y="2657"/>
                      <a:pt x="468" y="2657"/>
                    </a:cubicBezTo>
                    <a:cubicBezTo>
                      <a:pt x="462" y="2657"/>
                      <a:pt x="445" y="2624"/>
                      <a:pt x="427" y="2592"/>
                    </a:cubicBezTo>
                    <a:cubicBezTo>
                      <a:pt x="407" y="2558"/>
                      <a:pt x="389" y="2525"/>
                      <a:pt x="383" y="2525"/>
                    </a:cubicBezTo>
                    <a:cubicBezTo>
                      <a:pt x="379" y="2525"/>
                      <a:pt x="381" y="2540"/>
                      <a:pt x="391" y="2578"/>
                    </a:cubicBezTo>
                    <a:cubicBezTo>
                      <a:pt x="439" y="2714"/>
                      <a:pt x="475" y="2756"/>
                      <a:pt x="507" y="2837"/>
                    </a:cubicBezTo>
                    <a:cubicBezTo>
                      <a:pt x="452" y="2683"/>
                      <a:pt x="454" y="2660"/>
                      <a:pt x="469" y="2660"/>
                    </a:cubicBezTo>
                    <a:cubicBezTo>
                      <a:pt x="473" y="2660"/>
                      <a:pt x="477" y="2661"/>
                      <a:pt x="481" y="2662"/>
                    </a:cubicBezTo>
                    <a:cubicBezTo>
                      <a:pt x="485" y="2663"/>
                      <a:pt x="490" y="2665"/>
                      <a:pt x="494" y="2665"/>
                    </a:cubicBezTo>
                    <a:cubicBezTo>
                      <a:pt x="511" y="2665"/>
                      <a:pt x="517" y="2640"/>
                      <a:pt x="462" y="2482"/>
                    </a:cubicBezTo>
                    <a:lnTo>
                      <a:pt x="462" y="2482"/>
                    </a:lnTo>
                    <a:cubicBezTo>
                      <a:pt x="520" y="2526"/>
                      <a:pt x="591" y="2750"/>
                      <a:pt x="624" y="2882"/>
                    </a:cubicBezTo>
                    <a:cubicBezTo>
                      <a:pt x="625" y="2918"/>
                      <a:pt x="623" y="2932"/>
                      <a:pt x="617" y="2932"/>
                    </a:cubicBezTo>
                    <a:cubicBezTo>
                      <a:pt x="598" y="2932"/>
                      <a:pt x="545" y="2758"/>
                      <a:pt x="507" y="2740"/>
                    </a:cubicBezTo>
                    <a:lnTo>
                      <a:pt x="507" y="2740"/>
                    </a:lnTo>
                    <a:cubicBezTo>
                      <a:pt x="563" y="2895"/>
                      <a:pt x="563" y="2866"/>
                      <a:pt x="601" y="2924"/>
                    </a:cubicBezTo>
                    <a:cubicBezTo>
                      <a:pt x="685" y="3166"/>
                      <a:pt x="837" y="3399"/>
                      <a:pt x="856" y="3557"/>
                    </a:cubicBezTo>
                    <a:cubicBezTo>
                      <a:pt x="946" y="3719"/>
                      <a:pt x="959" y="3699"/>
                      <a:pt x="1024" y="3783"/>
                    </a:cubicBezTo>
                    <a:cubicBezTo>
                      <a:pt x="1064" y="3783"/>
                      <a:pt x="952" y="3583"/>
                      <a:pt x="926" y="3485"/>
                    </a:cubicBezTo>
                    <a:lnTo>
                      <a:pt x="926" y="3485"/>
                    </a:lnTo>
                    <a:cubicBezTo>
                      <a:pt x="926" y="3490"/>
                      <a:pt x="925" y="3493"/>
                      <a:pt x="922" y="3493"/>
                    </a:cubicBezTo>
                    <a:cubicBezTo>
                      <a:pt x="922" y="3493"/>
                      <a:pt x="921" y="3493"/>
                      <a:pt x="921" y="3492"/>
                    </a:cubicBezTo>
                    <a:cubicBezTo>
                      <a:pt x="898" y="3444"/>
                      <a:pt x="882" y="3395"/>
                      <a:pt x="866" y="3344"/>
                    </a:cubicBezTo>
                    <a:lnTo>
                      <a:pt x="866" y="3344"/>
                    </a:lnTo>
                    <a:cubicBezTo>
                      <a:pt x="878" y="3389"/>
                      <a:pt x="879" y="3405"/>
                      <a:pt x="872" y="3405"/>
                    </a:cubicBezTo>
                    <a:cubicBezTo>
                      <a:pt x="858" y="3405"/>
                      <a:pt x="808" y="3319"/>
                      <a:pt x="785" y="3270"/>
                    </a:cubicBezTo>
                    <a:cubicBezTo>
                      <a:pt x="763" y="3217"/>
                      <a:pt x="721" y="3117"/>
                      <a:pt x="731" y="3117"/>
                    </a:cubicBezTo>
                    <a:cubicBezTo>
                      <a:pt x="732" y="3117"/>
                      <a:pt x="732" y="3117"/>
                      <a:pt x="733" y="3118"/>
                    </a:cubicBezTo>
                    <a:lnTo>
                      <a:pt x="776" y="3195"/>
                    </a:lnTo>
                    <a:cubicBezTo>
                      <a:pt x="746" y="3085"/>
                      <a:pt x="646" y="2976"/>
                      <a:pt x="636" y="2853"/>
                    </a:cubicBezTo>
                    <a:cubicBezTo>
                      <a:pt x="637" y="2852"/>
                      <a:pt x="638" y="2851"/>
                      <a:pt x="639" y="2851"/>
                    </a:cubicBezTo>
                    <a:cubicBezTo>
                      <a:pt x="647" y="2851"/>
                      <a:pt x="663" y="2886"/>
                      <a:pt x="669" y="2888"/>
                    </a:cubicBezTo>
                    <a:cubicBezTo>
                      <a:pt x="601" y="2769"/>
                      <a:pt x="566" y="2643"/>
                      <a:pt x="485" y="2459"/>
                    </a:cubicBezTo>
                    <a:lnTo>
                      <a:pt x="485" y="2459"/>
                    </a:lnTo>
                    <a:lnTo>
                      <a:pt x="559" y="2559"/>
                    </a:lnTo>
                    <a:cubicBezTo>
                      <a:pt x="462" y="2420"/>
                      <a:pt x="400" y="2055"/>
                      <a:pt x="378" y="1806"/>
                    </a:cubicBezTo>
                    <a:cubicBezTo>
                      <a:pt x="376" y="1830"/>
                      <a:pt x="375" y="1867"/>
                      <a:pt x="370" y="1867"/>
                    </a:cubicBezTo>
                    <a:cubicBezTo>
                      <a:pt x="369" y="1867"/>
                      <a:pt x="367" y="1864"/>
                      <a:pt x="365" y="1858"/>
                    </a:cubicBezTo>
                    <a:cubicBezTo>
                      <a:pt x="339" y="1739"/>
                      <a:pt x="342" y="1643"/>
                      <a:pt x="361" y="1643"/>
                    </a:cubicBezTo>
                    <a:cubicBezTo>
                      <a:pt x="366" y="1643"/>
                      <a:pt x="372" y="1648"/>
                      <a:pt x="378" y="1661"/>
                    </a:cubicBezTo>
                    <a:cubicBezTo>
                      <a:pt x="352" y="1590"/>
                      <a:pt x="339" y="1454"/>
                      <a:pt x="326" y="1309"/>
                    </a:cubicBezTo>
                    <a:cubicBezTo>
                      <a:pt x="320" y="1167"/>
                      <a:pt x="317" y="1015"/>
                      <a:pt x="287" y="918"/>
                    </a:cubicBezTo>
                    <a:cubicBezTo>
                      <a:pt x="239" y="770"/>
                      <a:pt x="204" y="618"/>
                      <a:pt x="178" y="466"/>
                    </a:cubicBezTo>
                    <a:cubicBezTo>
                      <a:pt x="149" y="314"/>
                      <a:pt x="107" y="156"/>
                      <a:pt x="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28" name="Google Shape;628;p34"/>
              <p:cNvSpPr/>
              <p:nvPr/>
            </p:nvSpPr>
            <p:spPr>
              <a:xfrm>
                <a:off x="1021025" y="1066350"/>
                <a:ext cx="850" cy="1000"/>
              </a:xfrm>
              <a:custGeom>
                <a:rect b="b" l="l" r="r" t="t"/>
                <a:pathLst>
                  <a:path extrusionOk="0" h="40" w="34">
                    <a:moveTo>
                      <a:pt x="1" y="0"/>
                    </a:moveTo>
                    <a:lnTo>
                      <a:pt x="33" y="39"/>
                    </a:lnTo>
                    <a:cubicBezTo>
                      <a:pt x="17" y="13"/>
                      <a:pt x="7" y="4"/>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29" name="Google Shape;629;p34"/>
              <p:cNvSpPr/>
              <p:nvPr/>
            </p:nvSpPr>
            <p:spPr>
              <a:xfrm>
                <a:off x="998225" y="989450"/>
                <a:ext cx="14275" cy="51200"/>
              </a:xfrm>
              <a:custGeom>
                <a:rect b="b" l="l" r="r" t="t"/>
                <a:pathLst>
                  <a:path extrusionOk="0" h="2048" w="571">
                    <a:moveTo>
                      <a:pt x="7" y="0"/>
                    </a:moveTo>
                    <a:cubicBezTo>
                      <a:pt x="1" y="0"/>
                      <a:pt x="2" y="30"/>
                      <a:pt x="25" y="140"/>
                    </a:cubicBezTo>
                    <a:lnTo>
                      <a:pt x="25" y="140"/>
                    </a:lnTo>
                    <a:cubicBezTo>
                      <a:pt x="23" y="133"/>
                      <a:pt x="20" y="138"/>
                      <a:pt x="18" y="121"/>
                    </a:cubicBezTo>
                    <a:lnTo>
                      <a:pt x="18" y="121"/>
                    </a:lnTo>
                    <a:cubicBezTo>
                      <a:pt x="21" y="308"/>
                      <a:pt x="66" y="376"/>
                      <a:pt x="89" y="535"/>
                    </a:cubicBezTo>
                    <a:cubicBezTo>
                      <a:pt x="89" y="551"/>
                      <a:pt x="87" y="557"/>
                      <a:pt x="85" y="557"/>
                    </a:cubicBezTo>
                    <a:cubicBezTo>
                      <a:pt x="81" y="557"/>
                      <a:pt x="73" y="531"/>
                      <a:pt x="66" y="505"/>
                    </a:cubicBezTo>
                    <a:cubicBezTo>
                      <a:pt x="60" y="479"/>
                      <a:pt x="53" y="453"/>
                      <a:pt x="51" y="453"/>
                    </a:cubicBezTo>
                    <a:cubicBezTo>
                      <a:pt x="49" y="453"/>
                      <a:pt x="49" y="458"/>
                      <a:pt x="50" y="473"/>
                    </a:cubicBezTo>
                    <a:cubicBezTo>
                      <a:pt x="82" y="665"/>
                      <a:pt x="155" y="1065"/>
                      <a:pt x="204" y="1065"/>
                    </a:cubicBezTo>
                    <a:cubicBezTo>
                      <a:pt x="206" y="1065"/>
                      <a:pt x="207" y="1065"/>
                      <a:pt x="209" y="1064"/>
                    </a:cubicBezTo>
                    <a:cubicBezTo>
                      <a:pt x="244" y="1203"/>
                      <a:pt x="237" y="1225"/>
                      <a:pt x="241" y="1267"/>
                    </a:cubicBezTo>
                    <a:cubicBezTo>
                      <a:pt x="306" y="1368"/>
                      <a:pt x="360" y="1571"/>
                      <a:pt x="412" y="1749"/>
                    </a:cubicBezTo>
                    <a:cubicBezTo>
                      <a:pt x="473" y="1909"/>
                      <a:pt x="529" y="2047"/>
                      <a:pt x="565" y="2047"/>
                    </a:cubicBezTo>
                    <a:cubicBezTo>
                      <a:pt x="566" y="2047"/>
                      <a:pt x="568" y="2047"/>
                      <a:pt x="570" y="2046"/>
                    </a:cubicBezTo>
                    <a:cubicBezTo>
                      <a:pt x="534" y="1969"/>
                      <a:pt x="486" y="1846"/>
                      <a:pt x="425" y="1739"/>
                    </a:cubicBezTo>
                    <a:lnTo>
                      <a:pt x="476" y="1720"/>
                    </a:lnTo>
                    <a:cubicBezTo>
                      <a:pt x="418" y="1552"/>
                      <a:pt x="431" y="1713"/>
                      <a:pt x="354" y="1471"/>
                    </a:cubicBezTo>
                    <a:lnTo>
                      <a:pt x="354" y="1471"/>
                    </a:lnTo>
                    <a:lnTo>
                      <a:pt x="373" y="1542"/>
                    </a:lnTo>
                    <a:cubicBezTo>
                      <a:pt x="296" y="1374"/>
                      <a:pt x="215" y="1064"/>
                      <a:pt x="176" y="848"/>
                    </a:cubicBezTo>
                    <a:lnTo>
                      <a:pt x="176" y="848"/>
                    </a:lnTo>
                    <a:cubicBezTo>
                      <a:pt x="178" y="850"/>
                      <a:pt x="179" y="850"/>
                      <a:pt x="180" y="850"/>
                    </a:cubicBezTo>
                    <a:cubicBezTo>
                      <a:pt x="186" y="850"/>
                      <a:pt x="185" y="821"/>
                      <a:pt x="182" y="793"/>
                    </a:cubicBezTo>
                    <a:cubicBezTo>
                      <a:pt x="182" y="764"/>
                      <a:pt x="182" y="733"/>
                      <a:pt x="194" y="733"/>
                    </a:cubicBezTo>
                    <a:cubicBezTo>
                      <a:pt x="195" y="733"/>
                      <a:pt x="197" y="734"/>
                      <a:pt x="199" y="735"/>
                    </a:cubicBezTo>
                    <a:cubicBezTo>
                      <a:pt x="154" y="593"/>
                      <a:pt x="138" y="447"/>
                      <a:pt x="99" y="376"/>
                    </a:cubicBezTo>
                    <a:cubicBezTo>
                      <a:pt x="96" y="283"/>
                      <a:pt x="50" y="147"/>
                      <a:pt x="47" y="31"/>
                    </a:cubicBezTo>
                    <a:cubicBezTo>
                      <a:pt x="46" y="36"/>
                      <a:pt x="44" y="38"/>
                      <a:pt x="42" y="38"/>
                    </a:cubicBezTo>
                    <a:cubicBezTo>
                      <a:pt x="37" y="38"/>
                      <a:pt x="31" y="30"/>
                      <a:pt x="24" y="21"/>
                    </a:cubicBezTo>
                    <a:cubicBezTo>
                      <a:pt x="17" y="10"/>
                      <a:pt x="11" y="0"/>
                      <a:pt x="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0" name="Google Shape;630;p34"/>
              <p:cNvSpPr/>
              <p:nvPr/>
            </p:nvSpPr>
            <p:spPr>
              <a:xfrm>
                <a:off x="1000075" y="911050"/>
                <a:ext cx="16475" cy="50450"/>
              </a:xfrm>
              <a:custGeom>
                <a:rect b="b" l="l" r="r" t="t"/>
                <a:pathLst>
                  <a:path extrusionOk="0" h="2018" w="659">
                    <a:moveTo>
                      <a:pt x="551" y="189"/>
                    </a:moveTo>
                    <a:cubicBezTo>
                      <a:pt x="532" y="237"/>
                      <a:pt x="512" y="279"/>
                      <a:pt x="493" y="305"/>
                    </a:cubicBezTo>
                    <a:lnTo>
                      <a:pt x="551" y="189"/>
                    </a:lnTo>
                    <a:close/>
                    <a:moveTo>
                      <a:pt x="69" y="1963"/>
                    </a:moveTo>
                    <a:cubicBezTo>
                      <a:pt x="69" y="1965"/>
                      <a:pt x="69" y="1967"/>
                      <a:pt x="70" y="1968"/>
                    </a:cubicBezTo>
                    <a:cubicBezTo>
                      <a:pt x="69" y="1966"/>
                      <a:pt x="69" y="1964"/>
                      <a:pt x="69" y="1963"/>
                    </a:cubicBezTo>
                    <a:close/>
                    <a:moveTo>
                      <a:pt x="647" y="1"/>
                    </a:moveTo>
                    <a:cubicBezTo>
                      <a:pt x="636" y="1"/>
                      <a:pt x="608" y="65"/>
                      <a:pt x="574" y="137"/>
                    </a:cubicBezTo>
                    <a:cubicBezTo>
                      <a:pt x="574" y="128"/>
                      <a:pt x="572" y="119"/>
                      <a:pt x="567" y="119"/>
                    </a:cubicBezTo>
                    <a:cubicBezTo>
                      <a:pt x="561" y="119"/>
                      <a:pt x="547" y="134"/>
                      <a:pt x="522" y="182"/>
                    </a:cubicBezTo>
                    <a:cubicBezTo>
                      <a:pt x="426" y="353"/>
                      <a:pt x="422" y="473"/>
                      <a:pt x="363" y="602"/>
                    </a:cubicBezTo>
                    <a:cubicBezTo>
                      <a:pt x="367" y="586"/>
                      <a:pt x="370" y="573"/>
                      <a:pt x="377" y="557"/>
                    </a:cubicBezTo>
                    <a:lnTo>
                      <a:pt x="377" y="557"/>
                    </a:lnTo>
                    <a:cubicBezTo>
                      <a:pt x="322" y="679"/>
                      <a:pt x="270" y="848"/>
                      <a:pt x="257" y="951"/>
                    </a:cubicBezTo>
                    <a:cubicBezTo>
                      <a:pt x="250" y="959"/>
                      <a:pt x="245" y="963"/>
                      <a:pt x="242" y="963"/>
                    </a:cubicBezTo>
                    <a:cubicBezTo>
                      <a:pt x="231" y="963"/>
                      <a:pt x="249" y="903"/>
                      <a:pt x="267" y="841"/>
                    </a:cubicBezTo>
                    <a:cubicBezTo>
                      <a:pt x="285" y="782"/>
                      <a:pt x="304" y="720"/>
                      <a:pt x="296" y="720"/>
                    </a:cubicBezTo>
                    <a:lnTo>
                      <a:pt x="296" y="720"/>
                    </a:lnTo>
                    <a:cubicBezTo>
                      <a:pt x="293" y="720"/>
                      <a:pt x="284" y="734"/>
                      <a:pt x="267" y="767"/>
                    </a:cubicBezTo>
                    <a:cubicBezTo>
                      <a:pt x="322" y="624"/>
                      <a:pt x="377" y="418"/>
                      <a:pt x="426" y="311"/>
                    </a:cubicBezTo>
                    <a:lnTo>
                      <a:pt x="426" y="311"/>
                    </a:lnTo>
                    <a:cubicBezTo>
                      <a:pt x="346" y="456"/>
                      <a:pt x="265" y="579"/>
                      <a:pt x="240" y="579"/>
                    </a:cubicBezTo>
                    <a:cubicBezTo>
                      <a:pt x="235" y="579"/>
                      <a:pt x="232" y="575"/>
                      <a:pt x="232" y="566"/>
                    </a:cubicBezTo>
                    <a:lnTo>
                      <a:pt x="232" y="566"/>
                    </a:lnTo>
                    <a:cubicBezTo>
                      <a:pt x="125" y="977"/>
                      <a:pt x="322" y="599"/>
                      <a:pt x="222" y="951"/>
                    </a:cubicBezTo>
                    <a:cubicBezTo>
                      <a:pt x="189" y="1028"/>
                      <a:pt x="177" y="1113"/>
                      <a:pt x="154" y="1193"/>
                    </a:cubicBezTo>
                    <a:lnTo>
                      <a:pt x="183" y="1290"/>
                    </a:lnTo>
                    <a:cubicBezTo>
                      <a:pt x="173" y="1329"/>
                      <a:pt x="168" y="1340"/>
                      <a:pt x="165" y="1340"/>
                    </a:cubicBezTo>
                    <a:cubicBezTo>
                      <a:pt x="162" y="1340"/>
                      <a:pt x="160" y="1334"/>
                      <a:pt x="157" y="1329"/>
                    </a:cubicBezTo>
                    <a:cubicBezTo>
                      <a:pt x="155" y="1323"/>
                      <a:pt x="152" y="1317"/>
                      <a:pt x="149" y="1317"/>
                    </a:cubicBezTo>
                    <a:cubicBezTo>
                      <a:pt x="142" y="1317"/>
                      <a:pt x="133" y="1338"/>
                      <a:pt x="119" y="1419"/>
                    </a:cubicBezTo>
                    <a:cubicBezTo>
                      <a:pt x="122" y="1484"/>
                      <a:pt x="89" y="1632"/>
                      <a:pt x="99" y="1681"/>
                    </a:cubicBezTo>
                    <a:cubicBezTo>
                      <a:pt x="96" y="1678"/>
                      <a:pt x="93" y="1676"/>
                      <a:pt x="90" y="1676"/>
                    </a:cubicBezTo>
                    <a:cubicBezTo>
                      <a:pt x="81" y="1676"/>
                      <a:pt x="73" y="1696"/>
                      <a:pt x="60" y="1787"/>
                    </a:cubicBezTo>
                    <a:cubicBezTo>
                      <a:pt x="67" y="1794"/>
                      <a:pt x="86" y="1787"/>
                      <a:pt x="73" y="1881"/>
                    </a:cubicBezTo>
                    <a:cubicBezTo>
                      <a:pt x="68" y="1887"/>
                      <a:pt x="64" y="1889"/>
                      <a:pt x="61" y="1889"/>
                    </a:cubicBezTo>
                    <a:cubicBezTo>
                      <a:pt x="48" y="1889"/>
                      <a:pt x="51" y="1845"/>
                      <a:pt x="53" y="1803"/>
                    </a:cubicBezTo>
                    <a:cubicBezTo>
                      <a:pt x="58" y="1762"/>
                      <a:pt x="63" y="1720"/>
                      <a:pt x="55" y="1720"/>
                    </a:cubicBezTo>
                    <a:cubicBezTo>
                      <a:pt x="51" y="1720"/>
                      <a:pt x="46" y="1726"/>
                      <a:pt x="38" y="1742"/>
                    </a:cubicBezTo>
                    <a:cubicBezTo>
                      <a:pt x="0" y="2017"/>
                      <a:pt x="59" y="1915"/>
                      <a:pt x="69" y="1963"/>
                    </a:cubicBezTo>
                    <a:lnTo>
                      <a:pt x="69" y="1963"/>
                    </a:lnTo>
                    <a:cubicBezTo>
                      <a:pt x="69" y="1954"/>
                      <a:pt x="74" y="1938"/>
                      <a:pt x="77" y="1910"/>
                    </a:cubicBezTo>
                    <a:lnTo>
                      <a:pt x="77" y="1910"/>
                    </a:lnTo>
                    <a:cubicBezTo>
                      <a:pt x="92" y="1913"/>
                      <a:pt x="69" y="2017"/>
                      <a:pt x="86" y="2017"/>
                    </a:cubicBezTo>
                    <a:cubicBezTo>
                      <a:pt x="87" y="2017"/>
                      <a:pt x="88" y="2017"/>
                      <a:pt x="89" y="2016"/>
                    </a:cubicBezTo>
                    <a:cubicBezTo>
                      <a:pt x="89" y="1975"/>
                      <a:pt x="92" y="1933"/>
                      <a:pt x="92" y="1888"/>
                    </a:cubicBezTo>
                    <a:cubicBezTo>
                      <a:pt x="93" y="1900"/>
                      <a:pt x="95" y="1906"/>
                      <a:pt x="98" y="1906"/>
                    </a:cubicBezTo>
                    <a:cubicBezTo>
                      <a:pt x="111" y="1906"/>
                      <a:pt x="142" y="1746"/>
                      <a:pt x="150" y="1678"/>
                    </a:cubicBezTo>
                    <a:cubicBezTo>
                      <a:pt x="141" y="1490"/>
                      <a:pt x="232" y="1119"/>
                      <a:pt x="302" y="880"/>
                    </a:cubicBezTo>
                    <a:lnTo>
                      <a:pt x="302" y="880"/>
                    </a:lnTo>
                    <a:cubicBezTo>
                      <a:pt x="300" y="895"/>
                      <a:pt x="294" y="927"/>
                      <a:pt x="299" y="927"/>
                    </a:cubicBezTo>
                    <a:cubicBezTo>
                      <a:pt x="300" y="927"/>
                      <a:pt x="302" y="924"/>
                      <a:pt x="305" y="919"/>
                    </a:cubicBezTo>
                    <a:cubicBezTo>
                      <a:pt x="412" y="579"/>
                      <a:pt x="477" y="447"/>
                      <a:pt x="658" y="89"/>
                    </a:cubicBezTo>
                    <a:lnTo>
                      <a:pt x="648" y="1"/>
                    </a:lnTo>
                    <a:cubicBezTo>
                      <a:pt x="648" y="1"/>
                      <a:pt x="647" y="1"/>
                      <a:pt x="6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1" name="Google Shape;631;p34"/>
              <p:cNvSpPr/>
              <p:nvPr/>
            </p:nvSpPr>
            <p:spPr>
              <a:xfrm>
                <a:off x="1186400" y="1115850"/>
                <a:ext cx="425" cy="1000"/>
              </a:xfrm>
              <a:custGeom>
                <a:rect b="b" l="l" r="r" t="t"/>
                <a:pathLst>
                  <a:path extrusionOk="0" h="40" w="17">
                    <a:moveTo>
                      <a:pt x="0" y="0"/>
                    </a:moveTo>
                    <a:lnTo>
                      <a:pt x="16" y="39"/>
                    </a:lnTo>
                    <a:cubicBezTo>
                      <a:pt x="13" y="29"/>
                      <a:pt x="7" y="13"/>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2" name="Google Shape;632;p34"/>
              <p:cNvSpPr/>
              <p:nvPr/>
            </p:nvSpPr>
            <p:spPr>
              <a:xfrm>
                <a:off x="1120675" y="848750"/>
                <a:ext cx="2125" cy="400"/>
              </a:xfrm>
              <a:custGeom>
                <a:rect b="b" l="l" r="r" t="t"/>
                <a:pathLst>
                  <a:path extrusionOk="0" h="16" w="85">
                    <a:moveTo>
                      <a:pt x="1" y="0"/>
                    </a:moveTo>
                    <a:lnTo>
                      <a:pt x="57" y="11"/>
                    </a:lnTo>
                    <a:lnTo>
                      <a:pt x="57" y="11"/>
                    </a:lnTo>
                    <a:cubicBezTo>
                      <a:pt x="35" y="6"/>
                      <a:pt x="17" y="2"/>
                      <a:pt x="1" y="0"/>
                    </a:cubicBezTo>
                    <a:close/>
                    <a:moveTo>
                      <a:pt x="57" y="11"/>
                    </a:moveTo>
                    <a:lnTo>
                      <a:pt x="57" y="11"/>
                    </a:lnTo>
                    <a:cubicBezTo>
                      <a:pt x="65" y="12"/>
                      <a:pt x="75" y="14"/>
                      <a:pt x="84" y="16"/>
                    </a:cubicBezTo>
                    <a:lnTo>
                      <a:pt x="57" y="1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3" name="Google Shape;633;p34"/>
              <p:cNvSpPr/>
              <p:nvPr/>
            </p:nvSpPr>
            <p:spPr>
              <a:xfrm>
                <a:off x="1168650" y="860050"/>
                <a:ext cx="3075" cy="1400"/>
              </a:xfrm>
              <a:custGeom>
                <a:rect b="b" l="l" r="r" t="t"/>
                <a:pathLst>
                  <a:path extrusionOk="0" h="56" w="123">
                    <a:moveTo>
                      <a:pt x="0" y="0"/>
                    </a:moveTo>
                    <a:cubicBezTo>
                      <a:pt x="42" y="19"/>
                      <a:pt x="84" y="33"/>
                      <a:pt x="123" y="55"/>
                    </a:cubicBezTo>
                    <a:cubicBezTo>
                      <a:pt x="78" y="26"/>
                      <a:pt x="39" y="13"/>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4" name="Google Shape;634;p34"/>
              <p:cNvSpPr/>
              <p:nvPr/>
            </p:nvSpPr>
            <p:spPr>
              <a:xfrm>
                <a:off x="1179950" y="1093400"/>
                <a:ext cx="175" cy="500"/>
              </a:xfrm>
              <a:custGeom>
                <a:rect b="b" l="l" r="r" t="t"/>
                <a:pathLst>
                  <a:path extrusionOk="0" h="20" w="7">
                    <a:moveTo>
                      <a:pt x="0" y="1"/>
                    </a:moveTo>
                    <a:lnTo>
                      <a:pt x="6" y="20"/>
                    </a:lnTo>
                    <a:lnTo>
                      <a:pt x="6" y="16"/>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5" name="Google Shape;635;p34"/>
              <p:cNvSpPr/>
              <p:nvPr/>
            </p:nvSpPr>
            <p:spPr>
              <a:xfrm>
                <a:off x="1209325" y="947000"/>
                <a:ext cx="350" cy="1725"/>
              </a:xfrm>
              <a:custGeom>
                <a:rect b="b" l="l" r="r" t="t"/>
                <a:pathLst>
                  <a:path extrusionOk="0" h="69" w="14">
                    <a:moveTo>
                      <a:pt x="13" y="0"/>
                    </a:moveTo>
                    <a:cubicBezTo>
                      <a:pt x="10" y="17"/>
                      <a:pt x="4" y="39"/>
                      <a:pt x="1" y="68"/>
                    </a:cubicBezTo>
                    <a:cubicBezTo>
                      <a:pt x="7" y="65"/>
                      <a:pt x="10" y="39"/>
                      <a:pt x="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6" name="Google Shape;636;p34"/>
              <p:cNvSpPr/>
              <p:nvPr/>
            </p:nvSpPr>
            <p:spPr>
              <a:xfrm>
                <a:off x="1168050" y="859775"/>
                <a:ext cx="625" cy="300"/>
              </a:xfrm>
              <a:custGeom>
                <a:rect b="b" l="l" r="r" t="t"/>
                <a:pathLst>
                  <a:path extrusionOk="0" h="12" w="25">
                    <a:moveTo>
                      <a:pt x="1" y="1"/>
                    </a:moveTo>
                    <a:lnTo>
                      <a:pt x="6" y="3"/>
                    </a:lnTo>
                    <a:lnTo>
                      <a:pt x="6" y="3"/>
                    </a:lnTo>
                    <a:cubicBezTo>
                      <a:pt x="5" y="2"/>
                      <a:pt x="3" y="1"/>
                      <a:pt x="1" y="1"/>
                    </a:cubicBezTo>
                    <a:close/>
                    <a:moveTo>
                      <a:pt x="6" y="3"/>
                    </a:moveTo>
                    <a:cubicBezTo>
                      <a:pt x="7" y="4"/>
                      <a:pt x="8" y="5"/>
                      <a:pt x="8" y="5"/>
                    </a:cubicBezTo>
                    <a:lnTo>
                      <a:pt x="24" y="11"/>
                    </a:lnTo>
                    <a:lnTo>
                      <a:pt x="6" y="3"/>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7" name="Google Shape;637;p34"/>
              <p:cNvSpPr/>
              <p:nvPr/>
            </p:nvSpPr>
            <p:spPr>
              <a:xfrm>
                <a:off x="1097800" y="844625"/>
                <a:ext cx="1400" cy="275"/>
              </a:xfrm>
              <a:custGeom>
                <a:rect b="b" l="l" r="r" t="t"/>
                <a:pathLst>
                  <a:path extrusionOk="0" h="11" w="56">
                    <a:moveTo>
                      <a:pt x="56" y="0"/>
                    </a:moveTo>
                    <a:cubicBezTo>
                      <a:pt x="37" y="3"/>
                      <a:pt x="20" y="3"/>
                      <a:pt x="1" y="10"/>
                    </a:cubicBezTo>
                    <a:cubicBezTo>
                      <a:pt x="24" y="3"/>
                      <a:pt x="37" y="3"/>
                      <a:pt x="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8" name="Google Shape;638;p34"/>
              <p:cNvSpPr/>
              <p:nvPr/>
            </p:nvSpPr>
            <p:spPr>
              <a:xfrm>
                <a:off x="1101050" y="848000"/>
                <a:ext cx="1400" cy="100"/>
              </a:xfrm>
              <a:custGeom>
                <a:rect b="b" l="l" r="r" t="t"/>
                <a:pathLst>
                  <a:path extrusionOk="0" h="4" w="56">
                    <a:moveTo>
                      <a:pt x="55" y="1"/>
                    </a:moveTo>
                    <a:cubicBezTo>
                      <a:pt x="46" y="1"/>
                      <a:pt x="37" y="1"/>
                      <a:pt x="28" y="2"/>
                    </a:cubicBezTo>
                    <a:lnTo>
                      <a:pt x="28" y="2"/>
                    </a:lnTo>
                    <a:lnTo>
                      <a:pt x="55" y="1"/>
                    </a:lnTo>
                    <a:close/>
                    <a:moveTo>
                      <a:pt x="28" y="2"/>
                    </a:moveTo>
                    <a:lnTo>
                      <a:pt x="0" y="4"/>
                    </a:lnTo>
                    <a:cubicBezTo>
                      <a:pt x="10" y="4"/>
                      <a:pt x="19" y="3"/>
                      <a:pt x="28" y="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39" name="Google Shape;639;p34"/>
              <p:cNvSpPr/>
              <p:nvPr/>
            </p:nvSpPr>
            <p:spPr>
              <a:xfrm>
                <a:off x="1028850" y="869400"/>
                <a:ext cx="2375" cy="1875"/>
              </a:xfrm>
              <a:custGeom>
                <a:rect b="b" l="l" r="r" t="t"/>
                <a:pathLst>
                  <a:path extrusionOk="0" h="75" w="95">
                    <a:moveTo>
                      <a:pt x="95" y="0"/>
                    </a:moveTo>
                    <a:lnTo>
                      <a:pt x="1" y="75"/>
                    </a:lnTo>
                    <a:cubicBezTo>
                      <a:pt x="46" y="42"/>
                      <a:pt x="75" y="20"/>
                      <a:pt x="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0" name="Google Shape;640;p34"/>
              <p:cNvSpPr/>
              <p:nvPr/>
            </p:nvSpPr>
            <p:spPr>
              <a:xfrm>
                <a:off x="1094275" y="847675"/>
                <a:ext cx="575" cy="200"/>
              </a:xfrm>
              <a:custGeom>
                <a:rect b="b" l="l" r="r" t="t"/>
                <a:pathLst>
                  <a:path extrusionOk="0" h="8" w="23">
                    <a:moveTo>
                      <a:pt x="16" y="0"/>
                    </a:moveTo>
                    <a:lnTo>
                      <a:pt x="0" y="7"/>
                    </a:lnTo>
                    <a:cubicBezTo>
                      <a:pt x="16" y="4"/>
                      <a:pt x="23" y="0"/>
                      <a:pt x="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1" name="Google Shape;641;p34"/>
              <p:cNvSpPr/>
              <p:nvPr/>
            </p:nvSpPr>
            <p:spPr>
              <a:xfrm>
                <a:off x="1200975" y="987600"/>
                <a:ext cx="1125" cy="2475"/>
              </a:xfrm>
              <a:custGeom>
                <a:rect b="b" l="l" r="r" t="t"/>
                <a:pathLst>
                  <a:path extrusionOk="0" h="99" w="45">
                    <a:moveTo>
                      <a:pt x="44" y="1"/>
                    </a:moveTo>
                    <a:lnTo>
                      <a:pt x="44" y="1"/>
                    </a:lnTo>
                    <a:cubicBezTo>
                      <a:pt x="31" y="22"/>
                      <a:pt x="12" y="69"/>
                      <a:pt x="5" y="69"/>
                    </a:cubicBezTo>
                    <a:cubicBezTo>
                      <a:pt x="3" y="69"/>
                      <a:pt x="2" y="66"/>
                      <a:pt x="2" y="59"/>
                    </a:cubicBezTo>
                    <a:lnTo>
                      <a:pt x="2" y="59"/>
                    </a:lnTo>
                    <a:cubicBezTo>
                      <a:pt x="0" y="84"/>
                      <a:pt x="4" y="98"/>
                      <a:pt x="11" y="98"/>
                    </a:cubicBezTo>
                    <a:cubicBezTo>
                      <a:pt x="19" y="98"/>
                      <a:pt x="33" y="70"/>
                      <a:pt x="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2" name="Google Shape;642;p34"/>
              <p:cNvSpPr/>
              <p:nvPr/>
            </p:nvSpPr>
            <p:spPr>
              <a:xfrm>
                <a:off x="1178075" y="1124200"/>
                <a:ext cx="1150" cy="1350"/>
              </a:xfrm>
              <a:custGeom>
                <a:rect b="b" l="l" r="r" t="t"/>
                <a:pathLst>
                  <a:path extrusionOk="0" h="54" w="46">
                    <a:moveTo>
                      <a:pt x="2" y="1"/>
                    </a:moveTo>
                    <a:cubicBezTo>
                      <a:pt x="0" y="1"/>
                      <a:pt x="0" y="2"/>
                      <a:pt x="1" y="5"/>
                    </a:cubicBezTo>
                    <a:cubicBezTo>
                      <a:pt x="17" y="18"/>
                      <a:pt x="30" y="38"/>
                      <a:pt x="46" y="54"/>
                    </a:cubicBezTo>
                    <a:cubicBezTo>
                      <a:pt x="25" y="25"/>
                      <a:pt x="6" y="1"/>
                      <a:pt x="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3" name="Google Shape;643;p34"/>
              <p:cNvSpPr/>
              <p:nvPr/>
            </p:nvSpPr>
            <p:spPr>
              <a:xfrm>
                <a:off x="1179200" y="1125525"/>
                <a:ext cx="1000" cy="1325"/>
              </a:xfrm>
              <a:custGeom>
                <a:rect b="b" l="l" r="r" t="t"/>
                <a:pathLst>
                  <a:path extrusionOk="0" h="53" w="40">
                    <a:moveTo>
                      <a:pt x="1" y="1"/>
                    </a:moveTo>
                    <a:lnTo>
                      <a:pt x="1" y="1"/>
                    </a:lnTo>
                    <a:cubicBezTo>
                      <a:pt x="14" y="20"/>
                      <a:pt x="27" y="37"/>
                      <a:pt x="39" y="53"/>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4" name="Google Shape;644;p34"/>
              <p:cNvSpPr/>
              <p:nvPr/>
            </p:nvSpPr>
            <p:spPr>
              <a:xfrm>
                <a:off x="1195675" y="966625"/>
                <a:ext cx="275" cy="750"/>
              </a:xfrm>
              <a:custGeom>
                <a:rect b="b" l="l" r="r" t="t"/>
                <a:pathLst>
                  <a:path extrusionOk="0" h="30" w="11">
                    <a:moveTo>
                      <a:pt x="11" y="0"/>
                    </a:moveTo>
                    <a:lnTo>
                      <a:pt x="11" y="0"/>
                    </a:lnTo>
                    <a:cubicBezTo>
                      <a:pt x="4" y="4"/>
                      <a:pt x="1" y="14"/>
                      <a:pt x="1" y="29"/>
                    </a:cubicBezTo>
                    <a:cubicBezTo>
                      <a:pt x="4" y="23"/>
                      <a:pt x="7" y="14"/>
                      <a:pt x="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5" name="Google Shape;645;p34"/>
              <p:cNvSpPr/>
              <p:nvPr/>
            </p:nvSpPr>
            <p:spPr>
              <a:xfrm>
                <a:off x="1040475" y="881925"/>
                <a:ext cx="675" cy="750"/>
              </a:xfrm>
              <a:custGeom>
                <a:rect b="b" l="l" r="r" t="t"/>
                <a:pathLst>
                  <a:path extrusionOk="0" h="30" w="27">
                    <a:moveTo>
                      <a:pt x="20" y="0"/>
                    </a:moveTo>
                    <a:lnTo>
                      <a:pt x="1" y="30"/>
                    </a:lnTo>
                    <a:cubicBezTo>
                      <a:pt x="20" y="6"/>
                      <a:pt x="27" y="0"/>
                      <a:pt x="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6" name="Google Shape;646;p34"/>
              <p:cNvSpPr/>
              <p:nvPr/>
            </p:nvSpPr>
            <p:spPr>
              <a:xfrm>
                <a:off x="1058075" y="871900"/>
                <a:ext cx="125" cy="125"/>
              </a:xfrm>
              <a:custGeom>
                <a:rect b="b" l="l" r="r" t="t"/>
                <a:pathLst>
                  <a:path extrusionOk="0" h="5" w="5">
                    <a:moveTo>
                      <a:pt x="5" y="0"/>
                    </a:moveTo>
                    <a:lnTo>
                      <a:pt x="1" y="4"/>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7" name="Google Shape;647;p34"/>
              <p:cNvSpPr/>
              <p:nvPr/>
            </p:nvSpPr>
            <p:spPr>
              <a:xfrm>
                <a:off x="1056250" y="853900"/>
                <a:ext cx="500" cy="200"/>
              </a:xfrm>
              <a:custGeom>
                <a:rect b="b" l="l" r="r" t="t"/>
                <a:pathLst>
                  <a:path extrusionOk="0" h="8" w="20">
                    <a:moveTo>
                      <a:pt x="13" y="0"/>
                    </a:moveTo>
                    <a:cubicBezTo>
                      <a:pt x="3" y="5"/>
                      <a:pt x="1" y="7"/>
                      <a:pt x="3" y="7"/>
                    </a:cubicBezTo>
                    <a:cubicBezTo>
                      <a:pt x="5" y="7"/>
                      <a:pt x="11" y="5"/>
                      <a:pt x="20" y="3"/>
                    </a:cubicBezTo>
                    <a:cubicBezTo>
                      <a:pt x="20" y="3"/>
                      <a:pt x="16" y="0"/>
                      <a:pt x="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8" name="Google Shape;648;p34"/>
              <p:cNvSpPr/>
              <p:nvPr/>
            </p:nvSpPr>
            <p:spPr>
              <a:xfrm>
                <a:off x="1058175" y="871825"/>
                <a:ext cx="25" cy="100"/>
              </a:xfrm>
              <a:custGeom>
                <a:rect b="b" l="l" r="r" t="t"/>
                <a:pathLst>
                  <a:path extrusionOk="0" h="4" w="1">
                    <a:moveTo>
                      <a:pt x="1" y="0"/>
                    </a:moveTo>
                    <a:lnTo>
                      <a:pt x="1" y="3"/>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9" name="Google Shape;649;p34"/>
              <p:cNvSpPr/>
              <p:nvPr/>
            </p:nvSpPr>
            <p:spPr>
              <a:xfrm>
                <a:off x="1153300" y="868200"/>
                <a:ext cx="825" cy="575"/>
              </a:xfrm>
              <a:custGeom>
                <a:rect b="b" l="l" r="r" t="t"/>
                <a:pathLst>
                  <a:path extrusionOk="0" h="23" w="33">
                    <a:moveTo>
                      <a:pt x="10" y="0"/>
                    </a:moveTo>
                    <a:cubicBezTo>
                      <a:pt x="0" y="0"/>
                      <a:pt x="6" y="7"/>
                      <a:pt x="33" y="23"/>
                    </a:cubicBezTo>
                    <a:cubicBezTo>
                      <a:pt x="33" y="23"/>
                      <a:pt x="23" y="13"/>
                      <a:pt x="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0" name="Google Shape;650;p34"/>
              <p:cNvSpPr/>
              <p:nvPr/>
            </p:nvSpPr>
            <p:spPr>
              <a:xfrm>
                <a:off x="1135525" y="860925"/>
                <a:ext cx="350" cy="175"/>
              </a:xfrm>
              <a:custGeom>
                <a:rect b="b" l="l" r="r" t="t"/>
                <a:pathLst>
                  <a:path extrusionOk="0" h="7" w="14">
                    <a:moveTo>
                      <a:pt x="14" y="7"/>
                    </a:move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1" name="Google Shape;651;p34"/>
              <p:cNvSpPr/>
              <p:nvPr/>
            </p:nvSpPr>
            <p:spPr>
              <a:xfrm>
                <a:off x="1206500" y="981000"/>
                <a:ext cx="450" cy="2525"/>
              </a:xfrm>
              <a:custGeom>
                <a:rect b="b" l="l" r="r" t="t"/>
                <a:pathLst>
                  <a:path extrusionOk="0" h="101" w="18">
                    <a:moveTo>
                      <a:pt x="17" y="1"/>
                    </a:moveTo>
                    <a:lnTo>
                      <a:pt x="17" y="1"/>
                    </a:lnTo>
                    <a:cubicBezTo>
                      <a:pt x="10" y="29"/>
                      <a:pt x="4" y="65"/>
                      <a:pt x="1" y="101"/>
                    </a:cubicBezTo>
                    <a:cubicBezTo>
                      <a:pt x="7" y="59"/>
                      <a:pt x="13" y="29"/>
                      <a:pt x="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2" name="Google Shape;652;p34"/>
              <p:cNvSpPr/>
              <p:nvPr/>
            </p:nvSpPr>
            <p:spPr>
              <a:xfrm>
                <a:off x="1057375" y="872000"/>
                <a:ext cx="725" cy="650"/>
              </a:xfrm>
              <a:custGeom>
                <a:rect b="b" l="l" r="r" t="t"/>
                <a:pathLst>
                  <a:path extrusionOk="0" h="26" w="29">
                    <a:moveTo>
                      <a:pt x="29" y="0"/>
                    </a:moveTo>
                    <a:lnTo>
                      <a:pt x="29" y="0"/>
                    </a:lnTo>
                    <a:cubicBezTo>
                      <a:pt x="23" y="7"/>
                      <a:pt x="16" y="13"/>
                      <a:pt x="0" y="26"/>
                    </a:cubicBezTo>
                    <a:cubicBezTo>
                      <a:pt x="16" y="13"/>
                      <a:pt x="26" y="7"/>
                      <a:pt x="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3" name="Google Shape;653;p34"/>
              <p:cNvSpPr/>
              <p:nvPr/>
            </p:nvSpPr>
            <p:spPr>
              <a:xfrm>
                <a:off x="1180750" y="882475"/>
                <a:ext cx="500" cy="425"/>
              </a:xfrm>
              <a:custGeom>
                <a:rect b="b" l="l" r="r" t="t"/>
                <a:pathLst>
                  <a:path extrusionOk="0" h="17" w="20">
                    <a:moveTo>
                      <a:pt x="1" y="1"/>
                    </a:moveTo>
                    <a:lnTo>
                      <a:pt x="10" y="14"/>
                    </a:lnTo>
                    <a:lnTo>
                      <a:pt x="20" y="1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4" name="Google Shape;654;p34"/>
              <p:cNvSpPr/>
              <p:nvPr/>
            </p:nvSpPr>
            <p:spPr>
              <a:xfrm>
                <a:off x="1179200" y="879650"/>
                <a:ext cx="14725" cy="20625"/>
              </a:xfrm>
              <a:custGeom>
                <a:rect b="b" l="l" r="r" t="t"/>
                <a:pathLst>
                  <a:path extrusionOk="0" h="825" w="589">
                    <a:moveTo>
                      <a:pt x="1" y="1"/>
                    </a:moveTo>
                    <a:cubicBezTo>
                      <a:pt x="56" y="46"/>
                      <a:pt x="101" y="104"/>
                      <a:pt x="149" y="156"/>
                    </a:cubicBezTo>
                    <a:lnTo>
                      <a:pt x="82" y="130"/>
                    </a:lnTo>
                    <a:lnTo>
                      <a:pt x="82" y="130"/>
                    </a:lnTo>
                    <a:lnTo>
                      <a:pt x="98" y="146"/>
                    </a:lnTo>
                    <a:cubicBezTo>
                      <a:pt x="353" y="407"/>
                      <a:pt x="101" y="188"/>
                      <a:pt x="340" y="469"/>
                    </a:cubicBezTo>
                    <a:cubicBezTo>
                      <a:pt x="327" y="459"/>
                      <a:pt x="321" y="456"/>
                      <a:pt x="315" y="453"/>
                    </a:cubicBezTo>
                    <a:lnTo>
                      <a:pt x="315" y="453"/>
                    </a:lnTo>
                    <a:cubicBezTo>
                      <a:pt x="424" y="559"/>
                      <a:pt x="543" y="808"/>
                      <a:pt x="589" y="825"/>
                    </a:cubicBezTo>
                    <a:cubicBezTo>
                      <a:pt x="564" y="782"/>
                      <a:pt x="464" y="563"/>
                      <a:pt x="478" y="563"/>
                    </a:cubicBezTo>
                    <a:lnTo>
                      <a:pt x="478" y="563"/>
                    </a:lnTo>
                    <a:cubicBezTo>
                      <a:pt x="479" y="563"/>
                      <a:pt x="480" y="564"/>
                      <a:pt x="482" y="566"/>
                    </a:cubicBezTo>
                    <a:cubicBezTo>
                      <a:pt x="415" y="485"/>
                      <a:pt x="340" y="340"/>
                      <a:pt x="301" y="298"/>
                    </a:cubicBezTo>
                    <a:lnTo>
                      <a:pt x="301" y="298"/>
                    </a:lnTo>
                    <a:cubicBezTo>
                      <a:pt x="331" y="351"/>
                      <a:pt x="340" y="371"/>
                      <a:pt x="335" y="371"/>
                    </a:cubicBezTo>
                    <a:cubicBezTo>
                      <a:pt x="326" y="371"/>
                      <a:pt x="265" y="298"/>
                      <a:pt x="201" y="249"/>
                    </a:cubicBezTo>
                    <a:cubicBezTo>
                      <a:pt x="172" y="212"/>
                      <a:pt x="176" y="207"/>
                      <a:pt x="184" y="207"/>
                    </a:cubicBezTo>
                    <a:cubicBezTo>
                      <a:pt x="187" y="207"/>
                      <a:pt x="190" y="208"/>
                      <a:pt x="193" y="208"/>
                    </a:cubicBezTo>
                    <a:cubicBezTo>
                      <a:pt x="200" y="208"/>
                      <a:pt x="203" y="204"/>
                      <a:pt x="179" y="175"/>
                    </a:cubicBezTo>
                    <a:cubicBezTo>
                      <a:pt x="117" y="117"/>
                      <a:pt x="66" y="4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5" name="Google Shape;655;p34"/>
              <p:cNvSpPr/>
              <p:nvPr/>
            </p:nvSpPr>
            <p:spPr>
              <a:xfrm>
                <a:off x="1185975" y="889925"/>
                <a:ext cx="1100" cy="1075"/>
              </a:xfrm>
              <a:custGeom>
                <a:rect b="b" l="l" r="r" t="t"/>
                <a:pathLst>
                  <a:path extrusionOk="0" h="43" w="44">
                    <a:moveTo>
                      <a:pt x="1" y="0"/>
                    </a:moveTo>
                    <a:lnTo>
                      <a:pt x="1" y="0"/>
                    </a:lnTo>
                    <a:cubicBezTo>
                      <a:pt x="24" y="26"/>
                      <a:pt x="33" y="35"/>
                      <a:pt x="44" y="42"/>
                    </a:cubicBezTo>
                    <a:cubicBezTo>
                      <a:pt x="27" y="23"/>
                      <a:pt x="14" y="1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6" name="Google Shape;656;p34"/>
              <p:cNvSpPr/>
              <p:nvPr/>
            </p:nvSpPr>
            <p:spPr>
              <a:xfrm>
                <a:off x="1199250" y="924800"/>
                <a:ext cx="325" cy="1550"/>
              </a:xfrm>
              <a:custGeom>
                <a:rect b="b" l="l" r="r" t="t"/>
                <a:pathLst>
                  <a:path extrusionOk="0" h="62" w="13">
                    <a:moveTo>
                      <a:pt x="0" y="1"/>
                    </a:moveTo>
                    <a:cubicBezTo>
                      <a:pt x="3" y="16"/>
                      <a:pt x="6" y="36"/>
                      <a:pt x="13" y="62"/>
                    </a:cubicBezTo>
                    <a:cubicBezTo>
                      <a:pt x="9" y="49"/>
                      <a:pt x="6" y="23"/>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7" name="Google Shape;657;p34"/>
              <p:cNvSpPr/>
              <p:nvPr/>
            </p:nvSpPr>
            <p:spPr>
              <a:xfrm>
                <a:off x="1186725" y="1022675"/>
                <a:ext cx="575" cy="2025"/>
              </a:xfrm>
              <a:custGeom>
                <a:rect b="b" l="l" r="r" t="t"/>
                <a:pathLst>
                  <a:path extrusionOk="0" h="81" w="23">
                    <a:moveTo>
                      <a:pt x="23" y="0"/>
                    </a:moveTo>
                    <a:cubicBezTo>
                      <a:pt x="17" y="13"/>
                      <a:pt x="3" y="58"/>
                      <a:pt x="0" y="81"/>
                    </a:cubicBezTo>
                    <a:lnTo>
                      <a:pt x="23" y="13"/>
                    </a:lnTo>
                    <a:lnTo>
                      <a:pt x="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8" name="Google Shape;658;p34"/>
              <p:cNvSpPr/>
              <p:nvPr/>
            </p:nvSpPr>
            <p:spPr>
              <a:xfrm>
                <a:off x="1191225" y="893800"/>
                <a:ext cx="1250" cy="1225"/>
              </a:xfrm>
              <a:custGeom>
                <a:rect b="b" l="l" r="r" t="t"/>
                <a:pathLst>
                  <a:path extrusionOk="0" h="49" w="50">
                    <a:moveTo>
                      <a:pt x="1" y="0"/>
                    </a:moveTo>
                    <a:lnTo>
                      <a:pt x="1" y="0"/>
                    </a:lnTo>
                    <a:cubicBezTo>
                      <a:pt x="14" y="13"/>
                      <a:pt x="27" y="26"/>
                      <a:pt x="50" y="48"/>
                    </a:cubicBezTo>
                    <a:cubicBezTo>
                      <a:pt x="27" y="16"/>
                      <a:pt x="11" y="7"/>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9" name="Google Shape;659;p34"/>
              <p:cNvSpPr/>
              <p:nvPr/>
            </p:nvSpPr>
            <p:spPr>
              <a:xfrm>
                <a:off x="1183075" y="1024600"/>
                <a:ext cx="2150" cy="5925"/>
              </a:xfrm>
              <a:custGeom>
                <a:rect b="b" l="l" r="r" t="t"/>
                <a:pathLst>
                  <a:path extrusionOk="0" h="237" w="86">
                    <a:moveTo>
                      <a:pt x="85" y="1"/>
                    </a:moveTo>
                    <a:cubicBezTo>
                      <a:pt x="69" y="26"/>
                      <a:pt x="46" y="65"/>
                      <a:pt x="36" y="68"/>
                    </a:cubicBezTo>
                    <a:cubicBezTo>
                      <a:pt x="17" y="129"/>
                      <a:pt x="14" y="175"/>
                      <a:pt x="1" y="236"/>
                    </a:cubicBezTo>
                    <a:cubicBezTo>
                      <a:pt x="17" y="165"/>
                      <a:pt x="46" y="88"/>
                      <a:pt x="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60" name="Google Shape;660;p34"/>
              <p:cNvSpPr/>
              <p:nvPr/>
            </p:nvSpPr>
            <p:spPr>
              <a:xfrm>
                <a:off x="1183000" y="1030500"/>
                <a:ext cx="100" cy="100"/>
              </a:xfrm>
              <a:custGeom>
                <a:rect b="b" l="l" r="r" t="t"/>
                <a:pathLst>
                  <a:path extrusionOk="0" h="4" w="4">
                    <a:moveTo>
                      <a:pt x="1" y="4"/>
                    </a:moveTo>
                    <a:lnTo>
                      <a:pt x="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61" name="Google Shape;661;p34"/>
              <p:cNvSpPr/>
              <p:nvPr/>
            </p:nvSpPr>
            <p:spPr>
              <a:xfrm>
                <a:off x="980575" y="843025"/>
                <a:ext cx="253400" cy="337550"/>
              </a:xfrm>
              <a:custGeom>
                <a:rect b="b" l="l" r="r" t="t"/>
                <a:pathLst>
                  <a:path extrusionOk="0" h="13502" w="10136">
                    <a:moveTo>
                      <a:pt x="6254" y="249"/>
                    </a:moveTo>
                    <a:cubicBezTo>
                      <a:pt x="6257" y="252"/>
                      <a:pt x="6263" y="255"/>
                      <a:pt x="6270" y="258"/>
                    </a:cubicBezTo>
                    <a:cubicBezTo>
                      <a:pt x="6264" y="255"/>
                      <a:pt x="6259" y="252"/>
                      <a:pt x="6254" y="249"/>
                    </a:cubicBezTo>
                    <a:close/>
                    <a:moveTo>
                      <a:pt x="5252" y="529"/>
                    </a:moveTo>
                    <a:cubicBezTo>
                      <a:pt x="5248" y="531"/>
                      <a:pt x="5247" y="532"/>
                      <a:pt x="5249" y="534"/>
                    </a:cubicBezTo>
                    <a:lnTo>
                      <a:pt x="5249" y="534"/>
                    </a:lnTo>
                    <a:cubicBezTo>
                      <a:pt x="5250" y="533"/>
                      <a:pt x="5252" y="531"/>
                      <a:pt x="5252" y="529"/>
                    </a:cubicBezTo>
                    <a:close/>
                    <a:moveTo>
                      <a:pt x="3973" y="629"/>
                    </a:moveTo>
                    <a:cubicBezTo>
                      <a:pt x="3973" y="629"/>
                      <a:pt x="3973" y="629"/>
                      <a:pt x="3973" y="629"/>
                    </a:cubicBezTo>
                    <a:cubicBezTo>
                      <a:pt x="3973" y="629"/>
                      <a:pt x="3973" y="629"/>
                      <a:pt x="3973" y="629"/>
                    </a:cubicBezTo>
                    <a:close/>
                    <a:moveTo>
                      <a:pt x="3737" y="639"/>
                    </a:moveTo>
                    <a:cubicBezTo>
                      <a:pt x="3718" y="659"/>
                      <a:pt x="3757" y="665"/>
                      <a:pt x="3598" y="697"/>
                    </a:cubicBezTo>
                    <a:cubicBezTo>
                      <a:pt x="3606" y="690"/>
                      <a:pt x="3600" y="686"/>
                      <a:pt x="3589" y="686"/>
                    </a:cubicBezTo>
                    <a:cubicBezTo>
                      <a:pt x="3585" y="686"/>
                      <a:pt x="3581" y="686"/>
                      <a:pt x="3576" y="687"/>
                    </a:cubicBezTo>
                    <a:lnTo>
                      <a:pt x="3737" y="639"/>
                    </a:lnTo>
                    <a:close/>
                    <a:moveTo>
                      <a:pt x="5498" y="426"/>
                    </a:moveTo>
                    <a:cubicBezTo>
                      <a:pt x="5578" y="426"/>
                      <a:pt x="5659" y="438"/>
                      <a:pt x="5740" y="445"/>
                    </a:cubicBezTo>
                    <a:cubicBezTo>
                      <a:pt x="5759" y="474"/>
                      <a:pt x="5766" y="494"/>
                      <a:pt x="5741" y="494"/>
                    </a:cubicBezTo>
                    <a:cubicBezTo>
                      <a:pt x="5733" y="494"/>
                      <a:pt x="5721" y="492"/>
                      <a:pt x="5705" y="487"/>
                    </a:cubicBezTo>
                    <a:lnTo>
                      <a:pt x="5705" y="487"/>
                    </a:lnTo>
                    <a:lnTo>
                      <a:pt x="5827" y="529"/>
                    </a:lnTo>
                    <a:lnTo>
                      <a:pt x="5633" y="510"/>
                    </a:lnTo>
                    <a:lnTo>
                      <a:pt x="5633" y="510"/>
                    </a:lnTo>
                    <a:cubicBezTo>
                      <a:pt x="5708" y="548"/>
                      <a:pt x="5843" y="545"/>
                      <a:pt x="5943" y="562"/>
                    </a:cubicBezTo>
                    <a:cubicBezTo>
                      <a:pt x="5972" y="571"/>
                      <a:pt x="5968" y="574"/>
                      <a:pt x="5943" y="574"/>
                    </a:cubicBezTo>
                    <a:cubicBezTo>
                      <a:pt x="5918" y="574"/>
                      <a:pt x="5872" y="571"/>
                      <a:pt x="5818" y="568"/>
                    </a:cubicBezTo>
                    <a:cubicBezTo>
                      <a:pt x="5768" y="566"/>
                      <a:pt x="5713" y="564"/>
                      <a:pt x="5663" y="564"/>
                    </a:cubicBezTo>
                    <a:cubicBezTo>
                      <a:pt x="5622" y="564"/>
                      <a:pt x="5585" y="565"/>
                      <a:pt x="5559" y="571"/>
                    </a:cubicBezTo>
                    <a:cubicBezTo>
                      <a:pt x="5544" y="573"/>
                      <a:pt x="5527" y="573"/>
                      <a:pt x="5509" y="573"/>
                    </a:cubicBezTo>
                    <a:cubicBezTo>
                      <a:pt x="5407" y="573"/>
                      <a:pt x="5262" y="548"/>
                      <a:pt x="5249" y="534"/>
                    </a:cubicBezTo>
                    <a:lnTo>
                      <a:pt x="5249" y="534"/>
                    </a:lnTo>
                    <a:cubicBezTo>
                      <a:pt x="5212" y="566"/>
                      <a:pt x="4893" y="553"/>
                      <a:pt x="4767" y="578"/>
                    </a:cubicBezTo>
                    <a:cubicBezTo>
                      <a:pt x="4711" y="583"/>
                      <a:pt x="4668" y="585"/>
                      <a:pt x="4634" y="585"/>
                    </a:cubicBezTo>
                    <a:cubicBezTo>
                      <a:pt x="4582" y="585"/>
                      <a:pt x="4550" y="580"/>
                      <a:pt x="4522" y="574"/>
                    </a:cubicBezTo>
                    <a:cubicBezTo>
                      <a:pt x="4496" y="570"/>
                      <a:pt x="4473" y="565"/>
                      <a:pt x="4440" y="565"/>
                    </a:cubicBezTo>
                    <a:cubicBezTo>
                      <a:pt x="4403" y="565"/>
                      <a:pt x="4354" y="570"/>
                      <a:pt x="4274" y="587"/>
                    </a:cubicBezTo>
                    <a:lnTo>
                      <a:pt x="4377" y="597"/>
                    </a:lnTo>
                    <a:cubicBezTo>
                      <a:pt x="4125" y="648"/>
                      <a:pt x="4038" y="668"/>
                      <a:pt x="3753" y="726"/>
                    </a:cubicBezTo>
                    <a:cubicBezTo>
                      <a:pt x="3715" y="704"/>
                      <a:pt x="3880" y="700"/>
                      <a:pt x="3938" y="671"/>
                    </a:cubicBezTo>
                    <a:lnTo>
                      <a:pt x="3802" y="671"/>
                    </a:lnTo>
                    <a:cubicBezTo>
                      <a:pt x="3849" y="659"/>
                      <a:pt x="3928" y="621"/>
                      <a:pt x="3959" y="621"/>
                    </a:cubicBezTo>
                    <a:cubicBezTo>
                      <a:pt x="3967" y="621"/>
                      <a:pt x="3972" y="623"/>
                      <a:pt x="3973" y="629"/>
                    </a:cubicBezTo>
                    <a:lnTo>
                      <a:pt x="3973" y="629"/>
                    </a:lnTo>
                    <a:cubicBezTo>
                      <a:pt x="3973" y="620"/>
                      <a:pt x="4008" y="597"/>
                      <a:pt x="3988" y="597"/>
                    </a:cubicBezTo>
                    <a:cubicBezTo>
                      <a:pt x="3976" y="597"/>
                      <a:pt x="3948" y="604"/>
                      <a:pt x="3889" y="623"/>
                    </a:cubicBezTo>
                    <a:cubicBezTo>
                      <a:pt x="3931" y="607"/>
                      <a:pt x="3970" y="584"/>
                      <a:pt x="4015" y="571"/>
                    </a:cubicBezTo>
                    <a:cubicBezTo>
                      <a:pt x="4005" y="568"/>
                      <a:pt x="3996" y="568"/>
                      <a:pt x="3983" y="568"/>
                    </a:cubicBezTo>
                    <a:lnTo>
                      <a:pt x="4102" y="542"/>
                    </a:lnTo>
                    <a:cubicBezTo>
                      <a:pt x="4125" y="542"/>
                      <a:pt x="4151" y="542"/>
                      <a:pt x="4180" y="539"/>
                    </a:cubicBezTo>
                    <a:cubicBezTo>
                      <a:pt x="4205" y="537"/>
                      <a:pt x="4233" y="535"/>
                      <a:pt x="4261" y="535"/>
                    </a:cubicBezTo>
                    <a:cubicBezTo>
                      <a:pt x="4283" y="535"/>
                      <a:pt x="4304" y="536"/>
                      <a:pt x="4326" y="539"/>
                    </a:cubicBezTo>
                    <a:cubicBezTo>
                      <a:pt x="4332" y="545"/>
                      <a:pt x="4251" y="565"/>
                      <a:pt x="4205" y="578"/>
                    </a:cubicBezTo>
                    <a:cubicBezTo>
                      <a:pt x="4326" y="568"/>
                      <a:pt x="4432" y="545"/>
                      <a:pt x="4500" y="535"/>
                    </a:cubicBezTo>
                    <a:lnTo>
                      <a:pt x="4500" y="535"/>
                    </a:lnTo>
                    <a:cubicBezTo>
                      <a:pt x="4464" y="538"/>
                      <a:pt x="4438" y="539"/>
                      <a:pt x="4420" y="539"/>
                    </a:cubicBezTo>
                    <a:cubicBezTo>
                      <a:pt x="4342" y="539"/>
                      <a:pt x="4401" y="519"/>
                      <a:pt x="4364" y="500"/>
                    </a:cubicBezTo>
                    <a:cubicBezTo>
                      <a:pt x="4481" y="477"/>
                      <a:pt x="4674" y="468"/>
                      <a:pt x="4742" y="455"/>
                    </a:cubicBezTo>
                    <a:cubicBezTo>
                      <a:pt x="4907" y="458"/>
                      <a:pt x="5039" y="490"/>
                      <a:pt x="4933" y="513"/>
                    </a:cubicBezTo>
                    <a:cubicBezTo>
                      <a:pt x="5036" y="504"/>
                      <a:pt x="5143" y="507"/>
                      <a:pt x="5256" y="490"/>
                    </a:cubicBezTo>
                    <a:lnTo>
                      <a:pt x="5256" y="490"/>
                    </a:lnTo>
                    <a:cubicBezTo>
                      <a:pt x="5235" y="493"/>
                      <a:pt x="5219" y="493"/>
                      <a:pt x="5206" y="493"/>
                    </a:cubicBezTo>
                    <a:cubicBezTo>
                      <a:pt x="5158" y="493"/>
                      <a:pt x="5151" y="481"/>
                      <a:pt x="5146" y="471"/>
                    </a:cubicBezTo>
                    <a:cubicBezTo>
                      <a:pt x="5139" y="461"/>
                      <a:pt x="5136" y="450"/>
                      <a:pt x="5096" y="450"/>
                    </a:cubicBezTo>
                    <a:cubicBezTo>
                      <a:pt x="5075" y="450"/>
                      <a:pt x="5041" y="453"/>
                      <a:pt x="4991" y="462"/>
                    </a:cubicBezTo>
                    <a:cubicBezTo>
                      <a:pt x="4952" y="443"/>
                      <a:pt x="5001" y="435"/>
                      <a:pt x="5077" y="435"/>
                    </a:cubicBezTo>
                    <a:cubicBezTo>
                      <a:pt x="5159" y="435"/>
                      <a:pt x="5275" y="445"/>
                      <a:pt x="5346" y="462"/>
                    </a:cubicBezTo>
                    <a:cubicBezTo>
                      <a:pt x="5275" y="465"/>
                      <a:pt x="5333" y="484"/>
                      <a:pt x="5317" y="493"/>
                    </a:cubicBezTo>
                    <a:cubicBezTo>
                      <a:pt x="5520" y="493"/>
                      <a:pt x="5426" y="455"/>
                      <a:pt x="5281" y="435"/>
                    </a:cubicBezTo>
                    <a:lnTo>
                      <a:pt x="5520" y="429"/>
                    </a:lnTo>
                    <a:lnTo>
                      <a:pt x="5498" y="426"/>
                    </a:lnTo>
                    <a:close/>
                    <a:moveTo>
                      <a:pt x="6179" y="781"/>
                    </a:moveTo>
                    <a:cubicBezTo>
                      <a:pt x="6187" y="783"/>
                      <a:pt x="6194" y="784"/>
                      <a:pt x="6200" y="785"/>
                    </a:cubicBezTo>
                    <a:lnTo>
                      <a:pt x="6200" y="785"/>
                    </a:lnTo>
                    <a:cubicBezTo>
                      <a:pt x="6193" y="784"/>
                      <a:pt x="6186" y="782"/>
                      <a:pt x="6179" y="781"/>
                    </a:cubicBezTo>
                    <a:close/>
                    <a:moveTo>
                      <a:pt x="6039" y="778"/>
                    </a:moveTo>
                    <a:lnTo>
                      <a:pt x="6039" y="778"/>
                    </a:lnTo>
                    <a:cubicBezTo>
                      <a:pt x="6059" y="781"/>
                      <a:pt x="6081" y="784"/>
                      <a:pt x="6105" y="787"/>
                    </a:cubicBezTo>
                    <a:cubicBezTo>
                      <a:pt x="6091" y="785"/>
                      <a:pt x="6067" y="781"/>
                      <a:pt x="6039" y="778"/>
                    </a:cubicBezTo>
                    <a:close/>
                    <a:moveTo>
                      <a:pt x="6408" y="248"/>
                    </a:moveTo>
                    <a:lnTo>
                      <a:pt x="6408" y="248"/>
                    </a:lnTo>
                    <a:cubicBezTo>
                      <a:pt x="6315" y="271"/>
                      <a:pt x="6702" y="361"/>
                      <a:pt x="6787" y="416"/>
                    </a:cubicBezTo>
                    <a:cubicBezTo>
                      <a:pt x="6703" y="402"/>
                      <a:pt x="6622" y="365"/>
                      <a:pt x="6611" y="365"/>
                    </a:cubicBezTo>
                    <a:cubicBezTo>
                      <a:pt x="6607" y="365"/>
                      <a:pt x="6615" y="372"/>
                      <a:pt x="6641" y="390"/>
                    </a:cubicBezTo>
                    <a:cubicBezTo>
                      <a:pt x="6370" y="329"/>
                      <a:pt x="6496" y="293"/>
                      <a:pt x="6263" y="274"/>
                    </a:cubicBezTo>
                    <a:lnTo>
                      <a:pt x="6263" y="274"/>
                    </a:lnTo>
                    <a:lnTo>
                      <a:pt x="6386" y="316"/>
                    </a:lnTo>
                    <a:cubicBezTo>
                      <a:pt x="6282" y="316"/>
                      <a:pt x="6127" y="264"/>
                      <a:pt x="6020" y="264"/>
                    </a:cubicBezTo>
                    <a:cubicBezTo>
                      <a:pt x="6017" y="264"/>
                      <a:pt x="6014" y="264"/>
                      <a:pt x="6012" y="264"/>
                    </a:cubicBezTo>
                    <a:cubicBezTo>
                      <a:pt x="5992" y="293"/>
                      <a:pt x="6179" y="300"/>
                      <a:pt x="6367" y="358"/>
                    </a:cubicBezTo>
                    <a:lnTo>
                      <a:pt x="6276" y="365"/>
                    </a:lnTo>
                    <a:cubicBezTo>
                      <a:pt x="6405" y="380"/>
                      <a:pt x="6531" y="416"/>
                      <a:pt x="6657" y="445"/>
                    </a:cubicBezTo>
                    <a:cubicBezTo>
                      <a:pt x="6730" y="444"/>
                      <a:pt x="6724" y="427"/>
                      <a:pt x="6758" y="427"/>
                    </a:cubicBezTo>
                    <a:cubicBezTo>
                      <a:pt x="6781" y="427"/>
                      <a:pt x="6823" y="435"/>
                      <a:pt x="6922" y="462"/>
                    </a:cubicBezTo>
                    <a:cubicBezTo>
                      <a:pt x="6997" y="515"/>
                      <a:pt x="7043" y="564"/>
                      <a:pt x="7044" y="594"/>
                    </a:cubicBezTo>
                    <a:lnTo>
                      <a:pt x="7044" y="594"/>
                    </a:lnTo>
                    <a:cubicBezTo>
                      <a:pt x="7043" y="593"/>
                      <a:pt x="7042" y="593"/>
                      <a:pt x="7042" y="593"/>
                    </a:cubicBezTo>
                    <a:lnTo>
                      <a:pt x="7042" y="593"/>
                    </a:lnTo>
                    <a:cubicBezTo>
                      <a:pt x="7042" y="594"/>
                      <a:pt x="7043" y="594"/>
                      <a:pt x="7044" y="594"/>
                    </a:cubicBezTo>
                    <a:lnTo>
                      <a:pt x="7044" y="594"/>
                    </a:lnTo>
                    <a:cubicBezTo>
                      <a:pt x="7044" y="594"/>
                      <a:pt x="7044" y="594"/>
                      <a:pt x="7044" y="594"/>
                    </a:cubicBezTo>
                    <a:lnTo>
                      <a:pt x="7044" y="594"/>
                    </a:lnTo>
                    <a:cubicBezTo>
                      <a:pt x="7138" y="599"/>
                      <a:pt x="7350" y="698"/>
                      <a:pt x="7571" y="830"/>
                    </a:cubicBezTo>
                    <a:cubicBezTo>
                      <a:pt x="7539" y="810"/>
                      <a:pt x="7504" y="800"/>
                      <a:pt x="7468" y="787"/>
                    </a:cubicBezTo>
                    <a:lnTo>
                      <a:pt x="7468" y="787"/>
                    </a:lnTo>
                    <a:cubicBezTo>
                      <a:pt x="7646" y="894"/>
                      <a:pt x="7717" y="930"/>
                      <a:pt x="7798" y="966"/>
                    </a:cubicBezTo>
                    <a:cubicBezTo>
                      <a:pt x="7787" y="966"/>
                      <a:pt x="7798" y="978"/>
                      <a:pt x="7820" y="1000"/>
                    </a:cubicBezTo>
                    <a:cubicBezTo>
                      <a:pt x="7921" y="1068"/>
                      <a:pt x="7995" y="1112"/>
                      <a:pt x="8018" y="1112"/>
                    </a:cubicBezTo>
                    <a:cubicBezTo>
                      <a:pt x="8030" y="1112"/>
                      <a:pt x="8028" y="1100"/>
                      <a:pt x="8008" y="1072"/>
                    </a:cubicBezTo>
                    <a:lnTo>
                      <a:pt x="7953" y="1036"/>
                    </a:lnTo>
                    <a:cubicBezTo>
                      <a:pt x="7926" y="1000"/>
                      <a:pt x="7898" y="969"/>
                      <a:pt x="7865" y="936"/>
                    </a:cubicBezTo>
                    <a:cubicBezTo>
                      <a:pt x="7863" y="936"/>
                      <a:pt x="7861" y="937"/>
                      <a:pt x="7859" y="937"/>
                    </a:cubicBezTo>
                    <a:cubicBezTo>
                      <a:pt x="7781" y="937"/>
                      <a:pt x="7505" y="721"/>
                      <a:pt x="7310" y="645"/>
                    </a:cubicBezTo>
                    <a:lnTo>
                      <a:pt x="7310" y="645"/>
                    </a:lnTo>
                    <a:cubicBezTo>
                      <a:pt x="7438" y="691"/>
                      <a:pt x="7577" y="700"/>
                      <a:pt x="7704" y="833"/>
                    </a:cubicBezTo>
                    <a:lnTo>
                      <a:pt x="7704" y="800"/>
                    </a:lnTo>
                    <a:cubicBezTo>
                      <a:pt x="7843" y="891"/>
                      <a:pt x="7936" y="981"/>
                      <a:pt x="8020" y="1024"/>
                    </a:cubicBezTo>
                    <a:cubicBezTo>
                      <a:pt x="7972" y="985"/>
                      <a:pt x="7920" y="946"/>
                      <a:pt x="7865" y="914"/>
                    </a:cubicBezTo>
                    <a:lnTo>
                      <a:pt x="7875" y="904"/>
                    </a:lnTo>
                    <a:cubicBezTo>
                      <a:pt x="7771" y="839"/>
                      <a:pt x="7665" y="772"/>
                      <a:pt x="7507" y="675"/>
                    </a:cubicBezTo>
                    <a:cubicBezTo>
                      <a:pt x="7400" y="645"/>
                      <a:pt x="7306" y="604"/>
                      <a:pt x="7042" y="490"/>
                    </a:cubicBezTo>
                    <a:lnTo>
                      <a:pt x="7054" y="487"/>
                    </a:lnTo>
                    <a:cubicBezTo>
                      <a:pt x="6860" y="452"/>
                      <a:pt x="6557" y="268"/>
                      <a:pt x="6408" y="248"/>
                    </a:cubicBezTo>
                    <a:close/>
                    <a:moveTo>
                      <a:pt x="3537" y="578"/>
                    </a:moveTo>
                    <a:cubicBezTo>
                      <a:pt x="3537" y="578"/>
                      <a:pt x="3437" y="645"/>
                      <a:pt x="3321" y="717"/>
                    </a:cubicBezTo>
                    <a:cubicBezTo>
                      <a:pt x="3202" y="781"/>
                      <a:pt x="3078" y="875"/>
                      <a:pt x="3020" y="917"/>
                    </a:cubicBezTo>
                    <a:cubicBezTo>
                      <a:pt x="2859" y="988"/>
                      <a:pt x="2701" y="1082"/>
                      <a:pt x="2601" y="1130"/>
                    </a:cubicBezTo>
                    <a:lnTo>
                      <a:pt x="2646" y="1097"/>
                    </a:lnTo>
                    <a:cubicBezTo>
                      <a:pt x="3004" y="891"/>
                      <a:pt x="3120" y="855"/>
                      <a:pt x="3066" y="845"/>
                    </a:cubicBezTo>
                    <a:cubicBezTo>
                      <a:pt x="3017" y="845"/>
                      <a:pt x="2804" y="894"/>
                      <a:pt x="2568" y="997"/>
                    </a:cubicBezTo>
                    <a:cubicBezTo>
                      <a:pt x="2691" y="927"/>
                      <a:pt x="2820" y="859"/>
                      <a:pt x="2956" y="807"/>
                    </a:cubicBezTo>
                    <a:cubicBezTo>
                      <a:pt x="3088" y="745"/>
                      <a:pt x="3227" y="694"/>
                      <a:pt x="3366" y="652"/>
                    </a:cubicBezTo>
                    <a:lnTo>
                      <a:pt x="3327" y="648"/>
                    </a:lnTo>
                    <a:cubicBezTo>
                      <a:pt x="3418" y="623"/>
                      <a:pt x="3482" y="578"/>
                      <a:pt x="3537" y="578"/>
                    </a:cubicBezTo>
                    <a:close/>
                    <a:moveTo>
                      <a:pt x="7936" y="1372"/>
                    </a:moveTo>
                    <a:cubicBezTo>
                      <a:pt x="7948" y="1382"/>
                      <a:pt x="7959" y="1389"/>
                      <a:pt x="7969" y="1396"/>
                    </a:cubicBezTo>
                    <a:lnTo>
                      <a:pt x="7969" y="1396"/>
                    </a:lnTo>
                    <a:cubicBezTo>
                      <a:pt x="7958" y="1388"/>
                      <a:pt x="7947" y="1380"/>
                      <a:pt x="7936" y="1372"/>
                    </a:cubicBezTo>
                    <a:close/>
                    <a:moveTo>
                      <a:pt x="1731" y="1333"/>
                    </a:moveTo>
                    <a:cubicBezTo>
                      <a:pt x="1733" y="1333"/>
                      <a:pt x="1734" y="1333"/>
                      <a:pt x="1735" y="1334"/>
                    </a:cubicBezTo>
                    <a:lnTo>
                      <a:pt x="1735" y="1334"/>
                    </a:lnTo>
                    <a:cubicBezTo>
                      <a:pt x="1710" y="1357"/>
                      <a:pt x="1683" y="1383"/>
                      <a:pt x="1654" y="1411"/>
                    </a:cubicBezTo>
                    <a:lnTo>
                      <a:pt x="1657" y="1401"/>
                    </a:lnTo>
                    <a:cubicBezTo>
                      <a:pt x="1667" y="1392"/>
                      <a:pt x="1671" y="1382"/>
                      <a:pt x="1674" y="1376"/>
                    </a:cubicBezTo>
                    <a:cubicBezTo>
                      <a:pt x="1703" y="1351"/>
                      <a:pt x="1719" y="1333"/>
                      <a:pt x="1731" y="1333"/>
                    </a:cubicBezTo>
                    <a:close/>
                    <a:moveTo>
                      <a:pt x="2407" y="1254"/>
                    </a:moveTo>
                    <a:cubicBezTo>
                      <a:pt x="2410" y="1254"/>
                      <a:pt x="2412" y="1256"/>
                      <a:pt x="2410" y="1259"/>
                    </a:cubicBezTo>
                    <a:cubicBezTo>
                      <a:pt x="2416" y="1295"/>
                      <a:pt x="2239" y="1427"/>
                      <a:pt x="2203" y="1489"/>
                    </a:cubicBezTo>
                    <a:cubicBezTo>
                      <a:pt x="2172" y="1525"/>
                      <a:pt x="2026" y="1655"/>
                      <a:pt x="2004" y="1655"/>
                    </a:cubicBezTo>
                    <a:cubicBezTo>
                      <a:pt x="2000" y="1655"/>
                      <a:pt x="2000" y="1651"/>
                      <a:pt x="2003" y="1644"/>
                    </a:cubicBezTo>
                    <a:cubicBezTo>
                      <a:pt x="2148" y="1537"/>
                      <a:pt x="2074" y="1472"/>
                      <a:pt x="2242" y="1414"/>
                    </a:cubicBezTo>
                    <a:cubicBezTo>
                      <a:pt x="2246" y="1403"/>
                      <a:pt x="2242" y="1398"/>
                      <a:pt x="2234" y="1398"/>
                    </a:cubicBezTo>
                    <a:cubicBezTo>
                      <a:pt x="2220" y="1398"/>
                      <a:pt x="2190" y="1413"/>
                      <a:pt x="2155" y="1434"/>
                    </a:cubicBezTo>
                    <a:cubicBezTo>
                      <a:pt x="2167" y="1417"/>
                      <a:pt x="2178" y="1407"/>
                      <a:pt x="2174" y="1401"/>
                    </a:cubicBezTo>
                    <a:cubicBezTo>
                      <a:pt x="2229" y="1362"/>
                      <a:pt x="2281" y="1327"/>
                      <a:pt x="2330" y="1295"/>
                    </a:cubicBezTo>
                    <a:cubicBezTo>
                      <a:pt x="2364" y="1272"/>
                      <a:pt x="2397" y="1254"/>
                      <a:pt x="2407" y="1254"/>
                    </a:cubicBezTo>
                    <a:close/>
                    <a:moveTo>
                      <a:pt x="1419" y="2131"/>
                    </a:moveTo>
                    <a:lnTo>
                      <a:pt x="1415" y="2176"/>
                    </a:lnTo>
                    <a:cubicBezTo>
                      <a:pt x="1383" y="2209"/>
                      <a:pt x="1367" y="2215"/>
                      <a:pt x="1350" y="2215"/>
                    </a:cubicBezTo>
                    <a:lnTo>
                      <a:pt x="1419" y="2131"/>
                    </a:lnTo>
                    <a:close/>
                    <a:moveTo>
                      <a:pt x="1206" y="2412"/>
                    </a:moveTo>
                    <a:cubicBezTo>
                      <a:pt x="1202" y="2419"/>
                      <a:pt x="1202" y="2422"/>
                      <a:pt x="1199" y="2428"/>
                    </a:cubicBezTo>
                    <a:cubicBezTo>
                      <a:pt x="1170" y="2477"/>
                      <a:pt x="1154" y="2500"/>
                      <a:pt x="1140" y="2512"/>
                    </a:cubicBezTo>
                    <a:cubicBezTo>
                      <a:pt x="1163" y="2480"/>
                      <a:pt x="1186" y="2445"/>
                      <a:pt x="1206" y="2412"/>
                    </a:cubicBezTo>
                    <a:close/>
                    <a:moveTo>
                      <a:pt x="8744" y="3256"/>
                    </a:moveTo>
                    <a:cubicBezTo>
                      <a:pt x="8745" y="3261"/>
                      <a:pt x="8746" y="3266"/>
                      <a:pt x="8747" y="3272"/>
                    </a:cubicBezTo>
                    <a:cubicBezTo>
                      <a:pt x="8746" y="3266"/>
                      <a:pt x="8745" y="3261"/>
                      <a:pt x="8744" y="3256"/>
                    </a:cubicBezTo>
                    <a:close/>
                    <a:moveTo>
                      <a:pt x="6547" y="597"/>
                    </a:moveTo>
                    <a:cubicBezTo>
                      <a:pt x="6635" y="623"/>
                      <a:pt x="6722" y="642"/>
                      <a:pt x="6796" y="671"/>
                    </a:cubicBezTo>
                    <a:lnTo>
                      <a:pt x="6802" y="704"/>
                    </a:lnTo>
                    <a:cubicBezTo>
                      <a:pt x="7181" y="865"/>
                      <a:pt x="7477" y="955"/>
                      <a:pt x="7820" y="1233"/>
                    </a:cubicBezTo>
                    <a:cubicBezTo>
                      <a:pt x="7767" y="1210"/>
                      <a:pt x="7655" y="1127"/>
                      <a:pt x="7643" y="1127"/>
                    </a:cubicBezTo>
                    <a:cubicBezTo>
                      <a:pt x="7642" y="1127"/>
                      <a:pt x="7642" y="1128"/>
                      <a:pt x="7643" y="1130"/>
                    </a:cubicBezTo>
                    <a:cubicBezTo>
                      <a:pt x="7856" y="1282"/>
                      <a:pt x="7862" y="1221"/>
                      <a:pt x="8039" y="1411"/>
                    </a:cubicBezTo>
                    <a:cubicBezTo>
                      <a:pt x="7969" y="1354"/>
                      <a:pt x="7943" y="1334"/>
                      <a:pt x="7940" y="1334"/>
                    </a:cubicBezTo>
                    <a:lnTo>
                      <a:pt x="7940" y="1334"/>
                    </a:lnTo>
                    <a:cubicBezTo>
                      <a:pt x="7936" y="1334"/>
                      <a:pt x="7961" y="1358"/>
                      <a:pt x="7984" y="1382"/>
                    </a:cubicBezTo>
                    <a:cubicBezTo>
                      <a:pt x="8008" y="1405"/>
                      <a:pt x="8031" y="1430"/>
                      <a:pt x="8023" y="1430"/>
                    </a:cubicBezTo>
                    <a:cubicBezTo>
                      <a:pt x="8019" y="1430"/>
                      <a:pt x="8003" y="1421"/>
                      <a:pt x="7969" y="1396"/>
                    </a:cubicBezTo>
                    <a:lnTo>
                      <a:pt x="7969" y="1396"/>
                    </a:lnTo>
                    <a:cubicBezTo>
                      <a:pt x="8334" y="1673"/>
                      <a:pt x="8554" y="2113"/>
                      <a:pt x="8682" y="2370"/>
                    </a:cubicBezTo>
                    <a:cubicBezTo>
                      <a:pt x="8680" y="2357"/>
                      <a:pt x="8681" y="2351"/>
                      <a:pt x="8683" y="2351"/>
                    </a:cubicBezTo>
                    <a:cubicBezTo>
                      <a:pt x="8696" y="2351"/>
                      <a:pt x="8754" y="2478"/>
                      <a:pt x="8760" y="2483"/>
                    </a:cubicBezTo>
                    <a:cubicBezTo>
                      <a:pt x="8772" y="2517"/>
                      <a:pt x="8773" y="2532"/>
                      <a:pt x="8768" y="2532"/>
                    </a:cubicBezTo>
                    <a:cubicBezTo>
                      <a:pt x="8763" y="2532"/>
                      <a:pt x="8749" y="2512"/>
                      <a:pt x="8737" y="2480"/>
                    </a:cubicBezTo>
                    <a:lnTo>
                      <a:pt x="8737" y="2480"/>
                    </a:lnTo>
                    <a:cubicBezTo>
                      <a:pt x="8773" y="2609"/>
                      <a:pt x="8769" y="2651"/>
                      <a:pt x="8749" y="2651"/>
                    </a:cubicBezTo>
                    <a:cubicBezTo>
                      <a:pt x="8746" y="2651"/>
                      <a:pt x="8742" y="2650"/>
                      <a:pt x="8737" y="2648"/>
                    </a:cubicBezTo>
                    <a:cubicBezTo>
                      <a:pt x="8695" y="2551"/>
                      <a:pt x="8660" y="2451"/>
                      <a:pt x="8615" y="2357"/>
                    </a:cubicBezTo>
                    <a:lnTo>
                      <a:pt x="8615" y="2357"/>
                    </a:lnTo>
                    <a:cubicBezTo>
                      <a:pt x="8653" y="2454"/>
                      <a:pt x="8650" y="2516"/>
                      <a:pt x="8676" y="2590"/>
                    </a:cubicBezTo>
                    <a:lnTo>
                      <a:pt x="8679" y="2590"/>
                    </a:lnTo>
                    <a:cubicBezTo>
                      <a:pt x="8689" y="2625"/>
                      <a:pt x="8705" y="2661"/>
                      <a:pt x="8731" y="2710"/>
                    </a:cubicBezTo>
                    <a:cubicBezTo>
                      <a:pt x="8749" y="2738"/>
                      <a:pt x="8755" y="2745"/>
                      <a:pt x="8759" y="2745"/>
                    </a:cubicBezTo>
                    <a:cubicBezTo>
                      <a:pt x="8762" y="2745"/>
                      <a:pt x="8765" y="2743"/>
                      <a:pt x="8770" y="2741"/>
                    </a:cubicBezTo>
                    <a:cubicBezTo>
                      <a:pt x="8811" y="2835"/>
                      <a:pt x="8867" y="2952"/>
                      <a:pt x="8928" y="3107"/>
                    </a:cubicBezTo>
                    <a:lnTo>
                      <a:pt x="8922" y="3097"/>
                    </a:lnTo>
                    <a:lnTo>
                      <a:pt x="8963" y="3439"/>
                    </a:lnTo>
                    <a:lnTo>
                      <a:pt x="8944" y="3400"/>
                    </a:lnTo>
                    <a:lnTo>
                      <a:pt x="8944" y="3400"/>
                    </a:lnTo>
                    <a:cubicBezTo>
                      <a:pt x="8963" y="3465"/>
                      <a:pt x="8973" y="3533"/>
                      <a:pt x="8980" y="3597"/>
                    </a:cubicBezTo>
                    <a:cubicBezTo>
                      <a:pt x="8963" y="3597"/>
                      <a:pt x="8960" y="3610"/>
                      <a:pt x="8957" y="3624"/>
                    </a:cubicBezTo>
                    <a:cubicBezTo>
                      <a:pt x="8957" y="3637"/>
                      <a:pt x="8954" y="3651"/>
                      <a:pt x="8948" y="3651"/>
                    </a:cubicBezTo>
                    <a:cubicBezTo>
                      <a:pt x="8947" y="3651"/>
                      <a:pt x="8945" y="3650"/>
                      <a:pt x="8944" y="3649"/>
                    </a:cubicBezTo>
                    <a:lnTo>
                      <a:pt x="8944" y="3649"/>
                    </a:lnTo>
                    <a:cubicBezTo>
                      <a:pt x="8886" y="3772"/>
                      <a:pt x="8970" y="4092"/>
                      <a:pt x="8928" y="4360"/>
                    </a:cubicBezTo>
                    <a:lnTo>
                      <a:pt x="8918" y="4318"/>
                    </a:lnTo>
                    <a:lnTo>
                      <a:pt x="8918" y="4318"/>
                    </a:lnTo>
                    <a:cubicBezTo>
                      <a:pt x="8931" y="4466"/>
                      <a:pt x="8867" y="4822"/>
                      <a:pt x="8828" y="5051"/>
                    </a:cubicBezTo>
                    <a:lnTo>
                      <a:pt x="8825" y="5041"/>
                    </a:lnTo>
                    <a:cubicBezTo>
                      <a:pt x="8829" y="4947"/>
                      <a:pt x="8823" y="4902"/>
                      <a:pt x="8812" y="4902"/>
                    </a:cubicBezTo>
                    <a:cubicBezTo>
                      <a:pt x="8806" y="4902"/>
                      <a:pt x="8800" y="4913"/>
                      <a:pt x="8792" y="4934"/>
                    </a:cubicBezTo>
                    <a:cubicBezTo>
                      <a:pt x="8795" y="4876"/>
                      <a:pt x="8795" y="4818"/>
                      <a:pt x="8795" y="4764"/>
                    </a:cubicBezTo>
                    <a:cubicBezTo>
                      <a:pt x="8805" y="4686"/>
                      <a:pt x="8818" y="4469"/>
                      <a:pt x="8847" y="4454"/>
                    </a:cubicBezTo>
                    <a:lnTo>
                      <a:pt x="8847" y="4454"/>
                    </a:lnTo>
                    <a:cubicBezTo>
                      <a:pt x="8838" y="4545"/>
                      <a:pt x="8836" y="4579"/>
                      <a:pt x="8841" y="4579"/>
                    </a:cubicBezTo>
                    <a:cubicBezTo>
                      <a:pt x="8844" y="4579"/>
                      <a:pt x="8852" y="4559"/>
                      <a:pt x="8863" y="4527"/>
                    </a:cubicBezTo>
                    <a:cubicBezTo>
                      <a:pt x="8863" y="4369"/>
                      <a:pt x="8882" y="4081"/>
                      <a:pt x="8840" y="4081"/>
                    </a:cubicBezTo>
                    <a:cubicBezTo>
                      <a:pt x="8839" y="4081"/>
                      <a:pt x="8838" y="4081"/>
                      <a:pt x="8837" y="4082"/>
                    </a:cubicBezTo>
                    <a:cubicBezTo>
                      <a:pt x="8837" y="3859"/>
                      <a:pt x="8847" y="4014"/>
                      <a:pt x="8860" y="3856"/>
                    </a:cubicBezTo>
                    <a:cubicBezTo>
                      <a:pt x="8863" y="3853"/>
                      <a:pt x="8865" y="3851"/>
                      <a:pt x="8867" y="3851"/>
                    </a:cubicBezTo>
                    <a:cubicBezTo>
                      <a:pt x="8879" y="3851"/>
                      <a:pt x="8887" y="3897"/>
                      <a:pt x="8895" y="3946"/>
                    </a:cubicBezTo>
                    <a:cubicBezTo>
                      <a:pt x="8886" y="3727"/>
                      <a:pt x="8899" y="3507"/>
                      <a:pt x="8856" y="3294"/>
                    </a:cubicBezTo>
                    <a:cubicBezTo>
                      <a:pt x="8856" y="3293"/>
                      <a:pt x="8855" y="3293"/>
                      <a:pt x="8854" y="3293"/>
                    </a:cubicBezTo>
                    <a:cubicBezTo>
                      <a:pt x="8847" y="3293"/>
                      <a:pt x="8844" y="3358"/>
                      <a:pt x="8844" y="3423"/>
                    </a:cubicBezTo>
                    <a:cubicBezTo>
                      <a:pt x="8842" y="3487"/>
                      <a:pt x="8841" y="3552"/>
                      <a:pt x="8832" y="3552"/>
                    </a:cubicBezTo>
                    <a:cubicBezTo>
                      <a:pt x="8827" y="3552"/>
                      <a:pt x="8819" y="3535"/>
                      <a:pt x="8808" y="3491"/>
                    </a:cubicBezTo>
                    <a:cubicBezTo>
                      <a:pt x="8792" y="3439"/>
                      <a:pt x="8744" y="3449"/>
                      <a:pt x="8734" y="3236"/>
                    </a:cubicBezTo>
                    <a:cubicBezTo>
                      <a:pt x="8734" y="3236"/>
                      <a:pt x="8735" y="3236"/>
                      <a:pt x="8735" y="3236"/>
                    </a:cubicBezTo>
                    <a:cubicBezTo>
                      <a:pt x="8737" y="3236"/>
                      <a:pt x="8741" y="3243"/>
                      <a:pt x="8744" y="3256"/>
                    </a:cubicBezTo>
                    <a:lnTo>
                      <a:pt x="8744" y="3256"/>
                    </a:lnTo>
                    <a:cubicBezTo>
                      <a:pt x="8730" y="3172"/>
                      <a:pt x="8749" y="3150"/>
                      <a:pt x="8728" y="3052"/>
                    </a:cubicBezTo>
                    <a:cubicBezTo>
                      <a:pt x="8730" y="3047"/>
                      <a:pt x="8733" y="3046"/>
                      <a:pt x="8736" y="3046"/>
                    </a:cubicBezTo>
                    <a:cubicBezTo>
                      <a:pt x="8759" y="3046"/>
                      <a:pt x="8781" y="3182"/>
                      <a:pt x="8802" y="3245"/>
                    </a:cubicBezTo>
                    <a:cubicBezTo>
                      <a:pt x="8789" y="3175"/>
                      <a:pt x="8770" y="3100"/>
                      <a:pt x="8750" y="3026"/>
                    </a:cubicBezTo>
                    <a:lnTo>
                      <a:pt x="8750" y="3026"/>
                    </a:lnTo>
                    <a:lnTo>
                      <a:pt x="8767" y="3042"/>
                    </a:lnTo>
                    <a:lnTo>
                      <a:pt x="8705" y="2819"/>
                    </a:lnTo>
                    <a:cubicBezTo>
                      <a:pt x="8699" y="2807"/>
                      <a:pt x="8695" y="2802"/>
                      <a:pt x="8693" y="2802"/>
                    </a:cubicBezTo>
                    <a:lnTo>
                      <a:pt x="8693" y="2802"/>
                    </a:lnTo>
                    <a:cubicBezTo>
                      <a:pt x="8680" y="2802"/>
                      <a:pt x="8738" y="2993"/>
                      <a:pt x="8728" y="3007"/>
                    </a:cubicBezTo>
                    <a:lnTo>
                      <a:pt x="8673" y="2868"/>
                    </a:lnTo>
                    <a:cubicBezTo>
                      <a:pt x="8640" y="2703"/>
                      <a:pt x="8446" y="2309"/>
                      <a:pt x="8401" y="2160"/>
                    </a:cubicBezTo>
                    <a:cubicBezTo>
                      <a:pt x="8354" y="2068"/>
                      <a:pt x="8336" y="2051"/>
                      <a:pt x="8322" y="2051"/>
                    </a:cubicBezTo>
                    <a:cubicBezTo>
                      <a:pt x="8318" y="2051"/>
                      <a:pt x="8314" y="2052"/>
                      <a:pt x="8311" y="2054"/>
                    </a:cubicBezTo>
                    <a:cubicBezTo>
                      <a:pt x="8308" y="2055"/>
                      <a:pt x="8304" y="2057"/>
                      <a:pt x="8299" y="2057"/>
                    </a:cubicBezTo>
                    <a:cubicBezTo>
                      <a:pt x="8294" y="2057"/>
                      <a:pt x="8288" y="2055"/>
                      <a:pt x="8282" y="2051"/>
                    </a:cubicBezTo>
                    <a:cubicBezTo>
                      <a:pt x="8188" y="1976"/>
                      <a:pt x="8166" y="1860"/>
                      <a:pt x="8072" y="1789"/>
                    </a:cubicBezTo>
                    <a:cubicBezTo>
                      <a:pt x="8071" y="1791"/>
                      <a:pt x="8069" y="1791"/>
                      <a:pt x="8067" y="1791"/>
                    </a:cubicBezTo>
                    <a:cubicBezTo>
                      <a:pt x="8056" y="1791"/>
                      <a:pt x="8034" y="1775"/>
                      <a:pt x="8011" y="1756"/>
                    </a:cubicBezTo>
                    <a:cubicBezTo>
                      <a:pt x="7989" y="1740"/>
                      <a:pt x="7966" y="1725"/>
                      <a:pt x="7952" y="1725"/>
                    </a:cubicBezTo>
                    <a:cubicBezTo>
                      <a:pt x="7948" y="1725"/>
                      <a:pt x="7945" y="1726"/>
                      <a:pt x="7943" y="1728"/>
                    </a:cubicBezTo>
                    <a:cubicBezTo>
                      <a:pt x="7904" y="1683"/>
                      <a:pt x="7865" y="1634"/>
                      <a:pt x="7817" y="1592"/>
                    </a:cubicBezTo>
                    <a:cubicBezTo>
                      <a:pt x="7808" y="1588"/>
                      <a:pt x="7802" y="1587"/>
                      <a:pt x="7798" y="1587"/>
                    </a:cubicBezTo>
                    <a:cubicBezTo>
                      <a:pt x="7761" y="1587"/>
                      <a:pt x="7973" y="1752"/>
                      <a:pt x="7984" y="1802"/>
                    </a:cubicBezTo>
                    <a:cubicBezTo>
                      <a:pt x="7992" y="1823"/>
                      <a:pt x="7992" y="1831"/>
                      <a:pt x="7987" y="1831"/>
                    </a:cubicBezTo>
                    <a:cubicBezTo>
                      <a:pt x="7980" y="1831"/>
                      <a:pt x="7963" y="1816"/>
                      <a:pt x="7946" y="1799"/>
                    </a:cubicBezTo>
                    <a:cubicBezTo>
                      <a:pt x="7928" y="1781"/>
                      <a:pt x="7912" y="1763"/>
                      <a:pt x="7908" y="1763"/>
                    </a:cubicBezTo>
                    <a:lnTo>
                      <a:pt x="7908" y="1763"/>
                    </a:lnTo>
                    <a:cubicBezTo>
                      <a:pt x="7906" y="1763"/>
                      <a:pt x="7907" y="1767"/>
                      <a:pt x="7911" y="1776"/>
                    </a:cubicBezTo>
                    <a:cubicBezTo>
                      <a:pt x="8004" y="1872"/>
                      <a:pt x="8030" y="1866"/>
                      <a:pt x="8078" y="1911"/>
                    </a:cubicBezTo>
                    <a:cubicBezTo>
                      <a:pt x="8127" y="1976"/>
                      <a:pt x="8143" y="2015"/>
                      <a:pt x="8130" y="2021"/>
                    </a:cubicBezTo>
                    <a:cubicBezTo>
                      <a:pt x="8017" y="1834"/>
                      <a:pt x="8033" y="1950"/>
                      <a:pt x="7920" y="1811"/>
                    </a:cubicBezTo>
                    <a:lnTo>
                      <a:pt x="7923" y="1802"/>
                    </a:lnTo>
                    <a:lnTo>
                      <a:pt x="7923" y="1802"/>
                    </a:lnTo>
                    <a:cubicBezTo>
                      <a:pt x="7922" y="1802"/>
                      <a:pt x="7922" y="1803"/>
                      <a:pt x="7921" y="1803"/>
                    </a:cubicBezTo>
                    <a:cubicBezTo>
                      <a:pt x="7890" y="1803"/>
                      <a:pt x="7734" y="1623"/>
                      <a:pt x="7649" y="1579"/>
                    </a:cubicBezTo>
                    <a:cubicBezTo>
                      <a:pt x="7615" y="1538"/>
                      <a:pt x="7609" y="1523"/>
                      <a:pt x="7618" y="1523"/>
                    </a:cubicBezTo>
                    <a:cubicBezTo>
                      <a:pt x="7632" y="1523"/>
                      <a:pt x="7674" y="1551"/>
                      <a:pt x="7713" y="1579"/>
                    </a:cubicBezTo>
                    <a:cubicBezTo>
                      <a:pt x="7755" y="1606"/>
                      <a:pt x="7793" y="1635"/>
                      <a:pt x="7800" y="1635"/>
                    </a:cubicBezTo>
                    <a:cubicBezTo>
                      <a:pt x="7800" y="1635"/>
                      <a:pt x="7801" y="1634"/>
                      <a:pt x="7801" y="1634"/>
                    </a:cubicBezTo>
                    <a:lnTo>
                      <a:pt x="7610" y="1485"/>
                    </a:lnTo>
                    <a:lnTo>
                      <a:pt x="7610" y="1485"/>
                    </a:lnTo>
                    <a:cubicBezTo>
                      <a:pt x="7635" y="1500"/>
                      <a:pt x="7648" y="1504"/>
                      <a:pt x="7657" y="1504"/>
                    </a:cubicBezTo>
                    <a:cubicBezTo>
                      <a:pt x="7663" y="1504"/>
                      <a:pt x="7667" y="1502"/>
                      <a:pt x="7671" y="1501"/>
                    </a:cubicBezTo>
                    <a:cubicBezTo>
                      <a:pt x="7675" y="1499"/>
                      <a:pt x="7678" y="1497"/>
                      <a:pt x="7684" y="1497"/>
                    </a:cubicBezTo>
                    <a:cubicBezTo>
                      <a:pt x="7695" y="1497"/>
                      <a:pt x="7714" y="1504"/>
                      <a:pt x="7756" y="1531"/>
                    </a:cubicBezTo>
                    <a:cubicBezTo>
                      <a:pt x="7636" y="1443"/>
                      <a:pt x="7643" y="1404"/>
                      <a:pt x="7510" y="1340"/>
                    </a:cubicBezTo>
                    <a:lnTo>
                      <a:pt x="7510" y="1340"/>
                    </a:lnTo>
                    <a:cubicBezTo>
                      <a:pt x="7530" y="1347"/>
                      <a:pt x="7543" y="1350"/>
                      <a:pt x="7550" y="1350"/>
                    </a:cubicBezTo>
                    <a:cubicBezTo>
                      <a:pt x="7604" y="1350"/>
                      <a:pt x="7364" y="1194"/>
                      <a:pt x="7361" y="1162"/>
                    </a:cubicBezTo>
                    <a:lnTo>
                      <a:pt x="7361" y="1162"/>
                    </a:lnTo>
                    <a:cubicBezTo>
                      <a:pt x="7512" y="1242"/>
                      <a:pt x="7729" y="1459"/>
                      <a:pt x="7708" y="1460"/>
                    </a:cubicBezTo>
                    <a:lnTo>
                      <a:pt x="7708" y="1460"/>
                    </a:lnTo>
                    <a:cubicBezTo>
                      <a:pt x="7706" y="1459"/>
                      <a:pt x="7705" y="1459"/>
                      <a:pt x="7704" y="1459"/>
                    </a:cubicBezTo>
                    <a:cubicBezTo>
                      <a:pt x="7704" y="1459"/>
                      <a:pt x="7704" y="1459"/>
                      <a:pt x="7704" y="1459"/>
                    </a:cubicBezTo>
                    <a:cubicBezTo>
                      <a:pt x="7706" y="1460"/>
                      <a:pt x="7707" y="1460"/>
                      <a:pt x="7708" y="1460"/>
                    </a:cubicBezTo>
                    <a:cubicBezTo>
                      <a:pt x="7708" y="1460"/>
                      <a:pt x="7708" y="1460"/>
                      <a:pt x="7708" y="1460"/>
                    </a:cubicBezTo>
                    <a:lnTo>
                      <a:pt x="7708" y="1460"/>
                    </a:lnTo>
                    <a:cubicBezTo>
                      <a:pt x="7734" y="1475"/>
                      <a:pt x="7869" y="1588"/>
                      <a:pt x="7911" y="1650"/>
                    </a:cubicBezTo>
                    <a:lnTo>
                      <a:pt x="8020" y="1708"/>
                    </a:lnTo>
                    <a:cubicBezTo>
                      <a:pt x="7939" y="1608"/>
                      <a:pt x="7791" y="1508"/>
                      <a:pt x="7837" y="1508"/>
                    </a:cubicBezTo>
                    <a:cubicBezTo>
                      <a:pt x="7839" y="1508"/>
                      <a:pt x="7841" y="1508"/>
                      <a:pt x="7843" y="1508"/>
                    </a:cubicBezTo>
                    <a:lnTo>
                      <a:pt x="7691" y="1401"/>
                    </a:lnTo>
                    <a:lnTo>
                      <a:pt x="7691" y="1401"/>
                    </a:lnTo>
                    <a:cubicBezTo>
                      <a:pt x="7868" y="1485"/>
                      <a:pt x="7868" y="1472"/>
                      <a:pt x="8008" y="1579"/>
                    </a:cubicBezTo>
                    <a:cubicBezTo>
                      <a:pt x="7775" y="1295"/>
                      <a:pt x="7487" y="1201"/>
                      <a:pt x="7252" y="1027"/>
                    </a:cubicBezTo>
                    <a:lnTo>
                      <a:pt x="7252" y="1027"/>
                    </a:lnTo>
                    <a:lnTo>
                      <a:pt x="7294" y="1046"/>
                    </a:lnTo>
                    <a:cubicBezTo>
                      <a:pt x="6774" y="775"/>
                      <a:pt x="6647" y="704"/>
                      <a:pt x="6547" y="597"/>
                    </a:cubicBezTo>
                    <a:close/>
                    <a:moveTo>
                      <a:pt x="8573" y="5755"/>
                    </a:moveTo>
                    <a:cubicBezTo>
                      <a:pt x="8570" y="5761"/>
                      <a:pt x="8567" y="5769"/>
                      <a:pt x="8564" y="5779"/>
                    </a:cubicBezTo>
                    <a:lnTo>
                      <a:pt x="8564" y="5779"/>
                    </a:lnTo>
                    <a:lnTo>
                      <a:pt x="8573" y="5755"/>
                    </a:lnTo>
                    <a:close/>
                    <a:moveTo>
                      <a:pt x="630" y="6208"/>
                    </a:moveTo>
                    <a:cubicBezTo>
                      <a:pt x="632" y="6213"/>
                      <a:pt x="634" y="6216"/>
                      <a:pt x="637" y="6217"/>
                    </a:cubicBezTo>
                    <a:lnTo>
                      <a:pt x="630" y="6208"/>
                    </a:lnTo>
                    <a:close/>
                    <a:moveTo>
                      <a:pt x="7976" y="7132"/>
                    </a:moveTo>
                    <a:lnTo>
                      <a:pt x="7976" y="7132"/>
                    </a:lnTo>
                    <a:cubicBezTo>
                      <a:pt x="7976" y="7134"/>
                      <a:pt x="7975" y="7136"/>
                      <a:pt x="7975" y="7137"/>
                    </a:cubicBezTo>
                    <a:cubicBezTo>
                      <a:pt x="7975" y="7135"/>
                      <a:pt x="7976" y="7134"/>
                      <a:pt x="7976" y="7132"/>
                    </a:cubicBezTo>
                    <a:close/>
                    <a:moveTo>
                      <a:pt x="8098" y="7503"/>
                    </a:moveTo>
                    <a:cubicBezTo>
                      <a:pt x="8097" y="7506"/>
                      <a:pt x="8096" y="7509"/>
                      <a:pt x="8095" y="7512"/>
                    </a:cubicBezTo>
                    <a:lnTo>
                      <a:pt x="8095" y="7512"/>
                    </a:lnTo>
                    <a:cubicBezTo>
                      <a:pt x="8096" y="7509"/>
                      <a:pt x="8097" y="7506"/>
                      <a:pt x="8098" y="7503"/>
                    </a:cubicBezTo>
                    <a:close/>
                    <a:moveTo>
                      <a:pt x="8718" y="5251"/>
                    </a:moveTo>
                    <a:lnTo>
                      <a:pt x="8718" y="5251"/>
                    </a:lnTo>
                    <a:cubicBezTo>
                      <a:pt x="8670" y="5526"/>
                      <a:pt x="8595" y="5942"/>
                      <a:pt x="8515" y="6459"/>
                    </a:cubicBezTo>
                    <a:cubicBezTo>
                      <a:pt x="8515" y="6459"/>
                      <a:pt x="8511" y="6450"/>
                      <a:pt x="8515" y="6427"/>
                    </a:cubicBezTo>
                    <a:lnTo>
                      <a:pt x="8515" y="6427"/>
                    </a:lnTo>
                    <a:cubicBezTo>
                      <a:pt x="8443" y="6675"/>
                      <a:pt x="8434" y="6702"/>
                      <a:pt x="8376" y="6905"/>
                    </a:cubicBezTo>
                    <a:lnTo>
                      <a:pt x="8379" y="6837"/>
                    </a:lnTo>
                    <a:lnTo>
                      <a:pt x="8379" y="6837"/>
                    </a:lnTo>
                    <a:cubicBezTo>
                      <a:pt x="8346" y="6866"/>
                      <a:pt x="8321" y="7037"/>
                      <a:pt x="8269" y="7199"/>
                    </a:cubicBezTo>
                    <a:cubicBezTo>
                      <a:pt x="8266" y="7254"/>
                      <a:pt x="8243" y="7361"/>
                      <a:pt x="8208" y="7422"/>
                    </a:cubicBezTo>
                    <a:lnTo>
                      <a:pt x="8198" y="7389"/>
                    </a:lnTo>
                    <a:cubicBezTo>
                      <a:pt x="8175" y="7415"/>
                      <a:pt x="8120" y="7574"/>
                      <a:pt x="8069" y="7758"/>
                    </a:cubicBezTo>
                    <a:cubicBezTo>
                      <a:pt x="8069" y="7735"/>
                      <a:pt x="8069" y="7709"/>
                      <a:pt x="8072" y="7677"/>
                    </a:cubicBezTo>
                    <a:cubicBezTo>
                      <a:pt x="8075" y="7628"/>
                      <a:pt x="8081" y="7572"/>
                      <a:pt x="8095" y="7512"/>
                    </a:cubicBezTo>
                    <a:lnTo>
                      <a:pt x="8095" y="7512"/>
                    </a:lnTo>
                    <a:cubicBezTo>
                      <a:pt x="8086" y="7548"/>
                      <a:pt x="8073" y="7588"/>
                      <a:pt x="8049" y="7641"/>
                    </a:cubicBezTo>
                    <a:lnTo>
                      <a:pt x="8091" y="7303"/>
                    </a:lnTo>
                    <a:lnTo>
                      <a:pt x="8091" y="7303"/>
                    </a:lnTo>
                    <a:cubicBezTo>
                      <a:pt x="8030" y="7461"/>
                      <a:pt x="8075" y="7499"/>
                      <a:pt x="8008" y="7696"/>
                    </a:cubicBezTo>
                    <a:cubicBezTo>
                      <a:pt x="7978" y="7674"/>
                      <a:pt x="7956" y="7680"/>
                      <a:pt x="7994" y="7461"/>
                    </a:cubicBezTo>
                    <a:cubicBezTo>
                      <a:pt x="8017" y="7397"/>
                      <a:pt x="8027" y="7379"/>
                      <a:pt x="8031" y="7379"/>
                    </a:cubicBezTo>
                    <a:cubicBezTo>
                      <a:pt x="8033" y="7379"/>
                      <a:pt x="8033" y="7388"/>
                      <a:pt x="8033" y="7396"/>
                    </a:cubicBezTo>
                    <a:cubicBezTo>
                      <a:pt x="8035" y="7403"/>
                      <a:pt x="8036" y="7410"/>
                      <a:pt x="8039" y="7410"/>
                    </a:cubicBezTo>
                    <a:cubicBezTo>
                      <a:pt x="8042" y="7410"/>
                      <a:pt x="8047" y="7404"/>
                      <a:pt x="8056" y="7386"/>
                    </a:cubicBezTo>
                    <a:cubicBezTo>
                      <a:pt x="8059" y="7234"/>
                      <a:pt x="8149" y="7218"/>
                      <a:pt x="8149" y="7057"/>
                    </a:cubicBezTo>
                    <a:cubicBezTo>
                      <a:pt x="8205" y="6879"/>
                      <a:pt x="8211" y="6941"/>
                      <a:pt x="8243" y="6889"/>
                    </a:cubicBezTo>
                    <a:lnTo>
                      <a:pt x="8243" y="6889"/>
                    </a:lnTo>
                    <a:cubicBezTo>
                      <a:pt x="8226" y="6944"/>
                      <a:pt x="8226" y="6957"/>
                      <a:pt x="8231" y="6957"/>
                    </a:cubicBezTo>
                    <a:cubicBezTo>
                      <a:pt x="8234" y="6957"/>
                      <a:pt x="8239" y="6953"/>
                      <a:pt x="8243" y="6950"/>
                    </a:cubicBezTo>
                    <a:cubicBezTo>
                      <a:pt x="8248" y="6946"/>
                      <a:pt x="8253" y="6942"/>
                      <a:pt x="8256" y="6942"/>
                    </a:cubicBezTo>
                    <a:cubicBezTo>
                      <a:pt x="8263" y="6942"/>
                      <a:pt x="8262" y="6961"/>
                      <a:pt x="8240" y="7041"/>
                    </a:cubicBezTo>
                    <a:cubicBezTo>
                      <a:pt x="8318" y="6866"/>
                      <a:pt x="8243" y="6899"/>
                      <a:pt x="8308" y="6750"/>
                    </a:cubicBezTo>
                    <a:lnTo>
                      <a:pt x="8349" y="6737"/>
                    </a:lnTo>
                    <a:cubicBezTo>
                      <a:pt x="8401" y="6601"/>
                      <a:pt x="8518" y="6307"/>
                      <a:pt x="8540" y="6107"/>
                    </a:cubicBezTo>
                    <a:lnTo>
                      <a:pt x="8540" y="6107"/>
                    </a:lnTo>
                    <a:cubicBezTo>
                      <a:pt x="8525" y="6144"/>
                      <a:pt x="8517" y="6158"/>
                      <a:pt x="8513" y="6158"/>
                    </a:cubicBezTo>
                    <a:cubicBezTo>
                      <a:pt x="8506" y="6158"/>
                      <a:pt x="8510" y="6125"/>
                      <a:pt x="8515" y="6094"/>
                    </a:cubicBezTo>
                    <a:cubicBezTo>
                      <a:pt x="8520" y="6060"/>
                      <a:pt x="8523" y="6028"/>
                      <a:pt x="8515" y="6028"/>
                    </a:cubicBezTo>
                    <a:cubicBezTo>
                      <a:pt x="8514" y="6028"/>
                      <a:pt x="8513" y="6029"/>
                      <a:pt x="8511" y="6030"/>
                    </a:cubicBezTo>
                    <a:cubicBezTo>
                      <a:pt x="8537" y="6065"/>
                      <a:pt x="8459" y="6272"/>
                      <a:pt x="8444" y="6272"/>
                    </a:cubicBezTo>
                    <a:cubicBezTo>
                      <a:pt x="8444" y="6272"/>
                      <a:pt x="8443" y="6272"/>
                      <a:pt x="8443" y="6272"/>
                    </a:cubicBezTo>
                    <a:cubicBezTo>
                      <a:pt x="8466" y="6155"/>
                      <a:pt x="8532" y="5878"/>
                      <a:pt x="8564" y="5779"/>
                    </a:cubicBezTo>
                    <a:lnTo>
                      <a:pt x="8564" y="5779"/>
                    </a:lnTo>
                    <a:lnTo>
                      <a:pt x="8488" y="5994"/>
                    </a:lnTo>
                    <a:cubicBezTo>
                      <a:pt x="8492" y="5903"/>
                      <a:pt x="8537" y="5593"/>
                      <a:pt x="8527" y="5584"/>
                    </a:cubicBezTo>
                    <a:cubicBezTo>
                      <a:pt x="8563" y="5490"/>
                      <a:pt x="8585" y="5348"/>
                      <a:pt x="8615" y="5303"/>
                    </a:cubicBezTo>
                    <a:lnTo>
                      <a:pt x="8615" y="5303"/>
                    </a:lnTo>
                    <a:lnTo>
                      <a:pt x="8608" y="5484"/>
                    </a:lnTo>
                    <a:lnTo>
                      <a:pt x="8573" y="5542"/>
                    </a:lnTo>
                    <a:lnTo>
                      <a:pt x="8582" y="5651"/>
                    </a:lnTo>
                    <a:cubicBezTo>
                      <a:pt x="8615" y="5539"/>
                      <a:pt x="8682" y="5299"/>
                      <a:pt x="8718" y="5251"/>
                    </a:cubicBezTo>
                    <a:close/>
                    <a:moveTo>
                      <a:pt x="1874" y="9350"/>
                    </a:moveTo>
                    <a:lnTo>
                      <a:pt x="1874" y="9350"/>
                    </a:lnTo>
                    <a:cubicBezTo>
                      <a:pt x="1875" y="9351"/>
                      <a:pt x="1876" y="9352"/>
                      <a:pt x="1877" y="9353"/>
                    </a:cubicBezTo>
                    <a:cubicBezTo>
                      <a:pt x="1876" y="9352"/>
                      <a:pt x="1875" y="9351"/>
                      <a:pt x="1874" y="9350"/>
                    </a:cubicBezTo>
                    <a:close/>
                    <a:moveTo>
                      <a:pt x="5323" y="12289"/>
                    </a:moveTo>
                    <a:cubicBezTo>
                      <a:pt x="5337" y="12296"/>
                      <a:pt x="5350" y="12302"/>
                      <a:pt x="5362" y="12307"/>
                    </a:cubicBezTo>
                    <a:lnTo>
                      <a:pt x="5362" y="12307"/>
                    </a:lnTo>
                    <a:lnTo>
                      <a:pt x="5323" y="12289"/>
                    </a:lnTo>
                    <a:close/>
                    <a:moveTo>
                      <a:pt x="6777" y="12679"/>
                    </a:moveTo>
                    <a:lnTo>
                      <a:pt x="6777" y="12679"/>
                    </a:lnTo>
                    <a:cubicBezTo>
                      <a:pt x="6784" y="12682"/>
                      <a:pt x="6792" y="12684"/>
                      <a:pt x="6799" y="12686"/>
                    </a:cubicBezTo>
                    <a:cubicBezTo>
                      <a:pt x="6791" y="12683"/>
                      <a:pt x="6784" y="12681"/>
                      <a:pt x="6777" y="12679"/>
                    </a:cubicBezTo>
                    <a:close/>
                    <a:moveTo>
                      <a:pt x="4831" y="0"/>
                    </a:moveTo>
                    <a:cubicBezTo>
                      <a:pt x="4245" y="0"/>
                      <a:pt x="4322" y="125"/>
                      <a:pt x="3750" y="242"/>
                    </a:cubicBezTo>
                    <a:cubicBezTo>
                      <a:pt x="3746" y="236"/>
                      <a:pt x="3738" y="233"/>
                      <a:pt x="3726" y="233"/>
                    </a:cubicBezTo>
                    <a:cubicBezTo>
                      <a:pt x="3699" y="233"/>
                      <a:pt x="3654" y="246"/>
                      <a:pt x="3609" y="258"/>
                    </a:cubicBezTo>
                    <a:cubicBezTo>
                      <a:pt x="3562" y="271"/>
                      <a:pt x="3517" y="284"/>
                      <a:pt x="3496" y="284"/>
                    </a:cubicBezTo>
                    <a:cubicBezTo>
                      <a:pt x="3485" y="284"/>
                      <a:pt x="3480" y="281"/>
                      <a:pt x="3482" y="274"/>
                    </a:cubicBezTo>
                    <a:cubicBezTo>
                      <a:pt x="3670" y="229"/>
                      <a:pt x="3628" y="222"/>
                      <a:pt x="3566" y="216"/>
                    </a:cubicBezTo>
                    <a:lnTo>
                      <a:pt x="3566" y="216"/>
                    </a:lnTo>
                    <a:cubicBezTo>
                      <a:pt x="3463" y="258"/>
                      <a:pt x="3405" y="313"/>
                      <a:pt x="3195" y="371"/>
                    </a:cubicBezTo>
                    <a:cubicBezTo>
                      <a:pt x="3263" y="322"/>
                      <a:pt x="3075" y="368"/>
                      <a:pt x="3275" y="290"/>
                    </a:cubicBezTo>
                    <a:lnTo>
                      <a:pt x="3275" y="290"/>
                    </a:lnTo>
                    <a:cubicBezTo>
                      <a:pt x="2991" y="374"/>
                      <a:pt x="2846" y="455"/>
                      <a:pt x="2726" y="552"/>
                    </a:cubicBezTo>
                    <a:cubicBezTo>
                      <a:pt x="2319" y="807"/>
                      <a:pt x="2571" y="571"/>
                      <a:pt x="2171" y="836"/>
                    </a:cubicBezTo>
                    <a:lnTo>
                      <a:pt x="2219" y="781"/>
                    </a:lnTo>
                    <a:lnTo>
                      <a:pt x="2219" y="781"/>
                    </a:lnTo>
                    <a:lnTo>
                      <a:pt x="1977" y="962"/>
                    </a:lnTo>
                    <a:lnTo>
                      <a:pt x="2071" y="920"/>
                    </a:lnTo>
                    <a:lnTo>
                      <a:pt x="2071" y="920"/>
                    </a:lnTo>
                    <a:cubicBezTo>
                      <a:pt x="1981" y="1000"/>
                      <a:pt x="1884" y="1066"/>
                      <a:pt x="1802" y="1155"/>
                    </a:cubicBezTo>
                    <a:cubicBezTo>
                      <a:pt x="1759" y="1202"/>
                      <a:pt x="1748" y="1218"/>
                      <a:pt x="1755" y="1218"/>
                    </a:cubicBezTo>
                    <a:cubicBezTo>
                      <a:pt x="1762" y="1218"/>
                      <a:pt x="1789" y="1200"/>
                      <a:pt x="1816" y="1182"/>
                    </a:cubicBezTo>
                    <a:cubicBezTo>
                      <a:pt x="1842" y="1164"/>
                      <a:pt x="1867" y="1145"/>
                      <a:pt x="1875" y="1145"/>
                    </a:cubicBezTo>
                    <a:cubicBezTo>
                      <a:pt x="1877" y="1145"/>
                      <a:pt x="1877" y="1147"/>
                      <a:pt x="1877" y="1149"/>
                    </a:cubicBezTo>
                    <a:cubicBezTo>
                      <a:pt x="1887" y="1124"/>
                      <a:pt x="1899" y="1104"/>
                      <a:pt x="1912" y="1082"/>
                    </a:cubicBezTo>
                    <a:cubicBezTo>
                      <a:pt x="2032" y="1004"/>
                      <a:pt x="2181" y="865"/>
                      <a:pt x="2219" y="865"/>
                    </a:cubicBezTo>
                    <a:cubicBezTo>
                      <a:pt x="2032" y="1004"/>
                      <a:pt x="2090" y="994"/>
                      <a:pt x="2026" y="1055"/>
                    </a:cubicBezTo>
                    <a:lnTo>
                      <a:pt x="2197" y="920"/>
                    </a:lnTo>
                    <a:lnTo>
                      <a:pt x="2267" y="897"/>
                    </a:lnTo>
                    <a:cubicBezTo>
                      <a:pt x="2455" y="787"/>
                      <a:pt x="2601" y="707"/>
                      <a:pt x="2704" y="626"/>
                    </a:cubicBezTo>
                    <a:lnTo>
                      <a:pt x="2704" y="626"/>
                    </a:lnTo>
                    <a:cubicBezTo>
                      <a:pt x="2616" y="652"/>
                      <a:pt x="2588" y="717"/>
                      <a:pt x="2507" y="739"/>
                    </a:cubicBezTo>
                    <a:cubicBezTo>
                      <a:pt x="2578" y="645"/>
                      <a:pt x="2820" y="526"/>
                      <a:pt x="3059" y="410"/>
                    </a:cubicBezTo>
                    <a:cubicBezTo>
                      <a:pt x="3060" y="411"/>
                      <a:pt x="3062" y="411"/>
                      <a:pt x="3065" y="411"/>
                    </a:cubicBezTo>
                    <a:cubicBezTo>
                      <a:pt x="3072" y="411"/>
                      <a:pt x="3083" y="409"/>
                      <a:pt x="3095" y="407"/>
                    </a:cubicBezTo>
                    <a:cubicBezTo>
                      <a:pt x="3106" y="405"/>
                      <a:pt x="3117" y="403"/>
                      <a:pt x="3122" y="403"/>
                    </a:cubicBezTo>
                    <a:cubicBezTo>
                      <a:pt x="3127" y="403"/>
                      <a:pt x="3126" y="405"/>
                      <a:pt x="3117" y="410"/>
                    </a:cubicBezTo>
                    <a:cubicBezTo>
                      <a:pt x="3114" y="416"/>
                      <a:pt x="3072" y="429"/>
                      <a:pt x="3047" y="438"/>
                    </a:cubicBezTo>
                    <a:cubicBezTo>
                      <a:pt x="3063" y="445"/>
                      <a:pt x="3016" y="470"/>
                      <a:pt x="3038" y="470"/>
                    </a:cubicBezTo>
                    <a:cubicBezTo>
                      <a:pt x="3050" y="470"/>
                      <a:pt x="3086" y="462"/>
                      <a:pt x="3172" y="435"/>
                    </a:cubicBezTo>
                    <a:lnTo>
                      <a:pt x="3172" y="435"/>
                    </a:lnTo>
                    <a:cubicBezTo>
                      <a:pt x="3098" y="484"/>
                      <a:pt x="2953" y="604"/>
                      <a:pt x="2962" y="610"/>
                    </a:cubicBezTo>
                    <a:cubicBezTo>
                      <a:pt x="2826" y="678"/>
                      <a:pt x="2685" y="748"/>
                      <a:pt x="2558" y="814"/>
                    </a:cubicBezTo>
                    <a:lnTo>
                      <a:pt x="2565" y="804"/>
                    </a:lnTo>
                    <a:lnTo>
                      <a:pt x="2565" y="804"/>
                    </a:lnTo>
                    <a:cubicBezTo>
                      <a:pt x="2457" y="857"/>
                      <a:pt x="2256" y="1011"/>
                      <a:pt x="2221" y="1011"/>
                    </a:cubicBezTo>
                    <a:cubicBezTo>
                      <a:pt x="2221" y="1011"/>
                      <a:pt x="2220" y="1011"/>
                      <a:pt x="2219" y="1010"/>
                    </a:cubicBezTo>
                    <a:cubicBezTo>
                      <a:pt x="2178" y="1045"/>
                      <a:pt x="2081" y="1120"/>
                      <a:pt x="2097" y="1120"/>
                    </a:cubicBezTo>
                    <a:cubicBezTo>
                      <a:pt x="2103" y="1120"/>
                      <a:pt x="2126" y="1108"/>
                      <a:pt x="2178" y="1078"/>
                    </a:cubicBezTo>
                    <a:lnTo>
                      <a:pt x="2178" y="1078"/>
                    </a:lnTo>
                    <a:cubicBezTo>
                      <a:pt x="2090" y="1149"/>
                      <a:pt x="1993" y="1214"/>
                      <a:pt x="1912" y="1298"/>
                    </a:cubicBezTo>
                    <a:cubicBezTo>
                      <a:pt x="1914" y="1284"/>
                      <a:pt x="1908" y="1280"/>
                      <a:pt x="1898" y="1280"/>
                    </a:cubicBezTo>
                    <a:cubicBezTo>
                      <a:pt x="1886" y="1280"/>
                      <a:pt x="1869" y="1286"/>
                      <a:pt x="1851" y="1291"/>
                    </a:cubicBezTo>
                    <a:cubicBezTo>
                      <a:pt x="1834" y="1297"/>
                      <a:pt x="1818" y="1304"/>
                      <a:pt x="1810" y="1304"/>
                    </a:cubicBezTo>
                    <a:cubicBezTo>
                      <a:pt x="1792" y="1304"/>
                      <a:pt x="1806" y="1277"/>
                      <a:pt x="1906" y="1169"/>
                    </a:cubicBezTo>
                    <a:lnTo>
                      <a:pt x="1906" y="1169"/>
                    </a:lnTo>
                    <a:cubicBezTo>
                      <a:pt x="1896" y="1177"/>
                      <a:pt x="1835" y="1236"/>
                      <a:pt x="1736" y="1333"/>
                    </a:cubicBezTo>
                    <a:lnTo>
                      <a:pt x="1736" y="1333"/>
                    </a:lnTo>
                    <a:cubicBezTo>
                      <a:pt x="1755" y="1303"/>
                      <a:pt x="1758" y="1290"/>
                      <a:pt x="1748" y="1290"/>
                    </a:cubicBezTo>
                    <a:cubicBezTo>
                      <a:pt x="1722" y="1290"/>
                      <a:pt x="1617" y="1372"/>
                      <a:pt x="1516" y="1469"/>
                    </a:cubicBezTo>
                    <a:lnTo>
                      <a:pt x="1505" y="1521"/>
                    </a:lnTo>
                    <a:cubicBezTo>
                      <a:pt x="1386" y="1637"/>
                      <a:pt x="1283" y="1683"/>
                      <a:pt x="1160" y="1869"/>
                    </a:cubicBezTo>
                    <a:cubicBezTo>
                      <a:pt x="1085" y="2034"/>
                      <a:pt x="1005" y="2186"/>
                      <a:pt x="954" y="2357"/>
                    </a:cubicBezTo>
                    <a:lnTo>
                      <a:pt x="882" y="2486"/>
                    </a:lnTo>
                    <a:cubicBezTo>
                      <a:pt x="840" y="2526"/>
                      <a:pt x="772" y="2672"/>
                      <a:pt x="755" y="2672"/>
                    </a:cubicBezTo>
                    <a:cubicBezTo>
                      <a:pt x="752" y="2672"/>
                      <a:pt x="751" y="2665"/>
                      <a:pt x="753" y="2648"/>
                    </a:cubicBezTo>
                    <a:lnTo>
                      <a:pt x="753" y="2648"/>
                    </a:lnTo>
                    <a:cubicBezTo>
                      <a:pt x="751" y="2649"/>
                      <a:pt x="749" y="2649"/>
                      <a:pt x="748" y="2649"/>
                    </a:cubicBezTo>
                    <a:cubicBezTo>
                      <a:pt x="735" y="2649"/>
                      <a:pt x="761" y="2583"/>
                      <a:pt x="814" y="2509"/>
                    </a:cubicBezTo>
                    <a:cubicBezTo>
                      <a:pt x="816" y="2506"/>
                      <a:pt x="817" y="2505"/>
                      <a:pt x="817" y="2505"/>
                    </a:cubicBezTo>
                    <a:cubicBezTo>
                      <a:pt x="818" y="2505"/>
                      <a:pt x="818" y="2507"/>
                      <a:pt x="818" y="2509"/>
                    </a:cubicBezTo>
                    <a:cubicBezTo>
                      <a:pt x="818" y="2510"/>
                      <a:pt x="818" y="2511"/>
                      <a:pt x="818" y="2511"/>
                    </a:cubicBezTo>
                    <a:cubicBezTo>
                      <a:pt x="819" y="2511"/>
                      <a:pt x="820" y="2509"/>
                      <a:pt x="824" y="2506"/>
                    </a:cubicBezTo>
                    <a:cubicBezTo>
                      <a:pt x="824" y="2491"/>
                      <a:pt x="821" y="2479"/>
                      <a:pt x="812" y="2479"/>
                    </a:cubicBezTo>
                    <a:cubicBezTo>
                      <a:pt x="799" y="2479"/>
                      <a:pt x="776" y="2497"/>
                      <a:pt x="733" y="2551"/>
                    </a:cubicBezTo>
                    <a:cubicBezTo>
                      <a:pt x="799" y="2445"/>
                      <a:pt x="811" y="2431"/>
                      <a:pt x="844" y="2351"/>
                    </a:cubicBezTo>
                    <a:lnTo>
                      <a:pt x="844" y="2351"/>
                    </a:lnTo>
                    <a:lnTo>
                      <a:pt x="775" y="2458"/>
                    </a:lnTo>
                    <a:cubicBezTo>
                      <a:pt x="860" y="2293"/>
                      <a:pt x="982" y="2028"/>
                      <a:pt x="966" y="2021"/>
                    </a:cubicBezTo>
                    <a:lnTo>
                      <a:pt x="966" y="2021"/>
                    </a:lnTo>
                    <a:cubicBezTo>
                      <a:pt x="957" y="2086"/>
                      <a:pt x="863" y="2167"/>
                      <a:pt x="808" y="2254"/>
                    </a:cubicBezTo>
                    <a:cubicBezTo>
                      <a:pt x="832" y="2200"/>
                      <a:pt x="878" y="2099"/>
                      <a:pt x="871" y="2099"/>
                    </a:cubicBezTo>
                    <a:lnTo>
                      <a:pt x="871" y="2099"/>
                    </a:lnTo>
                    <a:cubicBezTo>
                      <a:pt x="868" y="2099"/>
                      <a:pt x="860" y="2110"/>
                      <a:pt x="844" y="2138"/>
                    </a:cubicBezTo>
                    <a:cubicBezTo>
                      <a:pt x="834" y="2172"/>
                      <a:pt x="741" y="2356"/>
                      <a:pt x="755" y="2356"/>
                    </a:cubicBezTo>
                    <a:cubicBezTo>
                      <a:pt x="759" y="2356"/>
                      <a:pt x="775" y="2337"/>
                      <a:pt x="808" y="2286"/>
                    </a:cubicBezTo>
                    <a:lnTo>
                      <a:pt x="808" y="2286"/>
                    </a:lnTo>
                    <a:cubicBezTo>
                      <a:pt x="766" y="2383"/>
                      <a:pt x="702" y="2506"/>
                      <a:pt x="647" y="2609"/>
                    </a:cubicBezTo>
                    <a:cubicBezTo>
                      <a:pt x="688" y="2477"/>
                      <a:pt x="640" y="2555"/>
                      <a:pt x="637" y="2506"/>
                    </a:cubicBezTo>
                    <a:cubicBezTo>
                      <a:pt x="598" y="2625"/>
                      <a:pt x="627" y="2635"/>
                      <a:pt x="627" y="2658"/>
                    </a:cubicBezTo>
                    <a:cubicBezTo>
                      <a:pt x="450" y="2958"/>
                      <a:pt x="343" y="3074"/>
                      <a:pt x="246" y="3458"/>
                    </a:cubicBezTo>
                    <a:cubicBezTo>
                      <a:pt x="245" y="3463"/>
                      <a:pt x="244" y="3465"/>
                      <a:pt x="245" y="3465"/>
                    </a:cubicBezTo>
                    <a:cubicBezTo>
                      <a:pt x="246" y="3465"/>
                      <a:pt x="262" y="3416"/>
                      <a:pt x="278" y="3365"/>
                    </a:cubicBezTo>
                    <a:cubicBezTo>
                      <a:pt x="292" y="3316"/>
                      <a:pt x="310" y="3266"/>
                      <a:pt x="319" y="3266"/>
                    </a:cubicBezTo>
                    <a:cubicBezTo>
                      <a:pt x="321" y="3266"/>
                      <a:pt x="322" y="3268"/>
                      <a:pt x="323" y="3272"/>
                    </a:cubicBezTo>
                    <a:cubicBezTo>
                      <a:pt x="265" y="3555"/>
                      <a:pt x="178" y="3620"/>
                      <a:pt x="140" y="3865"/>
                    </a:cubicBezTo>
                    <a:lnTo>
                      <a:pt x="191" y="3807"/>
                    </a:lnTo>
                    <a:lnTo>
                      <a:pt x="191" y="3807"/>
                    </a:lnTo>
                    <a:cubicBezTo>
                      <a:pt x="185" y="3885"/>
                      <a:pt x="140" y="4066"/>
                      <a:pt x="140" y="4156"/>
                    </a:cubicBezTo>
                    <a:cubicBezTo>
                      <a:pt x="128" y="4172"/>
                      <a:pt x="94" y="4313"/>
                      <a:pt x="81" y="4313"/>
                    </a:cubicBezTo>
                    <a:cubicBezTo>
                      <a:pt x="76" y="4313"/>
                      <a:pt x="74" y="4293"/>
                      <a:pt x="78" y="4241"/>
                    </a:cubicBezTo>
                    <a:lnTo>
                      <a:pt x="78" y="4241"/>
                    </a:lnTo>
                    <a:cubicBezTo>
                      <a:pt x="0" y="4660"/>
                      <a:pt x="110" y="4621"/>
                      <a:pt x="88" y="5093"/>
                    </a:cubicBezTo>
                    <a:cubicBezTo>
                      <a:pt x="104" y="4873"/>
                      <a:pt x="101" y="4848"/>
                      <a:pt x="107" y="4676"/>
                    </a:cubicBezTo>
                    <a:cubicBezTo>
                      <a:pt x="113" y="4748"/>
                      <a:pt x="116" y="4769"/>
                      <a:pt x="120" y="4769"/>
                    </a:cubicBezTo>
                    <a:cubicBezTo>
                      <a:pt x="123" y="4769"/>
                      <a:pt x="126" y="4758"/>
                      <a:pt x="130" y="4748"/>
                    </a:cubicBezTo>
                    <a:cubicBezTo>
                      <a:pt x="132" y="4737"/>
                      <a:pt x="137" y="4725"/>
                      <a:pt x="143" y="4725"/>
                    </a:cubicBezTo>
                    <a:cubicBezTo>
                      <a:pt x="145" y="4725"/>
                      <a:pt x="147" y="4726"/>
                      <a:pt x="149" y="4728"/>
                    </a:cubicBezTo>
                    <a:cubicBezTo>
                      <a:pt x="127" y="4808"/>
                      <a:pt x="129" y="5033"/>
                      <a:pt x="120" y="5033"/>
                    </a:cubicBezTo>
                    <a:cubicBezTo>
                      <a:pt x="117" y="5033"/>
                      <a:pt x="113" y="5010"/>
                      <a:pt x="107" y="4951"/>
                    </a:cubicBezTo>
                    <a:lnTo>
                      <a:pt x="107" y="4951"/>
                    </a:lnTo>
                    <a:cubicBezTo>
                      <a:pt x="97" y="5096"/>
                      <a:pt x="94" y="5390"/>
                      <a:pt x="120" y="5458"/>
                    </a:cubicBezTo>
                    <a:lnTo>
                      <a:pt x="126" y="5329"/>
                    </a:lnTo>
                    <a:cubicBezTo>
                      <a:pt x="136" y="5542"/>
                      <a:pt x="175" y="5745"/>
                      <a:pt x="207" y="5830"/>
                    </a:cubicBezTo>
                    <a:cubicBezTo>
                      <a:pt x="188" y="5571"/>
                      <a:pt x="136" y="5581"/>
                      <a:pt x="126" y="5248"/>
                    </a:cubicBezTo>
                    <a:cubicBezTo>
                      <a:pt x="138" y="5134"/>
                      <a:pt x="145" y="5100"/>
                      <a:pt x="150" y="5100"/>
                    </a:cubicBezTo>
                    <a:cubicBezTo>
                      <a:pt x="153" y="5100"/>
                      <a:pt x="156" y="5118"/>
                      <a:pt x="159" y="5135"/>
                    </a:cubicBezTo>
                    <a:cubicBezTo>
                      <a:pt x="164" y="5153"/>
                      <a:pt x="167" y="5170"/>
                      <a:pt x="173" y="5170"/>
                    </a:cubicBezTo>
                    <a:cubicBezTo>
                      <a:pt x="179" y="5170"/>
                      <a:pt x="186" y="5152"/>
                      <a:pt x="198" y="5096"/>
                    </a:cubicBezTo>
                    <a:lnTo>
                      <a:pt x="175" y="4841"/>
                    </a:lnTo>
                    <a:lnTo>
                      <a:pt x="168" y="4961"/>
                    </a:lnTo>
                    <a:cubicBezTo>
                      <a:pt x="131" y="4924"/>
                      <a:pt x="178" y="4591"/>
                      <a:pt x="144" y="4591"/>
                    </a:cubicBezTo>
                    <a:cubicBezTo>
                      <a:pt x="143" y="4591"/>
                      <a:pt x="141" y="4591"/>
                      <a:pt x="140" y="4593"/>
                    </a:cubicBezTo>
                    <a:cubicBezTo>
                      <a:pt x="213" y="4334"/>
                      <a:pt x="185" y="4253"/>
                      <a:pt x="275" y="3972"/>
                    </a:cubicBezTo>
                    <a:cubicBezTo>
                      <a:pt x="275" y="3956"/>
                      <a:pt x="274" y="3949"/>
                      <a:pt x="271" y="3949"/>
                    </a:cubicBezTo>
                    <a:cubicBezTo>
                      <a:pt x="263" y="3949"/>
                      <a:pt x="244" y="4026"/>
                      <a:pt x="230" y="4086"/>
                    </a:cubicBezTo>
                    <a:cubicBezTo>
                      <a:pt x="262" y="3943"/>
                      <a:pt x="220" y="3924"/>
                      <a:pt x="288" y="3743"/>
                    </a:cubicBezTo>
                    <a:cubicBezTo>
                      <a:pt x="297" y="3711"/>
                      <a:pt x="298" y="3696"/>
                      <a:pt x="294" y="3696"/>
                    </a:cubicBezTo>
                    <a:cubicBezTo>
                      <a:pt x="286" y="3696"/>
                      <a:pt x="261" y="3743"/>
                      <a:pt x="238" y="3830"/>
                    </a:cubicBezTo>
                    <a:lnTo>
                      <a:pt x="238" y="3830"/>
                    </a:lnTo>
                    <a:cubicBezTo>
                      <a:pt x="268" y="3699"/>
                      <a:pt x="282" y="3569"/>
                      <a:pt x="337" y="3430"/>
                    </a:cubicBezTo>
                    <a:lnTo>
                      <a:pt x="337" y="3430"/>
                    </a:lnTo>
                    <a:cubicBezTo>
                      <a:pt x="307" y="3481"/>
                      <a:pt x="282" y="3533"/>
                      <a:pt x="259" y="3585"/>
                    </a:cubicBezTo>
                    <a:cubicBezTo>
                      <a:pt x="271" y="3527"/>
                      <a:pt x="291" y="3472"/>
                      <a:pt x="307" y="3417"/>
                    </a:cubicBezTo>
                    <a:lnTo>
                      <a:pt x="307" y="3417"/>
                    </a:lnTo>
                    <a:cubicBezTo>
                      <a:pt x="288" y="3462"/>
                      <a:pt x="262" y="3507"/>
                      <a:pt x="249" y="3552"/>
                    </a:cubicBezTo>
                    <a:cubicBezTo>
                      <a:pt x="337" y="3226"/>
                      <a:pt x="481" y="2861"/>
                      <a:pt x="601" y="2719"/>
                    </a:cubicBezTo>
                    <a:lnTo>
                      <a:pt x="601" y="2719"/>
                    </a:lnTo>
                    <a:cubicBezTo>
                      <a:pt x="495" y="2993"/>
                      <a:pt x="337" y="3452"/>
                      <a:pt x="346" y="3624"/>
                    </a:cubicBezTo>
                    <a:cubicBezTo>
                      <a:pt x="365" y="3565"/>
                      <a:pt x="375" y="3394"/>
                      <a:pt x="443" y="3326"/>
                    </a:cubicBezTo>
                    <a:lnTo>
                      <a:pt x="443" y="3236"/>
                    </a:lnTo>
                    <a:cubicBezTo>
                      <a:pt x="459" y="3132"/>
                      <a:pt x="540" y="2910"/>
                      <a:pt x="578" y="2903"/>
                    </a:cubicBezTo>
                    <a:lnTo>
                      <a:pt x="578" y="2903"/>
                    </a:lnTo>
                    <a:cubicBezTo>
                      <a:pt x="478" y="3165"/>
                      <a:pt x="501" y="3248"/>
                      <a:pt x="475" y="3388"/>
                    </a:cubicBezTo>
                    <a:cubicBezTo>
                      <a:pt x="478" y="3388"/>
                      <a:pt x="475" y="3414"/>
                      <a:pt x="462" y="3452"/>
                    </a:cubicBezTo>
                    <a:cubicBezTo>
                      <a:pt x="437" y="3530"/>
                      <a:pt x="404" y="3659"/>
                      <a:pt x="395" y="3733"/>
                    </a:cubicBezTo>
                    <a:cubicBezTo>
                      <a:pt x="384" y="3770"/>
                      <a:pt x="378" y="3782"/>
                      <a:pt x="374" y="3782"/>
                    </a:cubicBezTo>
                    <a:cubicBezTo>
                      <a:pt x="368" y="3782"/>
                      <a:pt x="367" y="3754"/>
                      <a:pt x="365" y="3746"/>
                    </a:cubicBezTo>
                    <a:cubicBezTo>
                      <a:pt x="249" y="4062"/>
                      <a:pt x="317" y="4302"/>
                      <a:pt x="256" y="4638"/>
                    </a:cubicBezTo>
                    <a:cubicBezTo>
                      <a:pt x="230" y="4640"/>
                      <a:pt x="217" y="4838"/>
                      <a:pt x="208" y="4838"/>
                    </a:cubicBezTo>
                    <a:cubicBezTo>
                      <a:pt x="207" y="4838"/>
                      <a:pt x="205" y="4833"/>
                      <a:pt x="204" y="4822"/>
                    </a:cubicBezTo>
                    <a:lnTo>
                      <a:pt x="204" y="4822"/>
                    </a:lnTo>
                    <a:cubicBezTo>
                      <a:pt x="191" y="5022"/>
                      <a:pt x="220" y="5135"/>
                      <a:pt x="233" y="5264"/>
                    </a:cubicBezTo>
                    <a:cubicBezTo>
                      <a:pt x="214" y="5289"/>
                      <a:pt x="234" y="5491"/>
                      <a:pt x="223" y="5491"/>
                    </a:cubicBezTo>
                    <a:cubicBezTo>
                      <a:pt x="221" y="5491"/>
                      <a:pt x="218" y="5485"/>
                      <a:pt x="213" y="5471"/>
                    </a:cubicBezTo>
                    <a:lnTo>
                      <a:pt x="213" y="5471"/>
                    </a:lnTo>
                    <a:lnTo>
                      <a:pt x="259" y="5648"/>
                    </a:lnTo>
                    <a:cubicBezTo>
                      <a:pt x="249" y="5778"/>
                      <a:pt x="291" y="6033"/>
                      <a:pt x="278" y="6078"/>
                    </a:cubicBezTo>
                    <a:cubicBezTo>
                      <a:pt x="304" y="6213"/>
                      <a:pt x="320" y="6113"/>
                      <a:pt x="337" y="6301"/>
                    </a:cubicBezTo>
                    <a:cubicBezTo>
                      <a:pt x="326" y="6295"/>
                      <a:pt x="326" y="6310"/>
                      <a:pt x="323" y="6272"/>
                    </a:cubicBezTo>
                    <a:lnTo>
                      <a:pt x="323" y="6272"/>
                    </a:lnTo>
                    <a:cubicBezTo>
                      <a:pt x="323" y="6356"/>
                      <a:pt x="346" y="6566"/>
                      <a:pt x="388" y="6650"/>
                    </a:cubicBezTo>
                    <a:cubicBezTo>
                      <a:pt x="368" y="6517"/>
                      <a:pt x="385" y="6617"/>
                      <a:pt x="365" y="6459"/>
                    </a:cubicBezTo>
                    <a:lnTo>
                      <a:pt x="365" y="6459"/>
                    </a:lnTo>
                    <a:cubicBezTo>
                      <a:pt x="378" y="6462"/>
                      <a:pt x="433" y="6634"/>
                      <a:pt x="456" y="6811"/>
                    </a:cubicBezTo>
                    <a:cubicBezTo>
                      <a:pt x="436" y="6761"/>
                      <a:pt x="426" y="6742"/>
                      <a:pt x="421" y="6742"/>
                    </a:cubicBezTo>
                    <a:cubicBezTo>
                      <a:pt x="413" y="6742"/>
                      <a:pt x="418" y="6786"/>
                      <a:pt x="423" y="6830"/>
                    </a:cubicBezTo>
                    <a:cubicBezTo>
                      <a:pt x="429" y="6874"/>
                      <a:pt x="433" y="6919"/>
                      <a:pt x="427" y="6919"/>
                    </a:cubicBezTo>
                    <a:cubicBezTo>
                      <a:pt x="425" y="6919"/>
                      <a:pt x="422" y="6914"/>
                      <a:pt x="417" y="6902"/>
                    </a:cubicBezTo>
                    <a:lnTo>
                      <a:pt x="417" y="6902"/>
                    </a:lnTo>
                    <a:cubicBezTo>
                      <a:pt x="492" y="7289"/>
                      <a:pt x="627" y="7486"/>
                      <a:pt x="760" y="7780"/>
                    </a:cubicBezTo>
                    <a:cubicBezTo>
                      <a:pt x="899" y="8139"/>
                      <a:pt x="1089" y="8575"/>
                      <a:pt x="1270" y="8820"/>
                    </a:cubicBezTo>
                    <a:lnTo>
                      <a:pt x="1250" y="8785"/>
                    </a:lnTo>
                    <a:lnTo>
                      <a:pt x="1361" y="8927"/>
                    </a:lnTo>
                    <a:cubicBezTo>
                      <a:pt x="1415" y="9014"/>
                      <a:pt x="1328" y="8950"/>
                      <a:pt x="1419" y="9078"/>
                    </a:cubicBezTo>
                    <a:cubicBezTo>
                      <a:pt x="1364" y="9050"/>
                      <a:pt x="1264" y="8846"/>
                      <a:pt x="1167" y="8713"/>
                    </a:cubicBezTo>
                    <a:lnTo>
                      <a:pt x="1167" y="8713"/>
                    </a:lnTo>
                    <a:cubicBezTo>
                      <a:pt x="1189" y="8774"/>
                      <a:pt x="1193" y="8796"/>
                      <a:pt x="1187" y="8796"/>
                    </a:cubicBezTo>
                    <a:cubicBezTo>
                      <a:pt x="1180" y="8796"/>
                      <a:pt x="1154" y="8756"/>
                      <a:pt x="1128" y="8717"/>
                    </a:cubicBezTo>
                    <a:cubicBezTo>
                      <a:pt x="1103" y="8677"/>
                      <a:pt x="1078" y="8637"/>
                      <a:pt x="1071" y="8637"/>
                    </a:cubicBezTo>
                    <a:cubicBezTo>
                      <a:pt x="1067" y="8637"/>
                      <a:pt x="1069" y="8649"/>
                      <a:pt x="1079" y="8678"/>
                    </a:cubicBezTo>
                    <a:cubicBezTo>
                      <a:pt x="1179" y="8743"/>
                      <a:pt x="1386" y="9198"/>
                      <a:pt x="1561" y="9376"/>
                    </a:cubicBezTo>
                    <a:cubicBezTo>
                      <a:pt x="1600" y="9434"/>
                      <a:pt x="1609" y="9453"/>
                      <a:pt x="1604" y="9453"/>
                    </a:cubicBezTo>
                    <a:cubicBezTo>
                      <a:pt x="1599" y="9453"/>
                      <a:pt x="1581" y="9435"/>
                      <a:pt x="1564" y="9418"/>
                    </a:cubicBezTo>
                    <a:cubicBezTo>
                      <a:pt x="1548" y="9400"/>
                      <a:pt x="1530" y="9381"/>
                      <a:pt x="1526" y="9381"/>
                    </a:cubicBezTo>
                    <a:lnTo>
                      <a:pt x="1526" y="9381"/>
                    </a:lnTo>
                    <a:cubicBezTo>
                      <a:pt x="1524" y="9381"/>
                      <a:pt x="1527" y="9388"/>
                      <a:pt x="1538" y="9405"/>
                    </a:cubicBezTo>
                    <a:lnTo>
                      <a:pt x="1602" y="9454"/>
                    </a:lnTo>
                    <a:cubicBezTo>
                      <a:pt x="1651" y="9534"/>
                      <a:pt x="1664" y="9563"/>
                      <a:pt x="1651" y="9570"/>
                    </a:cubicBezTo>
                    <a:cubicBezTo>
                      <a:pt x="1783" y="9789"/>
                      <a:pt x="1996" y="9996"/>
                      <a:pt x="2151" y="10141"/>
                    </a:cubicBezTo>
                    <a:cubicBezTo>
                      <a:pt x="2088" y="10073"/>
                      <a:pt x="2077" y="10057"/>
                      <a:pt x="2083" y="10057"/>
                    </a:cubicBezTo>
                    <a:cubicBezTo>
                      <a:pt x="2086" y="10057"/>
                      <a:pt x="2093" y="10061"/>
                      <a:pt x="2100" y="10064"/>
                    </a:cubicBezTo>
                    <a:cubicBezTo>
                      <a:pt x="2107" y="10068"/>
                      <a:pt x="2115" y="10072"/>
                      <a:pt x="2119" y="10072"/>
                    </a:cubicBezTo>
                    <a:cubicBezTo>
                      <a:pt x="2128" y="10072"/>
                      <a:pt x="2121" y="10054"/>
                      <a:pt x="2061" y="9983"/>
                    </a:cubicBezTo>
                    <a:lnTo>
                      <a:pt x="2061" y="9983"/>
                    </a:lnTo>
                    <a:cubicBezTo>
                      <a:pt x="2151" y="10070"/>
                      <a:pt x="2255" y="10177"/>
                      <a:pt x="2361" y="10280"/>
                    </a:cubicBezTo>
                    <a:cubicBezTo>
                      <a:pt x="2342" y="10262"/>
                      <a:pt x="2333" y="10255"/>
                      <a:pt x="2329" y="10255"/>
                    </a:cubicBezTo>
                    <a:cubicBezTo>
                      <a:pt x="2323" y="10255"/>
                      <a:pt x="2331" y="10271"/>
                      <a:pt x="2339" y="10287"/>
                    </a:cubicBezTo>
                    <a:cubicBezTo>
                      <a:pt x="2346" y="10302"/>
                      <a:pt x="2354" y="10318"/>
                      <a:pt x="2348" y="10318"/>
                    </a:cubicBezTo>
                    <a:cubicBezTo>
                      <a:pt x="2342" y="10318"/>
                      <a:pt x="2313" y="10292"/>
                      <a:pt x="2236" y="10206"/>
                    </a:cubicBezTo>
                    <a:lnTo>
                      <a:pt x="2236" y="10206"/>
                    </a:lnTo>
                    <a:cubicBezTo>
                      <a:pt x="2245" y="10268"/>
                      <a:pt x="2364" y="10329"/>
                      <a:pt x="2471" y="10445"/>
                    </a:cubicBezTo>
                    <a:cubicBezTo>
                      <a:pt x="2408" y="10399"/>
                      <a:pt x="2282" y="10295"/>
                      <a:pt x="2272" y="10295"/>
                    </a:cubicBezTo>
                    <a:cubicBezTo>
                      <a:pt x="2271" y="10295"/>
                      <a:pt x="2271" y="10295"/>
                      <a:pt x="2271" y="10296"/>
                    </a:cubicBezTo>
                    <a:cubicBezTo>
                      <a:pt x="2465" y="10442"/>
                      <a:pt x="2807" y="10849"/>
                      <a:pt x="2901" y="10888"/>
                    </a:cubicBezTo>
                    <a:cubicBezTo>
                      <a:pt x="3056" y="10968"/>
                      <a:pt x="3272" y="11126"/>
                      <a:pt x="3463" y="11220"/>
                    </a:cubicBezTo>
                    <a:cubicBezTo>
                      <a:pt x="3618" y="11365"/>
                      <a:pt x="3815" y="11485"/>
                      <a:pt x="4012" y="11617"/>
                    </a:cubicBezTo>
                    <a:lnTo>
                      <a:pt x="3970" y="11605"/>
                    </a:lnTo>
                    <a:lnTo>
                      <a:pt x="3970" y="11605"/>
                    </a:lnTo>
                    <a:cubicBezTo>
                      <a:pt x="4077" y="11685"/>
                      <a:pt x="4260" y="11782"/>
                      <a:pt x="4429" y="11882"/>
                    </a:cubicBezTo>
                    <a:lnTo>
                      <a:pt x="4451" y="11927"/>
                    </a:lnTo>
                    <a:cubicBezTo>
                      <a:pt x="4584" y="11995"/>
                      <a:pt x="4800" y="12109"/>
                      <a:pt x="4981" y="12199"/>
                    </a:cubicBezTo>
                    <a:cubicBezTo>
                      <a:pt x="4989" y="12188"/>
                      <a:pt x="4862" y="12123"/>
                      <a:pt x="4885" y="12123"/>
                    </a:cubicBezTo>
                    <a:cubicBezTo>
                      <a:pt x="4888" y="12123"/>
                      <a:pt x="4895" y="12124"/>
                      <a:pt x="4907" y="12128"/>
                    </a:cubicBezTo>
                    <a:cubicBezTo>
                      <a:pt x="4840" y="12092"/>
                      <a:pt x="4779" y="12061"/>
                      <a:pt x="4763" y="12061"/>
                    </a:cubicBezTo>
                    <a:cubicBezTo>
                      <a:pt x="4758" y="12061"/>
                      <a:pt x="4758" y="12065"/>
                      <a:pt x="4764" y="12073"/>
                    </a:cubicBezTo>
                    <a:cubicBezTo>
                      <a:pt x="4674" y="12024"/>
                      <a:pt x="4681" y="12002"/>
                      <a:pt x="4612" y="11954"/>
                    </a:cubicBezTo>
                    <a:lnTo>
                      <a:pt x="4612" y="11954"/>
                    </a:lnTo>
                    <a:lnTo>
                      <a:pt x="4971" y="12121"/>
                    </a:lnTo>
                    <a:cubicBezTo>
                      <a:pt x="4997" y="12137"/>
                      <a:pt x="5007" y="12143"/>
                      <a:pt x="5007" y="12147"/>
                    </a:cubicBezTo>
                    <a:lnTo>
                      <a:pt x="5046" y="12134"/>
                    </a:lnTo>
                    <a:cubicBezTo>
                      <a:pt x="5136" y="12182"/>
                      <a:pt x="5162" y="12199"/>
                      <a:pt x="5139" y="12202"/>
                    </a:cubicBezTo>
                    <a:cubicBezTo>
                      <a:pt x="5346" y="12286"/>
                      <a:pt x="5430" y="12289"/>
                      <a:pt x="5639" y="12389"/>
                    </a:cubicBezTo>
                    <a:cubicBezTo>
                      <a:pt x="5549" y="12374"/>
                      <a:pt x="5485" y="12363"/>
                      <a:pt x="5362" y="12307"/>
                    </a:cubicBezTo>
                    <a:lnTo>
                      <a:pt x="5362" y="12307"/>
                    </a:lnTo>
                    <a:lnTo>
                      <a:pt x="5566" y="12402"/>
                    </a:lnTo>
                    <a:cubicBezTo>
                      <a:pt x="5461" y="12380"/>
                      <a:pt x="5145" y="12229"/>
                      <a:pt x="5086" y="12229"/>
                    </a:cubicBezTo>
                    <a:cubicBezTo>
                      <a:pt x="5076" y="12229"/>
                      <a:pt x="5074" y="12234"/>
                      <a:pt x="5081" y="12244"/>
                    </a:cubicBezTo>
                    <a:cubicBezTo>
                      <a:pt x="5356" y="12361"/>
                      <a:pt x="5756" y="12509"/>
                      <a:pt x="6008" y="12574"/>
                    </a:cubicBezTo>
                    <a:cubicBezTo>
                      <a:pt x="6121" y="12651"/>
                      <a:pt x="6322" y="12693"/>
                      <a:pt x="6531" y="12777"/>
                    </a:cubicBezTo>
                    <a:cubicBezTo>
                      <a:pt x="6557" y="12793"/>
                      <a:pt x="6619" y="12826"/>
                      <a:pt x="6574" y="12826"/>
                    </a:cubicBezTo>
                    <a:lnTo>
                      <a:pt x="6515" y="12806"/>
                    </a:lnTo>
                    <a:lnTo>
                      <a:pt x="6515" y="12806"/>
                    </a:lnTo>
                    <a:cubicBezTo>
                      <a:pt x="6793" y="12912"/>
                      <a:pt x="7122" y="12996"/>
                      <a:pt x="7381" y="13045"/>
                    </a:cubicBezTo>
                    <a:lnTo>
                      <a:pt x="7504" y="13112"/>
                    </a:lnTo>
                    <a:cubicBezTo>
                      <a:pt x="7619" y="13148"/>
                      <a:pt x="7668" y="13160"/>
                      <a:pt x="7686" y="13160"/>
                    </a:cubicBezTo>
                    <a:cubicBezTo>
                      <a:pt x="7702" y="13160"/>
                      <a:pt x="7692" y="13150"/>
                      <a:pt x="7684" y="13139"/>
                    </a:cubicBezTo>
                    <a:cubicBezTo>
                      <a:pt x="7678" y="13129"/>
                      <a:pt x="7673" y="13119"/>
                      <a:pt x="7699" y="13119"/>
                    </a:cubicBezTo>
                    <a:cubicBezTo>
                      <a:pt x="7724" y="13119"/>
                      <a:pt x="7777" y="13128"/>
                      <a:pt x="7884" y="13155"/>
                    </a:cubicBezTo>
                    <a:cubicBezTo>
                      <a:pt x="7981" y="13216"/>
                      <a:pt x="8430" y="13303"/>
                      <a:pt x="8443" y="13333"/>
                    </a:cubicBezTo>
                    <a:cubicBezTo>
                      <a:pt x="8494" y="13342"/>
                      <a:pt x="8528" y="13350"/>
                      <a:pt x="8550" y="13350"/>
                    </a:cubicBezTo>
                    <a:cubicBezTo>
                      <a:pt x="8564" y="13350"/>
                      <a:pt x="8574" y="13346"/>
                      <a:pt x="8579" y="13339"/>
                    </a:cubicBezTo>
                    <a:cubicBezTo>
                      <a:pt x="8505" y="13322"/>
                      <a:pt x="8337" y="13291"/>
                      <a:pt x="8437" y="13287"/>
                    </a:cubicBezTo>
                    <a:lnTo>
                      <a:pt x="8437" y="13287"/>
                    </a:lnTo>
                    <a:cubicBezTo>
                      <a:pt x="8592" y="13310"/>
                      <a:pt x="8660" y="13345"/>
                      <a:pt x="8786" y="13368"/>
                    </a:cubicBezTo>
                    <a:cubicBezTo>
                      <a:pt x="8776" y="13371"/>
                      <a:pt x="8682" y="13374"/>
                      <a:pt x="8731" y="13378"/>
                    </a:cubicBezTo>
                    <a:cubicBezTo>
                      <a:pt x="8998" y="13423"/>
                      <a:pt x="9466" y="13501"/>
                      <a:pt x="9777" y="13501"/>
                    </a:cubicBezTo>
                    <a:cubicBezTo>
                      <a:pt x="9819" y="13501"/>
                      <a:pt x="9858" y="13500"/>
                      <a:pt x="9894" y="13497"/>
                    </a:cubicBezTo>
                    <a:cubicBezTo>
                      <a:pt x="9874" y="13495"/>
                      <a:pt x="9857" y="13495"/>
                      <a:pt x="9842" y="13495"/>
                    </a:cubicBezTo>
                    <a:cubicBezTo>
                      <a:pt x="9827" y="13495"/>
                      <a:pt x="9814" y="13495"/>
                      <a:pt x="9803" y="13497"/>
                    </a:cubicBezTo>
                    <a:cubicBezTo>
                      <a:pt x="9758" y="13497"/>
                      <a:pt x="9719" y="13497"/>
                      <a:pt x="9625" y="13478"/>
                    </a:cubicBezTo>
                    <a:cubicBezTo>
                      <a:pt x="9627" y="13472"/>
                      <a:pt x="9640" y="13471"/>
                      <a:pt x="9656" y="13471"/>
                    </a:cubicBezTo>
                    <a:cubicBezTo>
                      <a:pt x="9666" y="13471"/>
                      <a:pt x="9678" y="13471"/>
                      <a:pt x="9690" y="13471"/>
                    </a:cubicBezTo>
                    <a:cubicBezTo>
                      <a:pt x="9709" y="13474"/>
                      <a:pt x="9728" y="13474"/>
                      <a:pt x="9739" y="13474"/>
                    </a:cubicBezTo>
                    <a:cubicBezTo>
                      <a:pt x="9725" y="13442"/>
                      <a:pt x="9587" y="13471"/>
                      <a:pt x="9442" y="13426"/>
                    </a:cubicBezTo>
                    <a:lnTo>
                      <a:pt x="9442" y="13426"/>
                    </a:lnTo>
                    <a:lnTo>
                      <a:pt x="9697" y="13433"/>
                    </a:lnTo>
                    <a:lnTo>
                      <a:pt x="9558" y="13384"/>
                    </a:lnTo>
                    <a:lnTo>
                      <a:pt x="9558" y="13384"/>
                    </a:lnTo>
                    <a:cubicBezTo>
                      <a:pt x="9641" y="13385"/>
                      <a:pt x="9724" y="13386"/>
                      <a:pt x="9807" y="13386"/>
                    </a:cubicBezTo>
                    <a:cubicBezTo>
                      <a:pt x="9918" y="13386"/>
                      <a:pt x="10028" y="13385"/>
                      <a:pt x="10135" y="13381"/>
                    </a:cubicBezTo>
                    <a:cubicBezTo>
                      <a:pt x="9674" y="13313"/>
                      <a:pt x="9438" y="13381"/>
                      <a:pt x="9063" y="13274"/>
                    </a:cubicBezTo>
                    <a:lnTo>
                      <a:pt x="9063" y="13274"/>
                    </a:lnTo>
                    <a:cubicBezTo>
                      <a:pt x="9068" y="13275"/>
                      <a:pt x="9072" y="13275"/>
                      <a:pt x="9075" y="13275"/>
                    </a:cubicBezTo>
                    <a:cubicBezTo>
                      <a:pt x="9116" y="13275"/>
                      <a:pt x="9066" y="13257"/>
                      <a:pt x="9054" y="13248"/>
                    </a:cubicBezTo>
                    <a:cubicBezTo>
                      <a:pt x="8938" y="13239"/>
                      <a:pt x="8802" y="13216"/>
                      <a:pt x="8722" y="13216"/>
                    </a:cubicBezTo>
                    <a:cubicBezTo>
                      <a:pt x="8717" y="13216"/>
                      <a:pt x="8713" y="13216"/>
                      <a:pt x="8708" y="13216"/>
                    </a:cubicBezTo>
                    <a:lnTo>
                      <a:pt x="8515" y="13174"/>
                    </a:lnTo>
                    <a:cubicBezTo>
                      <a:pt x="8518" y="13165"/>
                      <a:pt x="8544" y="13155"/>
                      <a:pt x="8600" y="13155"/>
                    </a:cubicBezTo>
                    <a:cubicBezTo>
                      <a:pt x="8646" y="13155"/>
                      <a:pt x="8710" y="13162"/>
                      <a:pt x="8798" y="13181"/>
                    </a:cubicBezTo>
                    <a:cubicBezTo>
                      <a:pt x="8114" y="13035"/>
                      <a:pt x="7571" y="12971"/>
                      <a:pt x="6906" y="12725"/>
                    </a:cubicBezTo>
                    <a:cubicBezTo>
                      <a:pt x="6901" y="12723"/>
                      <a:pt x="6901" y="12722"/>
                      <a:pt x="6904" y="12722"/>
                    </a:cubicBezTo>
                    <a:cubicBezTo>
                      <a:pt x="6909" y="12722"/>
                      <a:pt x="6923" y="12724"/>
                      <a:pt x="6935" y="12729"/>
                    </a:cubicBezTo>
                    <a:cubicBezTo>
                      <a:pt x="6944" y="12730"/>
                      <a:pt x="6954" y="12732"/>
                      <a:pt x="6959" y="12732"/>
                    </a:cubicBezTo>
                    <a:cubicBezTo>
                      <a:pt x="6965" y="12732"/>
                      <a:pt x="6964" y="12730"/>
                      <a:pt x="6951" y="12725"/>
                    </a:cubicBezTo>
                    <a:cubicBezTo>
                      <a:pt x="6873" y="12709"/>
                      <a:pt x="6754" y="12675"/>
                      <a:pt x="6719" y="12672"/>
                    </a:cubicBezTo>
                    <a:lnTo>
                      <a:pt x="6719" y="12672"/>
                    </a:lnTo>
                    <a:cubicBezTo>
                      <a:pt x="6722" y="12671"/>
                      <a:pt x="6724" y="12671"/>
                      <a:pt x="6728" y="12671"/>
                    </a:cubicBezTo>
                    <a:cubicBezTo>
                      <a:pt x="6738" y="12671"/>
                      <a:pt x="6754" y="12673"/>
                      <a:pt x="6777" y="12679"/>
                    </a:cubicBezTo>
                    <a:lnTo>
                      <a:pt x="6777" y="12679"/>
                    </a:lnTo>
                    <a:cubicBezTo>
                      <a:pt x="6440" y="12575"/>
                      <a:pt x="6281" y="12462"/>
                      <a:pt x="6057" y="12402"/>
                    </a:cubicBezTo>
                    <a:cubicBezTo>
                      <a:pt x="6056" y="12399"/>
                      <a:pt x="6058" y="12397"/>
                      <a:pt x="6063" y="12397"/>
                    </a:cubicBezTo>
                    <a:cubicBezTo>
                      <a:pt x="6077" y="12397"/>
                      <a:pt x="6109" y="12409"/>
                      <a:pt x="6140" y="12419"/>
                    </a:cubicBezTo>
                    <a:cubicBezTo>
                      <a:pt x="6172" y="12429"/>
                      <a:pt x="6202" y="12440"/>
                      <a:pt x="6206" y="12440"/>
                    </a:cubicBezTo>
                    <a:cubicBezTo>
                      <a:pt x="6207" y="12440"/>
                      <a:pt x="6207" y="12439"/>
                      <a:pt x="6205" y="12438"/>
                    </a:cubicBezTo>
                    <a:cubicBezTo>
                      <a:pt x="5876" y="12289"/>
                      <a:pt x="5678" y="12273"/>
                      <a:pt x="5353" y="12115"/>
                    </a:cubicBezTo>
                    <a:lnTo>
                      <a:pt x="5353" y="12115"/>
                    </a:lnTo>
                    <a:cubicBezTo>
                      <a:pt x="5369" y="12119"/>
                      <a:pt x="5380" y="12120"/>
                      <a:pt x="5386" y="12120"/>
                    </a:cubicBezTo>
                    <a:cubicBezTo>
                      <a:pt x="5425" y="12120"/>
                      <a:pt x="5280" y="12049"/>
                      <a:pt x="5210" y="12002"/>
                    </a:cubicBezTo>
                    <a:cubicBezTo>
                      <a:pt x="4933" y="11888"/>
                      <a:pt x="4367" y="11601"/>
                      <a:pt x="3986" y="11356"/>
                    </a:cubicBezTo>
                    <a:lnTo>
                      <a:pt x="3986" y="11356"/>
                    </a:lnTo>
                    <a:cubicBezTo>
                      <a:pt x="3990" y="11356"/>
                      <a:pt x="3993" y="11357"/>
                      <a:pt x="3995" y="11357"/>
                    </a:cubicBezTo>
                    <a:cubicBezTo>
                      <a:pt x="4090" y="11357"/>
                      <a:pt x="3573" y="11070"/>
                      <a:pt x="3579" y="11000"/>
                    </a:cubicBezTo>
                    <a:cubicBezTo>
                      <a:pt x="3500" y="10949"/>
                      <a:pt x="3387" y="10863"/>
                      <a:pt x="3355" y="10863"/>
                    </a:cubicBezTo>
                    <a:cubicBezTo>
                      <a:pt x="3353" y="10863"/>
                      <a:pt x="3351" y="10864"/>
                      <a:pt x="3350" y="10864"/>
                    </a:cubicBezTo>
                    <a:cubicBezTo>
                      <a:pt x="3398" y="10891"/>
                      <a:pt x="3495" y="10988"/>
                      <a:pt x="3476" y="10988"/>
                    </a:cubicBezTo>
                    <a:cubicBezTo>
                      <a:pt x="3360" y="10900"/>
                      <a:pt x="3193" y="10767"/>
                      <a:pt x="3153" y="10767"/>
                    </a:cubicBezTo>
                    <a:cubicBezTo>
                      <a:pt x="3152" y="10767"/>
                      <a:pt x="3151" y="10767"/>
                      <a:pt x="3150" y="10768"/>
                    </a:cubicBezTo>
                    <a:cubicBezTo>
                      <a:pt x="3108" y="10719"/>
                      <a:pt x="3066" y="10678"/>
                      <a:pt x="3027" y="10629"/>
                    </a:cubicBezTo>
                    <a:cubicBezTo>
                      <a:pt x="3024" y="10630"/>
                      <a:pt x="3020" y="10631"/>
                      <a:pt x="3016" y="10631"/>
                    </a:cubicBezTo>
                    <a:cubicBezTo>
                      <a:pt x="2989" y="10631"/>
                      <a:pt x="2935" y="10606"/>
                      <a:pt x="2872" y="10548"/>
                    </a:cubicBezTo>
                    <a:cubicBezTo>
                      <a:pt x="2826" y="10481"/>
                      <a:pt x="2811" y="10467"/>
                      <a:pt x="2802" y="10467"/>
                    </a:cubicBezTo>
                    <a:cubicBezTo>
                      <a:pt x="2799" y="10467"/>
                      <a:pt x="2797" y="10469"/>
                      <a:pt x="2795" y="10471"/>
                    </a:cubicBezTo>
                    <a:cubicBezTo>
                      <a:pt x="2792" y="10471"/>
                      <a:pt x="2790" y="10472"/>
                      <a:pt x="2786" y="10472"/>
                    </a:cubicBezTo>
                    <a:cubicBezTo>
                      <a:pt x="2771" y="10472"/>
                      <a:pt x="2742" y="10458"/>
                      <a:pt x="2649" y="10354"/>
                    </a:cubicBezTo>
                    <a:lnTo>
                      <a:pt x="2649" y="10354"/>
                    </a:lnTo>
                    <a:cubicBezTo>
                      <a:pt x="2717" y="10390"/>
                      <a:pt x="2775" y="10423"/>
                      <a:pt x="2807" y="10426"/>
                    </a:cubicBezTo>
                    <a:cubicBezTo>
                      <a:pt x="2698" y="10319"/>
                      <a:pt x="2701" y="10345"/>
                      <a:pt x="2623" y="10268"/>
                    </a:cubicBezTo>
                    <a:cubicBezTo>
                      <a:pt x="2621" y="10262"/>
                      <a:pt x="2622" y="10259"/>
                      <a:pt x="2627" y="10259"/>
                    </a:cubicBezTo>
                    <a:cubicBezTo>
                      <a:pt x="2648" y="10259"/>
                      <a:pt x="2742" y="10327"/>
                      <a:pt x="2823" y="10384"/>
                    </a:cubicBezTo>
                    <a:cubicBezTo>
                      <a:pt x="2781" y="10335"/>
                      <a:pt x="2733" y="10290"/>
                      <a:pt x="2691" y="10235"/>
                    </a:cubicBezTo>
                    <a:cubicBezTo>
                      <a:pt x="2536" y="10125"/>
                      <a:pt x="2267" y="9919"/>
                      <a:pt x="2087" y="9670"/>
                    </a:cubicBezTo>
                    <a:lnTo>
                      <a:pt x="2087" y="9670"/>
                    </a:lnTo>
                    <a:cubicBezTo>
                      <a:pt x="2118" y="9687"/>
                      <a:pt x="2158" y="9729"/>
                      <a:pt x="2171" y="9729"/>
                    </a:cubicBezTo>
                    <a:cubicBezTo>
                      <a:pt x="2177" y="9729"/>
                      <a:pt x="2177" y="9720"/>
                      <a:pt x="2167" y="9695"/>
                    </a:cubicBezTo>
                    <a:cubicBezTo>
                      <a:pt x="2074" y="9602"/>
                      <a:pt x="1935" y="9485"/>
                      <a:pt x="1851" y="9330"/>
                    </a:cubicBezTo>
                    <a:lnTo>
                      <a:pt x="1851" y="9330"/>
                    </a:lnTo>
                    <a:cubicBezTo>
                      <a:pt x="1867" y="9349"/>
                      <a:pt x="1861" y="9335"/>
                      <a:pt x="1874" y="9350"/>
                    </a:cubicBezTo>
                    <a:lnTo>
                      <a:pt x="1874" y="9350"/>
                    </a:lnTo>
                    <a:cubicBezTo>
                      <a:pt x="1677" y="9121"/>
                      <a:pt x="1741" y="9165"/>
                      <a:pt x="1602" y="8927"/>
                    </a:cubicBezTo>
                    <a:lnTo>
                      <a:pt x="1602" y="8927"/>
                    </a:lnTo>
                    <a:cubicBezTo>
                      <a:pt x="1609" y="8930"/>
                      <a:pt x="1612" y="8927"/>
                      <a:pt x="1619" y="8933"/>
                    </a:cubicBezTo>
                    <a:lnTo>
                      <a:pt x="1516" y="8801"/>
                    </a:lnTo>
                    <a:cubicBezTo>
                      <a:pt x="1286" y="8520"/>
                      <a:pt x="1357" y="8436"/>
                      <a:pt x="1273" y="8242"/>
                    </a:cubicBezTo>
                    <a:lnTo>
                      <a:pt x="1273" y="8242"/>
                    </a:lnTo>
                    <a:lnTo>
                      <a:pt x="1299" y="8281"/>
                    </a:lnTo>
                    <a:cubicBezTo>
                      <a:pt x="1257" y="8155"/>
                      <a:pt x="1082" y="7771"/>
                      <a:pt x="1047" y="7658"/>
                    </a:cubicBezTo>
                    <a:lnTo>
                      <a:pt x="1047" y="7658"/>
                    </a:lnTo>
                    <a:cubicBezTo>
                      <a:pt x="1082" y="7803"/>
                      <a:pt x="1047" y="7709"/>
                      <a:pt x="1057" y="7822"/>
                    </a:cubicBezTo>
                    <a:cubicBezTo>
                      <a:pt x="1112" y="7942"/>
                      <a:pt x="1134" y="7890"/>
                      <a:pt x="1206" y="8100"/>
                    </a:cubicBezTo>
                    <a:cubicBezTo>
                      <a:pt x="1163" y="8087"/>
                      <a:pt x="1050" y="7832"/>
                      <a:pt x="1002" y="7787"/>
                    </a:cubicBezTo>
                    <a:cubicBezTo>
                      <a:pt x="954" y="7674"/>
                      <a:pt x="976" y="7577"/>
                      <a:pt x="992" y="7561"/>
                    </a:cubicBezTo>
                    <a:cubicBezTo>
                      <a:pt x="895" y="7267"/>
                      <a:pt x="850" y="7102"/>
                      <a:pt x="766" y="6737"/>
                    </a:cubicBezTo>
                    <a:cubicBezTo>
                      <a:pt x="714" y="6611"/>
                      <a:pt x="617" y="6520"/>
                      <a:pt x="624" y="6201"/>
                    </a:cubicBezTo>
                    <a:lnTo>
                      <a:pt x="624" y="6201"/>
                    </a:lnTo>
                    <a:lnTo>
                      <a:pt x="630" y="6208"/>
                    </a:lnTo>
                    <a:lnTo>
                      <a:pt x="630" y="6208"/>
                    </a:lnTo>
                    <a:cubicBezTo>
                      <a:pt x="615" y="6173"/>
                      <a:pt x="617" y="6055"/>
                      <a:pt x="595" y="6000"/>
                    </a:cubicBezTo>
                    <a:cubicBezTo>
                      <a:pt x="591" y="6023"/>
                      <a:pt x="587" y="6031"/>
                      <a:pt x="583" y="6031"/>
                    </a:cubicBezTo>
                    <a:cubicBezTo>
                      <a:pt x="577" y="6031"/>
                      <a:pt x="571" y="6014"/>
                      <a:pt x="566" y="5997"/>
                    </a:cubicBezTo>
                    <a:cubicBezTo>
                      <a:pt x="560" y="5981"/>
                      <a:pt x="555" y="5964"/>
                      <a:pt x="550" y="5964"/>
                    </a:cubicBezTo>
                    <a:cubicBezTo>
                      <a:pt x="546" y="5964"/>
                      <a:pt x="543" y="5975"/>
                      <a:pt x="540" y="6007"/>
                    </a:cubicBezTo>
                    <a:cubicBezTo>
                      <a:pt x="511" y="5823"/>
                      <a:pt x="566" y="5787"/>
                      <a:pt x="588" y="5765"/>
                    </a:cubicBezTo>
                    <a:cubicBezTo>
                      <a:pt x="540" y="5639"/>
                      <a:pt x="581" y="5399"/>
                      <a:pt x="562" y="5122"/>
                    </a:cubicBezTo>
                    <a:lnTo>
                      <a:pt x="562" y="5122"/>
                    </a:lnTo>
                    <a:cubicBezTo>
                      <a:pt x="571" y="5163"/>
                      <a:pt x="587" y="5381"/>
                      <a:pt x="602" y="5381"/>
                    </a:cubicBezTo>
                    <a:cubicBezTo>
                      <a:pt x="605" y="5381"/>
                      <a:pt x="608" y="5373"/>
                      <a:pt x="611" y="5351"/>
                    </a:cubicBezTo>
                    <a:cubicBezTo>
                      <a:pt x="581" y="5232"/>
                      <a:pt x="575" y="5113"/>
                      <a:pt x="559" y="4989"/>
                    </a:cubicBezTo>
                    <a:lnTo>
                      <a:pt x="553" y="5151"/>
                    </a:lnTo>
                    <a:cubicBezTo>
                      <a:pt x="527" y="4876"/>
                      <a:pt x="566" y="4799"/>
                      <a:pt x="595" y="4644"/>
                    </a:cubicBezTo>
                    <a:cubicBezTo>
                      <a:pt x="597" y="4640"/>
                      <a:pt x="598" y="4639"/>
                      <a:pt x="600" y="4639"/>
                    </a:cubicBezTo>
                    <a:cubicBezTo>
                      <a:pt x="610" y="4639"/>
                      <a:pt x="605" y="4724"/>
                      <a:pt x="605" y="4793"/>
                    </a:cubicBezTo>
                    <a:cubicBezTo>
                      <a:pt x="608" y="4718"/>
                      <a:pt x="611" y="4599"/>
                      <a:pt x="617" y="4466"/>
                    </a:cubicBezTo>
                    <a:cubicBezTo>
                      <a:pt x="614" y="4386"/>
                      <a:pt x="624" y="4095"/>
                      <a:pt x="633" y="3979"/>
                    </a:cubicBezTo>
                    <a:lnTo>
                      <a:pt x="647" y="3934"/>
                    </a:lnTo>
                    <a:cubicBezTo>
                      <a:pt x="650" y="3937"/>
                      <a:pt x="650" y="3946"/>
                      <a:pt x="650" y="3956"/>
                    </a:cubicBezTo>
                    <a:cubicBezTo>
                      <a:pt x="653" y="3934"/>
                      <a:pt x="653" y="3914"/>
                      <a:pt x="656" y="3895"/>
                    </a:cubicBezTo>
                    <a:lnTo>
                      <a:pt x="695" y="3756"/>
                    </a:lnTo>
                    <a:lnTo>
                      <a:pt x="695" y="3785"/>
                    </a:lnTo>
                    <a:lnTo>
                      <a:pt x="705" y="3730"/>
                    </a:lnTo>
                    <a:cubicBezTo>
                      <a:pt x="717" y="3682"/>
                      <a:pt x="730" y="3633"/>
                      <a:pt x="750" y="3585"/>
                    </a:cubicBezTo>
                    <a:lnTo>
                      <a:pt x="763" y="3510"/>
                    </a:lnTo>
                    <a:lnTo>
                      <a:pt x="750" y="3546"/>
                    </a:lnTo>
                    <a:cubicBezTo>
                      <a:pt x="721" y="3524"/>
                      <a:pt x="747" y="3339"/>
                      <a:pt x="824" y="3136"/>
                    </a:cubicBezTo>
                    <a:lnTo>
                      <a:pt x="824" y="3136"/>
                    </a:lnTo>
                    <a:cubicBezTo>
                      <a:pt x="814" y="3145"/>
                      <a:pt x="779" y="3255"/>
                      <a:pt x="721" y="3407"/>
                    </a:cubicBezTo>
                    <a:lnTo>
                      <a:pt x="727" y="3352"/>
                    </a:lnTo>
                    <a:cubicBezTo>
                      <a:pt x="799" y="3120"/>
                      <a:pt x="918" y="2919"/>
                      <a:pt x="1008" y="2725"/>
                    </a:cubicBezTo>
                    <a:lnTo>
                      <a:pt x="1008" y="2725"/>
                    </a:lnTo>
                    <a:cubicBezTo>
                      <a:pt x="982" y="2800"/>
                      <a:pt x="954" y="2877"/>
                      <a:pt x="911" y="2962"/>
                    </a:cubicBezTo>
                    <a:cubicBezTo>
                      <a:pt x="1024" y="2768"/>
                      <a:pt x="1167" y="2441"/>
                      <a:pt x="1260" y="2373"/>
                    </a:cubicBezTo>
                    <a:lnTo>
                      <a:pt x="1260" y="2373"/>
                    </a:lnTo>
                    <a:cubicBezTo>
                      <a:pt x="1192" y="2535"/>
                      <a:pt x="1131" y="2648"/>
                      <a:pt x="1066" y="2758"/>
                    </a:cubicBezTo>
                    <a:cubicBezTo>
                      <a:pt x="1015" y="2877"/>
                      <a:pt x="957" y="2996"/>
                      <a:pt x="888" y="3165"/>
                    </a:cubicBezTo>
                    <a:cubicBezTo>
                      <a:pt x="870" y="3192"/>
                      <a:pt x="860" y="3203"/>
                      <a:pt x="857" y="3203"/>
                    </a:cubicBezTo>
                    <a:cubicBezTo>
                      <a:pt x="838" y="3203"/>
                      <a:pt x="961" y="2939"/>
                      <a:pt x="950" y="2923"/>
                    </a:cubicBezTo>
                    <a:lnTo>
                      <a:pt x="950" y="2923"/>
                    </a:lnTo>
                    <a:lnTo>
                      <a:pt x="857" y="3110"/>
                    </a:lnTo>
                    <a:cubicBezTo>
                      <a:pt x="857" y="3109"/>
                      <a:pt x="858" y="3109"/>
                      <a:pt x="858" y="3109"/>
                    </a:cubicBezTo>
                    <a:lnTo>
                      <a:pt x="858" y="3109"/>
                    </a:lnTo>
                    <a:cubicBezTo>
                      <a:pt x="863" y="3109"/>
                      <a:pt x="839" y="3185"/>
                      <a:pt x="818" y="3265"/>
                    </a:cubicBezTo>
                    <a:cubicBezTo>
                      <a:pt x="796" y="3341"/>
                      <a:pt x="780" y="3420"/>
                      <a:pt x="797" y="3420"/>
                    </a:cubicBezTo>
                    <a:cubicBezTo>
                      <a:pt x="801" y="3420"/>
                      <a:pt x="806" y="3416"/>
                      <a:pt x="814" y="3407"/>
                    </a:cubicBezTo>
                    <a:cubicBezTo>
                      <a:pt x="966" y="2984"/>
                      <a:pt x="1186" y="2593"/>
                      <a:pt x="1412" y="2283"/>
                    </a:cubicBezTo>
                    <a:lnTo>
                      <a:pt x="1412" y="2283"/>
                    </a:lnTo>
                    <a:cubicBezTo>
                      <a:pt x="1402" y="2428"/>
                      <a:pt x="1412" y="2577"/>
                      <a:pt x="1428" y="2722"/>
                    </a:cubicBezTo>
                    <a:cubicBezTo>
                      <a:pt x="1431" y="2722"/>
                      <a:pt x="1431" y="2732"/>
                      <a:pt x="1431" y="2752"/>
                    </a:cubicBezTo>
                    <a:cubicBezTo>
                      <a:pt x="1609" y="2445"/>
                      <a:pt x="1434" y="2548"/>
                      <a:pt x="1473" y="2470"/>
                    </a:cubicBezTo>
                    <a:cubicBezTo>
                      <a:pt x="1522" y="2406"/>
                      <a:pt x="1544" y="2334"/>
                      <a:pt x="1599" y="2290"/>
                    </a:cubicBezTo>
                    <a:lnTo>
                      <a:pt x="1599" y="2290"/>
                    </a:lnTo>
                    <a:lnTo>
                      <a:pt x="1589" y="2328"/>
                    </a:lnTo>
                    <a:cubicBezTo>
                      <a:pt x="1716" y="2141"/>
                      <a:pt x="1596" y="2245"/>
                      <a:pt x="1732" y="2093"/>
                    </a:cubicBezTo>
                    <a:cubicBezTo>
                      <a:pt x="1754" y="2062"/>
                      <a:pt x="1761" y="2050"/>
                      <a:pt x="1758" y="2050"/>
                    </a:cubicBezTo>
                    <a:lnTo>
                      <a:pt x="1758" y="2050"/>
                    </a:lnTo>
                    <a:cubicBezTo>
                      <a:pt x="1755" y="2050"/>
                      <a:pt x="1737" y="2069"/>
                      <a:pt x="1719" y="2090"/>
                    </a:cubicBezTo>
                    <a:cubicBezTo>
                      <a:pt x="1700" y="2108"/>
                      <a:pt x="1682" y="2126"/>
                      <a:pt x="1677" y="2126"/>
                    </a:cubicBezTo>
                    <a:cubicBezTo>
                      <a:pt x="1675" y="2126"/>
                      <a:pt x="1677" y="2120"/>
                      <a:pt x="1686" y="2105"/>
                    </a:cubicBezTo>
                    <a:cubicBezTo>
                      <a:pt x="1845" y="1954"/>
                      <a:pt x="1719" y="1950"/>
                      <a:pt x="1993" y="1734"/>
                    </a:cubicBezTo>
                    <a:lnTo>
                      <a:pt x="1993" y="1734"/>
                    </a:lnTo>
                    <a:cubicBezTo>
                      <a:pt x="1990" y="1756"/>
                      <a:pt x="2045" y="1734"/>
                      <a:pt x="1906" y="1879"/>
                    </a:cubicBezTo>
                    <a:cubicBezTo>
                      <a:pt x="1954" y="1834"/>
                      <a:pt x="2012" y="1802"/>
                      <a:pt x="2064" y="1766"/>
                    </a:cubicBezTo>
                    <a:lnTo>
                      <a:pt x="2064" y="1766"/>
                    </a:lnTo>
                    <a:cubicBezTo>
                      <a:pt x="1903" y="1924"/>
                      <a:pt x="2003" y="1831"/>
                      <a:pt x="1845" y="2002"/>
                    </a:cubicBezTo>
                    <a:cubicBezTo>
                      <a:pt x="1799" y="2105"/>
                      <a:pt x="1832" y="2102"/>
                      <a:pt x="1790" y="2193"/>
                    </a:cubicBezTo>
                    <a:cubicBezTo>
                      <a:pt x="1841" y="2121"/>
                      <a:pt x="1809" y="2115"/>
                      <a:pt x="1896" y="2021"/>
                    </a:cubicBezTo>
                    <a:cubicBezTo>
                      <a:pt x="1927" y="1992"/>
                      <a:pt x="1941" y="1982"/>
                      <a:pt x="1945" y="1982"/>
                    </a:cubicBezTo>
                    <a:cubicBezTo>
                      <a:pt x="1955" y="1982"/>
                      <a:pt x="1893" y="2059"/>
                      <a:pt x="1893" y="2073"/>
                    </a:cubicBezTo>
                    <a:cubicBezTo>
                      <a:pt x="2000" y="1889"/>
                      <a:pt x="2074" y="1931"/>
                      <a:pt x="2187" y="1783"/>
                    </a:cubicBezTo>
                    <a:cubicBezTo>
                      <a:pt x="2162" y="1779"/>
                      <a:pt x="2154" y="1772"/>
                      <a:pt x="2142" y="1772"/>
                    </a:cubicBezTo>
                    <a:cubicBezTo>
                      <a:pt x="2128" y="1772"/>
                      <a:pt x="2107" y="1782"/>
                      <a:pt x="2042" y="1821"/>
                    </a:cubicBezTo>
                    <a:cubicBezTo>
                      <a:pt x="2118" y="1740"/>
                      <a:pt x="2233" y="1660"/>
                      <a:pt x="2275" y="1660"/>
                    </a:cubicBezTo>
                    <a:cubicBezTo>
                      <a:pt x="2283" y="1660"/>
                      <a:pt x="2289" y="1663"/>
                      <a:pt x="2291" y="1669"/>
                    </a:cubicBezTo>
                    <a:lnTo>
                      <a:pt x="2291" y="1624"/>
                    </a:lnTo>
                    <a:cubicBezTo>
                      <a:pt x="2319" y="1615"/>
                      <a:pt x="2403" y="1556"/>
                      <a:pt x="2415" y="1556"/>
                    </a:cubicBezTo>
                    <a:cubicBezTo>
                      <a:pt x="2416" y="1556"/>
                      <a:pt x="2416" y="1556"/>
                      <a:pt x="2416" y="1556"/>
                    </a:cubicBezTo>
                    <a:lnTo>
                      <a:pt x="2446" y="1517"/>
                    </a:lnTo>
                    <a:lnTo>
                      <a:pt x="2446" y="1517"/>
                    </a:lnTo>
                    <a:cubicBezTo>
                      <a:pt x="2352" y="1553"/>
                      <a:pt x="2274" y="1586"/>
                      <a:pt x="2158" y="1708"/>
                    </a:cubicBezTo>
                    <a:cubicBezTo>
                      <a:pt x="2197" y="1647"/>
                      <a:pt x="2051" y="1731"/>
                      <a:pt x="2213" y="1579"/>
                    </a:cubicBezTo>
                    <a:cubicBezTo>
                      <a:pt x="2236" y="1560"/>
                      <a:pt x="2246" y="1553"/>
                      <a:pt x="2251" y="1553"/>
                    </a:cubicBezTo>
                    <a:cubicBezTo>
                      <a:pt x="2260" y="1553"/>
                      <a:pt x="2236" y="1587"/>
                      <a:pt x="2245" y="1589"/>
                    </a:cubicBezTo>
                    <a:cubicBezTo>
                      <a:pt x="2565" y="1330"/>
                      <a:pt x="2654" y="1333"/>
                      <a:pt x="2862" y="1232"/>
                    </a:cubicBezTo>
                    <a:lnTo>
                      <a:pt x="2862" y="1232"/>
                    </a:lnTo>
                    <a:cubicBezTo>
                      <a:pt x="2769" y="1284"/>
                      <a:pt x="2658" y="1350"/>
                      <a:pt x="2571" y="1417"/>
                    </a:cubicBezTo>
                    <a:cubicBezTo>
                      <a:pt x="2678" y="1382"/>
                      <a:pt x="2775" y="1288"/>
                      <a:pt x="2868" y="1237"/>
                    </a:cubicBezTo>
                    <a:lnTo>
                      <a:pt x="2868" y="1237"/>
                    </a:lnTo>
                    <a:cubicBezTo>
                      <a:pt x="2823" y="1275"/>
                      <a:pt x="2801" y="1296"/>
                      <a:pt x="2817" y="1296"/>
                    </a:cubicBezTo>
                    <a:cubicBezTo>
                      <a:pt x="2827" y="1296"/>
                      <a:pt x="2851" y="1288"/>
                      <a:pt x="2891" y="1272"/>
                    </a:cubicBezTo>
                    <a:lnTo>
                      <a:pt x="2920" y="1230"/>
                    </a:lnTo>
                    <a:cubicBezTo>
                      <a:pt x="2978" y="1200"/>
                      <a:pt x="3079" y="1152"/>
                      <a:pt x="3102" y="1152"/>
                    </a:cubicBezTo>
                    <a:cubicBezTo>
                      <a:pt x="3103" y="1152"/>
                      <a:pt x="3104" y="1152"/>
                      <a:pt x="3105" y="1152"/>
                    </a:cubicBezTo>
                    <a:cubicBezTo>
                      <a:pt x="3105" y="1150"/>
                      <a:pt x="3103" y="1149"/>
                      <a:pt x="3098" y="1149"/>
                    </a:cubicBezTo>
                    <a:cubicBezTo>
                      <a:pt x="3087" y="1149"/>
                      <a:pt x="3059" y="1157"/>
                      <a:pt x="3014" y="1172"/>
                    </a:cubicBezTo>
                    <a:cubicBezTo>
                      <a:pt x="3156" y="1072"/>
                      <a:pt x="3453" y="930"/>
                      <a:pt x="3753" y="865"/>
                    </a:cubicBezTo>
                    <a:lnTo>
                      <a:pt x="3753" y="865"/>
                    </a:lnTo>
                    <a:cubicBezTo>
                      <a:pt x="3742" y="895"/>
                      <a:pt x="3455" y="990"/>
                      <a:pt x="3507" y="990"/>
                    </a:cubicBezTo>
                    <a:cubicBezTo>
                      <a:pt x="3516" y="990"/>
                      <a:pt x="3535" y="987"/>
                      <a:pt x="3566" y="981"/>
                    </a:cubicBezTo>
                    <a:cubicBezTo>
                      <a:pt x="3679" y="927"/>
                      <a:pt x="3770" y="865"/>
                      <a:pt x="3986" y="833"/>
                    </a:cubicBezTo>
                    <a:lnTo>
                      <a:pt x="3986" y="833"/>
                    </a:lnTo>
                    <a:cubicBezTo>
                      <a:pt x="3954" y="849"/>
                      <a:pt x="3959" y="854"/>
                      <a:pt x="3977" y="854"/>
                    </a:cubicBezTo>
                    <a:cubicBezTo>
                      <a:pt x="3989" y="854"/>
                      <a:pt x="4006" y="852"/>
                      <a:pt x="4022" y="849"/>
                    </a:cubicBezTo>
                    <a:cubicBezTo>
                      <a:pt x="4038" y="847"/>
                      <a:pt x="4054" y="846"/>
                      <a:pt x="4066" y="846"/>
                    </a:cubicBezTo>
                    <a:cubicBezTo>
                      <a:pt x="4078" y="846"/>
                      <a:pt x="4086" y="847"/>
                      <a:pt x="4086" y="852"/>
                    </a:cubicBezTo>
                    <a:lnTo>
                      <a:pt x="4374" y="752"/>
                    </a:lnTo>
                    <a:cubicBezTo>
                      <a:pt x="4519" y="739"/>
                      <a:pt x="4687" y="726"/>
                      <a:pt x="4819" y="704"/>
                    </a:cubicBezTo>
                    <a:lnTo>
                      <a:pt x="4819" y="704"/>
                    </a:lnTo>
                    <a:cubicBezTo>
                      <a:pt x="4777" y="710"/>
                      <a:pt x="4716" y="720"/>
                      <a:pt x="4645" y="720"/>
                    </a:cubicBezTo>
                    <a:cubicBezTo>
                      <a:pt x="4716" y="695"/>
                      <a:pt x="4784" y="688"/>
                      <a:pt x="4853" y="688"/>
                    </a:cubicBezTo>
                    <a:cubicBezTo>
                      <a:pt x="4910" y="688"/>
                      <a:pt x="4968" y="693"/>
                      <a:pt x="5029" y="697"/>
                    </a:cubicBezTo>
                    <a:cubicBezTo>
                      <a:pt x="5085" y="704"/>
                      <a:pt x="5144" y="709"/>
                      <a:pt x="5207" y="709"/>
                    </a:cubicBezTo>
                    <a:cubicBezTo>
                      <a:pt x="5232" y="709"/>
                      <a:pt x="5258" y="709"/>
                      <a:pt x="5284" y="707"/>
                    </a:cubicBezTo>
                    <a:lnTo>
                      <a:pt x="5284" y="707"/>
                    </a:lnTo>
                    <a:lnTo>
                      <a:pt x="5165" y="717"/>
                    </a:lnTo>
                    <a:cubicBezTo>
                      <a:pt x="5359" y="745"/>
                      <a:pt x="5517" y="726"/>
                      <a:pt x="5672" y="742"/>
                    </a:cubicBezTo>
                    <a:lnTo>
                      <a:pt x="5666" y="772"/>
                    </a:lnTo>
                    <a:cubicBezTo>
                      <a:pt x="5674" y="759"/>
                      <a:pt x="5711" y="754"/>
                      <a:pt x="5761" y="754"/>
                    </a:cubicBezTo>
                    <a:cubicBezTo>
                      <a:pt x="5843" y="754"/>
                      <a:pt x="5961" y="767"/>
                      <a:pt x="6039" y="778"/>
                    </a:cubicBezTo>
                    <a:lnTo>
                      <a:pt x="6039" y="778"/>
                    </a:lnTo>
                    <a:cubicBezTo>
                      <a:pt x="5633" y="715"/>
                      <a:pt x="5675" y="668"/>
                      <a:pt x="5226" y="665"/>
                    </a:cubicBezTo>
                    <a:cubicBezTo>
                      <a:pt x="5404" y="639"/>
                      <a:pt x="5536" y="629"/>
                      <a:pt x="5733" y="626"/>
                    </a:cubicBezTo>
                    <a:cubicBezTo>
                      <a:pt x="5805" y="639"/>
                      <a:pt x="5833" y="648"/>
                      <a:pt x="5837" y="659"/>
                    </a:cubicBezTo>
                    <a:cubicBezTo>
                      <a:pt x="5888" y="656"/>
                      <a:pt x="5914" y="637"/>
                      <a:pt x="5980" y="637"/>
                    </a:cubicBezTo>
                    <a:cubicBezTo>
                      <a:pt x="5998" y="637"/>
                      <a:pt x="6018" y="639"/>
                      <a:pt x="6043" y="642"/>
                    </a:cubicBezTo>
                    <a:lnTo>
                      <a:pt x="6073" y="668"/>
                    </a:lnTo>
                    <a:cubicBezTo>
                      <a:pt x="6389" y="759"/>
                      <a:pt x="6383" y="678"/>
                      <a:pt x="6683" y="787"/>
                    </a:cubicBezTo>
                    <a:cubicBezTo>
                      <a:pt x="6692" y="800"/>
                      <a:pt x="6684" y="805"/>
                      <a:pt x="6664" y="805"/>
                    </a:cubicBezTo>
                    <a:cubicBezTo>
                      <a:pt x="6593" y="805"/>
                      <a:pt x="6364" y="738"/>
                      <a:pt x="6212" y="723"/>
                    </a:cubicBezTo>
                    <a:lnTo>
                      <a:pt x="6212" y="723"/>
                    </a:lnTo>
                    <a:cubicBezTo>
                      <a:pt x="6244" y="739"/>
                      <a:pt x="6244" y="745"/>
                      <a:pt x="6227" y="745"/>
                    </a:cubicBezTo>
                    <a:cubicBezTo>
                      <a:pt x="6210" y="745"/>
                      <a:pt x="6176" y="739"/>
                      <a:pt x="6140" y="733"/>
                    </a:cubicBezTo>
                    <a:cubicBezTo>
                      <a:pt x="6105" y="728"/>
                      <a:pt x="6068" y="723"/>
                      <a:pt x="6047" y="723"/>
                    </a:cubicBezTo>
                    <a:cubicBezTo>
                      <a:pt x="6021" y="723"/>
                      <a:pt x="6017" y="731"/>
                      <a:pt x="6063" y="755"/>
                    </a:cubicBezTo>
                    <a:lnTo>
                      <a:pt x="6157" y="755"/>
                    </a:lnTo>
                    <a:cubicBezTo>
                      <a:pt x="6229" y="772"/>
                      <a:pt x="6238" y="786"/>
                      <a:pt x="6213" y="786"/>
                    </a:cubicBezTo>
                    <a:cubicBezTo>
                      <a:pt x="6210" y="786"/>
                      <a:pt x="6205" y="785"/>
                      <a:pt x="6200" y="785"/>
                    </a:cubicBezTo>
                    <a:lnTo>
                      <a:pt x="6200" y="785"/>
                    </a:lnTo>
                    <a:cubicBezTo>
                      <a:pt x="6264" y="797"/>
                      <a:pt x="6278" y="801"/>
                      <a:pt x="6291" y="801"/>
                    </a:cubicBezTo>
                    <a:cubicBezTo>
                      <a:pt x="6299" y="801"/>
                      <a:pt x="6307" y="799"/>
                      <a:pt x="6325" y="797"/>
                    </a:cubicBezTo>
                    <a:lnTo>
                      <a:pt x="6325" y="797"/>
                    </a:lnTo>
                    <a:cubicBezTo>
                      <a:pt x="6790" y="952"/>
                      <a:pt x="6263" y="823"/>
                      <a:pt x="6702" y="1000"/>
                    </a:cubicBezTo>
                    <a:cubicBezTo>
                      <a:pt x="6664" y="991"/>
                      <a:pt x="6584" y="965"/>
                      <a:pt x="6554" y="965"/>
                    </a:cubicBezTo>
                    <a:cubicBezTo>
                      <a:pt x="6545" y="965"/>
                      <a:pt x="6540" y="968"/>
                      <a:pt x="6544" y="975"/>
                    </a:cubicBezTo>
                    <a:lnTo>
                      <a:pt x="6305" y="888"/>
                    </a:lnTo>
                    <a:lnTo>
                      <a:pt x="6292" y="914"/>
                    </a:lnTo>
                    <a:cubicBezTo>
                      <a:pt x="6599" y="1010"/>
                      <a:pt x="6780" y="1049"/>
                      <a:pt x="6938" y="1066"/>
                    </a:cubicBezTo>
                    <a:cubicBezTo>
                      <a:pt x="6657" y="978"/>
                      <a:pt x="6922" y="1024"/>
                      <a:pt x="6787" y="949"/>
                    </a:cubicBezTo>
                    <a:lnTo>
                      <a:pt x="6787" y="949"/>
                    </a:lnTo>
                    <a:cubicBezTo>
                      <a:pt x="6845" y="959"/>
                      <a:pt x="6890" y="988"/>
                      <a:pt x="6919" y="1007"/>
                    </a:cubicBezTo>
                    <a:cubicBezTo>
                      <a:pt x="6929" y="1007"/>
                      <a:pt x="6961" y="1017"/>
                      <a:pt x="6993" y="1030"/>
                    </a:cubicBezTo>
                    <a:cubicBezTo>
                      <a:pt x="7022" y="1040"/>
                      <a:pt x="7052" y="1051"/>
                      <a:pt x="7063" y="1051"/>
                    </a:cubicBezTo>
                    <a:cubicBezTo>
                      <a:pt x="7066" y="1051"/>
                      <a:pt x="7068" y="1050"/>
                      <a:pt x="7068" y="1048"/>
                    </a:cubicBezTo>
                    <a:lnTo>
                      <a:pt x="7068" y="1048"/>
                    </a:lnTo>
                    <a:cubicBezTo>
                      <a:pt x="7085" y="1100"/>
                      <a:pt x="7234" y="1192"/>
                      <a:pt x="7345" y="1288"/>
                    </a:cubicBezTo>
                    <a:cubicBezTo>
                      <a:pt x="7449" y="1382"/>
                      <a:pt x="7533" y="1460"/>
                      <a:pt x="7477" y="1460"/>
                    </a:cubicBezTo>
                    <a:cubicBezTo>
                      <a:pt x="7473" y="1460"/>
                      <a:pt x="7469" y="1460"/>
                      <a:pt x="7465" y="1459"/>
                    </a:cubicBezTo>
                    <a:lnTo>
                      <a:pt x="7465" y="1459"/>
                    </a:lnTo>
                    <a:cubicBezTo>
                      <a:pt x="7594" y="1572"/>
                      <a:pt x="8030" y="1899"/>
                      <a:pt x="8224" y="2228"/>
                    </a:cubicBezTo>
                    <a:cubicBezTo>
                      <a:pt x="8205" y="2199"/>
                      <a:pt x="8175" y="2179"/>
                      <a:pt x="8149" y="2154"/>
                    </a:cubicBezTo>
                    <a:lnTo>
                      <a:pt x="8149" y="2154"/>
                    </a:lnTo>
                    <a:cubicBezTo>
                      <a:pt x="8294" y="2519"/>
                      <a:pt x="8376" y="2419"/>
                      <a:pt x="8479" y="2632"/>
                    </a:cubicBezTo>
                    <a:cubicBezTo>
                      <a:pt x="8459" y="2597"/>
                      <a:pt x="8448" y="2583"/>
                      <a:pt x="8444" y="2583"/>
                    </a:cubicBezTo>
                    <a:lnTo>
                      <a:pt x="8444" y="2583"/>
                    </a:lnTo>
                    <a:cubicBezTo>
                      <a:pt x="8429" y="2583"/>
                      <a:pt x="8525" y="2824"/>
                      <a:pt x="8515" y="2896"/>
                    </a:cubicBezTo>
                    <a:cubicBezTo>
                      <a:pt x="8546" y="2974"/>
                      <a:pt x="8582" y="3062"/>
                      <a:pt x="8615" y="3142"/>
                    </a:cubicBezTo>
                    <a:cubicBezTo>
                      <a:pt x="8637" y="3233"/>
                      <a:pt x="8660" y="3333"/>
                      <a:pt x="8670" y="3465"/>
                    </a:cubicBezTo>
                    <a:cubicBezTo>
                      <a:pt x="8650" y="3517"/>
                      <a:pt x="8598" y="3530"/>
                      <a:pt x="8592" y="3701"/>
                    </a:cubicBezTo>
                    <a:lnTo>
                      <a:pt x="8618" y="3817"/>
                    </a:lnTo>
                    <a:cubicBezTo>
                      <a:pt x="8611" y="3985"/>
                      <a:pt x="8640" y="4217"/>
                      <a:pt x="8611" y="4324"/>
                    </a:cubicBezTo>
                    <a:lnTo>
                      <a:pt x="8611" y="4302"/>
                    </a:lnTo>
                    <a:cubicBezTo>
                      <a:pt x="8590" y="4406"/>
                      <a:pt x="8594" y="4457"/>
                      <a:pt x="8606" y="4457"/>
                    </a:cubicBezTo>
                    <a:cubicBezTo>
                      <a:pt x="8615" y="4457"/>
                      <a:pt x="8630" y="4422"/>
                      <a:pt x="8640" y="4353"/>
                    </a:cubicBezTo>
                    <a:lnTo>
                      <a:pt x="8640" y="4353"/>
                    </a:lnTo>
                    <a:lnTo>
                      <a:pt x="8637" y="4541"/>
                    </a:lnTo>
                    <a:lnTo>
                      <a:pt x="8628" y="4544"/>
                    </a:lnTo>
                    <a:cubicBezTo>
                      <a:pt x="8621" y="4789"/>
                      <a:pt x="8650" y="5022"/>
                      <a:pt x="8576" y="5406"/>
                    </a:cubicBezTo>
                    <a:cubicBezTo>
                      <a:pt x="8574" y="5393"/>
                      <a:pt x="8571" y="5387"/>
                      <a:pt x="8567" y="5387"/>
                    </a:cubicBezTo>
                    <a:cubicBezTo>
                      <a:pt x="8559" y="5387"/>
                      <a:pt x="8547" y="5412"/>
                      <a:pt x="8534" y="5438"/>
                    </a:cubicBezTo>
                    <a:cubicBezTo>
                      <a:pt x="8522" y="5462"/>
                      <a:pt x="8511" y="5486"/>
                      <a:pt x="8506" y="5486"/>
                    </a:cubicBezTo>
                    <a:cubicBezTo>
                      <a:pt x="8499" y="5486"/>
                      <a:pt x="8501" y="5451"/>
                      <a:pt x="8521" y="5338"/>
                    </a:cubicBezTo>
                    <a:lnTo>
                      <a:pt x="8521" y="5338"/>
                    </a:lnTo>
                    <a:cubicBezTo>
                      <a:pt x="8520" y="5364"/>
                      <a:pt x="8522" y="5374"/>
                      <a:pt x="8526" y="5374"/>
                    </a:cubicBezTo>
                    <a:cubicBezTo>
                      <a:pt x="8537" y="5374"/>
                      <a:pt x="8564" y="5286"/>
                      <a:pt x="8576" y="5274"/>
                    </a:cubicBezTo>
                    <a:cubicBezTo>
                      <a:pt x="8608" y="5148"/>
                      <a:pt x="8598" y="5031"/>
                      <a:pt x="8605" y="4973"/>
                    </a:cubicBezTo>
                    <a:lnTo>
                      <a:pt x="8605" y="4973"/>
                    </a:lnTo>
                    <a:cubicBezTo>
                      <a:pt x="8599" y="4983"/>
                      <a:pt x="8592" y="4988"/>
                      <a:pt x="8585" y="4988"/>
                    </a:cubicBezTo>
                    <a:cubicBezTo>
                      <a:pt x="8565" y="4988"/>
                      <a:pt x="8542" y="4952"/>
                      <a:pt x="8531" y="4903"/>
                    </a:cubicBezTo>
                    <a:lnTo>
                      <a:pt x="8531" y="4903"/>
                    </a:lnTo>
                    <a:cubicBezTo>
                      <a:pt x="8546" y="5155"/>
                      <a:pt x="8360" y="5836"/>
                      <a:pt x="8411" y="5910"/>
                    </a:cubicBezTo>
                    <a:cubicBezTo>
                      <a:pt x="8333" y="6210"/>
                      <a:pt x="8230" y="6608"/>
                      <a:pt x="8108" y="6947"/>
                    </a:cubicBezTo>
                    <a:cubicBezTo>
                      <a:pt x="8115" y="6936"/>
                      <a:pt x="8126" y="6916"/>
                      <a:pt x="8131" y="6916"/>
                    </a:cubicBezTo>
                    <a:cubicBezTo>
                      <a:pt x="8132" y="6916"/>
                      <a:pt x="8133" y="6916"/>
                      <a:pt x="8133" y="6918"/>
                    </a:cubicBezTo>
                    <a:lnTo>
                      <a:pt x="8004" y="7206"/>
                    </a:lnTo>
                    <a:lnTo>
                      <a:pt x="8020" y="7134"/>
                    </a:lnTo>
                    <a:lnTo>
                      <a:pt x="7933" y="7325"/>
                    </a:lnTo>
                    <a:cubicBezTo>
                      <a:pt x="7932" y="7326"/>
                      <a:pt x="7930" y="7327"/>
                      <a:pt x="7929" y="7327"/>
                    </a:cubicBezTo>
                    <a:cubicBezTo>
                      <a:pt x="7916" y="7327"/>
                      <a:pt x="7928" y="7253"/>
                      <a:pt x="7949" y="7179"/>
                    </a:cubicBezTo>
                    <a:cubicBezTo>
                      <a:pt x="7958" y="7146"/>
                      <a:pt x="7971" y="7118"/>
                      <a:pt x="7976" y="7118"/>
                    </a:cubicBezTo>
                    <a:lnTo>
                      <a:pt x="7976" y="7118"/>
                    </a:lnTo>
                    <a:cubicBezTo>
                      <a:pt x="7977" y="7118"/>
                      <a:pt x="7978" y="7122"/>
                      <a:pt x="7976" y="7132"/>
                    </a:cubicBezTo>
                    <a:lnTo>
                      <a:pt x="7976" y="7132"/>
                    </a:lnTo>
                    <a:cubicBezTo>
                      <a:pt x="7985" y="7087"/>
                      <a:pt x="7986" y="7070"/>
                      <a:pt x="7983" y="7070"/>
                    </a:cubicBezTo>
                    <a:lnTo>
                      <a:pt x="7983" y="7070"/>
                    </a:lnTo>
                    <a:cubicBezTo>
                      <a:pt x="7979" y="7070"/>
                      <a:pt x="7967" y="7103"/>
                      <a:pt x="7956" y="7134"/>
                    </a:cubicBezTo>
                    <a:cubicBezTo>
                      <a:pt x="7943" y="7165"/>
                      <a:pt x="7929" y="7197"/>
                      <a:pt x="7924" y="7197"/>
                    </a:cubicBezTo>
                    <a:cubicBezTo>
                      <a:pt x="7921" y="7197"/>
                      <a:pt x="7920" y="7187"/>
                      <a:pt x="7923" y="7163"/>
                    </a:cubicBezTo>
                    <a:cubicBezTo>
                      <a:pt x="7943" y="7115"/>
                      <a:pt x="7959" y="7044"/>
                      <a:pt x="7972" y="7008"/>
                    </a:cubicBezTo>
                    <a:lnTo>
                      <a:pt x="7972" y="7008"/>
                    </a:lnTo>
                    <a:cubicBezTo>
                      <a:pt x="7875" y="7244"/>
                      <a:pt x="7887" y="7370"/>
                      <a:pt x="7798" y="7506"/>
                    </a:cubicBezTo>
                    <a:cubicBezTo>
                      <a:pt x="7787" y="7632"/>
                      <a:pt x="7739" y="7874"/>
                      <a:pt x="7655" y="8097"/>
                    </a:cubicBezTo>
                    <a:cubicBezTo>
                      <a:pt x="7656" y="8085"/>
                      <a:pt x="7656" y="8080"/>
                      <a:pt x="7655" y="8080"/>
                    </a:cubicBezTo>
                    <a:cubicBezTo>
                      <a:pt x="7652" y="8080"/>
                      <a:pt x="7641" y="8121"/>
                      <a:pt x="7629" y="8165"/>
                    </a:cubicBezTo>
                    <a:cubicBezTo>
                      <a:pt x="7618" y="8207"/>
                      <a:pt x="7605" y="8250"/>
                      <a:pt x="7597" y="8250"/>
                    </a:cubicBezTo>
                    <a:cubicBezTo>
                      <a:pt x="7594" y="8250"/>
                      <a:pt x="7592" y="8242"/>
                      <a:pt x="7591" y="8223"/>
                    </a:cubicBezTo>
                    <a:cubicBezTo>
                      <a:pt x="7587" y="8316"/>
                      <a:pt x="7513" y="8516"/>
                      <a:pt x="7526" y="8558"/>
                    </a:cubicBezTo>
                    <a:cubicBezTo>
                      <a:pt x="7526" y="8523"/>
                      <a:pt x="7552" y="8423"/>
                      <a:pt x="7577" y="8355"/>
                    </a:cubicBezTo>
                    <a:lnTo>
                      <a:pt x="7577" y="8355"/>
                    </a:lnTo>
                    <a:cubicBezTo>
                      <a:pt x="7562" y="8452"/>
                      <a:pt x="7581" y="8468"/>
                      <a:pt x="7549" y="8585"/>
                    </a:cubicBezTo>
                    <a:cubicBezTo>
                      <a:pt x="7545" y="8590"/>
                      <a:pt x="7542" y="8591"/>
                      <a:pt x="7540" y="8591"/>
                    </a:cubicBezTo>
                    <a:cubicBezTo>
                      <a:pt x="7537" y="8591"/>
                      <a:pt x="7536" y="8588"/>
                      <a:pt x="7536" y="8588"/>
                    </a:cubicBezTo>
                    <a:lnTo>
                      <a:pt x="7536" y="8588"/>
                    </a:lnTo>
                    <a:cubicBezTo>
                      <a:pt x="7529" y="8746"/>
                      <a:pt x="7601" y="8655"/>
                      <a:pt x="7558" y="8927"/>
                    </a:cubicBezTo>
                    <a:cubicBezTo>
                      <a:pt x="7531" y="9148"/>
                      <a:pt x="7515" y="9223"/>
                      <a:pt x="7504" y="9223"/>
                    </a:cubicBezTo>
                    <a:cubicBezTo>
                      <a:pt x="7492" y="9223"/>
                      <a:pt x="7488" y="9143"/>
                      <a:pt x="7484" y="9062"/>
                    </a:cubicBezTo>
                    <a:cubicBezTo>
                      <a:pt x="7479" y="8984"/>
                      <a:pt x="7475" y="8905"/>
                      <a:pt x="7469" y="8905"/>
                    </a:cubicBezTo>
                    <a:cubicBezTo>
                      <a:pt x="7468" y="8905"/>
                      <a:pt x="7466" y="8908"/>
                      <a:pt x="7465" y="8914"/>
                    </a:cubicBezTo>
                    <a:cubicBezTo>
                      <a:pt x="7474" y="8943"/>
                      <a:pt x="7439" y="9263"/>
                      <a:pt x="7432" y="9411"/>
                    </a:cubicBezTo>
                    <a:lnTo>
                      <a:pt x="7426" y="9376"/>
                    </a:lnTo>
                    <a:lnTo>
                      <a:pt x="7426" y="9376"/>
                    </a:lnTo>
                    <a:cubicBezTo>
                      <a:pt x="7429" y="9454"/>
                      <a:pt x="7442" y="9563"/>
                      <a:pt x="7422" y="9644"/>
                    </a:cubicBezTo>
                    <a:cubicBezTo>
                      <a:pt x="7452" y="9689"/>
                      <a:pt x="7471" y="9776"/>
                      <a:pt x="7504" y="9828"/>
                    </a:cubicBezTo>
                    <a:lnTo>
                      <a:pt x="7555" y="10154"/>
                    </a:lnTo>
                    <a:lnTo>
                      <a:pt x="7529" y="10089"/>
                    </a:lnTo>
                    <a:lnTo>
                      <a:pt x="7529" y="10089"/>
                    </a:lnTo>
                    <a:cubicBezTo>
                      <a:pt x="7546" y="10164"/>
                      <a:pt x="7555" y="10229"/>
                      <a:pt x="7565" y="10293"/>
                    </a:cubicBezTo>
                    <a:cubicBezTo>
                      <a:pt x="7563" y="10298"/>
                      <a:pt x="7561" y="10301"/>
                      <a:pt x="7558" y="10301"/>
                    </a:cubicBezTo>
                    <a:cubicBezTo>
                      <a:pt x="7546" y="10301"/>
                      <a:pt x="7535" y="10215"/>
                      <a:pt x="7516" y="10132"/>
                    </a:cubicBezTo>
                    <a:lnTo>
                      <a:pt x="7516" y="10132"/>
                    </a:lnTo>
                    <a:cubicBezTo>
                      <a:pt x="7504" y="10186"/>
                      <a:pt x="7516" y="10254"/>
                      <a:pt x="7549" y="10329"/>
                    </a:cubicBezTo>
                    <a:lnTo>
                      <a:pt x="7544" y="10296"/>
                    </a:lnTo>
                    <a:lnTo>
                      <a:pt x="7544" y="10296"/>
                    </a:lnTo>
                    <a:cubicBezTo>
                      <a:pt x="7556" y="10364"/>
                      <a:pt x="7627" y="10511"/>
                      <a:pt x="7643" y="10511"/>
                    </a:cubicBezTo>
                    <a:cubicBezTo>
                      <a:pt x="7649" y="10511"/>
                      <a:pt x="7646" y="10486"/>
                      <a:pt x="7626" y="10419"/>
                    </a:cubicBezTo>
                    <a:lnTo>
                      <a:pt x="7626" y="10419"/>
                    </a:lnTo>
                    <a:cubicBezTo>
                      <a:pt x="7701" y="10590"/>
                      <a:pt x="7678" y="10658"/>
                      <a:pt x="7726" y="10775"/>
                    </a:cubicBezTo>
                    <a:cubicBezTo>
                      <a:pt x="7725" y="10776"/>
                      <a:pt x="7724" y="10776"/>
                      <a:pt x="7723" y="10776"/>
                    </a:cubicBezTo>
                    <a:cubicBezTo>
                      <a:pt x="7717" y="10776"/>
                      <a:pt x="7708" y="10765"/>
                      <a:pt x="7701" y="10752"/>
                    </a:cubicBezTo>
                    <a:cubicBezTo>
                      <a:pt x="7693" y="10740"/>
                      <a:pt x="7685" y="10727"/>
                      <a:pt x="7681" y="10727"/>
                    </a:cubicBezTo>
                    <a:cubicBezTo>
                      <a:pt x="7678" y="10727"/>
                      <a:pt x="7677" y="10733"/>
                      <a:pt x="7678" y="10748"/>
                    </a:cubicBezTo>
                    <a:cubicBezTo>
                      <a:pt x="7713" y="10864"/>
                      <a:pt x="7726" y="10952"/>
                      <a:pt x="7781" y="11036"/>
                    </a:cubicBezTo>
                    <a:cubicBezTo>
                      <a:pt x="7749" y="10946"/>
                      <a:pt x="7801" y="11058"/>
                      <a:pt x="7762" y="10907"/>
                    </a:cubicBezTo>
                    <a:lnTo>
                      <a:pt x="7762" y="10907"/>
                    </a:lnTo>
                    <a:cubicBezTo>
                      <a:pt x="7781" y="10964"/>
                      <a:pt x="7861" y="11088"/>
                      <a:pt x="7868" y="11088"/>
                    </a:cubicBezTo>
                    <a:cubicBezTo>
                      <a:pt x="7868" y="11088"/>
                      <a:pt x="7868" y="11088"/>
                      <a:pt x="7868" y="11088"/>
                    </a:cubicBezTo>
                    <a:cubicBezTo>
                      <a:pt x="7843" y="11046"/>
                      <a:pt x="7814" y="11019"/>
                      <a:pt x="7794" y="10933"/>
                    </a:cubicBezTo>
                    <a:lnTo>
                      <a:pt x="7794" y="10933"/>
                    </a:lnTo>
                    <a:cubicBezTo>
                      <a:pt x="7868" y="11081"/>
                      <a:pt x="7953" y="11226"/>
                      <a:pt x="8014" y="11385"/>
                    </a:cubicBezTo>
                    <a:cubicBezTo>
                      <a:pt x="8008" y="11381"/>
                      <a:pt x="7998" y="11368"/>
                      <a:pt x="7984" y="11353"/>
                    </a:cubicBezTo>
                    <a:lnTo>
                      <a:pt x="7984" y="11353"/>
                    </a:lnTo>
                    <a:cubicBezTo>
                      <a:pt x="8098" y="11540"/>
                      <a:pt x="8288" y="11802"/>
                      <a:pt x="8401" y="11895"/>
                    </a:cubicBezTo>
                    <a:lnTo>
                      <a:pt x="8372" y="11840"/>
                    </a:lnTo>
                    <a:cubicBezTo>
                      <a:pt x="8333" y="11805"/>
                      <a:pt x="8269" y="11721"/>
                      <a:pt x="8253" y="11682"/>
                    </a:cubicBezTo>
                    <a:lnTo>
                      <a:pt x="8253" y="11682"/>
                    </a:lnTo>
                    <a:cubicBezTo>
                      <a:pt x="8275" y="11709"/>
                      <a:pt x="8286" y="11718"/>
                      <a:pt x="8291" y="11718"/>
                    </a:cubicBezTo>
                    <a:cubicBezTo>
                      <a:pt x="8296" y="11718"/>
                      <a:pt x="8292" y="11703"/>
                      <a:pt x="8288" y="11688"/>
                    </a:cubicBezTo>
                    <a:cubicBezTo>
                      <a:pt x="8283" y="11674"/>
                      <a:pt x="8279" y="11659"/>
                      <a:pt x="8285" y="11659"/>
                    </a:cubicBezTo>
                    <a:cubicBezTo>
                      <a:pt x="8290" y="11659"/>
                      <a:pt x="8302" y="11669"/>
                      <a:pt x="8327" y="11698"/>
                    </a:cubicBezTo>
                    <a:cubicBezTo>
                      <a:pt x="8476" y="11876"/>
                      <a:pt x="8566" y="12066"/>
                      <a:pt x="8670" y="12143"/>
                    </a:cubicBezTo>
                    <a:cubicBezTo>
                      <a:pt x="8546" y="11963"/>
                      <a:pt x="8391" y="11711"/>
                      <a:pt x="8324" y="11650"/>
                    </a:cubicBezTo>
                    <a:lnTo>
                      <a:pt x="8324" y="11650"/>
                    </a:lnTo>
                    <a:lnTo>
                      <a:pt x="8408" y="11766"/>
                    </a:lnTo>
                    <a:cubicBezTo>
                      <a:pt x="8330" y="11685"/>
                      <a:pt x="8249" y="11611"/>
                      <a:pt x="8178" y="11527"/>
                    </a:cubicBezTo>
                    <a:cubicBezTo>
                      <a:pt x="8188" y="11508"/>
                      <a:pt x="8036" y="11278"/>
                      <a:pt x="8066" y="11268"/>
                    </a:cubicBezTo>
                    <a:lnTo>
                      <a:pt x="8066" y="11268"/>
                    </a:lnTo>
                    <a:cubicBezTo>
                      <a:pt x="8120" y="11372"/>
                      <a:pt x="8166" y="11453"/>
                      <a:pt x="8211" y="11530"/>
                    </a:cubicBezTo>
                    <a:cubicBezTo>
                      <a:pt x="8211" y="11508"/>
                      <a:pt x="8078" y="11262"/>
                      <a:pt x="8030" y="11155"/>
                    </a:cubicBezTo>
                    <a:lnTo>
                      <a:pt x="8030" y="11155"/>
                    </a:lnTo>
                    <a:lnTo>
                      <a:pt x="8088" y="11291"/>
                    </a:lnTo>
                    <a:cubicBezTo>
                      <a:pt x="8017" y="11181"/>
                      <a:pt x="7939" y="11049"/>
                      <a:pt x="7872" y="10913"/>
                    </a:cubicBezTo>
                    <a:cubicBezTo>
                      <a:pt x="7823" y="10771"/>
                      <a:pt x="7775" y="10629"/>
                      <a:pt x="7726" y="10506"/>
                    </a:cubicBezTo>
                    <a:lnTo>
                      <a:pt x="7726" y="10506"/>
                    </a:lnTo>
                    <a:cubicBezTo>
                      <a:pt x="7742" y="10541"/>
                      <a:pt x="7750" y="10554"/>
                      <a:pt x="7753" y="10554"/>
                    </a:cubicBezTo>
                    <a:cubicBezTo>
                      <a:pt x="7758" y="10554"/>
                      <a:pt x="7746" y="10510"/>
                      <a:pt x="7736" y="10464"/>
                    </a:cubicBezTo>
                    <a:cubicBezTo>
                      <a:pt x="7727" y="10417"/>
                      <a:pt x="7717" y="10372"/>
                      <a:pt x="7723" y="10372"/>
                    </a:cubicBezTo>
                    <a:lnTo>
                      <a:pt x="7723" y="10372"/>
                    </a:lnTo>
                    <a:cubicBezTo>
                      <a:pt x="7725" y="10372"/>
                      <a:pt x="7731" y="10381"/>
                      <a:pt x="7743" y="10403"/>
                    </a:cubicBezTo>
                    <a:cubicBezTo>
                      <a:pt x="7774" y="10457"/>
                      <a:pt x="7783" y="10547"/>
                      <a:pt x="7784" y="10547"/>
                    </a:cubicBezTo>
                    <a:cubicBezTo>
                      <a:pt x="7784" y="10547"/>
                      <a:pt x="7784" y="10545"/>
                      <a:pt x="7784" y="10542"/>
                    </a:cubicBezTo>
                    <a:cubicBezTo>
                      <a:pt x="7785" y="10542"/>
                      <a:pt x="7786" y="10542"/>
                      <a:pt x="7787" y="10542"/>
                    </a:cubicBezTo>
                    <a:cubicBezTo>
                      <a:pt x="7813" y="10542"/>
                      <a:pt x="7743" y="10388"/>
                      <a:pt x="7746" y="10335"/>
                    </a:cubicBezTo>
                    <a:cubicBezTo>
                      <a:pt x="7728" y="10318"/>
                      <a:pt x="7698" y="10162"/>
                      <a:pt x="7685" y="10162"/>
                    </a:cubicBezTo>
                    <a:cubicBezTo>
                      <a:pt x="7681" y="10162"/>
                      <a:pt x="7678" y="10176"/>
                      <a:pt x="7678" y="10213"/>
                    </a:cubicBezTo>
                    <a:cubicBezTo>
                      <a:pt x="7678" y="10125"/>
                      <a:pt x="7626" y="9941"/>
                      <a:pt x="7629" y="9825"/>
                    </a:cubicBezTo>
                    <a:lnTo>
                      <a:pt x="7629" y="9825"/>
                    </a:lnTo>
                    <a:cubicBezTo>
                      <a:pt x="7627" y="9827"/>
                      <a:pt x="7625" y="9828"/>
                      <a:pt x="7623" y="9828"/>
                    </a:cubicBezTo>
                    <a:cubicBezTo>
                      <a:pt x="7595" y="9828"/>
                      <a:pt x="7600" y="9606"/>
                      <a:pt x="7594" y="9563"/>
                    </a:cubicBezTo>
                    <a:cubicBezTo>
                      <a:pt x="7594" y="9515"/>
                      <a:pt x="7604" y="9469"/>
                      <a:pt x="7610" y="9434"/>
                    </a:cubicBezTo>
                    <a:cubicBezTo>
                      <a:pt x="7623" y="9544"/>
                      <a:pt x="7623" y="9676"/>
                      <a:pt x="7649" y="9812"/>
                    </a:cubicBezTo>
                    <a:lnTo>
                      <a:pt x="7646" y="9812"/>
                    </a:lnTo>
                    <a:cubicBezTo>
                      <a:pt x="7648" y="9857"/>
                      <a:pt x="7659" y="9940"/>
                      <a:pt x="7663" y="9940"/>
                    </a:cubicBezTo>
                    <a:cubicBezTo>
                      <a:pt x="7664" y="9940"/>
                      <a:pt x="7665" y="9939"/>
                      <a:pt x="7665" y="9934"/>
                    </a:cubicBezTo>
                    <a:lnTo>
                      <a:pt x="7678" y="9938"/>
                    </a:lnTo>
                    <a:cubicBezTo>
                      <a:pt x="7710" y="10067"/>
                      <a:pt x="7743" y="10199"/>
                      <a:pt x="7771" y="10316"/>
                    </a:cubicBezTo>
                    <a:cubicBezTo>
                      <a:pt x="7820" y="10426"/>
                      <a:pt x="7862" y="10523"/>
                      <a:pt x="7887" y="10581"/>
                    </a:cubicBezTo>
                    <a:lnTo>
                      <a:pt x="7853" y="10523"/>
                    </a:lnTo>
                    <a:lnTo>
                      <a:pt x="7853" y="10523"/>
                    </a:lnTo>
                    <a:cubicBezTo>
                      <a:pt x="7953" y="10703"/>
                      <a:pt x="7962" y="10913"/>
                      <a:pt x="8098" y="11081"/>
                    </a:cubicBezTo>
                    <a:cubicBezTo>
                      <a:pt x="8092" y="11078"/>
                      <a:pt x="8086" y="11070"/>
                      <a:pt x="8084" y="11070"/>
                    </a:cubicBezTo>
                    <a:lnTo>
                      <a:pt x="8084" y="11070"/>
                    </a:lnTo>
                    <a:cubicBezTo>
                      <a:pt x="8083" y="11070"/>
                      <a:pt x="8084" y="11075"/>
                      <a:pt x="8091" y="11091"/>
                    </a:cubicBezTo>
                    <a:cubicBezTo>
                      <a:pt x="8211" y="11314"/>
                      <a:pt x="8282" y="11388"/>
                      <a:pt x="8382" y="11566"/>
                    </a:cubicBezTo>
                    <a:lnTo>
                      <a:pt x="8353" y="11553"/>
                    </a:lnTo>
                    <a:lnTo>
                      <a:pt x="8353" y="11553"/>
                    </a:lnTo>
                    <a:cubicBezTo>
                      <a:pt x="8364" y="11564"/>
                      <a:pt x="8426" y="11633"/>
                      <a:pt x="8444" y="11633"/>
                    </a:cubicBezTo>
                    <a:cubicBezTo>
                      <a:pt x="8447" y="11633"/>
                      <a:pt x="8449" y="11631"/>
                      <a:pt x="8449" y="11627"/>
                    </a:cubicBezTo>
                    <a:cubicBezTo>
                      <a:pt x="8343" y="11492"/>
                      <a:pt x="8314" y="11472"/>
                      <a:pt x="8253" y="11333"/>
                    </a:cubicBezTo>
                    <a:lnTo>
                      <a:pt x="8253" y="11333"/>
                    </a:lnTo>
                    <a:cubicBezTo>
                      <a:pt x="8291" y="11381"/>
                      <a:pt x="8369" y="11492"/>
                      <a:pt x="8434" y="11569"/>
                    </a:cubicBezTo>
                    <a:lnTo>
                      <a:pt x="8466" y="11562"/>
                    </a:lnTo>
                    <a:cubicBezTo>
                      <a:pt x="8566" y="11647"/>
                      <a:pt x="8601" y="11779"/>
                      <a:pt x="8701" y="11863"/>
                    </a:cubicBezTo>
                    <a:lnTo>
                      <a:pt x="8634" y="11730"/>
                    </a:lnTo>
                    <a:lnTo>
                      <a:pt x="8650" y="11750"/>
                    </a:lnTo>
                    <a:cubicBezTo>
                      <a:pt x="8608" y="11695"/>
                      <a:pt x="8573" y="11653"/>
                      <a:pt x="8556" y="11643"/>
                    </a:cubicBezTo>
                    <a:cubicBezTo>
                      <a:pt x="8408" y="11472"/>
                      <a:pt x="8385" y="11353"/>
                      <a:pt x="8388" y="11310"/>
                    </a:cubicBezTo>
                    <a:cubicBezTo>
                      <a:pt x="8377" y="11280"/>
                      <a:pt x="8377" y="11271"/>
                      <a:pt x="8383" y="11271"/>
                    </a:cubicBezTo>
                    <a:cubicBezTo>
                      <a:pt x="8390" y="11271"/>
                      <a:pt x="8402" y="11280"/>
                      <a:pt x="8415" y="11288"/>
                    </a:cubicBezTo>
                    <a:cubicBezTo>
                      <a:pt x="8426" y="11298"/>
                      <a:pt x="8438" y="11308"/>
                      <a:pt x="8445" y="11308"/>
                    </a:cubicBezTo>
                    <a:cubicBezTo>
                      <a:pt x="8447" y="11308"/>
                      <a:pt x="8449" y="11306"/>
                      <a:pt x="8449" y="11304"/>
                    </a:cubicBezTo>
                    <a:cubicBezTo>
                      <a:pt x="8369" y="11162"/>
                      <a:pt x="8343" y="11188"/>
                      <a:pt x="8263" y="11046"/>
                    </a:cubicBezTo>
                    <a:cubicBezTo>
                      <a:pt x="8254" y="11025"/>
                      <a:pt x="8254" y="11018"/>
                      <a:pt x="8257" y="11018"/>
                    </a:cubicBezTo>
                    <a:cubicBezTo>
                      <a:pt x="8261" y="11018"/>
                      <a:pt x="8271" y="11030"/>
                      <a:pt x="8279" y="11039"/>
                    </a:cubicBezTo>
                    <a:lnTo>
                      <a:pt x="8208" y="10939"/>
                    </a:lnTo>
                    <a:cubicBezTo>
                      <a:pt x="8205" y="10934"/>
                      <a:pt x="8144" y="10775"/>
                      <a:pt x="8157" y="10775"/>
                    </a:cubicBezTo>
                    <a:cubicBezTo>
                      <a:pt x="8160" y="10775"/>
                      <a:pt x="8170" y="10788"/>
                      <a:pt x="8188" y="10819"/>
                    </a:cubicBezTo>
                    <a:cubicBezTo>
                      <a:pt x="8198" y="10842"/>
                      <a:pt x="8217" y="10881"/>
                      <a:pt x="8233" y="10913"/>
                    </a:cubicBezTo>
                    <a:cubicBezTo>
                      <a:pt x="8150" y="10702"/>
                      <a:pt x="8086" y="10329"/>
                      <a:pt x="8110" y="10329"/>
                    </a:cubicBezTo>
                    <a:cubicBezTo>
                      <a:pt x="8110" y="10329"/>
                      <a:pt x="8110" y="10329"/>
                      <a:pt x="8111" y="10329"/>
                    </a:cubicBezTo>
                    <a:cubicBezTo>
                      <a:pt x="8078" y="10213"/>
                      <a:pt x="8081" y="10248"/>
                      <a:pt x="8062" y="10057"/>
                    </a:cubicBezTo>
                    <a:cubicBezTo>
                      <a:pt x="8027" y="9973"/>
                      <a:pt x="8014" y="10074"/>
                      <a:pt x="7969" y="9867"/>
                    </a:cubicBezTo>
                    <a:lnTo>
                      <a:pt x="7969" y="9867"/>
                    </a:lnTo>
                    <a:lnTo>
                      <a:pt x="7981" y="10031"/>
                    </a:lnTo>
                    <a:cubicBezTo>
                      <a:pt x="7991" y="10064"/>
                      <a:pt x="8001" y="10099"/>
                      <a:pt x="8008" y="10128"/>
                    </a:cubicBezTo>
                    <a:lnTo>
                      <a:pt x="7981" y="9957"/>
                    </a:lnTo>
                    <a:lnTo>
                      <a:pt x="7981" y="9957"/>
                    </a:lnTo>
                    <a:cubicBezTo>
                      <a:pt x="8008" y="10064"/>
                      <a:pt x="8017" y="10044"/>
                      <a:pt x="8046" y="10074"/>
                    </a:cubicBezTo>
                    <a:cubicBezTo>
                      <a:pt x="8072" y="10335"/>
                      <a:pt x="8088" y="10406"/>
                      <a:pt x="8108" y="10542"/>
                    </a:cubicBezTo>
                    <a:cubicBezTo>
                      <a:pt x="8073" y="10480"/>
                      <a:pt x="8040" y="10373"/>
                      <a:pt x="8022" y="10373"/>
                    </a:cubicBezTo>
                    <a:cubicBezTo>
                      <a:pt x="8019" y="10373"/>
                      <a:pt x="8016" y="10377"/>
                      <a:pt x="8014" y="10387"/>
                    </a:cubicBezTo>
                    <a:cubicBezTo>
                      <a:pt x="7994" y="10254"/>
                      <a:pt x="7953" y="10248"/>
                      <a:pt x="7953" y="10086"/>
                    </a:cubicBezTo>
                    <a:lnTo>
                      <a:pt x="7953" y="10086"/>
                    </a:lnTo>
                    <a:lnTo>
                      <a:pt x="7965" y="10116"/>
                    </a:lnTo>
                    <a:cubicBezTo>
                      <a:pt x="7923" y="9992"/>
                      <a:pt x="7949" y="9970"/>
                      <a:pt x="7914" y="9870"/>
                    </a:cubicBezTo>
                    <a:lnTo>
                      <a:pt x="7914" y="9870"/>
                    </a:lnTo>
                    <a:cubicBezTo>
                      <a:pt x="7915" y="9871"/>
                      <a:pt x="7916" y="9872"/>
                      <a:pt x="7917" y="9872"/>
                    </a:cubicBezTo>
                    <a:cubicBezTo>
                      <a:pt x="7921" y="9872"/>
                      <a:pt x="7923" y="9861"/>
                      <a:pt x="7923" y="9847"/>
                    </a:cubicBezTo>
                    <a:cubicBezTo>
                      <a:pt x="7911" y="9776"/>
                      <a:pt x="7905" y="9757"/>
                      <a:pt x="7901" y="9757"/>
                    </a:cubicBezTo>
                    <a:cubicBezTo>
                      <a:pt x="7899" y="9757"/>
                      <a:pt x="7897" y="9764"/>
                      <a:pt x="7894" y="9770"/>
                    </a:cubicBezTo>
                    <a:cubicBezTo>
                      <a:pt x="7893" y="9777"/>
                      <a:pt x="7892" y="9784"/>
                      <a:pt x="7890" y="9784"/>
                    </a:cubicBezTo>
                    <a:cubicBezTo>
                      <a:pt x="7886" y="9784"/>
                      <a:pt x="7879" y="9763"/>
                      <a:pt x="7865" y="9689"/>
                    </a:cubicBezTo>
                    <a:cubicBezTo>
                      <a:pt x="7870" y="9591"/>
                      <a:pt x="7882" y="9571"/>
                      <a:pt x="7894" y="9571"/>
                    </a:cubicBezTo>
                    <a:cubicBezTo>
                      <a:pt x="7898" y="9571"/>
                      <a:pt x="7903" y="9573"/>
                      <a:pt x="7907" y="9576"/>
                    </a:cubicBezTo>
                    <a:cubicBezTo>
                      <a:pt x="7911" y="9579"/>
                      <a:pt x="7915" y="9581"/>
                      <a:pt x="7919" y="9581"/>
                    </a:cubicBezTo>
                    <a:cubicBezTo>
                      <a:pt x="7924" y="9581"/>
                      <a:pt x="7929" y="9577"/>
                      <a:pt x="7933" y="9566"/>
                    </a:cubicBezTo>
                    <a:cubicBezTo>
                      <a:pt x="7972" y="9906"/>
                      <a:pt x="7959" y="9563"/>
                      <a:pt x="8033" y="9919"/>
                    </a:cubicBezTo>
                    <a:cubicBezTo>
                      <a:pt x="8078" y="9912"/>
                      <a:pt x="8043" y="9776"/>
                      <a:pt x="8053" y="9582"/>
                    </a:cubicBezTo>
                    <a:lnTo>
                      <a:pt x="8053" y="9582"/>
                    </a:lnTo>
                    <a:cubicBezTo>
                      <a:pt x="8047" y="9617"/>
                      <a:pt x="8041" y="9627"/>
                      <a:pt x="8034" y="9627"/>
                    </a:cubicBezTo>
                    <a:cubicBezTo>
                      <a:pt x="8028" y="9627"/>
                      <a:pt x="8023" y="9621"/>
                      <a:pt x="8017" y="9615"/>
                    </a:cubicBezTo>
                    <a:cubicBezTo>
                      <a:pt x="8011" y="9609"/>
                      <a:pt x="8004" y="9602"/>
                      <a:pt x="7997" y="9602"/>
                    </a:cubicBezTo>
                    <a:cubicBezTo>
                      <a:pt x="7986" y="9602"/>
                      <a:pt x="7975" y="9618"/>
                      <a:pt x="7965" y="9673"/>
                    </a:cubicBezTo>
                    <a:cubicBezTo>
                      <a:pt x="7962" y="9382"/>
                      <a:pt x="7853" y="9399"/>
                      <a:pt x="7939" y="9069"/>
                    </a:cubicBezTo>
                    <a:lnTo>
                      <a:pt x="7939" y="9069"/>
                    </a:lnTo>
                    <a:lnTo>
                      <a:pt x="7943" y="9075"/>
                    </a:lnTo>
                    <a:lnTo>
                      <a:pt x="7936" y="8937"/>
                    </a:lnTo>
                    <a:lnTo>
                      <a:pt x="7981" y="8749"/>
                    </a:lnTo>
                    <a:lnTo>
                      <a:pt x="7981" y="8749"/>
                    </a:lnTo>
                    <a:cubicBezTo>
                      <a:pt x="8004" y="8872"/>
                      <a:pt x="7962" y="9014"/>
                      <a:pt x="7972" y="9108"/>
                    </a:cubicBezTo>
                    <a:cubicBezTo>
                      <a:pt x="8056" y="8885"/>
                      <a:pt x="7962" y="8795"/>
                      <a:pt x="8039" y="8530"/>
                    </a:cubicBezTo>
                    <a:cubicBezTo>
                      <a:pt x="8057" y="8492"/>
                      <a:pt x="8067" y="8477"/>
                      <a:pt x="8072" y="8477"/>
                    </a:cubicBezTo>
                    <a:cubicBezTo>
                      <a:pt x="8094" y="8477"/>
                      <a:pt x="8004" y="8805"/>
                      <a:pt x="8046" y="8810"/>
                    </a:cubicBezTo>
                    <a:cubicBezTo>
                      <a:pt x="8040" y="8759"/>
                      <a:pt x="8088" y="8634"/>
                      <a:pt x="8102" y="8634"/>
                    </a:cubicBezTo>
                    <a:cubicBezTo>
                      <a:pt x="8103" y="8634"/>
                      <a:pt x="8104" y="8635"/>
                      <a:pt x="8105" y="8636"/>
                    </a:cubicBezTo>
                    <a:cubicBezTo>
                      <a:pt x="8036" y="8878"/>
                      <a:pt x="8101" y="8788"/>
                      <a:pt x="8033" y="9056"/>
                    </a:cubicBezTo>
                    <a:cubicBezTo>
                      <a:pt x="8036" y="9015"/>
                      <a:pt x="8036" y="9002"/>
                      <a:pt x="8034" y="9002"/>
                    </a:cubicBezTo>
                    <a:lnTo>
                      <a:pt x="8034" y="9002"/>
                    </a:lnTo>
                    <a:cubicBezTo>
                      <a:pt x="8032" y="9002"/>
                      <a:pt x="8028" y="9014"/>
                      <a:pt x="8023" y="9027"/>
                    </a:cubicBezTo>
                    <a:cubicBezTo>
                      <a:pt x="8018" y="9040"/>
                      <a:pt x="8013" y="9052"/>
                      <a:pt x="8008" y="9052"/>
                    </a:cubicBezTo>
                    <a:cubicBezTo>
                      <a:pt x="8007" y="9052"/>
                      <a:pt x="8005" y="9052"/>
                      <a:pt x="8004" y="9050"/>
                    </a:cubicBezTo>
                    <a:lnTo>
                      <a:pt x="8004" y="9050"/>
                    </a:lnTo>
                    <a:cubicBezTo>
                      <a:pt x="8011" y="9069"/>
                      <a:pt x="8004" y="9144"/>
                      <a:pt x="7991" y="9233"/>
                    </a:cubicBezTo>
                    <a:cubicBezTo>
                      <a:pt x="7991" y="9324"/>
                      <a:pt x="7988" y="9434"/>
                      <a:pt x="7984" y="9524"/>
                    </a:cubicBezTo>
                    <a:cubicBezTo>
                      <a:pt x="7987" y="9528"/>
                      <a:pt x="7989" y="9529"/>
                      <a:pt x="7991" y="9529"/>
                    </a:cubicBezTo>
                    <a:cubicBezTo>
                      <a:pt x="8011" y="9529"/>
                      <a:pt x="8012" y="9359"/>
                      <a:pt x="8027" y="9256"/>
                    </a:cubicBezTo>
                    <a:cubicBezTo>
                      <a:pt x="8027" y="9040"/>
                      <a:pt x="8111" y="8827"/>
                      <a:pt x="8111" y="8655"/>
                    </a:cubicBezTo>
                    <a:cubicBezTo>
                      <a:pt x="8130" y="8573"/>
                      <a:pt x="8139" y="8547"/>
                      <a:pt x="8144" y="8547"/>
                    </a:cubicBezTo>
                    <a:cubicBezTo>
                      <a:pt x="8149" y="8547"/>
                      <a:pt x="8149" y="8568"/>
                      <a:pt x="8149" y="8588"/>
                    </a:cubicBezTo>
                    <a:cubicBezTo>
                      <a:pt x="8149" y="8609"/>
                      <a:pt x="8147" y="8630"/>
                      <a:pt x="8149" y="8630"/>
                    </a:cubicBezTo>
                    <a:cubicBezTo>
                      <a:pt x="8149" y="8630"/>
                      <a:pt x="8149" y="8630"/>
                      <a:pt x="8149" y="8630"/>
                    </a:cubicBezTo>
                    <a:cubicBezTo>
                      <a:pt x="8214" y="8427"/>
                      <a:pt x="8149" y="8533"/>
                      <a:pt x="8159" y="8465"/>
                    </a:cubicBezTo>
                    <a:cubicBezTo>
                      <a:pt x="8211" y="8145"/>
                      <a:pt x="8282" y="8123"/>
                      <a:pt x="8353" y="7899"/>
                    </a:cubicBezTo>
                    <a:cubicBezTo>
                      <a:pt x="8366" y="7703"/>
                      <a:pt x="8534" y="7244"/>
                      <a:pt x="8637" y="6915"/>
                    </a:cubicBezTo>
                    <a:cubicBezTo>
                      <a:pt x="8637" y="6930"/>
                      <a:pt x="8640" y="6935"/>
                      <a:pt x="8644" y="6935"/>
                    </a:cubicBezTo>
                    <a:cubicBezTo>
                      <a:pt x="8653" y="6935"/>
                      <a:pt x="8668" y="6914"/>
                      <a:pt x="8679" y="6905"/>
                    </a:cubicBezTo>
                    <a:cubicBezTo>
                      <a:pt x="8689" y="6692"/>
                      <a:pt x="8689" y="6769"/>
                      <a:pt x="8731" y="6511"/>
                    </a:cubicBezTo>
                    <a:lnTo>
                      <a:pt x="8731" y="6511"/>
                    </a:lnTo>
                    <a:lnTo>
                      <a:pt x="8647" y="6714"/>
                    </a:lnTo>
                    <a:cubicBezTo>
                      <a:pt x="8692" y="6547"/>
                      <a:pt x="8698" y="6404"/>
                      <a:pt x="8767" y="6256"/>
                    </a:cubicBezTo>
                    <a:lnTo>
                      <a:pt x="8767" y="6256"/>
                    </a:lnTo>
                    <a:cubicBezTo>
                      <a:pt x="8750" y="6287"/>
                      <a:pt x="8740" y="6300"/>
                      <a:pt x="8735" y="6300"/>
                    </a:cubicBezTo>
                    <a:cubicBezTo>
                      <a:pt x="8708" y="6300"/>
                      <a:pt x="8805" y="5950"/>
                      <a:pt x="8818" y="5842"/>
                    </a:cubicBezTo>
                    <a:cubicBezTo>
                      <a:pt x="8883" y="5675"/>
                      <a:pt x="8873" y="5487"/>
                      <a:pt x="8925" y="5399"/>
                    </a:cubicBezTo>
                    <a:lnTo>
                      <a:pt x="8925" y="5399"/>
                    </a:lnTo>
                    <a:lnTo>
                      <a:pt x="8922" y="5423"/>
                    </a:lnTo>
                    <a:lnTo>
                      <a:pt x="8977" y="5167"/>
                    </a:lnTo>
                    <a:lnTo>
                      <a:pt x="9018" y="5206"/>
                    </a:lnTo>
                    <a:cubicBezTo>
                      <a:pt x="9073" y="5054"/>
                      <a:pt x="9059" y="4857"/>
                      <a:pt x="9044" y="4857"/>
                    </a:cubicBezTo>
                    <a:cubicBezTo>
                      <a:pt x="9042" y="4857"/>
                      <a:pt x="9040" y="4860"/>
                      <a:pt x="9038" y="4867"/>
                    </a:cubicBezTo>
                    <a:cubicBezTo>
                      <a:pt x="9051" y="4777"/>
                      <a:pt x="9058" y="4756"/>
                      <a:pt x="9064" y="4756"/>
                    </a:cubicBezTo>
                    <a:cubicBezTo>
                      <a:pt x="9066" y="4756"/>
                      <a:pt x="9068" y="4760"/>
                      <a:pt x="9070" y="4764"/>
                    </a:cubicBezTo>
                    <a:cubicBezTo>
                      <a:pt x="9072" y="4766"/>
                      <a:pt x="9076" y="4770"/>
                      <a:pt x="9080" y="4770"/>
                    </a:cubicBezTo>
                    <a:cubicBezTo>
                      <a:pt x="9082" y="4770"/>
                      <a:pt x="9084" y="4769"/>
                      <a:pt x="9086" y="4767"/>
                    </a:cubicBezTo>
                    <a:lnTo>
                      <a:pt x="9086" y="4767"/>
                    </a:lnTo>
                    <a:cubicBezTo>
                      <a:pt x="9089" y="4873"/>
                      <a:pt x="9108" y="5113"/>
                      <a:pt x="9054" y="5171"/>
                    </a:cubicBezTo>
                    <a:cubicBezTo>
                      <a:pt x="9060" y="5155"/>
                      <a:pt x="9067" y="5116"/>
                      <a:pt x="9063" y="5106"/>
                    </a:cubicBezTo>
                    <a:lnTo>
                      <a:pt x="9063" y="5106"/>
                    </a:lnTo>
                    <a:cubicBezTo>
                      <a:pt x="8947" y="5587"/>
                      <a:pt x="9089" y="5274"/>
                      <a:pt x="9054" y="5520"/>
                    </a:cubicBezTo>
                    <a:cubicBezTo>
                      <a:pt x="9083" y="5393"/>
                      <a:pt x="9125" y="5303"/>
                      <a:pt x="9138" y="5164"/>
                    </a:cubicBezTo>
                    <a:cubicBezTo>
                      <a:pt x="9157" y="5103"/>
                      <a:pt x="9160" y="4837"/>
                      <a:pt x="9157" y="4706"/>
                    </a:cubicBezTo>
                    <a:lnTo>
                      <a:pt x="9157" y="4706"/>
                    </a:lnTo>
                    <a:cubicBezTo>
                      <a:pt x="9157" y="4886"/>
                      <a:pt x="9132" y="4980"/>
                      <a:pt x="9093" y="5116"/>
                    </a:cubicBezTo>
                    <a:cubicBezTo>
                      <a:pt x="9118" y="5000"/>
                      <a:pt x="9086" y="4973"/>
                      <a:pt x="9115" y="4873"/>
                    </a:cubicBezTo>
                    <a:lnTo>
                      <a:pt x="9115" y="4873"/>
                    </a:lnTo>
                    <a:lnTo>
                      <a:pt x="9122" y="4909"/>
                    </a:lnTo>
                    <a:lnTo>
                      <a:pt x="9118" y="4776"/>
                    </a:lnTo>
                    <a:cubicBezTo>
                      <a:pt x="9141" y="4764"/>
                      <a:pt x="9157" y="4556"/>
                      <a:pt x="9170" y="4556"/>
                    </a:cubicBezTo>
                    <a:cubicBezTo>
                      <a:pt x="9173" y="4556"/>
                      <a:pt x="9177" y="4573"/>
                      <a:pt x="9180" y="4618"/>
                    </a:cubicBezTo>
                    <a:cubicBezTo>
                      <a:pt x="9193" y="4441"/>
                      <a:pt x="9160" y="4557"/>
                      <a:pt x="9166" y="4392"/>
                    </a:cubicBezTo>
                    <a:lnTo>
                      <a:pt x="9166" y="4392"/>
                    </a:lnTo>
                    <a:lnTo>
                      <a:pt x="9122" y="4712"/>
                    </a:lnTo>
                    <a:lnTo>
                      <a:pt x="9093" y="4702"/>
                    </a:lnTo>
                    <a:cubicBezTo>
                      <a:pt x="9086" y="4586"/>
                      <a:pt x="9112" y="4560"/>
                      <a:pt x="9122" y="4431"/>
                    </a:cubicBezTo>
                    <a:lnTo>
                      <a:pt x="9122" y="4431"/>
                    </a:lnTo>
                    <a:lnTo>
                      <a:pt x="9086" y="4441"/>
                    </a:lnTo>
                    <a:cubicBezTo>
                      <a:pt x="9105" y="4366"/>
                      <a:pt x="9125" y="4289"/>
                      <a:pt x="9132" y="4214"/>
                    </a:cubicBezTo>
                    <a:lnTo>
                      <a:pt x="9132" y="4214"/>
                    </a:lnTo>
                    <a:cubicBezTo>
                      <a:pt x="9130" y="4216"/>
                      <a:pt x="9129" y="4217"/>
                      <a:pt x="9127" y="4217"/>
                    </a:cubicBezTo>
                    <a:cubicBezTo>
                      <a:pt x="9110" y="4217"/>
                      <a:pt x="9118" y="4063"/>
                      <a:pt x="9115" y="4017"/>
                    </a:cubicBezTo>
                    <a:cubicBezTo>
                      <a:pt x="9128" y="3892"/>
                      <a:pt x="9180" y="3976"/>
                      <a:pt x="9154" y="3759"/>
                    </a:cubicBezTo>
                    <a:lnTo>
                      <a:pt x="9154" y="3759"/>
                    </a:lnTo>
                    <a:lnTo>
                      <a:pt x="9151" y="3776"/>
                    </a:lnTo>
                    <a:cubicBezTo>
                      <a:pt x="9135" y="3652"/>
                      <a:pt x="9141" y="3585"/>
                      <a:pt x="9132" y="3400"/>
                    </a:cubicBezTo>
                    <a:lnTo>
                      <a:pt x="9132" y="3400"/>
                    </a:lnTo>
                    <a:cubicBezTo>
                      <a:pt x="9141" y="3410"/>
                      <a:pt x="9151" y="3462"/>
                      <a:pt x="9154" y="3485"/>
                    </a:cubicBezTo>
                    <a:cubicBezTo>
                      <a:pt x="9147" y="3358"/>
                      <a:pt x="9125" y="3190"/>
                      <a:pt x="9099" y="3042"/>
                    </a:cubicBezTo>
                    <a:cubicBezTo>
                      <a:pt x="9060" y="2896"/>
                      <a:pt x="9028" y="2768"/>
                      <a:pt x="9038" y="2703"/>
                    </a:cubicBezTo>
                    <a:lnTo>
                      <a:pt x="9038" y="2703"/>
                    </a:lnTo>
                    <a:cubicBezTo>
                      <a:pt x="9066" y="2716"/>
                      <a:pt x="9079" y="2822"/>
                      <a:pt x="9107" y="2822"/>
                    </a:cubicBezTo>
                    <a:cubicBezTo>
                      <a:pt x="9107" y="2822"/>
                      <a:pt x="9108" y="2822"/>
                      <a:pt x="9108" y="2822"/>
                    </a:cubicBezTo>
                    <a:cubicBezTo>
                      <a:pt x="9141" y="3026"/>
                      <a:pt x="9163" y="3090"/>
                      <a:pt x="9186" y="3171"/>
                    </a:cubicBezTo>
                    <a:cubicBezTo>
                      <a:pt x="9202" y="3245"/>
                      <a:pt x="9244" y="3342"/>
                      <a:pt x="9238" y="3572"/>
                    </a:cubicBezTo>
                    <a:cubicBezTo>
                      <a:pt x="9170" y="3591"/>
                      <a:pt x="9273" y="3950"/>
                      <a:pt x="9205" y="4037"/>
                    </a:cubicBezTo>
                    <a:cubicBezTo>
                      <a:pt x="9215" y="3871"/>
                      <a:pt x="9181" y="3656"/>
                      <a:pt x="9172" y="3656"/>
                    </a:cubicBezTo>
                    <a:cubicBezTo>
                      <a:pt x="9171" y="3656"/>
                      <a:pt x="9171" y="3657"/>
                      <a:pt x="9170" y="3659"/>
                    </a:cubicBezTo>
                    <a:cubicBezTo>
                      <a:pt x="9173" y="3820"/>
                      <a:pt x="9173" y="4047"/>
                      <a:pt x="9163" y="4159"/>
                    </a:cubicBezTo>
                    <a:cubicBezTo>
                      <a:pt x="9173" y="4115"/>
                      <a:pt x="9187" y="4096"/>
                      <a:pt x="9200" y="4096"/>
                    </a:cubicBezTo>
                    <a:cubicBezTo>
                      <a:pt x="9217" y="4096"/>
                      <a:pt x="9235" y="4125"/>
                      <a:pt x="9248" y="4166"/>
                    </a:cubicBezTo>
                    <a:cubicBezTo>
                      <a:pt x="9229" y="3901"/>
                      <a:pt x="9299" y="3433"/>
                      <a:pt x="9232" y="3016"/>
                    </a:cubicBezTo>
                    <a:lnTo>
                      <a:pt x="9232" y="3016"/>
                    </a:lnTo>
                    <a:cubicBezTo>
                      <a:pt x="9222" y="3032"/>
                      <a:pt x="9212" y="3052"/>
                      <a:pt x="9199" y="3068"/>
                    </a:cubicBezTo>
                    <a:cubicBezTo>
                      <a:pt x="9161" y="2946"/>
                      <a:pt x="9157" y="2919"/>
                      <a:pt x="9165" y="2919"/>
                    </a:cubicBezTo>
                    <a:cubicBezTo>
                      <a:pt x="9168" y="2919"/>
                      <a:pt x="9174" y="2924"/>
                      <a:pt x="9180" y="2929"/>
                    </a:cubicBezTo>
                    <a:cubicBezTo>
                      <a:pt x="9185" y="2935"/>
                      <a:pt x="9191" y="2940"/>
                      <a:pt x="9195" y="2940"/>
                    </a:cubicBezTo>
                    <a:cubicBezTo>
                      <a:pt x="9204" y="2940"/>
                      <a:pt x="9207" y="2919"/>
                      <a:pt x="9190" y="2835"/>
                    </a:cubicBezTo>
                    <a:lnTo>
                      <a:pt x="9132" y="2725"/>
                    </a:lnTo>
                    <a:lnTo>
                      <a:pt x="9128" y="2710"/>
                    </a:lnTo>
                    <a:cubicBezTo>
                      <a:pt x="9105" y="2648"/>
                      <a:pt x="9070" y="2590"/>
                      <a:pt x="9035" y="2531"/>
                    </a:cubicBezTo>
                    <a:lnTo>
                      <a:pt x="9035" y="2531"/>
                    </a:lnTo>
                    <a:cubicBezTo>
                      <a:pt x="9086" y="2661"/>
                      <a:pt x="9096" y="2590"/>
                      <a:pt x="9115" y="2745"/>
                    </a:cubicBezTo>
                    <a:cubicBezTo>
                      <a:pt x="9122" y="2789"/>
                      <a:pt x="9121" y="2805"/>
                      <a:pt x="9115" y="2805"/>
                    </a:cubicBezTo>
                    <a:cubicBezTo>
                      <a:pt x="9105" y="2805"/>
                      <a:pt x="9075" y="2738"/>
                      <a:pt x="9054" y="2716"/>
                    </a:cubicBezTo>
                    <a:cubicBezTo>
                      <a:pt x="9051" y="2643"/>
                      <a:pt x="8964" y="2444"/>
                      <a:pt x="8975" y="2444"/>
                    </a:cubicBezTo>
                    <a:lnTo>
                      <a:pt x="8975" y="2444"/>
                    </a:lnTo>
                    <a:cubicBezTo>
                      <a:pt x="8978" y="2444"/>
                      <a:pt x="8989" y="2460"/>
                      <a:pt x="9011" y="2500"/>
                    </a:cubicBezTo>
                    <a:cubicBezTo>
                      <a:pt x="8953" y="2393"/>
                      <a:pt x="8908" y="2279"/>
                      <a:pt x="8834" y="2186"/>
                    </a:cubicBezTo>
                    <a:cubicBezTo>
                      <a:pt x="8835" y="2186"/>
                      <a:pt x="8835" y="2186"/>
                      <a:pt x="8836" y="2186"/>
                    </a:cubicBezTo>
                    <a:cubicBezTo>
                      <a:pt x="8852" y="2186"/>
                      <a:pt x="8896" y="2246"/>
                      <a:pt x="8915" y="2276"/>
                    </a:cubicBezTo>
                    <a:cubicBezTo>
                      <a:pt x="8876" y="2199"/>
                      <a:pt x="8828" y="2124"/>
                      <a:pt x="8786" y="2051"/>
                    </a:cubicBezTo>
                    <a:lnTo>
                      <a:pt x="8786" y="2051"/>
                    </a:lnTo>
                    <a:lnTo>
                      <a:pt x="8795" y="2054"/>
                    </a:lnTo>
                    <a:cubicBezTo>
                      <a:pt x="8686" y="1876"/>
                      <a:pt x="8505" y="1644"/>
                      <a:pt x="8379" y="1543"/>
                    </a:cubicBezTo>
                    <a:lnTo>
                      <a:pt x="8379" y="1543"/>
                    </a:lnTo>
                    <a:cubicBezTo>
                      <a:pt x="8435" y="1620"/>
                      <a:pt x="8451" y="1647"/>
                      <a:pt x="8444" y="1647"/>
                    </a:cubicBezTo>
                    <a:cubicBezTo>
                      <a:pt x="8435" y="1647"/>
                      <a:pt x="8392" y="1605"/>
                      <a:pt x="8349" y="1562"/>
                    </a:cubicBezTo>
                    <a:cubicBezTo>
                      <a:pt x="8305" y="1521"/>
                      <a:pt x="8260" y="1479"/>
                      <a:pt x="8249" y="1479"/>
                    </a:cubicBezTo>
                    <a:cubicBezTo>
                      <a:pt x="8247" y="1479"/>
                      <a:pt x="8246" y="1480"/>
                      <a:pt x="8246" y="1482"/>
                    </a:cubicBezTo>
                    <a:cubicBezTo>
                      <a:pt x="8201" y="1431"/>
                      <a:pt x="8187" y="1382"/>
                      <a:pt x="8222" y="1382"/>
                    </a:cubicBezTo>
                    <a:cubicBezTo>
                      <a:pt x="8248" y="1382"/>
                      <a:pt x="8302" y="1410"/>
                      <a:pt x="8391" y="1489"/>
                    </a:cubicBezTo>
                    <a:cubicBezTo>
                      <a:pt x="8427" y="1553"/>
                      <a:pt x="8563" y="1683"/>
                      <a:pt x="8643" y="1795"/>
                    </a:cubicBezTo>
                    <a:cubicBezTo>
                      <a:pt x="8550" y="1644"/>
                      <a:pt x="8511" y="1601"/>
                      <a:pt x="8411" y="1504"/>
                    </a:cubicBezTo>
                    <a:lnTo>
                      <a:pt x="8411" y="1504"/>
                    </a:lnTo>
                    <a:cubicBezTo>
                      <a:pt x="8421" y="1512"/>
                      <a:pt x="8427" y="1516"/>
                      <a:pt x="8430" y="1516"/>
                    </a:cubicBezTo>
                    <a:cubicBezTo>
                      <a:pt x="8448" y="1516"/>
                      <a:pt x="8306" y="1352"/>
                      <a:pt x="8318" y="1346"/>
                    </a:cubicBezTo>
                    <a:lnTo>
                      <a:pt x="8318" y="1346"/>
                    </a:lnTo>
                    <a:cubicBezTo>
                      <a:pt x="8337" y="1349"/>
                      <a:pt x="8405" y="1369"/>
                      <a:pt x="8515" y="1514"/>
                    </a:cubicBezTo>
                    <a:cubicBezTo>
                      <a:pt x="8584" y="1606"/>
                      <a:pt x="8594" y="1628"/>
                      <a:pt x="8585" y="1628"/>
                    </a:cubicBezTo>
                    <a:cubicBezTo>
                      <a:pt x="8580" y="1628"/>
                      <a:pt x="8571" y="1623"/>
                      <a:pt x="8563" y="1617"/>
                    </a:cubicBezTo>
                    <a:cubicBezTo>
                      <a:pt x="8555" y="1612"/>
                      <a:pt x="8548" y="1605"/>
                      <a:pt x="8547" y="1605"/>
                    </a:cubicBezTo>
                    <a:lnTo>
                      <a:pt x="8547" y="1605"/>
                    </a:lnTo>
                    <a:cubicBezTo>
                      <a:pt x="8546" y="1605"/>
                      <a:pt x="8549" y="1608"/>
                      <a:pt x="8556" y="1617"/>
                    </a:cubicBezTo>
                    <a:cubicBezTo>
                      <a:pt x="8570" y="1698"/>
                      <a:pt x="8789" y="1915"/>
                      <a:pt x="8850" y="2073"/>
                    </a:cubicBezTo>
                    <a:cubicBezTo>
                      <a:pt x="8851" y="2076"/>
                      <a:pt x="8850" y="2077"/>
                      <a:pt x="8850" y="2077"/>
                    </a:cubicBezTo>
                    <a:cubicBezTo>
                      <a:pt x="8845" y="2077"/>
                      <a:pt x="8822" y="2041"/>
                      <a:pt x="8808" y="2024"/>
                    </a:cubicBezTo>
                    <a:lnTo>
                      <a:pt x="8808" y="2024"/>
                    </a:lnTo>
                    <a:cubicBezTo>
                      <a:pt x="8889" y="2141"/>
                      <a:pt x="9005" y="2412"/>
                      <a:pt x="9031" y="2425"/>
                    </a:cubicBezTo>
                    <a:cubicBezTo>
                      <a:pt x="8983" y="2318"/>
                      <a:pt x="8934" y="2209"/>
                      <a:pt x="8870" y="2112"/>
                    </a:cubicBezTo>
                    <a:cubicBezTo>
                      <a:pt x="8863" y="2098"/>
                      <a:pt x="8862" y="2093"/>
                      <a:pt x="8864" y="2093"/>
                    </a:cubicBezTo>
                    <a:cubicBezTo>
                      <a:pt x="8867" y="2093"/>
                      <a:pt x="8876" y="2103"/>
                      <a:pt x="8886" y="2112"/>
                    </a:cubicBezTo>
                    <a:cubicBezTo>
                      <a:pt x="8895" y="2121"/>
                      <a:pt x="8905" y="2130"/>
                      <a:pt x="8909" y="2130"/>
                    </a:cubicBezTo>
                    <a:cubicBezTo>
                      <a:pt x="8914" y="2130"/>
                      <a:pt x="8914" y="2121"/>
                      <a:pt x="8902" y="2093"/>
                    </a:cubicBezTo>
                    <a:cubicBezTo>
                      <a:pt x="8856" y="2024"/>
                      <a:pt x="8811" y="1941"/>
                      <a:pt x="8760" y="1847"/>
                    </a:cubicBezTo>
                    <a:lnTo>
                      <a:pt x="8760" y="1847"/>
                    </a:lnTo>
                    <a:lnTo>
                      <a:pt x="8783" y="1857"/>
                    </a:lnTo>
                    <a:cubicBezTo>
                      <a:pt x="8728" y="1763"/>
                      <a:pt x="8650" y="1647"/>
                      <a:pt x="8563" y="1534"/>
                    </a:cubicBezTo>
                    <a:cubicBezTo>
                      <a:pt x="8473" y="1424"/>
                      <a:pt x="8366" y="1324"/>
                      <a:pt x="8275" y="1237"/>
                    </a:cubicBezTo>
                    <a:cubicBezTo>
                      <a:pt x="8273" y="1237"/>
                      <a:pt x="8271" y="1237"/>
                      <a:pt x="8268" y="1237"/>
                    </a:cubicBezTo>
                    <a:cubicBezTo>
                      <a:pt x="8190" y="1237"/>
                      <a:pt x="8072" y="1187"/>
                      <a:pt x="7956" y="1169"/>
                    </a:cubicBezTo>
                    <a:cubicBezTo>
                      <a:pt x="7688" y="943"/>
                      <a:pt x="7376" y="753"/>
                      <a:pt x="7044" y="594"/>
                    </a:cubicBezTo>
                    <a:lnTo>
                      <a:pt x="7044" y="594"/>
                    </a:lnTo>
                    <a:cubicBezTo>
                      <a:pt x="7043" y="608"/>
                      <a:pt x="7034" y="617"/>
                      <a:pt x="7012" y="620"/>
                    </a:cubicBezTo>
                    <a:cubicBezTo>
                      <a:pt x="6925" y="565"/>
                      <a:pt x="6744" y="504"/>
                      <a:pt x="6757" y="481"/>
                    </a:cubicBezTo>
                    <a:cubicBezTo>
                      <a:pt x="6669" y="476"/>
                      <a:pt x="6471" y="429"/>
                      <a:pt x="6403" y="429"/>
                    </a:cubicBezTo>
                    <a:cubicBezTo>
                      <a:pt x="6383" y="429"/>
                      <a:pt x="6374" y="434"/>
                      <a:pt x="6386" y="445"/>
                    </a:cubicBezTo>
                    <a:cubicBezTo>
                      <a:pt x="6376" y="445"/>
                      <a:pt x="6360" y="442"/>
                      <a:pt x="6347" y="438"/>
                    </a:cubicBezTo>
                    <a:cubicBezTo>
                      <a:pt x="6228" y="377"/>
                      <a:pt x="6043" y="297"/>
                      <a:pt x="5688" y="245"/>
                    </a:cubicBezTo>
                    <a:cubicBezTo>
                      <a:pt x="5674" y="242"/>
                      <a:pt x="5662" y="241"/>
                      <a:pt x="5652" y="241"/>
                    </a:cubicBezTo>
                    <a:cubicBezTo>
                      <a:pt x="5616" y="241"/>
                      <a:pt x="5610" y="258"/>
                      <a:pt x="5620" y="280"/>
                    </a:cubicBezTo>
                    <a:cubicBezTo>
                      <a:pt x="5546" y="264"/>
                      <a:pt x="5475" y="255"/>
                      <a:pt x="5407" y="248"/>
                    </a:cubicBezTo>
                    <a:cubicBezTo>
                      <a:pt x="5453" y="240"/>
                      <a:pt x="5485" y="227"/>
                      <a:pt x="5556" y="227"/>
                    </a:cubicBezTo>
                    <a:cubicBezTo>
                      <a:pt x="5571" y="227"/>
                      <a:pt x="5587" y="228"/>
                      <a:pt x="5605" y="229"/>
                    </a:cubicBezTo>
                    <a:cubicBezTo>
                      <a:pt x="5431" y="217"/>
                      <a:pt x="5259" y="190"/>
                      <a:pt x="5083" y="190"/>
                    </a:cubicBezTo>
                    <a:cubicBezTo>
                      <a:pt x="5072" y="190"/>
                      <a:pt x="5060" y="190"/>
                      <a:pt x="5049" y="190"/>
                    </a:cubicBezTo>
                    <a:lnTo>
                      <a:pt x="5094" y="177"/>
                    </a:lnTo>
                    <a:lnTo>
                      <a:pt x="4874" y="200"/>
                    </a:lnTo>
                    <a:cubicBezTo>
                      <a:pt x="4909" y="197"/>
                      <a:pt x="4949" y="196"/>
                      <a:pt x="4987" y="196"/>
                    </a:cubicBezTo>
                    <a:cubicBezTo>
                      <a:pt x="5085" y="196"/>
                      <a:pt x="5174" y="205"/>
                      <a:pt x="5139" y="225"/>
                    </a:cubicBezTo>
                    <a:cubicBezTo>
                      <a:pt x="4894" y="252"/>
                      <a:pt x="4752" y="216"/>
                      <a:pt x="4548" y="280"/>
                    </a:cubicBezTo>
                    <a:cubicBezTo>
                      <a:pt x="4545" y="225"/>
                      <a:pt x="4471" y="222"/>
                      <a:pt x="4539" y="183"/>
                    </a:cubicBezTo>
                    <a:cubicBezTo>
                      <a:pt x="4554" y="183"/>
                      <a:pt x="4561" y="183"/>
                      <a:pt x="4564" y="186"/>
                    </a:cubicBezTo>
                    <a:cubicBezTo>
                      <a:pt x="4642" y="148"/>
                      <a:pt x="4810" y="100"/>
                      <a:pt x="4942" y="97"/>
                    </a:cubicBezTo>
                    <a:cubicBezTo>
                      <a:pt x="4474" y="97"/>
                      <a:pt x="4593" y="109"/>
                      <a:pt x="4183" y="152"/>
                    </a:cubicBezTo>
                    <a:cubicBezTo>
                      <a:pt x="4141" y="116"/>
                      <a:pt x="4558" y="64"/>
                      <a:pt x="4461" y="58"/>
                    </a:cubicBezTo>
                    <a:cubicBezTo>
                      <a:pt x="4570" y="55"/>
                      <a:pt x="4679" y="43"/>
                      <a:pt x="4789" y="43"/>
                    </a:cubicBezTo>
                    <a:cubicBezTo>
                      <a:pt x="4810" y="43"/>
                      <a:pt x="4831" y="44"/>
                      <a:pt x="4852" y="45"/>
                    </a:cubicBezTo>
                    <a:cubicBezTo>
                      <a:pt x="4784" y="48"/>
                      <a:pt x="4777" y="55"/>
                      <a:pt x="4745" y="64"/>
                    </a:cubicBezTo>
                    <a:cubicBezTo>
                      <a:pt x="5013" y="38"/>
                      <a:pt x="5110" y="55"/>
                      <a:pt x="5314" y="35"/>
                    </a:cubicBezTo>
                    <a:lnTo>
                      <a:pt x="5314" y="35"/>
                    </a:lnTo>
                    <a:cubicBezTo>
                      <a:pt x="5443" y="58"/>
                      <a:pt x="5113" y="45"/>
                      <a:pt x="5256" y="61"/>
                    </a:cubicBezTo>
                    <a:cubicBezTo>
                      <a:pt x="5252" y="61"/>
                      <a:pt x="5248" y="61"/>
                      <a:pt x="5244" y="61"/>
                    </a:cubicBezTo>
                    <a:cubicBezTo>
                      <a:pt x="5128" y="61"/>
                      <a:pt x="5017" y="104"/>
                      <a:pt x="4961" y="125"/>
                    </a:cubicBezTo>
                    <a:cubicBezTo>
                      <a:pt x="4978" y="126"/>
                      <a:pt x="4994" y="126"/>
                      <a:pt x="5009" y="126"/>
                    </a:cubicBezTo>
                    <a:cubicBezTo>
                      <a:pt x="5131" y="126"/>
                      <a:pt x="5166" y="115"/>
                      <a:pt x="5201" y="106"/>
                    </a:cubicBezTo>
                    <a:cubicBezTo>
                      <a:pt x="5233" y="95"/>
                      <a:pt x="5264" y="83"/>
                      <a:pt x="5362" y="83"/>
                    </a:cubicBezTo>
                    <a:cubicBezTo>
                      <a:pt x="5373" y="83"/>
                      <a:pt x="5385" y="83"/>
                      <a:pt x="5398" y="83"/>
                    </a:cubicBezTo>
                    <a:lnTo>
                      <a:pt x="5588" y="125"/>
                    </a:lnTo>
                    <a:cubicBezTo>
                      <a:pt x="5595" y="125"/>
                      <a:pt x="5601" y="125"/>
                      <a:pt x="5606" y="125"/>
                    </a:cubicBezTo>
                    <a:cubicBezTo>
                      <a:pt x="5688" y="125"/>
                      <a:pt x="5552" y="102"/>
                      <a:pt x="5546" y="97"/>
                    </a:cubicBezTo>
                    <a:cubicBezTo>
                      <a:pt x="5688" y="97"/>
                      <a:pt x="5740" y="135"/>
                      <a:pt x="5846" y="148"/>
                    </a:cubicBezTo>
                    <a:cubicBezTo>
                      <a:pt x="5818" y="135"/>
                      <a:pt x="5746" y="116"/>
                      <a:pt x="5766" y="109"/>
                    </a:cubicBezTo>
                    <a:lnTo>
                      <a:pt x="5766" y="109"/>
                    </a:lnTo>
                    <a:cubicBezTo>
                      <a:pt x="5934" y="153"/>
                      <a:pt x="6105" y="170"/>
                      <a:pt x="6254" y="249"/>
                    </a:cubicBezTo>
                    <a:lnTo>
                      <a:pt x="6254" y="249"/>
                    </a:lnTo>
                    <a:cubicBezTo>
                      <a:pt x="6233" y="234"/>
                      <a:pt x="6264" y="229"/>
                      <a:pt x="6310" y="229"/>
                    </a:cubicBezTo>
                    <a:cubicBezTo>
                      <a:pt x="6360" y="229"/>
                      <a:pt x="6429" y="235"/>
                      <a:pt x="6467" y="242"/>
                    </a:cubicBezTo>
                    <a:lnTo>
                      <a:pt x="6140" y="119"/>
                    </a:lnTo>
                    <a:cubicBezTo>
                      <a:pt x="5784" y="63"/>
                      <a:pt x="5536" y="14"/>
                      <a:pt x="5198" y="14"/>
                    </a:cubicBezTo>
                    <a:cubicBezTo>
                      <a:pt x="5122" y="14"/>
                      <a:pt x="5042" y="17"/>
                      <a:pt x="4955" y="22"/>
                    </a:cubicBezTo>
                    <a:lnTo>
                      <a:pt x="4984" y="3"/>
                    </a:lnTo>
                    <a:cubicBezTo>
                      <a:pt x="4929" y="1"/>
                      <a:pt x="4878" y="0"/>
                      <a:pt x="48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62" name="Google Shape;662;p34"/>
              <p:cNvSpPr/>
              <p:nvPr/>
            </p:nvSpPr>
            <p:spPr>
              <a:xfrm>
                <a:off x="1182450" y="1066350"/>
                <a:ext cx="575" cy="3500"/>
              </a:xfrm>
              <a:custGeom>
                <a:rect b="b" l="l" r="r" t="t"/>
                <a:pathLst>
                  <a:path extrusionOk="0" h="140" w="23">
                    <a:moveTo>
                      <a:pt x="19" y="0"/>
                    </a:moveTo>
                    <a:cubicBezTo>
                      <a:pt x="13" y="36"/>
                      <a:pt x="0" y="84"/>
                      <a:pt x="3" y="139"/>
                    </a:cubicBezTo>
                    <a:cubicBezTo>
                      <a:pt x="23" y="129"/>
                      <a:pt x="19" y="45"/>
                      <a:pt x="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63" name="Google Shape;663;p34"/>
              <p:cNvSpPr/>
              <p:nvPr/>
            </p:nvSpPr>
            <p:spPr>
              <a:xfrm>
                <a:off x="1199800" y="980350"/>
                <a:ext cx="4550" cy="21025"/>
              </a:xfrm>
              <a:custGeom>
                <a:rect b="b" l="l" r="r" t="t"/>
                <a:pathLst>
                  <a:path extrusionOk="0" h="841" w="182">
                    <a:moveTo>
                      <a:pt x="181" y="0"/>
                    </a:moveTo>
                    <a:lnTo>
                      <a:pt x="120" y="117"/>
                    </a:lnTo>
                    <a:cubicBezTo>
                      <a:pt x="81" y="410"/>
                      <a:pt x="65" y="543"/>
                      <a:pt x="1" y="841"/>
                    </a:cubicBezTo>
                    <a:cubicBezTo>
                      <a:pt x="136" y="462"/>
                      <a:pt x="84" y="320"/>
                      <a:pt x="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64" name="Google Shape;664;p34"/>
              <p:cNvSpPr/>
              <p:nvPr/>
            </p:nvSpPr>
            <p:spPr>
              <a:xfrm>
                <a:off x="1204400" y="981625"/>
                <a:ext cx="1575" cy="7050"/>
              </a:xfrm>
              <a:custGeom>
                <a:rect b="b" l="l" r="r" t="t"/>
                <a:pathLst>
                  <a:path extrusionOk="0" h="282" w="63">
                    <a:moveTo>
                      <a:pt x="38" y="1"/>
                    </a:moveTo>
                    <a:cubicBezTo>
                      <a:pt x="37" y="1"/>
                      <a:pt x="35" y="2"/>
                      <a:pt x="33" y="4"/>
                    </a:cubicBezTo>
                    <a:cubicBezTo>
                      <a:pt x="0" y="201"/>
                      <a:pt x="49" y="104"/>
                      <a:pt x="7" y="282"/>
                    </a:cubicBezTo>
                    <a:cubicBezTo>
                      <a:pt x="27" y="256"/>
                      <a:pt x="46" y="231"/>
                      <a:pt x="62" y="201"/>
                    </a:cubicBezTo>
                    <a:lnTo>
                      <a:pt x="62" y="201"/>
                    </a:lnTo>
                    <a:cubicBezTo>
                      <a:pt x="59" y="204"/>
                      <a:pt x="56" y="206"/>
                      <a:pt x="54" y="206"/>
                    </a:cubicBezTo>
                    <a:cubicBezTo>
                      <a:pt x="25" y="206"/>
                      <a:pt x="58" y="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65" name="Google Shape;665;p34"/>
              <p:cNvSpPr/>
              <p:nvPr/>
            </p:nvSpPr>
            <p:spPr>
              <a:xfrm>
                <a:off x="1182775" y="1012400"/>
                <a:ext cx="425" cy="2300"/>
              </a:xfrm>
              <a:custGeom>
                <a:rect b="b" l="l" r="r" t="t"/>
                <a:pathLst>
                  <a:path extrusionOk="0" h="92" w="17">
                    <a:moveTo>
                      <a:pt x="17" y="0"/>
                    </a:moveTo>
                    <a:lnTo>
                      <a:pt x="0" y="69"/>
                    </a:lnTo>
                    <a:lnTo>
                      <a:pt x="6" y="91"/>
                    </a:lnTo>
                    <a:lnTo>
                      <a:pt x="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66" name="Google Shape;666;p34"/>
              <p:cNvSpPr/>
              <p:nvPr/>
            </p:nvSpPr>
            <p:spPr>
              <a:xfrm>
                <a:off x="1210200" y="949675"/>
                <a:ext cx="775" cy="3750"/>
              </a:xfrm>
              <a:custGeom>
                <a:rect b="b" l="l" r="r" t="t"/>
                <a:pathLst>
                  <a:path extrusionOk="0" h="150" w="31">
                    <a:moveTo>
                      <a:pt x="30" y="0"/>
                    </a:moveTo>
                    <a:cubicBezTo>
                      <a:pt x="24" y="39"/>
                      <a:pt x="14" y="78"/>
                      <a:pt x="1" y="116"/>
                    </a:cubicBezTo>
                    <a:lnTo>
                      <a:pt x="8" y="149"/>
                    </a:lnTo>
                    <a:cubicBezTo>
                      <a:pt x="14" y="100"/>
                      <a:pt x="27" y="48"/>
                      <a:pt x="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67" name="Google Shape;667;p34"/>
              <p:cNvSpPr/>
              <p:nvPr/>
            </p:nvSpPr>
            <p:spPr>
              <a:xfrm>
                <a:off x="1210375" y="953400"/>
                <a:ext cx="100" cy="875"/>
              </a:xfrm>
              <a:custGeom>
                <a:rect b="b" l="l" r="r" t="t"/>
                <a:pathLst>
                  <a:path extrusionOk="0" h="35" w="4">
                    <a:moveTo>
                      <a:pt x="4" y="35"/>
                    </a:move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68" name="Google Shape;668;p34"/>
              <p:cNvSpPr/>
              <p:nvPr/>
            </p:nvSpPr>
            <p:spPr>
              <a:xfrm>
                <a:off x="1180750" y="1011350"/>
                <a:ext cx="1225" cy="4800"/>
              </a:xfrm>
              <a:custGeom>
                <a:rect b="b" l="l" r="r" t="t"/>
                <a:pathLst>
                  <a:path extrusionOk="0" h="192" w="49">
                    <a:moveTo>
                      <a:pt x="49" y="1"/>
                    </a:moveTo>
                    <a:lnTo>
                      <a:pt x="4" y="124"/>
                    </a:lnTo>
                    <a:lnTo>
                      <a:pt x="1" y="191"/>
                    </a:lnTo>
                    <a:lnTo>
                      <a:pt x="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69" name="Google Shape;669;p34"/>
              <p:cNvSpPr/>
              <p:nvPr/>
            </p:nvSpPr>
            <p:spPr>
              <a:xfrm>
                <a:off x="1193725" y="984850"/>
                <a:ext cx="1100" cy="3275"/>
              </a:xfrm>
              <a:custGeom>
                <a:rect b="b" l="l" r="r" t="t"/>
                <a:pathLst>
                  <a:path extrusionOk="0" h="131" w="44">
                    <a:moveTo>
                      <a:pt x="33" y="1"/>
                    </a:moveTo>
                    <a:cubicBezTo>
                      <a:pt x="30" y="1"/>
                      <a:pt x="27" y="5"/>
                      <a:pt x="20" y="14"/>
                    </a:cubicBezTo>
                    <a:lnTo>
                      <a:pt x="1" y="130"/>
                    </a:lnTo>
                    <a:cubicBezTo>
                      <a:pt x="7" y="111"/>
                      <a:pt x="44" y="1"/>
                      <a:pt x="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70" name="Google Shape;670;p34"/>
              <p:cNvSpPr/>
              <p:nvPr/>
            </p:nvSpPr>
            <p:spPr>
              <a:xfrm>
                <a:off x="1210125" y="925450"/>
                <a:ext cx="775" cy="4300"/>
              </a:xfrm>
              <a:custGeom>
                <a:rect b="b" l="l" r="r" t="t"/>
                <a:pathLst>
                  <a:path extrusionOk="0" h="172" w="31">
                    <a:moveTo>
                      <a:pt x="1" y="0"/>
                    </a:moveTo>
                    <a:lnTo>
                      <a:pt x="1" y="17"/>
                    </a:lnTo>
                    <a:lnTo>
                      <a:pt x="30" y="172"/>
                    </a:lnTo>
                    <a:lnTo>
                      <a:pt x="30" y="155"/>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71" name="Google Shape;671;p34"/>
              <p:cNvSpPr/>
              <p:nvPr/>
            </p:nvSpPr>
            <p:spPr>
              <a:xfrm>
                <a:off x="1194950" y="959750"/>
                <a:ext cx="750" cy="3575"/>
              </a:xfrm>
              <a:custGeom>
                <a:rect b="b" l="l" r="r" t="t"/>
                <a:pathLst>
                  <a:path extrusionOk="0" h="143" w="30">
                    <a:moveTo>
                      <a:pt x="30" y="117"/>
                    </a:moveTo>
                    <a:cubicBezTo>
                      <a:pt x="27" y="120"/>
                      <a:pt x="25" y="125"/>
                      <a:pt x="22" y="129"/>
                    </a:cubicBezTo>
                    <a:lnTo>
                      <a:pt x="22" y="129"/>
                    </a:lnTo>
                    <a:cubicBezTo>
                      <a:pt x="24" y="128"/>
                      <a:pt x="26" y="124"/>
                      <a:pt x="30" y="117"/>
                    </a:cubicBezTo>
                    <a:close/>
                    <a:moveTo>
                      <a:pt x="21" y="1"/>
                    </a:moveTo>
                    <a:cubicBezTo>
                      <a:pt x="19" y="1"/>
                      <a:pt x="15" y="13"/>
                      <a:pt x="7" y="46"/>
                    </a:cubicBezTo>
                    <a:cubicBezTo>
                      <a:pt x="1" y="122"/>
                      <a:pt x="4" y="143"/>
                      <a:pt x="10" y="143"/>
                    </a:cubicBezTo>
                    <a:cubicBezTo>
                      <a:pt x="13" y="143"/>
                      <a:pt x="18" y="136"/>
                      <a:pt x="22" y="129"/>
                    </a:cubicBezTo>
                    <a:lnTo>
                      <a:pt x="22" y="129"/>
                    </a:lnTo>
                    <a:cubicBezTo>
                      <a:pt x="22" y="129"/>
                      <a:pt x="21" y="129"/>
                      <a:pt x="21" y="129"/>
                    </a:cubicBezTo>
                    <a:cubicBezTo>
                      <a:pt x="9" y="129"/>
                      <a:pt x="27" y="1"/>
                      <a:pt x="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72" name="Google Shape;672;p34"/>
              <p:cNvSpPr/>
              <p:nvPr/>
            </p:nvSpPr>
            <p:spPr>
              <a:xfrm>
                <a:off x="1200275" y="919225"/>
                <a:ext cx="450" cy="1400"/>
              </a:xfrm>
              <a:custGeom>
                <a:rect b="b" l="l" r="r" t="t"/>
                <a:pathLst>
                  <a:path extrusionOk="0" h="56" w="18">
                    <a:moveTo>
                      <a:pt x="1" y="0"/>
                    </a:moveTo>
                    <a:cubicBezTo>
                      <a:pt x="7" y="20"/>
                      <a:pt x="14" y="39"/>
                      <a:pt x="17" y="55"/>
                    </a:cubicBezTo>
                    <a:cubicBezTo>
                      <a:pt x="14" y="36"/>
                      <a:pt x="7" y="17"/>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73" name="Google Shape;673;p34"/>
              <p:cNvSpPr/>
              <p:nvPr/>
            </p:nvSpPr>
            <p:spPr>
              <a:xfrm>
                <a:off x="1200700" y="920600"/>
                <a:ext cx="500" cy="4125"/>
              </a:xfrm>
              <a:custGeom>
                <a:rect b="b" l="l" r="r" t="t"/>
                <a:pathLst>
                  <a:path extrusionOk="0" h="165" w="20">
                    <a:moveTo>
                      <a:pt x="0" y="0"/>
                    </a:moveTo>
                    <a:cubicBezTo>
                      <a:pt x="10" y="62"/>
                      <a:pt x="3" y="123"/>
                      <a:pt x="17" y="165"/>
                    </a:cubicBezTo>
                    <a:cubicBezTo>
                      <a:pt x="20" y="87"/>
                      <a:pt x="13" y="59"/>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74" name="Google Shape;674;p34"/>
              <p:cNvSpPr/>
              <p:nvPr/>
            </p:nvSpPr>
            <p:spPr>
              <a:xfrm>
                <a:off x="1195300" y="903750"/>
                <a:ext cx="2175" cy="4025"/>
              </a:xfrm>
              <a:custGeom>
                <a:rect b="b" l="l" r="r" t="t"/>
                <a:pathLst>
                  <a:path extrusionOk="0" h="161" w="87">
                    <a:moveTo>
                      <a:pt x="6" y="0"/>
                    </a:moveTo>
                    <a:cubicBezTo>
                      <a:pt x="5" y="0"/>
                      <a:pt x="4" y="2"/>
                      <a:pt x="3" y="5"/>
                    </a:cubicBezTo>
                    <a:lnTo>
                      <a:pt x="22" y="61"/>
                    </a:lnTo>
                    <a:cubicBezTo>
                      <a:pt x="10" y="42"/>
                      <a:pt x="3" y="34"/>
                      <a:pt x="2" y="34"/>
                    </a:cubicBezTo>
                    <a:lnTo>
                      <a:pt x="2" y="34"/>
                    </a:lnTo>
                    <a:cubicBezTo>
                      <a:pt x="1" y="34"/>
                      <a:pt x="11" y="53"/>
                      <a:pt x="29" y="80"/>
                    </a:cubicBezTo>
                    <a:cubicBezTo>
                      <a:pt x="51" y="135"/>
                      <a:pt x="58" y="129"/>
                      <a:pt x="64" y="132"/>
                    </a:cubicBezTo>
                    <a:lnTo>
                      <a:pt x="87" y="161"/>
                    </a:lnTo>
                    <a:cubicBezTo>
                      <a:pt x="78" y="148"/>
                      <a:pt x="71" y="132"/>
                      <a:pt x="61" y="119"/>
                    </a:cubicBezTo>
                    <a:cubicBezTo>
                      <a:pt x="34" y="48"/>
                      <a:pt x="14" y="0"/>
                      <a:pt x="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75" name="Google Shape;675;p34"/>
              <p:cNvSpPr/>
              <p:nvPr/>
            </p:nvSpPr>
            <p:spPr>
              <a:xfrm>
                <a:off x="1151425" y="851400"/>
                <a:ext cx="13450" cy="6000"/>
              </a:xfrm>
              <a:custGeom>
                <a:rect b="b" l="l" r="r" t="t"/>
                <a:pathLst>
                  <a:path extrusionOk="0" h="240" w="538">
                    <a:moveTo>
                      <a:pt x="1" y="0"/>
                    </a:moveTo>
                    <a:cubicBezTo>
                      <a:pt x="208" y="94"/>
                      <a:pt x="259" y="127"/>
                      <a:pt x="240" y="139"/>
                    </a:cubicBezTo>
                    <a:cubicBezTo>
                      <a:pt x="433" y="230"/>
                      <a:pt x="418" y="185"/>
                      <a:pt x="537" y="239"/>
                    </a:cubicBezTo>
                    <a:cubicBezTo>
                      <a:pt x="321" y="123"/>
                      <a:pt x="272" y="107"/>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76" name="Google Shape;676;p34"/>
              <p:cNvSpPr/>
              <p:nvPr/>
            </p:nvSpPr>
            <p:spPr>
              <a:xfrm>
                <a:off x="1164850" y="857375"/>
                <a:ext cx="1950" cy="975"/>
              </a:xfrm>
              <a:custGeom>
                <a:rect b="b" l="l" r="r" t="t"/>
                <a:pathLst>
                  <a:path extrusionOk="0" h="39" w="78">
                    <a:moveTo>
                      <a:pt x="0" y="0"/>
                    </a:moveTo>
                    <a:cubicBezTo>
                      <a:pt x="26" y="13"/>
                      <a:pt x="48" y="26"/>
                      <a:pt x="78" y="39"/>
                    </a:cubicBezTo>
                    <a:cubicBezTo>
                      <a:pt x="48" y="23"/>
                      <a:pt x="26" y="13"/>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77" name="Google Shape;677;p34"/>
              <p:cNvSpPr/>
              <p:nvPr/>
            </p:nvSpPr>
            <p:spPr>
              <a:xfrm>
                <a:off x="1194075" y="921575"/>
                <a:ext cx="1150" cy="2850"/>
              </a:xfrm>
              <a:custGeom>
                <a:rect b="b" l="l" r="r" t="t"/>
                <a:pathLst>
                  <a:path extrusionOk="0" h="114" w="46">
                    <a:moveTo>
                      <a:pt x="0" y="0"/>
                    </a:moveTo>
                    <a:cubicBezTo>
                      <a:pt x="6" y="13"/>
                      <a:pt x="6" y="29"/>
                      <a:pt x="10" y="42"/>
                    </a:cubicBezTo>
                    <a:lnTo>
                      <a:pt x="45" y="113"/>
                    </a:lnTo>
                    <a:cubicBezTo>
                      <a:pt x="30" y="75"/>
                      <a:pt x="20" y="3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78" name="Google Shape;678;p34"/>
              <p:cNvSpPr/>
              <p:nvPr/>
            </p:nvSpPr>
            <p:spPr>
              <a:xfrm>
                <a:off x="1143300" y="848400"/>
                <a:ext cx="3900" cy="1400"/>
              </a:xfrm>
              <a:custGeom>
                <a:rect b="b" l="l" r="r" t="t"/>
                <a:pathLst>
                  <a:path extrusionOk="0" h="56" w="156">
                    <a:moveTo>
                      <a:pt x="2" y="1"/>
                    </a:moveTo>
                    <a:cubicBezTo>
                      <a:pt x="0" y="1"/>
                      <a:pt x="1" y="2"/>
                      <a:pt x="6" y="4"/>
                    </a:cubicBezTo>
                    <a:cubicBezTo>
                      <a:pt x="48" y="17"/>
                      <a:pt x="113" y="40"/>
                      <a:pt x="142" y="56"/>
                    </a:cubicBezTo>
                    <a:cubicBezTo>
                      <a:pt x="156" y="42"/>
                      <a:pt x="14" y="1"/>
                      <a:pt x="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79" name="Google Shape;679;p34"/>
              <p:cNvSpPr/>
              <p:nvPr/>
            </p:nvSpPr>
            <p:spPr>
              <a:xfrm>
                <a:off x="1159250" y="865775"/>
                <a:ext cx="4475" cy="2750"/>
              </a:xfrm>
              <a:custGeom>
                <a:rect b="b" l="l" r="r" t="t"/>
                <a:pathLst>
                  <a:path extrusionOk="0" h="110" w="179">
                    <a:moveTo>
                      <a:pt x="1" y="0"/>
                    </a:moveTo>
                    <a:cubicBezTo>
                      <a:pt x="10" y="21"/>
                      <a:pt x="116" y="72"/>
                      <a:pt x="167" y="103"/>
                    </a:cubicBezTo>
                    <a:lnTo>
                      <a:pt x="167" y="103"/>
                    </a:lnTo>
                    <a:cubicBezTo>
                      <a:pt x="106" y="64"/>
                      <a:pt x="68" y="6"/>
                      <a:pt x="1" y="0"/>
                    </a:cubicBezTo>
                    <a:close/>
                    <a:moveTo>
                      <a:pt x="167" y="103"/>
                    </a:moveTo>
                    <a:cubicBezTo>
                      <a:pt x="171" y="105"/>
                      <a:pt x="175" y="108"/>
                      <a:pt x="178" y="110"/>
                    </a:cubicBezTo>
                    <a:cubicBezTo>
                      <a:pt x="175" y="108"/>
                      <a:pt x="171" y="105"/>
                      <a:pt x="167" y="10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80" name="Google Shape;680;p34"/>
              <p:cNvSpPr/>
              <p:nvPr/>
            </p:nvSpPr>
            <p:spPr>
              <a:xfrm>
                <a:off x="1127200" y="847100"/>
                <a:ext cx="5525" cy="1175"/>
              </a:xfrm>
              <a:custGeom>
                <a:rect b="b" l="l" r="r" t="t"/>
                <a:pathLst>
                  <a:path extrusionOk="0" h="47" w="221">
                    <a:moveTo>
                      <a:pt x="1" y="1"/>
                    </a:moveTo>
                    <a:cubicBezTo>
                      <a:pt x="43" y="8"/>
                      <a:pt x="104" y="34"/>
                      <a:pt x="72" y="47"/>
                    </a:cubicBezTo>
                    <a:cubicBezTo>
                      <a:pt x="133" y="43"/>
                      <a:pt x="220" y="20"/>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81" name="Google Shape;681;p34"/>
              <p:cNvSpPr/>
              <p:nvPr/>
            </p:nvSpPr>
            <p:spPr>
              <a:xfrm>
                <a:off x="1150625" y="861825"/>
                <a:ext cx="4000" cy="1550"/>
              </a:xfrm>
              <a:custGeom>
                <a:rect b="b" l="l" r="r" t="t"/>
                <a:pathLst>
                  <a:path extrusionOk="0" h="62" w="160">
                    <a:moveTo>
                      <a:pt x="0" y="0"/>
                    </a:moveTo>
                    <a:lnTo>
                      <a:pt x="23" y="16"/>
                    </a:lnTo>
                    <a:lnTo>
                      <a:pt x="159" y="62"/>
                    </a:lnTo>
                    <a:lnTo>
                      <a:pt x="159" y="6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82" name="Google Shape;682;p34"/>
              <p:cNvSpPr/>
              <p:nvPr/>
            </p:nvSpPr>
            <p:spPr>
              <a:xfrm>
                <a:off x="1154500" y="870550"/>
                <a:ext cx="5275" cy="3750"/>
              </a:xfrm>
              <a:custGeom>
                <a:rect b="b" l="l" r="r" t="t"/>
                <a:pathLst>
                  <a:path extrusionOk="0" h="150" w="211">
                    <a:moveTo>
                      <a:pt x="0" y="0"/>
                    </a:moveTo>
                    <a:cubicBezTo>
                      <a:pt x="127" y="78"/>
                      <a:pt x="172" y="139"/>
                      <a:pt x="152" y="142"/>
                    </a:cubicBezTo>
                    <a:cubicBezTo>
                      <a:pt x="167" y="147"/>
                      <a:pt x="177" y="149"/>
                      <a:pt x="183" y="149"/>
                    </a:cubicBezTo>
                    <a:cubicBezTo>
                      <a:pt x="204" y="149"/>
                      <a:pt x="180" y="125"/>
                      <a:pt x="155" y="100"/>
                    </a:cubicBezTo>
                    <a:cubicBezTo>
                      <a:pt x="133" y="76"/>
                      <a:pt x="110" y="51"/>
                      <a:pt x="128" y="51"/>
                    </a:cubicBezTo>
                    <a:cubicBezTo>
                      <a:pt x="138" y="51"/>
                      <a:pt x="163" y="59"/>
                      <a:pt x="210" y="81"/>
                    </a:cubicBezTo>
                    <a:cubicBezTo>
                      <a:pt x="121" y="22"/>
                      <a:pt x="89" y="5"/>
                      <a:pt x="80" y="5"/>
                    </a:cubicBezTo>
                    <a:cubicBezTo>
                      <a:pt x="74" y="5"/>
                      <a:pt x="79" y="13"/>
                      <a:pt x="85" y="23"/>
                    </a:cubicBezTo>
                    <a:cubicBezTo>
                      <a:pt x="89" y="31"/>
                      <a:pt x="93" y="39"/>
                      <a:pt x="84" y="39"/>
                    </a:cubicBezTo>
                    <a:cubicBezTo>
                      <a:pt x="75" y="39"/>
                      <a:pt x="52" y="3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83" name="Google Shape;683;p34"/>
              <p:cNvSpPr/>
              <p:nvPr/>
            </p:nvSpPr>
            <p:spPr>
              <a:xfrm>
                <a:off x="1152975" y="869800"/>
                <a:ext cx="1550" cy="775"/>
              </a:xfrm>
              <a:custGeom>
                <a:rect b="b" l="l" r="r" t="t"/>
                <a:pathLst>
                  <a:path extrusionOk="0" h="31" w="62">
                    <a:moveTo>
                      <a:pt x="0" y="1"/>
                    </a:moveTo>
                    <a:lnTo>
                      <a:pt x="0" y="1"/>
                    </a:lnTo>
                    <a:cubicBezTo>
                      <a:pt x="13" y="9"/>
                      <a:pt x="26" y="14"/>
                      <a:pt x="38" y="19"/>
                    </a:cubicBezTo>
                    <a:lnTo>
                      <a:pt x="38" y="19"/>
                    </a:lnTo>
                    <a:cubicBezTo>
                      <a:pt x="27" y="14"/>
                      <a:pt x="14" y="8"/>
                      <a:pt x="0" y="1"/>
                    </a:cubicBezTo>
                    <a:close/>
                    <a:moveTo>
                      <a:pt x="38" y="19"/>
                    </a:moveTo>
                    <a:cubicBezTo>
                      <a:pt x="46" y="23"/>
                      <a:pt x="54" y="27"/>
                      <a:pt x="61" y="30"/>
                    </a:cubicBezTo>
                    <a:cubicBezTo>
                      <a:pt x="53" y="26"/>
                      <a:pt x="46" y="23"/>
                      <a:pt x="38" y="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84" name="Google Shape;684;p34"/>
              <p:cNvSpPr/>
              <p:nvPr/>
            </p:nvSpPr>
            <p:spPr>
              <a:xfrm>
                <a:off x="1102575" y="855825"/>
                <a:ext cx="1325" cy="275"/>
              </a:xfrm>
              <a:custGeom>
                <a:rect b="b" l="l" r="r" t="t"/>
                <a:pathLst>
                  <a:path extrusionOk="0" h="11" w="53">
                    <a:moveTo>
                      <a:pt x="52" y="1"/>
                    </a:moveTo>
                    <a:lnTo>
                      <a:pt x="52" y="1"/>
                    </a:lnTo>
                    <a:cubicBezTo>
                      <a:pt x="36" y="4"/>
                      <a:pt x="20" y="8"/>
                      <a:pt x="1" y="11"/>
                    </a:cubicBezTo>
                    <a:cubicBezTo>
                      <a:pt x="23" y="8"/>
                      <a:pt x="36" y="4"/>
                      <a:pt x="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85" name="Google Shape;685;p34"/>
              <p:cNvSpPr/>
              <p:nvPr/>
            </p:nvSpPr>
            <p:spPr>
              <a:xfrm>
                <a:off x="1128825" y="863000"/>
                <a:ext cx="12775" cy="2075"/>
              </a:xfrm>
              <a:custGeom>
                <a:rect b="b" l="l" r="r" t="t"/>
                <a:pathLst>
                  <a:path extrusionOk="0" h="83" w="511">
                    <a:moveTo>
                      <a:pt x="35" y="1"/>
                    </a:moveTo>
                    <a:cubicBezTo>
                      <a:pt x="12" y="1"/>
                      <a:pt x="0" y="4"/>
                      <a:pt x="4" y="11"/>
                    </a:cubicBezTo>
                    <a:cubicBezTo>
                      <a:pt x="120" y="46"/>
                      <a:pt x="265" y="70"/>
                      <a:pt x="330" y="70"/>
                    </a:cubicBezTo>
                    <a:lnTo>
                      <a:pt x="282" y="53"/>
                    </a:lnTo>
                    <a:lnTo>
                      <a:pt x="282" y="53"/>
                    </a:lnTo>
                    <a:cubicBezTo>
                      <a:pt x="359" y="56"/>
                      <a:pt x="433" y="70"/>
                      <a:pt x="511" y="82"/>
                    </a:cubicBezTo>
                    <a:cubicBezTo>
                      <a:pt x="392" y="53"/>
                      <a:pt x="126" y="1"/>
                      <a:pt x="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86" name="Google Shape;686;p34"/>
              <p:cNvSpPr/>
              <p:nvPr/>
            </p:nvSpPr>
            <p:spPr>
              <a:xfrm>
                <a:off x="1065675" y="848250"/>
                <a:ext cx="3425" cy="1425"/>
              </a:xfrm>
              <a:custGeom>
                <a:rect b="b" l="l" r="r" t="t"/>
                <a:pathLst>
                  <a:path extrusionOk="0" h="57" w="137">
                    <a:moveTo>
                      <a:pt x="136" y="1"/>
                    </a:moveTo>
                    <a:lnTo>
                      <a:pt x="136" y="1"/>
                    </a:lnTo>
                    <a:cubicBezTo>
                      <a:pt x="91" y="13"/>
                      <a:pt x="46" y="20"/>
                      <a:pt x="1" y="36"/>
                    </a:cubicBezTo>
                    <a:cubicBezTo>
                      <a:pt x="3" y="35"/>
                      <a:pt x="5" y="35"/>
                      <a:pt x="7" y="35"/>
                    </a:cubicBezTo>
                    <a:cubicBezTo>
                      <a:pt x="26" y="35"/>
                      <a:pt x="5" y="57"/>
                      <a:pt x="12" y="57"/>
                    </a:cubicBezTo>
                    <a:cubicBezTo>
                      <a:pt x="14" y="57"/>
                      <a:pt x="20" y="54"/>
                      <a:pt x="33" y="46"/>
                    </a:cubicBezTo>
                    <a:lnTo>
                      <a:pt x="1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87" name="Google Shape;687;p34"/>
              <p:cNvSpPr/>
              <p:nvPr/>
            </p:nvSpPr>
            <p:spPr>
              <a:xfrm>
                <a:off x="1065050" y="849125"/>
                <a:ext cx="650" cy="275"/>
              </a:xfrm>
              <a:custGeom>
                <a:rect b="b" l="l" r="r" t="t"/>
                <a:pathLst>
                  <a:path extrusionOk="0" h="11" w="26">
                    <a:moveTo>
                      <a:pt x="26" y="1"/>
                    </a:moveTo>
                    <a:cubicBezTo>
                      <a:pt x="19" y="1"/>
                      <a:pt x="12" y="4"/>
                      <a:pt x="0" y="11"/>
                    </a:cubicBezTo>
                    <a:lnTo>
                      <a:pt x="2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88" name="Google Shape;688;p34"/>
              <p:cNvSpPr/>
              <p:nvPr/>
            </p:nvSpPr>
            <p:spPr>
              <a:xfrm>
                <a:off x="1113650" y="855625"/>
                <a:ext cx="5275" cy="475"/>
              </a:xfrm>
              <a:custGeom>
                <a:rect b="b" l="l" r="r" t="t"/>
                <a:pathLst>
                  <a:path extrusionOk="0" h="19" w="211">
                    <a:moveTo>
                      <a:pt x="41" y="1"/>
                    </a:moveTo>
                    <a:cubicBezTo>
                      <a:pt x="17" y="1"/>
                      <a:pt x="0" y="3"/>
                      <a:pt x="3" y="9"/>
                    </a:cubicBezTo>
                    <a:cubicBezTo>
                      <a:pt x="81" y="16"/>
                      <a:pt x="142" y="19"/>
                      <a:pt x="210" y="19"/>
                    </a:cubicBezTo>
                    <a:cubicBezTo>
                      <a:pt x="193" y="12"/>
                      <a:pt x="96" y="1"/>
                      <a:pt x="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89" name="Google Shape;689;p34"/>
              <p:cNvSpPr/>
              <p:nvPr/>
            </p:nvSpPr>
            <p:spPr>
              <a:xfrm>
                <a:off x="1048250" y="855900"/>
                <a:ext cx="4525" cy="2225"/>
              </a:xfrm>
              <a:custGeom>
                <a:rect b="b" l="l" r="r" t="t"/>
                <a:pathLst>
                  <a:path extrusionOk="0" h="89" w="181">
                    <a:moveTo>
                      <a:pt x="181" y="1"/>
                    </a:moveTo>
                    <a:lnTo>
                      <a:pt x="0" y="89"/>
                    </a:lnTo>
                    <a:lnTo>
                      <a:pt x="0" y="89"/>
                    </a:lnTo>
                    <a:lnTo>
                      <a:pt x="16" y="82"/>
                    </a:lnTo>
                    <a:lnTo>
                      <a:pt x="1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90" name="Google Shape;690;p34"/>
              <p:cNvSpPr/>
              <p:nvPr/>
            </p:nvSpPr>
            <p:spPr>
              <a:xfrm>
                <a:off x="1025625" y="868025"/>
                <a:ext cx="3675" cy="3025"/>
              </a:xfrm>
              <a:custGeom>
                <a:rect b="b" l="l" r="r" t="t"/>
                <a:pathLst>
                  <a:path extrusionOk="0" h="121" w="147">
                    <a:moveTo>
                      <a:pt x="146" y="0"/>
                    </a:moveTo>
                    <a:lnTo>
                      <a:pt x="114" y="14"/>
                    </a:lnTo>
                    <a:cubicBezTo>
                      <a:pt x="75" y="46"/>
                      <a:pt x="36" y="82"/>
                      <a:pt x="0" y="121"/>
                    </a:cubicBezTo>
                    <a:lnTo>
                      <a:pt x="30" y="104"/>
                    </a:lnTo>
                    <a:cubicBezTo>
                      <a:pt x="66" y="66"/>
                      <a:pt x="107" y="33"/>
                      <a:pt x="1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91" name="Google Shape;691;p34"/>
              <p:cNvSpPr/>
              <p:nvPr/>
            </p:nvSpPr>
            <p:spPr>
              <a:xfrm>
                <a:off x="1059875" y="868350"/>
                <a:ext cx="5675" cy="2450"/>
              </a:xfrm>
              <a:custGeom>
                <a:rect b="b" l="l" r="r" t="t"/>
                <a:pathLst>
                  <a:path extrusionOk="0" h="98" w="227">
                    <a:moveTo>
                      <a:pt x="197" y="1"/>
                    </a:moveTo>
                    <a:cubicBezTo>
                      <a:pt x="130" y="23"/>
                      <a:pt x="64" y="53"/>
                      <a:pt x="0" y="81"/>
                    </a:cubicBezTo>
                    <a:cubicBezTo>
                      <a:pt x="7" y="82"/>
                      <a:pt x="13" y="83"/>
                      <a:pt x="18" y="83"/>
                    </a:cubicBezTo>
                    <a:cubicBezTo>
                      <a:pt x="61" y="83"/>
                      <a:pt x="65" y="49"/>
                      <a:pt x="171" y="17"/>
                    </a:cubicBezTo>
                    <a:lnTo>
                      <a:pt x="171" y="17"/>
                    </a:lnTo>
                    <a:cubicBezTo>
                      <a:pt x="130" y="39"/>
                      <a:pt x="94" y="69"/>
                      <a:pt x="58" y="97"/>
                    </a:cubicBezTo>
                    <a:cubicBezTo>
                      <a:pt x="155" y="53"/>
                      <a:pt x="226" y="1"/>
                      <a:pt x="1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92" name="Google Shape;692;p34"/>
              <p:cNvSpPr/>
              <p:nvPr/>
            </p:nvSpPr>
            <p:spPr>
              <a:xfrm>
                <a:off x="982025" y="985025"/>
                <a:ext cx="38400" cy="102600"/>
              </a:xfrm>
              <a:custGeom>
                <a:rect b="b" l="l" r="r" t="t"/>
                <a:pathLst>
                  <a:path extrusionOk="0" h="4104" w="1536">
                    <a:moveTo>
                      <a:pt x="130" y="1054"/>
                    </a:moveTo>
                    <a:cubicBezTo>
                      <a:pt x="130" y="1055"/>
                      <a:pt x="131" y="1056"/>
                      <a:pt x="131" y="1058"/>
                    </a:cubicBezTo>
                    <a:lnTo>
                      <a:pt x="131" y="1058"/>
                    </a:lnTo>
                    <a:cubicBezTo>
                      <a:pt x="131" y="1056"/>
                      <a:pt x="130" y="1055"/>
                      <a:pt x="130" y="1054"/>
                    </a:cubicBezTo>
                    <a:close/>
                    <a:moveTo>
                      <a:pt x="413" y="1567"/>
                    </a:moveTo>
                    <a:lnTo>
                      <a:pt x="413" y="1567"/>
                    </a:lnTo>
                    <a:cubicBezTo>
                      <a:pt x="421" y="1585"/>
                      <a:pt x="429" y="1604"/>
                      <a:pt x="437" y="1623"/>
                    </a:cubicBezTo>
                    <a:cubicBezTo>
                      <a:pt x="428" y="1597"/>
                      <a:pt x="420" y="1579"/>
                      <a:pt x="413" y="1567"/>
                    </a:cubicBezTo>
                    <a:close/>
                    <a:moveTo>
                      <a:pt x="13" y="1"/>
                    </a:moveTo>
                    <a:lnTo>
                      <a:pt x="17" y="23"/>
                    </a:lnTo>
                    <a:cubicBezTo>
                      <a:pt x="10" y="23"/>
                      <a:pt x="7" y="30"/>
                      <a:pt x="0" y="46"/>
                    </a:cubicBezTo>
                    <a:cubicBezTo>
                      <a:pt x="17" y="211"/>
                      <a:pt x="7" y="340"/>
                      <a:pt x="20" y="447"/>
                    </a:cubicBezTo>
                    <a:cubicBezTo>
                      <a:pt x="24" y="435"/>
                      <a:pt x="28" y="429"/>
                      <a:pt x="32" y="429"/>
                    </a:cubicBezTo>
                    <a:cubicBezTo>
                      <a:pt x="67" y="429"/>
                      <a:pt x="86" y="818"/>
                      <a:pt x="120" y="934"/>
                    </a:cubicBezTo>
                    <a:lnTo>
                      <a:pt x="159" y="1083"/>
                    </a:lnTo>
                    <a:lnTo>
                      <a:pt x="172" y="1141"/>
                    </a:lnTo>
                    <a:cubicBezTo>
                      <a:pt x="171" y="1144"/>
                      <a:pt x="170" y="1145"/>
                      <a:pt x="169" y="1145"/>
                    </a:cubicBezTo>
                    <a:cubicBezTo>
                      <a:pt x="164" y="1145"/>
                      <a:pt x="154" y="1123"/>
                      <a:pt x="131" y="1058"/>
                    </a:cubicBezTo>
                    <a:lnTo>
                      <a:pt x="131" y="1058"/>
                    </a:lnTo>
                    <a:cubicBezTo>
                      <a:pt x="156" y="1129"/>
                      <a:pt x="199" y="1340"/>
                      <a:pt x="215" y="1340"/>
                    </a:cubicBezTo>
                    <a:cubicBezTo>
                      <a:pt x="216" y="1340"/>
                      <a:pt x="217" y="1340"/>
                      <a:pt x="217" y="1338"/>
                    </a:cubicBezTo>
                    <a:cubicBezTo>
                      <a:pt x="252" y="1522"/>
                      <a:pt x="314" y="1700"/>
                      <a:pt x="368" y="1881"/>
                    </a:cubicBezTo>
                    <a:cubicBezTo>
                      <a:pt x="372" y="1897"/>
                      <a:pt x="375" y="1916"/>
                      <a:pt x="375" y="1929"/>
                    </a:cubicBezTo>
                    <a:cubicBezTo>
                      <a:pt x="383" y="1941"/>
                      <a:pt x="386" y="1946"/>
                      <a:pt x="389" y="1946"/>
                    </a:cubicBezTo>
                    <a:cubicBezTo>
                      <a:pt x="390" y="1946"/>
                      <a:pt x="391" y="1946"/>
                      <a:pt x="392" y="1945"/>
                    </a:cubicBezTo>
                    <a:cubicBezTo>
                      <a:pt x="647" y="2720"/>
                      <a:pt x="1037" y="3453"/>
                      <a:pt x="1535" y="4103"/>
                    </a:cubicBezTo>
                    <a:cubicBezTo>
                      <a:pt x="1477" y="4009"/>
                      <a:pt x="1409" y="3905"/>
                      <a:pt x="1348" y="3805"/>
                    </a:cubicBezTo>
                    <a:lnTo>
                      <a:pt x="1348" y="3805"/>
                    </a:lnTo>
                    <a:cubicBezTo>
                      <a:pt x="1373" y="3829"/>
                      <a:pt x="1385" y="3838"/>
                      <a:pt x="1389" y="3838"/>
                    </a:cubicBezTo>
                    <a:cubicBezTo>
                      <a:pt x="1405" y="3838"/>
                      <a:pt x="1259" y="3659"/>
                      <a:pt x="1290" y="3659"/>
                    </a:cubicBezTo>
                    <a:cubicBezTo>
                      <a:pt x="1291" y="3659"/>
                      <a:pt x="1293" y="3660"/>
                      <a:pt x="1296" y="3660"/>
                    </a:cubicBezTo>
                    <a:cubicBezTo>
                      <a:pt x="1354" y="3722"/>
                      <a:pt x="1422" y="3822"/>
                      <a:pt x="1458" y="3886"/>
                    </a:cubicBezTo>
                    <a:cubicBezTo>
                      <a:pt x="1460" y="3887"/>
                      <a:pt x="1461" y="3887"/>
                      <a:pt x="1463" y="3887"/>
                    </a:cubicBezTo>
                    <a:cubicBezTo>
                      <a:pt x="1483" y="3887"/>
                      <a:pt x="1443" y="3805"/>
                      <a:pt x="1464" y="3802"/>
                    </a:cubicBezTo>
                    <a:cubicBezTo>
                      <a:pt x="1303" y="3547"/>
                      <a:pt x="1218" y="3544"/>
                      <a:pt x="1070" y="3282"/>
                    </a:cubicBezTo>
                    <a:cubicBezTo>
                      <a:pt x="1082" y="3282"/>
                      <a:pt x="1102" y="3297"/>
                      <a:pt x="1110" y="3297"/>
                    </a:cubicBezTo>
                    <a:cubicBezTo>
                      <a:pt x="1119" y="3297"/>
                      <a:pt x="1111" y="3277"/>
                      <a:pt x="1054" y="3188"/>
                    </a:cubicBezTo>
                    <a:lnTo>
                      <a:pt x="1054" y="3188"/>
                    </a:lnTo>
                    <a:lnTo>
                      <a:pt x="1085" y="3227"/>
                    </a:lnTo>
                    <a:cubicBezTo>
                      <a:pt x="911" y="2966"/>
                      <a:pt x="1015" y="2991"/>
                      <a:pt x="869" y="2843"/>
                    </a:cubicBezTo>
                    <a:lnTo>
                      <a:pt x="902" y="2833"/>
                    </a:lnTo>
                    <a:cubicBezTo>
                      <a:pt x="808" y="2720"/>
                      <a:pt x="702" y="2465"/>
                      <a:pt x="644" y="2323"/>
                    </a:cubicBezTo>
                    <a:lnTo>
                      <a:pt x="644" y="2323"/>
                    </a:lnTo>
                    <a:lnTo>
                      <a:pt x="653" y="2329"/>
                    </a:lnTo>
                    <a:cubicBezTo>
                      <a:pt x="453" y="1939"/>
                      <a:pt x="556" y="2103"/>
                      <a:pt x="392" y="1642"/>
                    </a:cubicBezTo>
                    <a:lnTo>
                      <a:pt x="392" y="1642"/>
                    </a:lnTo>
                    <a:lnTo>
                      <a:pt x="492" y="1848"/>
                    </a:lnTo>
                    <a:cubicBezTo>
                      <a:pt x="456" y="1684"/>
                      <a:pt x="407" y="1657"/>
                      <a:pt x="375" y="1538"/>
                    </a:cubicBezTo>
                    <a:lnTo>
                      <a:pt x="375" y="1538"/>
                    </a:lnTo>
                    <a:cubicBezTo>
                      <a:pt x="377" y="1540"/>
                      <a:pt x="379" y="1540"/>
                      <a:pt x="381" y="1540"/>
                    </a:cubicBezTo>
                    <a:cubicBezTo>
                      <a:pt x="382" y="1540"/>
                      <a:pt x="384" y="1540"/>
                      <a:pt x="386" y="1540"/>
                    </a:cubicBezTo>
                    <a:cubicBezTo>
                      <a:pt x="392" y="1540"/>
                      <a:pt x="400" y="1543"/>
                      <a:pt x="413" y="1567"/>
                    </a:cubicBezTo>
                    <a:lnTo>
                      <a:pt x="413" y="1567"/>
                    </a:lnTo>
                    <a:cubicBezTo>
                      <a:pt x="347" y="1400"/>
                      <a:pt x="304" y="1229"/>
                      <a:pt x="246" y="1061"/>
                    </a:cubicBezTo>
                    <a:cubicBezTo>
                      <a:pt x="230" y="1022"/>
                      <a:pt x="222" y="1008"/>
                      <a:pt x="219" y="1008"/>
                    </a:cubicBezTo>
                    <a:cubicBezTo>
                      <a:pt x="209" y="1008"/>
                      <a:pt x="227" y="1099"/>
                      <a:pt x="220" y="1115"/>
                    </a:cubicBezTo>
                    <a:cubicBezTo>
                      <a:pt x="188" y="1070"/>
                      <a:pt x="146" y="812"/>
                      <a:pt x="168" y="795"/>
                    </a:cubicBezTo>
                    <a:lnTo>
                      <a:pt x="168" y="795"/>
                    </a:lnTo>
                    <a:cubicBezTo>
                      <a:pt x="179" y="820"/>
                      <a:pt x="198" y="905"/>
                      <a:pt x="205" y="905"/>
                    </a:cubicBezTo>
                    <a:cubicBezTo>
                      <a:pt x="207" y="905"/>
                      <a:pt x="208" y="897"/>
                      <a:pt x="207" y="876"/>
                    </a:cubicBezTo>
                    <a:lnTo>
                      <a:pt x="133" y="682"/>
                    </a:lnTo>
                    <a:cubicBezTo>
                      <a:pt x="132" y="623"/>
                      <a:pt x="136" y="599"/>
                      <a:pt x="142" y="599"/>
                    </a:cubicBezTo>
                    <a:cubicBezTo>
                      <a:pt x="165" y="599"/>
                      <a:pt x="225" y="906"/>
                      <a:pt x="268" y="1002"/>
                    </a:cubicBezTo>
                    <a:cubicBezTo>
                      <a:pt x="217" y="734"/>
                      <a:pt x="188" y="657"/>
                      <a:pt x="146" y="366"/>
                    </a:cubicBezTo>
                    <a:lnTo>
                      <a:pt x="146" y="366"/>
                    </a:lnTo>
                    <a:cubicBezTo>
                      <a:pt x="152" y="453"/>
                      <a:pt x="149" y="508"/>
                      <a:pt x="143" y="557"/>
                    </a:cubicBezTo>
                    <a:cubicBezTo>
                      <a:pt x="142" y="557"/>
                      <a:pt x="142" y="557"/>
                      <a:pt x="141" y="557"/>
                    </a:cubicBezTo>
                    <a:cubicBezTo>
                      <a:pt x="115" y="557"/>
                      <a:pt x="78" y="293"/>
                      <a:pt x="72" y="101"/>
                    </a:cubicBezTo>
                    <a:cubicBezTo>
                      <a:pt x="68" y="150"/>
                      <a:pt x="63" y="169"/>
                      <a:pt x="58" y="169"/>
                    </a:cubicBezTo>
                    <a:cubicBezTo>
                      <a:pt x="49" y="169"/>
                      <a:pt x="38" y="121"/>
                      <a:pt x="27" y="65"/>
                    </a:cubicBezTo>
                    <a:cubicBezTo>
                      <a:pt x="27" y="49"/>
                      <a:pt x="24" y="40"/>
                      <a:pt x="20" y="33"/>
                    </a:cubicBezTo>
                    <a:lnTo>
                      <a:pt x="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93" name="Google Shape;693;p34"/>
              <p:cNvSpPr/>
              <p:nvPr/>
            </p:nvSpPr>
            <p:spPr>
              <a:xfrm>
                <a:off x="1020400" y="1087600"/>
                <a:ext cx="2675" cy="3300"/>
              </a:xfrm>
              <a:custGeom>
                <a:rect b="b" l="l" r="r" t="t"/>
                <a:pathLst>
                  <a:path extrusionOk="0" h="132" w="107">
                    <a:moveTo>
                      <a:pt x="0" y="0"/>
                    </a:moveTo>
                    <a:lnTo>
                      <a:pt x="0" y="0"/>
                    </a:lnTo>
                    <a:cubicBezTo>
                      <a:pt x="29" y="45"/>
                      <a:pt x="64" y="87"/>
                      <a:pt x="106" y="132"/>
                    </a:cubicBezTo>
                    <a:cubicBezTo>
                      <a:pt x="68" y="90"/>
                      <a:pt x="32" y="4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94" name="Google Shape;694;p34"/>
              <p:cNvSpPr/>
              <p:nvPr/>
            </p:nvSpPr>
            <p:spPr>
              <a:xfrm>
                <a:off x="1046775" y="1111725"/>
                <a:ext cx="1500" cy="1325"/>
              </a:xfrm>
              <a:custGeom>
                <a:rect b="b" l="l" r="r" t="t"/>
                <a:pathLst>
                  <a:path extrusionOk="0" h="53" w="60">
                    <a:moveTo>
                      <a:pt x="1" y="0"/>
                    </a:moveTo>
                    <a:lnTo>
                      <a:pt x="44" y="38"/>
                    </a:lnTo>
                    <a:lnTo>
                      <a:pt x="44" y="38"/>
                    </a:lnTo>
                    <a:cubicBezTo>
                      <a:pt x="26" y="23"/>
                      <a:pt x="14" y="11"/>
                      <a:pt x="1" y="0"/>
                    </a:cubicBezTo>
                    <a:close/>
                    <a:moveTo>
                      <a:pt x="44" y="38"/>
                    </a:moveTo>
                    <a:cubicBezTo>
                      <a:pt x="48" y="43"/>
                      <a:pt x="54" y="47"/>
                      <a:pt x="59" y="52"/>
                    </a:cubicBezTo>
                    <a:lnTo>
                      <a:pt x="44" y="38"/>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95" name="Google Shape;695;p34"/>
              <p:cNvSpPr/>
              <p:nvPr/>
            </p:nvSpPr>
            <p:spPr>
              <a:xfrm>
                <a:off x="1018900" y="1084375"/>
                <a:ext cx="46450" cy="44450"/>
              </a:xfrm>
              <a:custGeom>
                <a:rect b="b" l="l" r="r" t="t"/>
                <a:pathLst>
                  <a:path extrusionOk="0" h="1778" w="1858">
                    <a:moveTo>
                      <a:pt x="4" y="1"/>
                    </a:moveTo>
                    <a:cubicBezTo>
                      <a:pt x="0" y="1"/>
                      <a:pt x="0" y="6"/>
                      <a:pt x="5" y="19"/>
                    </a:cubicBezTo>
                    <a:cubicBezTo>
                      <a:pt x="50" y="74"/>
                      <a:pt x="92" y="132"/>
                      <a:pt x="144" y="183"/>
                    </a:cubicBezTo>
                    <a:lnTo>
                      <a:pt x="121" y="177"/>
                    </a:lnTo>
                    <a:lnTo>
                      <a:pt x="121" y="177"/>
                    </a:lnTo>
                    <a:lnTo>
                      <a:pt x="293" y="374"/>
                    </a:lnTo>
                    <a:cubicBezTo>
                      <a:pt x="273" y="323"/>
                      <a:pt x="250" y="290"/>
                      <a:pt x="273" y="284"/>
                    </a:cubicBezTo>
                    <a:lnTo>
                      <a:pt x="273" y="284"/>
                    </a:lnTo>
                    <a:cubicBezTo>
                      <a:pt x="493" y="559"/>
                      <a:pt x="324" y="387"/>
                      <a:pt x="470" y="600"/>
                    </a:cubicBezTo>
                    <a:lnTo>
                      <a:pt x="745" y="878"/>
                    </a:lnTo>
                    <a:lnTo>
                      <a:pt x="719" y="859"/>
                    </a:lnTo>
                    <a:lnTo>
                      <a:pt x="719" y="859"/>
                    </a:lnTo>
                    <a:cubicBezTo>
                      <a:pt x="741" y="881"/>
                      <a:pt x="754" y="891"/>
                      <a:pt x="764" y="897"/>
                    </a:cubicBezTo>
                    <a:cubicBezTo>
                      <a:pt x="1074" y="1204"/>
                      <a:pt x="1410" y="1486"/>
                      <a:pt x="1762" y="1741"/>
                    </a:cubicBezTo>
                    <a:cubicBezTo>
                      <a:pt x="1806" y="1767"/>
                      <a:pt x="1827" y="1777"/>
                      <a:pt x="1835" y="1777"/>
                    </a:cubicBezTo>
                    <a:cubicBezTo>
                      <a:pt x="1857" y="1777"/>
                      <a:pt x="1764" y="1693"/>
                      <a:pt x="1795" y="1693"/>
                    </a:cubicBezTo>
                    <a:cubicBezTo>
                      <a:pt x="1803" y="1693"/>
                      <a:pt x="1816" y="1697"/>
                      <a:pt x="1839" y="1708"/>
                    </a:cubicBezTo>
                    <a:cubicBezTo>
                      <a:pt x="1633" y="1565"/>
                      <a:pt x="1366" y="1314"/>
                      <a:pt x="1289" y="1289"/>
                    </a:cubicBezTo>
                    <a:lnTo>
                      <a:pt x="1289" y="1289"/>
                    </a:lnTo>
                    <a:cubicBezTo>
                      <a:pt x="1293" y="1287"/>
                      <a:pt x="1291" y="1278"/>
                      <a:pt x="1268" y="1253"/>
                    </a:cubicBezTo>
                    <a:lnTo>
                      <a:pt x="1129" y="1172"/>
                    </a:lnTo>
                    <a:lnTo>
                      <a:pt x="1129" y="1172"/>
                    </a:lnTo>
                    <a:lnTo>
                      <a:pt x="1232" y="1282"/>
                    </a:lnTo>
                    <a:cubicBezTo>
                      <a:pt x="1090" y="1204"/>
                      <a:pt x="715" y="842"/>
                      <a:pt x="673" y="755"/>
                    </a:cubicBezTo>
                    <a:lnTo>
                      <a:pt x="673" y="755"/>
                    </a:lnTo>
                    <a:cubicBezTo>
                      <a:pt x="886" y="955"/>
                      <a:pt x="806" y="830"/>
                      <a:pt x="1093" y="1121"/>
                    </a:cubicBezTo>
                    <a:cubicBezTo>
                      <a:pt x="1089" y="1107"/>
                      <a:pt x="1065" y="1071"/>
                      <a:pt x="1077" y="1071"/>
                    </a:cubicBezTo>
                    <a:cubicBezTo>
                      <a:pt x="1082" y="1071"/>
                      <a:pt x="1094" y="1077"/>
                      <a:pt x="1116" y="1094"/>
                    </a:cubicBezTo>
                    <a:cubicBezTo>
                      <a:pt x="751" y="784"/>
                      <a:pt x="479" y="452"/>
                      <a:pt x="141" y="83"/>
                    </a:cubicBezTo>
                    <a:lnTo>
                      <a:pt x="141" y="83"/>
                    </a:lnTo>
                    <a:cubicBezTo>
                      <a:pt x="194" y="167"/>
                      <a:pt x="209" y="197"/>
                      <a:pt x="203" y="197"/>
                    </a:cubicBezTo>
                    <a:cubicBezTo>
                      <a:pt x="186" y="197"/>
                      <a:pt x="28" y="1"/>
                      <a:pt x="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96" name="Google Shape;696;p34"/>
              <p:cNvSpPr/>
              <p:nvPr/>
            </p:nvSpPr>
            <p:spPr>
              <a:xfrm>
                <a:off x="1007800" y="1025725"/>
                <a:ext cx="1375" cy="3500"/>
              </a:xfrm>
              <a:custGeom>
                <a:rect b="b" l="l" r="r" t="t"/>
                <a:pathLst>
                  <a:path extrusionOk="0" h="140" w="55">
                    <a:moveTo>
                      <a:pt x="0" y="1"/>
                    </a:moveTo>
                    <a:lnTo>
                      <a:pt x="0" y="17"/>
                    </a:lnTo>
                    <a:lnTo>
                      <a:pt x="54" y="139"/>
                    </a:lnTo>
                    <a:lnTo>
                      <a:pt x="54" y="126"/>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97" name="Google Shape;697;p34"/>
              <p:cNvSpPr/>
              <p:nvPr/>
            </p:nvSpPr>
            <p:spPr>
              <a:xfrm>
                <a:off x="1014250" y="1044700"/>
                <a:ext cx="1225" cy="1725"/>
              </a:xfrm>
              <a:custGeom>
                <a:rect b="b" l="l" r="r" t="t"/>
                <a:pathLst>
                  <a:path extrusionOk="0" h="69" w="49">
                    <a:moveTo>
                      <a:pt x="0" y="1"/>
                    </a:moveTo>
                    <a:lnTo>
                      <a:pt x="0" y="1"/>
                    </a:lnTo>
                    <a:cubicBezTo>
                      <a:pt x="17" y="30"/>
                      <a:pt x="33" y="49"/>
                      <a:pt x="48" y="69"/>
                    </a:cubicBezTo>
                    <a:cubicBezTo>
                      <a:pt x="29" y="39"/>
                      <a:pt x="10" y="1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98" name="Google Shape;698;p34"/>
              <p:cNvSpPr/>
              <p:nvPr/>
            </p:nvSpPr>
            <p:spPr>
              <a:xfrm>
                <a:off x="1015450" y="1046400"/>
                <a:ext cx="14175" cy="18775"/>
              </a:xfrm>
              <a:custGeom>
                <a:rect b="b" l="l" r="r" t="t"/>
                <a:pathLst>
                  <a:path extrusionOk="0" h="751" w="567">
                    <a:moveTo>
                      <a:pt x="0" y="1"/>
                    </a:moveTo>
                    <a:lnTo>
                      <a:pt x="0" y="1"/>
                    </a:lnTo>
                    <a:cubicBezTo>
                      <a:pt x="94" y="165"/>
                      <a:pt x="246" y="533"/>
                      <a:pt x="414" y="711"/>
                    </a:cubicBezTo>
                    <a:cubicBezTo>
                      <a:pt x="447" y="740"/>
                      <a:pt x="469" y="751"/>
                      <a:pt x="485" y="751"/>
                    </a:cubicBezTo>
                    <a:cubicBezTo>
                      <a:pt x="522" y="751"/>
                      <a:pt x="533" y="699"/>
                      <a:pt x="566" y="679"/>
                    </a:cubicBezTo>
                    <a:cubicBezTo>
                      <a:pt x="566" y="656"/>
                      <a:pt x="402" y="375"/>
                      <a:pt x="361" y="375"/>
                    </a:cubicBezTo>
                    <a:cubicBezTo>
                      <a:pt x="360" y="375"/>
                      <a:pt x="360" y="375"/>
                      <a:pt x="359" y="375"/>
                    </a:cubicBezTo>
                    <a:cubicBezTo>
                      <a:pt x="372" y="405"/>
                      <a:pt x="373" y="415"/>
                      <a:pt x="369" y="415"/>
                    </a:cubicBezTo>
                    <a:cubicBezTo>
                      <a:pt x="359" y="415"/>
                      <a:pt x="316" y="356"/>
                      <a:pt x="310" y="356"/>
                    </a:cubicBezTo>
                    <a:lnTo>
                      <a:pt x="310" y="356"/>
                    </a:lnTo>
                    <a:cubicBezTo>
                      <a:pt x="306" y="356"/>
                      <a:pt x="317" y="380"/>
                      <a:pt x="362" y="459"/>
                    </a:cubicBezTo>
                    <a:cubicBezTo>
                      <a:pt x="362" y="463"/>
                      <a:pt x="359" y="465"/>
                      <a:pt x="355" y="465"/>
                    </a:cubicBezTo>
                    <a:cubicBezTo>
                      <a:pt x="330" y="465"/>
                      <a:pt x="246" y="374"/>
                      <a:pt x="204" y="259"/>
                    </a:cubicBezTo>
                    <a:cubicBezTo>
                      <a:pt x="223" y="259"/>
                      <a:pt x="254" y="320"/>
                      <a:pt x="262" y="320"/>
                    </a:cubicBezTo>
                    <a:cubicBezTo>
                      <a:pt x="265" y="320"/>
                      <a:pt x="265" y="312"/>
                      <a:pt x="259" y="288"/>
                    </a:cubicBezTo>
                    <a:cubicBezTo>
                      <a:pt x="216" y="238"/>
                      <a:pt x="202" y="204"/>
                      <a:pt x="192" y="204"/>
                    </a:cubicBezTo>
                    <a:cubicBezTo>
                      <a:pt x="188" y="204"/>
                      <a:pt x="185" y="210"/>
                      <a:pt x="182" y="223"/>
                    </a:cubicBezTo>
                    <a:cubicBezTo>
                      <a:pt x="94" y="94"/>
                      <a:pt x="66" y="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99" name="Google Shape;699;p34"/>
              <p:cNvSpPr/>
              <p:nvPr/>
            </p:nvSpPr>
            <p:spPr>
              <a:xfrm>
                <a:off x="1020875" y="1046650"/>
                <a:ext cx="1950" cy="3000"/>
              </a:xfrm>
              <a:custGeom>
                <a:rect b="b" l="l" r="r" t="t"/>
                <a:pathLst>
                  <a:path extrusionOk="0" h="120" w="78">
                    <a:moveTo>
                      <a:pt x="10" y="0"/>
                    </a:moveTo>
                    <a:lnTo>
                      <a:pt x="10" y="0"/>
                    </a:lnTo>
                    <a:cubicBezTo>
                      <a:pt x="0" y="20"/>
                      <a:pt x="52" y="68"/>
                      <a:pt x="78" y="120"/>
                    </a:cubicBezTo>
                    <a:cubicBezTo>
                      <a:pt x="49" y="55"/>
                      <a:pt x="35" y="36"/>
                      <a:pt x="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00" name="Google Shape;700;p34"/>
              <p:cNvSpPr/>
              <p:nvPr/>
            </p:nvSpPr>
            <p:spPr>
              <a:xfrm>
                <a:off x="1037425" y="1088550"/>
                <a:ext cx="3750" cy="3950"/>
              </a:xfrm>
              <a:custGeom>
                <a:rect b="b" l="l" r="r" t="t"/>
                <a:pathLst>
                  <a:path extrusionOk="0" h="158" w="150">
                    <a:moveTo>
                      <a:pt x="0" y="1"/>
                    </a:moveTo>
                    <a:cubicBezTo>
                      <a:pt x="32" y="40"/>
                      <a:pt x="36" y="59"/>
                      <a:pt x="42" y="81"/>
                    </a:cubicBezTo>
                    <a:cubicBezTo>
                      <a:pt x="54" y="89"/>
                      <a:pt x="132" y="158"/>
                      <a:pt x="147" y="158"/>
                    </a:cubicBezTo>
                    <a:cubicBezTo>
                      <a:pt x="149" y="158"/>
                      <a:pt x="150" y="156"/>
                      <a:pt x="149" y="152"/>
                    </a:cubicBezTo>
                    <a:cubicBezTo>
                      <a:pt x="94" y="104"/>
                      <a:pt x="49" y="52"/>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01" name="Google Shape;701;p34"/>
              <p:cNvSpPr/>
              <p:nvPr/>
            </p:nvSpPr>
            <p:spPr>
              <a:xfrm>
                <a:off x="1035900" y="1086850"/>
                <a:ext cx="1550" cy="1725"/>
              </a:xfrm>
              <a:custGeom>
                <a:rect b="b" l="l" r="r" t="t"/>
                <a:pathLst>
                  <a:path extrusionOk="0" h="69" w="62">
                    <a:moveTo>
                      <a:pt x="0" y="1"/>
                    </a:moveTo>
                    <a:lnTo>
                      <a:pt x="61" y="69"/>
                    </a:lnTo>
                    <a:cubicBezTo>
                      <a:pt x="48" y="53"/>
                      <a:pt x="29" y="3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02" name="Google Shape;702;p34"/>
              <p:cNvSpPr/>
              <p:nvPr/>
            </p:nvSpPr>
            <p:spPr>
              <a:xfrm>
                <a:off x="1038325" y="1090575"/>
                <a:ext cx="250" cy="325"/>
              </a:xfrm>
              <a:custGeom>
                <a:rect b="b" l="l" r="r" t="t"/>
                <a:pathLst>
                  <a:path extrusionOk="0" h="13" w="10">
                    <a:moveTo>
                      <a:pt x="6" y="0"/>
                    </a:moveTo>
                    <a:cubicBezTo>
                      <a:pt x="3" y="0"/>
                      <a:pt x="0" y="0"/>
                      <a:pt x="9" y="13"/>
                    </a:cubicBezTo>
                    <a:lnTo>
                      <a:pt x="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03" name="Google Shape;703;p34"/>
              <p:cNvSpPr/>
              <p:nvPr/>
            </p:nvSpPr>
            <p:spPr>
              <a:xfrm>
                <a:off x="1016025" y="867875"/>
                <a:ext cx="151750" cy="142700"/>
              </a:xfrm>
              <a:custGeom>
                <a:rect b="b" l="l" r="r" t="t"/>
                <a:pathLst>
                  <a:path extrusionOk="0" h="5708" w="6070">
                    <a:moveTo>
                      <a:pt x="1" y="0"/>
                    </a:moveTo>
                    <a:lnTo>
                      <a:pt x="1" y="5708"/>
                    </a:lnTo>
                    <a:lnTo>
                      <a:pt x="6069" y="5708"/>
                    </a:lnTo>
                    <a:lnTo>
                      <a:pt x="60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04" name="Google Shape;704;p34"/>
              <p:cNvSpPr/>
              <p:nvPr/>
            </p:nvSpPr>
            <p:spPr>
              <a:xfrm>
                <a:off x="1066900" y="866575"/>
                <a:ext cx="2125" cy="1150"/>
              </a:xfrm>
              <a:custGeom>
                <a:rect b="b" l="l" r="r" t="t"/>
                <a:pathLst>
                  <a:path extrusionOk="0" h="46" w="85">
                    <a:moveTo>
                      <a:pt x="78" y="0"/>
                    </a:moveTo>
                    <a:cubicBezTo>
                      <a:pt x="52" y="17"/>
                      <a:pt x="26" y="33"/>
                      <a:pt x="0" y="46"/>
                    </a:cubicBezTo>
                    <a:cubicBezTo>
                      <a:pt x="42" y="30"/>
                      <a:pt x="84" y="10"/>
                      <a:pt x="84" y="10"/>
                    </a:cubicBezTo>
                    <a:lnTo>
                      <a:pt x="7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05" name="Google Shape;705;p34"/>
              <p:cNvSpPr/>
              <p:nvPr/>
            </p:nvSpPr>
            <p:spPr>
              <a:xfrm>
                <a:off x="1066500" y="871250"/>
                <a:ext cx="650" cy="450"/>
              </a:xfrm>
              <a:custGeom>
                <a:rect b="b" l="l" r="r" t="t"/>
                <a:pathLst>
                  <a:path extrusionOk="0" h="18" w="26">
                    <a:moveTo>
                      <a:pt x="16" y="1"/>
                    </a:moveTo>
                    <a:lnTo>
                      <a:pt x="0" y="17"/>
                    </a:lnTo>
                    <a:lnTo>
                      <a:pt x="0" y="17"/>
                    </a:lnTo>
                    <a:lnTo>
                      <a:pt x="26" y="7"/>
                    </a:lnTo>
                    <a:cubicBezTo>
                      <a:pt x="20" y="4"/>
                      <a:pt x="20" y="4"/>
                      <a:pt x="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06" name="Google Shape;706;p34"/>
              <p:cNvSpPr/>
              <p:nvPr/>
            </p:nvSpPr>
            <p:spPr>
              <a:xfrm>
                <a:off x="1064375" y="859000"/>
                <a:ext cx="10125" cy="8825"/>
              </a:xfrm>
              <a:custGeom>
                <a:rect b="b" l="l" r="r" t="t"/>
                <a:pathLst>
                  <a:path extrusionOk="0" h="353" w="405">
                    <a:moveTo>
                      <a:pt x="385" y="0"/>
                    </a:moveTo>
                    <a:lnTo>
                      <a:pt x="224" y="48"/>
                    </a:lnTo>
                    <a:lnTo>
                      <a:pt x="237" y="48"/>
                    </a:lnTo>
                    <a:cubicBezTo>
                      <a:pt x="250" y="48"/>
                      <a:pt x="253" y="51"/>
                      <a:pt x="246" y="58"/>
                    </a:cubicBezTo>
                    <a:cubicBezTo>
                      <a:pt x="405" y="26"/>
                      <a:pt x="366" y="20"/>
                      <a:pt x="385" y="0"/>
                    </a:cubicBezTo>
                    <a:close/>
                    <a:moveTo>
                      <a:pt x="169" y="291"/>
                    </a:moveTo>
                    <a:cubicBezTo>
                      <a:pt x="111" y="310"/>
                      <a:pt x="56" y="330"/>
                      <a:pt x="1" y="352"/>
                    </a:cubicBezTo>
                    <a:cubicBezTo>
                      <a:pt x="43" y="346"/>
                      <a:pt x="101" y="330"/>
                      <a:pt x="179" y="303"/>
                    </a:cubicBezTo>
                    <a:cubicBezTo>
                      <a:pt x="175" y="300"/>
                      <a:pt x="172" y="294"/>
                      <a:pt x="169" y="29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07" name="Google Shape;707;p34"/>
              <p:cNvSpPr/>
              <p:nvPr/>
            </p:nvSpPr>
            <p:spPr>
              <a:xfrm>
                <a:off x="1059450" y="858425"/>
                <a:ext cx="15700" cy="9550"/>
              </a:xfrm>
              <a:custGeom>
                <a:rect b="b" l="l" r="r" t="t"/>
                <a:pathLst>
                  <a:path extrusionOk="0" h="382" w="628">
                    <a:moveTo>
                      <a:pt x="582" y="23"/>
                    </a:moveTo>
                    <a:cubicBezTo>
                      <a:pt x="563" y="43"/>
                      <a:pt x="602" y="49"/>
                      <a:pt x="443" y="81"/>
                    </a:cubicBezTo>
                    <a:cubicBezTo>
                      <a:pt x="450" y="74"/>
                      <a:pt x="447" y="71"/>
                      <a:pt x="434" y="71"/>
                    </a:cubicBezTo>
                    <a:lnTo>
                      <a:pt x="421" y="71"/>
                    </a:lnTo>
                    <a:lnTo>
                      <a:pt x="582" y="23"/>
                    </a:lnTo>
                    <a:close/>
                    <a:moveTo>
                      <a:pt x="573" y="1"/>
                    </a:moveTo>
                    <a:cubicBezTo>
                      <a:pt x="547" y="1"/>
                      <a:pt x="515" y="7"/>
                      <a:pt x="469" y="16"/>
                    </a:cubicBezTo>
                    <a:cubicBezTo>
                      <a:pt x="308" y="165"/>
                      <a:pt x="1" y="381"/>
                      <a:pt x="143" y="381"/>
                    </a:cubicBezTo>
                    <a:cubicBezTo>
                      <a:pt x="156" y="381"/>
                      <a:pt x="175" y="381"/>
                      <a:pt x="198" y="375"/>
                    </a:cubicBezTo>
                    <a:cubicBezTo>
                      <a:pt x="253" y="353"/>
                      <a:pt x="308" y="333"/>
                      <a:pt x="366" y="314"/>
                    </a:cubicBezTo>
                    <a:cubicBezTo>
                      <a:pt x="340" y="284"/>
                      <a:pt x="305" y="262"/>
                      <a:pt x="330" y="210"/>
                    </a:cubicBezTo>
                    <a:cubicBezTo>
                      <a:pt x="379" y="191"/>
                      <a:pt x="476" y="156"/>
                      <a:pt x="527" y="139"/>
                    </a:cubicBezTo>
                    <a:cubicBezTo>
                      <a:pt x="573" y="104"/>
                      <a:pt x="515" y="98"/>
                      <a:pt x="508" y="74"/>
                    </a:cubicBezTo>
                    <a:cubicBezTo>
                      <a:pt x="563" y="59"/>
                      <a:pt x="615" y="46"/>
                      <a:pt x="612" y="32"/>
                    </a:cubicBezTo>
                    <a:cubicBezTo>
                      <a:pt x="628" y="13"/>
                      <a:pt x="612" y="1"/>
                      <a:pt x="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08" name="Google Shape;708;p34"/>
              <p:cNvSpPr/>
              <p:nvPr/>
            </p:nvSpPr>
            <p:spPr>
              <a:xfrm>
                <a:off x="1061325" y="867875"/>
                <a:ext cx="6325" cy="5200"/>
              </a:xfrm>
              <a:custGeom>
                <a:rect b="b" l="l" r="r" t="t"/>
                <a:pathLst>
                  <a:path extrusionOk="0" h="208" w="253">
                    <a:moveTo>
                      <a:pt x="217" y="0"/>
                    </a:moveTo>
                    <a:cubicBezTo>
                      <a:pt x="103" y="75"/>
                      <a:pt x="45" y="136"/>
                      <a:pt x="0" y="207"/>
                    </a:cubicBezTo>
                    <a:cubicBezTo>
                      <a:pt x="72" y="165"/>
                      <a:pt x="142" y="123"/>
                      <a:pt x="217" y="84"/>
                    </a:cubicBezTo>
                    <a:cubicBezTo>
                      <a:pt x="230" y="52"/>
                      <a:pt x="252" y="13"/>
                      <a:pt x="2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09" name="Google Shape;709;p34"/>
              <p:cNvSpPr/>
              <p:nvPr/>
            </p:nvSpPr>
            <p:spPr>
              <a:xfrm>
                <a:off x="1079000" y="862300"/>
                <a:ext cx="29750" cy="6000"/>
              </a:xfrm>
              <a:custGeom>
                <a:rect b="b" l="l" r="r" t="t"/>
                <a:pathLst>
                  <a:path extrusionOk="0" h="240" w="1190">
                    <a:moveTo>
                      <a:pt x="530" y="84"/>
                    </a:moveTo>
                    <a:cubicBezTo>
                      <a:pt x="530" y="88"/>
                      <a:pt x="527" y="94"/>
                      <a:pt x="505" y="94"/>
                    </a:cubicBezTo>
                    <a:cubicBezTo>
                      <a:pt x="498" y="94"/>
                      <a:pt x="495" y="94"/>
                      <a:pt x="485" y="91"/>
                    </a:cubicBezTo>
                    <a:lnTo>
                      <a:pt x="530" y="84"/>
                    </a:lnTo>
                    <a:close/>
                    <a:moveTo>
                      <a:pt x="1189" y="1"/>
                    </a:moveTo>
                    <a:lnTo>
                      <a:pt x="1189" y="1"/>
                    </a:lnTo>
                    <a:cubicBezTo>
                      <a:pt x="937" y="10"/>
                      <a:pt x="766" y="59"/>
                      <a:pt x="530" y="84"/>
                    </a:cubicBezTo>
                    <a:cubicBezTo>
                      <a:pt x="530" y="78"/>
                      <a:pt x="524" y="68"/>
                      <a:pt x="544" y="62"/>
                    </a:cubicBezTo>
                    <a:lnTo>
                      <a:pt x="544" y="62"/>
                    </a:lnTo>
                    <a:cubicBezTo>
                      <a:pt x="395" y="104"/>
                      <a:pt x="223" y="152"/>
                      <a:pt x="55" y="191"/>
                    </a:cubicBezTo>
                    <a:lnTo>
                      <a:pt x="1" y="239"/>
                    </a:lnTo>
                    <a:cubicBezTo>
                      <a:pt x="210" y="195"/>
                      <a:pt x="414" y="139"/>
                      <a:pt x="617" y="104"/>
                    </a:cubicBezTo>
                    <a:cubicBezTo>
                      <a:pt x="818" y="78"/>
                      <a:pt x="1012" y="33"/>
                      <a:pt x="11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10" name="Google Shape;710;p34"/>
              <p:cNvSpPr/>
              <p:nvPr/>
            </p:nvSpPr>
            <p:spPr>
              <a:xfrm>
                <a:off x="1077550" y="870050"/>
                <a:ext cx="1075" cy="275"/>
              </a:xfrm>
              <a:custGeom>
                <a:rect b="b" l="l" r="r" t="t"/>
                <a:pathLst>
                  <a:path extrusionOk="0" h="11" w="43">
                    <a:moveTo>
                      <a:pt x="43" y="1"/>
                    </a:moveTo>
                    <a:lnTo>
                      <a:pt x="1" y="10"/>
                    </a:lnTo>
                    <a:lnTo>
                      <a:pt x="20" y="10"/>
                    </a:lnTo>
                    <a:cubicBezTo>
                      <a:pt x="43" y="10"/>
                      <a:pt x="43" y="7"/>
                      <a:pt x="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11" name="Google Shape;711;p34"/>
              <p:cNvSpPr/>
              <p:nvPr/>
            </p:nvSpPr>
            <p:spPr>
              <a:xfrm>
                <a:off x="1102575" y="947175"/>
                <a:ext cx="22575" cy="24550"/>
              </a:xfrm>
              <a:custGeom>
                <a:rect b="b" l="l" r="r" t="t"/>
                <a:pathLst>
                  <a:path extrusionOk="0" h="982" w="903">
                    <a:moveTo>
                      <a:pt x="902" y="0"/>
                    </a:moveTo>
                    <a:lnTo>
                      <a:pt x="443" y="427"/>
                    </a:lnTo>
                    <a:cubicBezTo>
                      <a:pt x="266" y="610"/>
                      <a:pt x="133" y="795"/>
                      <a:pt x="1" y="982"/>
                    </a:cubicBezTo>
                    <a:cubicBezTo>
                      <a:pt x="318" y="617"/>
                      <a:pt x="656" y="268"/>
                      <a:pt x="9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12" name="Google Shape;712;p34"/>
              <p:cNvSpPr/>
              <p:nvPr/>
            </p:nvSpPr>
            <p:spPr>
              <a:xfrm>
                <a:off x="1085400" y="978900"/>
                <a:ext cx="13800" cy="15700"/>
              </a:xfrm>
              <a:custGeom>
                <a:rect b="b" l="l" r="r" t="t"/>
                <a:pathLst>
                  <a:path extrusionOk="0" h="628" w="552">
                    <a:moveTo>
                      <a:pt x="552" y="0"/>
                    </a:moveTo>
                    <a:lnTo>
                      <a:pt x="552" y="0"/>
                    </a:lnTo>
                    <a:cubicBezTo>
                      <a:pt x="378" y="188"/>
                      <a:pt x="206" y="378"/>
                      <a:pt x="39" y="562"/>
                    </a:cubicBezTo>
                    <a:cubicBezTo>
                      <a:pt x="26" y="585"/>
                      <a:pt x="12" y="604"/>
                      <a:pt x="0" y="627"/>
                    </a:cubicBezTo>
                    <a:cubicBezTo>
                      <a:pt x="242" y="410"/>
                      <a:pt x="404" y="204"/>
                      <a:pt x="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13" name="Google Shape;713;p34"/>
              <p:cNvSpPr/>
              <p:nvPr/>
            </p:nvSpPr>
            <p:spPr>
              <a:xfrm>
                <a:off x="1090400" y="971700"/>
                <a:ext cx="12200" cy="15300"/>
              </a:xfrm>
              <a:custGeom>
                <a:rect b="b" l="l" r="r" t="t"/>
                <a:pathLst>
                  <a:path extrusionOk="0" h="612" w="488">
                    <a:moveTo>
                      <a:pt x="488" y="1"/>
                    </a:moveTo>
                    <a:lnTo>
                      <a:pt x="488" y="1"/>
                    </a:lnTo>
                    <a:cubicBezTo>
                      <a:pt x="310" y="204"/>
                      <a:pt x="139" y="415"/>
                      <a:pt x="0" y="611"/>
                    </a:cubicBezTo>
                    <a:cubicBezTo>
                      <a:pt x="204" y="401"/>
                      <a:pt x="346" y="201"/>
                      <a:pt x="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14" name="Google Shape;714;p34"/>
              <p:cNvSpPr/>
              <p:nvPr/>
            </p:nvSpPr>
            <p:spPr>
              <a:xfrm>
                <a:off x="1137300" y="888150"/>
                <a:ext cx="12950" cy="6875"/>
              </a:xfrm>
              <a:custGeom>
                <a:rect b="b" l="l" r="r" t="t"/>
                <a:pathLst>
                  <a:path extrusionOk="0" h="275" w="518">
                    <a:moveTo>
                      <a:pt x="107" y="0"/>
                    </a:moveTo>
                    <a:cubicBezTo>
                      <a:pt x="78" y="3"/>
                      <a:pt x="43" y="9"/>
                      <a:pt x="1" y="19"/>
                    </a:cubicBezTo>
                    <a:lnTo>
                      <a:pt x="23" y="29"/>
                    </a:lnTo>
                    <a:cubicBezTo>
                      <a:pt x="98" y="42"/>
                      <a:pt x="153" y="74"/>
                      <a:pt x="214" y="103"/>
                    </a:cubicBezTo>
                    <a:cubicBezTo>
                      <a:pt x="281" y="129"/>
                      <a:pt x="333" y="164"/>
                      <a:pt x="385" y="203"/>
                    </a:cubicBezTo>
                    <a:cubicBezTo>
                      <a:pt x="440" y="226"/>
                      <a:pt x="482" y="252"/>
                      <a:pt x="518" y="274"/>
                    </a:cubicBezTo>
                    <a:cubicBezTo>
                      <a:pt x="485" y="210"/>
                      <a:pt x="411" y="158"/>
                      <a:pt x="353" y="100"/>
                    </a:cubicBezTo>
                    <a:cubicBezTo>
                      <a:pt x="223" y="52"/>
                      <a:pt x="150" y="19"/>
                      <a:pt x="1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15" name="Google Shape;715;p34"/>
              <p:cNvSpPr/>
              <p:nvPr/>
            </p:nvSpPr>
            <p:spPr>
              <a:xfrm>
                <a:off x="1138025" y="887100"/>
                <a:ext cx="5200" cy="1075"/>
              </a:xfrm>
              <a:custGeom>
                <a:rect b="b" l="l" r="r" t="t"/>
                <a:pathLst>
                  <a:path extrusionOk="0" h="43" w="208">
                    <a:moveTo>
                      <a:pt x="72" y="0"/>
                    </a:moveTo>
                    <a:cubicBezTo>
                      <a:pt x="30" y="0"/>
                      <a:pt x="0" y="13"/>
                      <a:pt x="78" y="42"/>
                    </a:cubicBezTo>
                    <a:cubicBezTo>
                      <a:pt x="207" y="23"/>
                      <a:pt x="130" y="0"/>
                      <a:pt x="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16" name="Google Shape;716;p34"/>
              <p:cNvSpPr/>
              <p:nvPr/>
            </p:nvSpPr>
            <p:spPr>
              <a:xfrm>
                <a:off x="1169275" y="896850"/>
                <a:ext cx="850" cy="2600"/>
              </a:xfrm>
              <a:custGeom>
                <a:rect b="b" l="l" r="r" t="t"/>
                <a:pathLst>
                  <a:path extrusionOk="0" h="104" w="34">
                    <a:moveTo>
                      <a:pt x="1" y="1"/>
                    </a:moveTo>
                    <a:lnTo>
                      <a:pt x="1" y="1"/>
                    </a:lnTo>
                    <a:cubicBezTo>
                      <a:pt x="3" y="8"/>
                      <a:pt x="5" y="15"/>
                      <a:pt x="7" y="22"/>
                    </a:cubicBezTo>
                    <a:lnTo>
                      <a:pt x="7" y="22"/>
                    </a:lnTo>
                    <a:lnTo>
                      <a:pt x="1" y="1"/>
                    </a:lnTo>
                    <a:close/>
                    <a:moveTo>
                      <a:pt x="7" y="22"/>
                    </a:moveTo>
                    <a:lnTo>
                      <a:pt x="10" y="33"/>
                    </a:lnTo>
                    <a:cubicBezTo>
                      <a:pt x="15" y="49"/>
                      <a:pt x="21" y="65"/>
                      <a:pt x="27" y="83"/>
                    </a:cubicBezTo>
                    <a:lnTo>
                      <a:pt x="27" y="83"/>
                    </a:lnTo>
                    <a:cubicBezTo>
                      <a:pt x="20" y="62"/>
                      <a:pt x="13" y="43"/>
                      <a:pt x="7" y="22"/>
                    </a:cubicBezTo>
                    <a:close/>
                    <a:moveTo>
                      <a:pt x="27" y="83"/>
                    </a:moveTo>
                    <a:lnTo>
                      <a:pt x="27" y="83"/>
                    </a:lnTo>
                    <a:cubicBezTo>
                      <a:pt x="29" y="90"/>
                      <a:pt x="31" y="97"/>
                      <a:pt x="33" y="104"/>
                    </a:cubicBezTo>
                    <a:cubicBezTo>
                      <a:pt x="31" y="97"/>
                      <a:pt x="29" y="89"/>
                      <a:pt x="27" y="8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17" name="Google Shape;717;p34"/>
              <p:cNvSpPr/>
              <p:nvPr/>
            </p:nvSpPr>
            <p:spPr>
              <a:xfrm>
                <a:off x="1115575" y="922275"/>
                <a:ext cx="18700" cy="16750"/>
              </a:xfrm>
              <a:custGeom>
                <a:rect b="b" l="l" r="r" t="t"/>
                <a:pathLst>
                  <a:path extrusionOk="0" h="670" w="748">
                    <a:moveTo>
                      <a:pt x="747" y="1"/>
                    </a:moveTo>
                    <a:cubicBezTo>
                      <a:pt x="460" y="218"/>
                      <a:pt x="191" y="450"/>
                      <a:pt x="1" y="670"/>
                    </a:cubicBezTo>
                    <a:cubicBezTo>
                      <a:pt x="30" y="650"/>
                      <a:pt x="78" y="612"/>
                      <a:pt x="108" y="592"/>
                    </a:cubicBezTo>
                    <a:cubicBezTo>
                      <a:pt x="156" y="518"/>
                      <a:pt x="243" y="418"/>
                      <a:pt x="343" y="334"/>
                    </a:cubicBezTo>
                    <a:cubicBezTo>
                      <a:pt x="472" y="218"/>
                      <a:pt x="612" y="111"/>
                      <a:pt x="7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18" name="Google Shape;718;p34"/>
              <p:cNvSpPr/>
              <p:nvPr/>
            </p:nvSpPr>
            <p:spPr>
              <a:xfrm>
                <a:off x="995750" y="865300"/>
                <a:ext cx="175175" cy="163025"/>
              </a:xfrm>
              <a:custGeom>
                <a:rect b="b" l="l" r="r" t="t"/>
                <a:pathLst>
                  <a:path extrusionOk="0" h="6521" w="7007">
                    <a:moveTo>
                      <a:pt x="1602" y="588"/>
                    </a:moveTo>
                    <a:lnTo>
                      <a:pt x="1602" y="588"/>
                    </a:lnTo>
                    <a:cubicBezTo>
                      <a:pt x="1564" y="617"/>
                      <a:pt x="1525" y="643"/>
                      <a:pt x="1486" y="671"/>
                    </a:cubicBezTo>
                    <a:cubicBezTo>
                      <a:pt x="1480" y="678"/>
                      <a:pt x="1474" y="681"/>
                      <a:pt x="1464" y="688"/>
                    </a:cubicBezTo>
                    <a:cubicBezTo>
                      <a:pt x="1451" y="707"/>
                      <a:pt x="1428" y="730"/>
                      <a:pt x="1396" y="753"/>
                    </a:cubicBezTo>
                    <a:cubicBezTo>
                      <a:pt x="1393" y="759"/>
                      <a:pt x="1393" y="762"/>
                      <a:pt x="1396" y="762"/>
                    </a:cubicBezTo>
                    <a:cubicBezTo>
                      <a:pt x="1422" y="762"/>
                      <a:pt x="1567" y="633"/>
                      <a:pt x="1596" y="598"/>
                    </a:cubicBezTo>
                    <a:cubicBezTo>
                      <a:pt x="1599" y="594"/>
                      <a:pt x="1599" y="591"/>
                      <a:pt x="1602" y="588"/>
                    </a:cubicBezTo>
                    <a:close/>
                    <a:moveTo>
                      <a:pt x="1800" y="885"/>
                    </a:moveTo>
                    <a:cubicBezTo>
                      <a:pt x="1784" y="917"/>
                      <a:pt x="1761" y="956"/>
                      <a:pt x="1732" y="985"/>
                    </a:cubicBezTo>
                    <a:lnTo>
                      <a:pt x="1712" y="995"/>
                    </a:lnTo>
                    <a:cubicBezTo>
                      <a:pt x="1742" y="956"/>
                      <a:pt x="1774" y="917"/>
                      <a:pt x="1800" y="885"/>
                    </a:cubicBezTo>
                    <a:close/>
                    <a:moveTo>
                      <a:pt x="6231" y="1399"/>
                    </a:moveTo>
                    <a:lnTo>
                      <a:pt x="6231" y="1399"/>
                    </a:lnTo>
                    <a:cubicBezTo>
                      <a:pt x="6260" y="1440"/>
                      <a:pt x="6277" y="1470"/>
                      <a:pt x="6267" y="1512"/>
                    </a:cubicBezTo>
                    <a:cubicBezTo>
                      <a:pt x="6263" y="1531"/>
                      <a:pt x="6260" y="1557"/>
                      <a:pt x="6244" y="1573"/>
                    </a:cubicBezTo>
                    <a:cubicBezTo>
                      <a:pt x="6234" y="1582"/>
                      <a:pt x="6225" y="1586"/>
                      <a:pt x="6215" y="1595"/>
                    </a:cubicBezTo>
                    <a:lnTo>
                      <a:pt x="6202" y="1605"/>
                    </a:lnTo>
                    <a:lnTo>
                      <a:pt x="6122" y="1637"/>
                    </a:lnTo>
                    <a:cubicBezTo>
                      <a:pt x="6218" y="1595"/>
                      <a:pt x="6205" y="1589"/>
                      <a:pt x="6215" y="1573"/>
                    </a:cubicBezTo>
                    <a:cubicBezTo>
                      <a:pt x="6238" y="1492"/>
                      <a:pt x="6241" y="1476"/>
                      <a:pt x="6231" y="1399"/>
                    </a:cubicBezTo>
                    <a:close/>
                    <a:moveTo>
                      <a:pt x="6260" y="1330"/>
                    </a:moveTo>
                    <a:lnTo>
                      <a:pt x="6260" y="1330"/>
                    </a:lnTo>
                    <a:cubicBezTo>
                      <a:pt x="6312" y="1399"/>
                      <a:pt x="6318" y="1424"/>
                      <a:pt x="6331" y="1470"/>
                    </a:cubicBezTo>
                    <a:cubicBezTo>
                      <a:pt x="6344" y="1534"/>
                      <a:pt x="6312" y="1618"/>
                      <a:pt x="6238" y="1657"/>
                    </a:cubicBezTo>
                    <a:cubicBezTo>
                      <a:pt x="6253" y="1637"/>
                      <a:pt x="6270" y="1628"/>
                      <a:pt x="6277" y="1605"/>
                    </a:cubicBezTo>
                    <a:cubicBezTo>
                      <a:pt x="6280" y="1592"/>
                      <a:pt x="6283" y="1582"/>
                      <a:pt x="6286" y="1573"/>
                    </a:cubicBezTo>
                    <a:cubicBezTo>
                      <a:pt x="6296" y="1485"/>
                      <a:pt x="6315" y="1463"/>
                      <a:pt x="6260" y="1330"/>
                    </a:cubicBezTo>
                    <a:close/>
                    <a:moveTo>
                      <a:pt x="1812" y="811"/>
                    </a:moveTo>
                    <a:cubicBezTo>
                      <a:pt x="1816" y="814"/>
                      <a:pt x="1816" y="817"/>
                      <a:pt x="1816" y="820"/>
                    </a:cubicBezTo>
                    <a:cubicBezTo>
                      <a:pt x="1538" y="1102"/>
                      <a:pt x="1299" y="1434"/>
                      <a:pt x="1105" y="1679"/>
                    </a:cubicBezTo>
                    <a:cubicBezTo>
                      <a:pt x="1305" y="1357"/>
                      <a:pt x="1564" y="1030"/>
                      <a:pt x="1812" y="811"/>
                    </a:cubicBezTo>
                    <a:close/>
                    <a:moveTo>
                      <a:pt x="821" y="1831"/>
                    </a:moveTo>
                    <a:lnTo>
                      <a:pt x="824" y="1857"/>
                    </a:lnTo>
                    <a:cubicBezTo>
                      <a:pt x="824" y="1841"/>
                      <a:pt x="824" y="1831"/>
                      <a:pt x="821" y="1831"/>
                    </a:cubicBezTo>
                    <a:close/>
                    <a:moveTo>
                      <a:pt x="724" y="2019"/>
                    </a:moveTo>
                    <a:lnTo>
                      <a:pt x="666" y="2135"/>
                    </a:lnTo>
                    <a:cubicBezTo>
                      <a:pt x="685" y="2109"/>
                      <a:pt x="705" y="2067"/>
                      <a:pt x="724" y="2019"/>
                    </a:cubicBezTo>
                    <a:close/>
                    <a:moveTo>
                      <a:pt x="327" y="2723"/>
                    </a:moveTo>
                    <a:lnTo>
                      <a:pt x="333" y="2726"/>
                    </a:lnTo>
                    <a:lnTo>
                      <a:pt x="327" y="2733"/>
                    </a:lnTo>
                    <a:lnTo>
                      <a:pt x="327" y="2723"/>
                    </a:lnTo>
                    <a:close/>
                    <a:moveTo>
                      <a:pt x="5575" y="2658"/>
                    </a:moveTo>
                    <a:cubicBezTo>
                      <a:pt x="5553" y="2681"/>
                      <a:pt x="5524" y="2716"/>
                      <a:pt x="5508" y="2736"/>
                    </a:cubicBezTo>
                    <a:cubicBezTo>
                      <a:pt x="5281" y="2939"/>
                      <a:pt x="5071" y="3162"/>
                      <a:pt x="4849" y="3391"/>
                    </a:cubicBezTo>
                    <a:cubicBezTo>
                      <a:pt x="5081" y="3117"/>
                      <a:pt x="5250" y="2881"/>
                      <a:pt x="5575" y="2658"/>
                    </a:cubicBezTo>
                    <a:close/>
                    <a:moveTo>
                      <a:pt x="6567" y="1592"/>
                    </a:moveTo>
                    <a:lnTo>
                      <a:pt x="6599" y="1605"/>
                    </a:lnTo>
                    <a:cubicBezTo>
                      <a:pt x="6602" y="1737"/>
                      <a:pt x="6499" y="1883"/>
                      <a:pt x="6341" y="1919"/>
                    </a:cubicBezTo>
                    <a:cubicBezTo>
                      <a:pt x="6147" y="1980"/>
                      <a:pt x="5898" y="2080"/>
                      <a:pt x="5724" y="2216"/>
                    </a:cubicBezTo>
                    <a:cubicBezTo>
                      <a:pt x="5256" y="2564"/>
                      <a:pt x="4816" y="2978"/>
                      <a:pt x="4467" y="3417"/>
                    </a:cubicBezTo>
                    <a:cubicBezTo>
                      <a:pt x="4412" y="3485"/>
                      <a:pt x="4315" y="3566"/>
                      <a:pt x="4254" y="3627"/>
                    </a:cubicBezTo>
                    <a:cubicBezTo>
                      <a:pt x="4445" y="3395"/>
                      <a:pt x="4591" y="3175"/>
                      <a:pt x="4794" y="2949"/>
                    </a:cubicBezTo>
                    <a:cubicBezTo>
                      <a:pt x="5117" y="2574"/>
                      <a:pt x="5533" y="2183"/>
                      <a:pt x="6076" y="1922"/>
                    </a:cubicBezTo>
                    <a:lnTo>
                      <a:pt x="6215" y="1857"/>
                    </a:lnTo>
                    <a:cubicBezTo>
                      <a:pt x="6257" y="1838"/>
                      <a:pt x="6289" y="1825"/>
                      <a:pt x="6318" y="1812"/>
                    </a:cubicBezTo>
                    <a:cubicBezTo>
                      <a:pt x="6344" y="1802"/>
                      <a:pt x="6367" y="1795"/>
                      <a:pt x="6389" y="1786"/>
                    </a:cubicBezTo>
                    <a:cubicBezTo>
                      <a:pt x="6396" y="1783"/>
                      <a:pt x="6402" y="1776"/>
                      <a:pt x="6405" y="1773"/>
                    </a:cubicBezTo>
                    <a:lnTo>
                      <a:pt x="6405" y="1773"/>
                    </a:lnTo>
                    <a:lnTo>
                      <a:pt x="6399" y="1783"/>
                    </a:lnTo>
                    <a:cubicBezTo>
                      <a:pt x="6463" y="1750"/>
                      <a:pt x="6529" y="1705"/>
                      <a:pt x="6570" y="1621"/>
                    </a:cubicBezTo>
                    <a:lnTo>
                      <a:pt x="6567" y="1592"/>
                    </a:lnTo>
                    <a:close/>
                    <a:moveTo>
                      <a:pt x="4849" y="3391"/>
                    </a:moveTo>
                    <a:lnTo>
                      <a:pt x="4794" y="3453"/>
                    </a:lnTo>
                    <a:cubicBezTo>
                      <a:pt x="4739" y="3520"/>
                      <a:pt x="4642" y="3595"/>
                      <a:pt x="4581" y="3656"/>
                    </a:cubicBezTo>
                    <a:cubicBezTo>
                      <a:pt x="4668" y="3566"/>
                      <a:pt x="4755" y="3481"/>
                      <a:pt x="4849" y="3391"/>
                    </a:cubicBezTo>
                    <a:close/>
                    <a:moveTo>
                      <a:pt x="59" y="4625"/>
                    </a:moveTo>
                    <a:lnTo>
                      <a:pt x="78" y="4777"/>
                    </a:lnTo>
                    <a:lnTo>
                      <a:pt x="65" y="4687"/>
                    </a:lnTo>
                    <a:lnTo>
                      <a:pt x="59" y="4625"/>
                    </a:lnTo>
                    <a:close/>
                    <a:moveTo>
                      <a:pt x="125" y="5107"/>
                    </a:moveTo>
                    <a:cubicBezTo>
                      <a:pt x="125" y="5110"/>
                      <a:pt x="126" y="5113"/>
                      <a:pt x="126" y="5116"/>
                    </a:cubicBezTo>
                    <a:cubicBezTo>
                      <a:pt x="126" y="5112"/>
                      <a:pt x="125" y="5109"/>
                      <a:pt x="125" y="5107"/>
                    </a:cubicBezTo>
                    <a:close/>
                    <a:moveTo>
                      <a:pt x="2443" y="5090"/>
                    </a:moveTo>
                    <a:cubicBezTo>
                      <a:pt x="2352" y="5177"/>
                      <a:pt x="2255" y="5271"/>
                      <a:pt x="2158" y="5346"/>
                    </a:cubicBezTo>
                    <a:cubicBezTo>
                      <a:pt x="2249" y="5268"/>
                      <a:pt x="2346" y="5177"/>
                      <a:pt x="2443" y="5090"/>
                    </a:cubicBezTo>
                    <a:close/>
                    <a:moveTo>
                      <a:pt x="272" y="5358"/>
                    </a:moveTo>
                    <a:lnTo>
                      <a:pt x="304" y="5491"/>
                    </a:lnTo>
                    <a:lnTo>
                      <a:pt x="301" y="5504"/>
                    </a:lnTo>
                    <a:lnTo>
                      <a:pt x="272" y="5358"/>
                    </a:lnTo>
                    <a:close/>
                    <a:moveTo>
                      <a:pt x="395" y="5501"/>
                    </a:moveTo>
                    <a:lnTo>
                      <a:pt x="395" y="5501"/>
                    </a:lnTo>
                    <a:cubicBezTo>
                      <a:pt x="398" y="5510"/>
                      <a:pt x="398" y="5516"/>
                      <a:pt x="401" y="5526"/>
                    </a:cubicBezTo>
                    <a:cubicBezTo>
                      <a:pt x="401" y="5532"/>
                      <a:pt x="405" y="5532"/>
                      <a:pt x="405" y="5532"/>
                    </a:cubicBezTo>
                    <a:cubicBezTo>
                      <a:pt x="408" y="5532"/>
                      <a:pt x="408" y="5532"/>
                      <a:pt x="408" y="5529"/>
                    </a:cubicBezTo>
                    <a:cubicBezTo>
                      <a:pt x="405" y="5520"/>
                      <a:pt x="398" y="5510"/>
                      <a:pt x="395" y="5501"/>
                    </a:cubicBezTo>
                    <a:close/>
                    <a:moveTo>
                      <a:pt x="3069" y="4477"/>
                    </a:moveTo>
                    <a:cubicBezTo>
                      <a:pt x="3237" y="4477"/>
                      <a:pt x="2885" y="4857"/>
                      <a:pt x="2455" y="5261"/>
                    </a:cubicBezTo>
                    <a:cubicBezTo>
                      <a:pt x="2233" y="5468"/>
                      <a:pt x="1994" y="5659"/>
                      <a:pt x="1767" y="5743"/>
                    </a:cubicBezTo>
                    <a:cubicBezTo>
                      <a:pt x="1626" y="5801"/>
                      <a:pt x="1499" y="5811"/>
                      <a:pt x="1396" y="5811"/>
                    </a:cubicBezTo>
                    <a:cubicBezTo>
                      <a:pt x="1335" y="5811"/>
                      <a:pt x="1283" y="5807"/>
                      <a:pt x="1241" y="5807"/>
                    </a:cubicBezTo>
                    <a:cubicBezTo>
                      <a:pt x="1222" y="5756"/>
                      <a:pt x="1267" y="5749"/>
                      <a:pt x="1338" y="5749"/>
                    </a:cubicBezTo>
                    <a:lnTo>
                      <a:pt x="1399" y="5749"/>
                    </a:lnTo>
                    <a:cubicBezTo>
                      <a:pt x="1451" y="5749"/>
                      <a:pt x="1516" y="5749"/>
                      <a:pt x="1580" y="5733"/>
                    </a:cubicBezTo>
                    <a:cubicBezTo>
                      <a:pt x="1777" y="5698"/>
                      <a:pt x="2013" y="5529"/>
                      <a:pt x="2133" y="5439"/>
                    </a:cubicBezTo>
                    <a:cubicBezTo>
                      <a:pt x="2446" y="5200"/>
                      <a:pt x="2778" y="4826"/>
                      <a:pt x="3060" y="4477"/>
                    </a:cubicBezTo>
                    <a:close/>
                    <a:moveTo>
                      <a:pt x="4746" y="0"/>
                    </a:moveTo>
                    <a:cubicBezTo>
                      <a:pt x="4587" y="0"/>
                      <a:pt x="4426" y="9"/>
                      <a:pt x="4264" y="26"/>
                    </a:cubicBezTo>
                    <a:cubicBezTo>
                      <a:pt x="4138" y="51"/>
                      <a:pt x="4009" y="64"/>
                      <a:pt x="3925" y="97"/>
                    </a:cubicBezTo>
                    <a:cubicBezTo>
                      <a:pt x="3905" y="109"/>
                      <a:pt x="3883" y="123"/>
                      <a:pt x="3860" y="139"/>
                    </a:cubicBezTo>
                    <a:cubicBezTo>
                      <a:pt x="3828" y="164"/>
                      <a:pt x="3799" y="191"/>
                      <a:pt x="3770" y="213"/>
                    </a:cubicBezTo>
                    <a:cubicBezTo>
                      <a:pt x="3932" y="168"/>
                      <a:pt x="4102" y="155"/>
                      <a:pt x="4248" y="123"/>
                    </a:cubicBezTo>
                    <a:lnTo>
                      <a:pt x="4248" y="123"/>
                    </a:lnTo>
                    <a:cubicBezTo>
                      <a:pt x="4229" y="129"/>
                      <a:pt x="4232" y="136"/>
                      <a:pt x="4232" y="142"/>
                    </a:cubicBezTo>
                    <a:cubicBezTo>
                      <a:pt x="4461" y="106"/>
                      <a:pt x="4626" y="103"/>
                      <a:pt x="4865" y="103"/>
                    </a:cubicBezTo>
                    <a:cubicBezTo>
                      <a:pt x="4526" y="152"/>
                      <a:pt x="4119" y="171"/>
                      <a:pt x="3715" y="261"/>
                    </a:cubicBezTo>
                    <a:cubicBezTo>
                      <a:pt x="3695" y="281"/>
                      <a:pt x="3680" y="297"/>
                      <a:pt x="3667" y="313"/>
                    </a:cubicBezTo>
                    <a:cubicBezTo>
                      <a:pt x="4074" y="230"/>
                      <a:pt x="4490" y="206"/>
                      <a:pt x="4904" y="206"/>
                    </a:cubicBezTo>
                    <a:lnTo>
                      <a:pt x="4929" y="206"/>
                    </a:lnTo>
                    <a:cubicBezTo>
                      <a:pt x="5311" y="233"/>
                      <a:pt x="5691" y="300"/>
                      <a:pt x="6034" y="458"/>
                    </a:cubicBezTo>
                    <a:cubicBezTo>
                      <a:pt x="6070" y="471"/>
                      <a:pt x="6102" y="488"/>
                      <a:pt x="6134" y="507"/>
                    </a:cubicBezTo>
                    <a:cubicBezTo>
                      <a:pt x="6277" y="568"/>
                      <a:pt x="6396" y="659"/>
                      <a:pt x="6518" y="759"/>
                    </a:cubicBezTo>
                    <a:cubicBezTo>
                      <a:pt x="6467" y="704"/>
                      <a:pt x="6412" y="649"/>
                      <a:pt x="6354" y="591"/>
                    </a:cubicBezTo>
                    <a:lnTo>
                      <a:pt x="6354" y="591"/>
                    </a:lnTo>
                    <a:lnTo>
                      <a:pt x="6541" y="762"/>
                    </a:lnTo>
                    <a:lnTo>
                      <a:pt x="6615" y="859"/>
                    </a:lnTo>
                    <a:cubicBezTo>
                      <a:pt x="6664" y="914"/>
                      <a:pt x="6712" y="975"/>
                      <a:pt x="6754" y="1043"/>
                    </a:cubicBezTo>
                    <a:cubicBezTo>
                      <a:pt x="6861" y="1208"/>
                      <a:pt x="6932" y="1412"/>
                      <a:pt x="6903" y="1634"/>
                    </a:cubicBezTo>
                    <a:cubicBezTo>
                      <a:pt x="6919" y="1470"/>
                      <a:pt x="6880" y="1315"/>
                      <a:pt x="6812" y="1169"/>
                    </a:cubicBezTo>
                    <a:cubicBezTo>
                      <a:pt x="6777" y="1095"/>
                      <a:pt x="6735" y="1024"/>
                      <a:pt x="6690" y="959"/>
                    </a:cubicBezTo>
                    <a:lnTo>
                      <a:pt x="6690" y="959"/>
                    </a:lnTo>
                    <a:cubicBezTo>
                      <a:pt x="6806" y="1163"/>
                      <a:pt x="6880" y="1408"/>
                      <a:pt x="6829" y="1640"/>
                    </a:cubicBezTo>
                    <a:cubicBezTo>
                      <a:pt x="6784" y="1877"/>
                      <a:pt x="6587" y="2044"/>
                      <a:pt x="6367" y="2125"/>
                    </a:cubicBezTo>
                    <a:lnTo>
                      <a:pt x="6363" y="2125"/>
                    </a:lnTo>
                    <a:cubicBezTo>
                      <a:pt x="6128" y="2222"/>
                      <a:pt x="5853" y="2406"/>
                      <a:pt x="5633" y="2600"/>
                    </a:cubicBezTo>
                    <a:lnTo>
                      <a:pt x="5627" y="2619"/>
                    </a:lnTo>
                    <a:lnTo>
                      <a:pt x="5575" y="2658"/>
                    </a:lnTo>
                    <a:cubicBezTo>
                      <a:pt x="5591" y="2639"/>
                      <a:pt x="5608" y="2619"/>
                      <a:pt x="5621" y="2609"/>
                    </a:cubicBezTo>
                    <a:lnTo>
                      <a:pt x="5633" y="2600"/>
                    </a:lnTo>
                    <a:cubicBezTo>
                      <a:pt x="5679" y="2484"/>
                      <a:pt x="5912" y="2329"/>
                      <a:pt x="6128" y="2226"/>
                    </a:cubicBezTo>
                    <a:cubicBezTo>
                      <a:pt x="6118" y="2226"/>
                      <a:pt x="6115" y="2222"/>
                      <a:pt x="6118" y="2219"/>
                    </a:cubicBezTo>
                    <a:cubicBezTo>
                      <a:pt x="6128" y="2202"/>
                      <a:pt x="6199" y="2177"/>
                      <a:pt x="6192" y="2164"/>
                    </a:cubicBezTo>
                    <a:cubicBezTo>
                      <a:pt x="6308" y="2099"/>
                      <a:pt x="6422" y="2032"/>
                      <a:pt x="6505" y="1974"/>
                    </a:cubicBezTo>
                    <a:cubicBezTo>
                      <a:pt x="6583" y="1902"/>
                      <a:pt x="6638" y="1819"/>
                      <a:pt x="6660" y="1731"/>
                    </a:cubicBezTo>
                    <a:cubicBezTo>
                      <a:pt x="6754" y="1473"/>
                      <a:pt x="6657" y="1199"/>
                      <a:pt x="6460" y="1030"/>
                    </a:cubicBezTo>
                    <a:cubicBezTo>
                      <a:pt x="6432" y="1008"/>
                      <a:pt x="6396" y="969"/>
                      <a:pt x="6360" y="923"/>
                    </a:cubicBezTo>
                    <a:cubicBezTo>
                      <a:pt x="6318" y="888"/>
                      <a:pt x="6277" y="853"/>
                      <a:pt x="6225" y="811"/>
                    </a:cubicBezTo>
                    <a:cubicBezTo>
                      <a:pt x="6189" y="785"/>
                      <a:pt x="6141" y="765"/>
                      <a:pt x="6092" y="746"/>
                    </a:cubicBezTo>
                    <a:lnTo>
                      <a:pt x="6092" y="746"/>
                    </a:lnTo>
                    <a:cubicBezTo>
                      <a:pt x="6137" y="775"/>
                      <a:pt x="6176" y="811"/>
                      <a:pt x="6208" y="853"/>
                    </a:cubicBezTo>
                    <a:cubicBezTo>
                      <a:pt x="6205" y="853"/>
                      <a:pt x="6031" y="730"/>
                      <a:pt x="5821" y="659"/>
                    </a:cubicBezTo>
                    <a:cubicBezTo>
                      <a:pt x="5666" y="594"/>
                      <a:pt x="5491" y="568"/>
                      <a:pt x="5417" y="568"/>
                    </a:cubicBezTo>
                    <a:cubicBezTo>
                      <a:pt x="5391" y="568"/>
                      <a:pt x="5378" y="571"/>
                      <a:pt x="5381" y="578"/>
                    </a:cubicBezTo>
                    <a:cubicBezTo>
                      <a:pt x="5375" y="591"/>
                      <a:pt x="5582" y="607"/>
                      <a:pt x="5815" y="714"/>
                    </a:cubicBezTo>
                    <a:cubicBezTo>
                      <a:pt x="6050" y="811"/>
                      <a:pt x="6312" y="1005"/>
                      <a:pt x="6415" y="1211"/>
                    </a:cubicBezTo>
                    <a:cubicBezTo>
                      <a:pt x="6415" y="1240"/>
                      <a:pt x="6396" y="1250"/>
                      <a:pt x="6367" y="1250"/>
                    </a:cubicBezTo>
                    <a:cubicBezTo>
                      <a:pt x="6312" y="1250"/>
                      <a:pt x="6228" y="1214"/>
                      <a:pt x="6195" y="1199"/>
                    </a:cubicBezTo>
                    <a:lnTo>
                      <a:pt x="6180" y="1188"/>
                    </a:lnTo>
                    <a:lnTo>
                      <a:pt x="6180" y="1188"/>
                    </a:lnTo>
                    <a:cubicBezTo>
                      <a:pt x="6218" y="1237"/>
                      <a:pt x="6244" y="1285"/>
                      <a:pt x="6260" y="1330"/>
                    </a:cubicBezTo>
                    <a:cubicBezTo>
                      <a:pt x="6234" y="1292"/>
                      <a:pt x="6212" y="1253"/>
                      <a:pt x="6167" y="1221"/>
                    </a:cubicBezTo>
                    <a:cubicBezTo>
                      <a:pt x="6134" y="1182"/>
                      <a:pt x="6098" y="1147"/>
                      <a:pt x="6047" y="1117"/>
                    </a:cubicBezTo>
                    <a:lnTo>
                      <a:pt x="6040" y="1114"/>
                    </a:lnTo>
                    <a:lnTo>
                      <a:pt x="6040" y="1114"/>
                    </a:lnTo>
                    <a:cubicBezTo>
                      <a:pt x="6150" y="1202"/>
                      <a:pt x="6199" y="1327"/>
                      <a:pt x="6231" y="1399"/>
                    </a:cubicBezTo>
                    <a:cubicBezTo>
                      <a:pt x="6163" y="1269"/>
                      <a:pt x="5967" y="1105"/>
                      <a:pt x="5740" y="1030"/>
                    </a:cubicBezTo>
                    <a:lnTo>
                      <a:pt x="5740" y="1030"/>
                    </a:lnTo>
                    <a:cubicBezTo>
                      <a:pt x="5870" y="1114"/>
                      <a:pt x="6021" y="1214"/>
                      <a:pt x="6083" y="1308"/>
                    </a:cubicBezTo>
                    <a:lnTo>
                      <a:pt x="6199" y="1454"/>
                    </a:lnTo>
                    <a:cubicBezTo>
                      <a:pt x="6212" y="1476"/>
                      <a:pt x="6208" y="1512"/>
                      <a:pt x="6183" y="1534"/>
                    </a:cubicBezTo>
                    <a:lnTo>
                      <a:pt x="6186" y="1534"/>
                    </a:lnTo>
                    <a:cubicBezTo>
                      <a:pt x="6199" y="1534"/>
                      <a:pt x="6118" y="1567"/>
                      <a:pt x="6060" y="1592"/>
                    </a:cubicBezTo>
                    <a:cubicBezTo>
                      <a:pt x="5995" y="1618"/>
                      <a:pt x="5934" y="1637"/>
                      <a:pt x="5873" y="1673"/>
                    </a:cubicBezTo>
                    <a:cubicBezTo>
                      <a:pt x="5750" y="1747"/>
                      <a:pt x="5618" y="1815"/>
                      <a:pt x="5517" y="1892"/>
                    </a:cubicBezTo>
                    <a:cubicBezTo>
                      <a:pt x="5298" y="2047"/>
                      <a:pt x="5110" y="2209"/>
                      <a:pt x="4932" y="2374"/>
                    </a:cubicBezTo>
                    <a:cubicBezTo>
                      <a:pt x="4858" y="2471"/>
                      <a:pt x="4777" y="2558"/>
                      <a:pt x="4700" y="2642"/>
                    </a:cubicBezTo>
                    <a:cubicBezTo>
                      <a:pt x="4481" y="2861"/>
                      <a:pt x="4296" y="3046"/>
                      <a:pt x="4109" y="3229"/>
                    </a:cubicBezTo>
                    <a:lnTo>
                      <a:pt x="4115" y="3229"/>
                    </a:lnTo>
                    <a:cubicBezTo>
                      <a:pt x="4145" y="3229"/>
                      <a:pt x="4064" y="3307"/>
                      <a:pt x="4070" y="3317"/>
                    </a:cubicBezTo>
                    <a:cubicBezTo>
                      <a:pt x="3915" y="3530"/>
                      <a:pt x="3695" y="3733"/>
                      <a:pt x="3486" y="3950"/>
                    </a:cubicBezTo>
                    <a:cubicBezTo>
                      <a:pt x="3453" y="3979"/>
                      <a:pt x="3447" y="3973"/>
                      <a:pt x="3408" y="3995"/>
                    </a:cubicBezTo>
                    <a:cubicBezTo>
                      <a:pt x="3202" y="4360"/>
                      <a:pt x="2817" y="4741"/>
                      <a:pt x="2443" y="5090"/>
                    </a:cubicBezTo>
                    <a:cubicBezTo>
                      <a:pt x="2653" y="4881"/>
                      <a:pt x="2843" y="4657"/>
                      <a:pt x="3030" y="4428"/>
                    </a:cubicBezTo>
                    <a:lnTo>
                      <a:pt x="3030" y="4428"/>
                    </a:lnTo>
                    <a:cubicBezTo>
                      <a:pt x="2791" y="4699"/>
                      <a:pt x="2556" y="4961"/>
                      <a:pt x="2316" y="5194"/>
                    </a:cubicBezTo>
                    <a:cubicBezTo>
                      <a:pt x="2078" y="5436"/>
                      <a:pt x="1832" y="5610"/>
                      <a:pt x="1590" y="5639"/>
                    </a:cubicBezTo>
                    <a:cubicBezTo>
                      <a:pt x="1577" y="5643"/>
                      <a:pt x="1560" y="5643"/>
                      <a:pt x="1544" y="5643"/>
                    </a:cubicBezTo>
                    <a:cubicBezTo>
                      <a:pt x="1354" y="5643"/>
                      <a:pt x="1192" y="5532"/>
                      <a:pt x="1070" y="5307"/>
                    </a:cubicBezTo>
                    <a:cubicBezTo>
                      <a:pt x="943" y="5067"/>
                      <a:pt x="870" y="4770"/>
                      <a:pt x="840" y="4467"/>
                    </a:cubicBezTo>
                    <a:cubicBezTo>
                      <a:pt x="812" y="4218"/>
                      <a:pt x="827" y="3963"/>
                      <a:pt x="857" y="3711"/>
                    </a:cubicBezTo>
                    <a:cubicBezTo>
                      <a:pt x="863" y="3730"/>
                      <a:pt x="870" y="3753"/>
                      <a:pt x="876" y="3776"/>
                    </a:cubicBezTo>
                    <a:cubicBezTo>
                      <a:pt x="912" y="3466"/>
                      <a:pt x="960" y="3178"/>
                      <a:pt x="1054" y="2878"/>
                    </a:cubicBezTo>
                    <a:cubicBezTo>
                      <a:pt x="1060" y="2852"/>
                      <a:pt x="1070" y="2822"/>
                      <a:pt x="1076" y="2797"/>
                    </a:cubicBezTo>
                    <a:cubicBezTo>
                      <a:pt x="1277" y="2177"/>
                      <a:pt x="1609" y="1695"/>
                      <a:pt x="2087" y="1221"/>
                    </a:cubicBezTo>
                    <a:cubicBezTo>
                      <a:pt x="2207" y="1108"/>
                      <a:pt x="2319" y="988"/>
                      <a:pt x="2452" y="885"/>
                    </a:cubicBezTo>
                    <a:cubicBezTo>
                      <a:pt x="2543" y="798"/>
                      <a:pt x="2336" y="875"/>
                      <a:pt x="2494" y="737"/>
                    </a:cubicBezTo>
                    <a:lnTo>
                      <a:pt x="2494" y="737"/>
                    </a:lnTo>
                    <a:cubicBezTo>
                      <a:pt x="2484" y="740"/>
                      <a:pt x="2474" y="743"/>
                      <a:pt x="2462" y="746"/>
                    </a:cubicBezTo>
                    <a:cubicBezTo>
                      <a:pt x="2343" y="856"/>
                      <a:pt x="2252" y="966"/>
                      <a:pt x="2200" y="975"/>
                    </a:cubicBezTo>
                    <a:cubicBezTo>
                      <a:pt x="2171" y="975"/>
                      <a:pt x="2188" y="943"/>
                      <a:pt x="2222" y="895"/>
                    </a:cubicBezTo>
                    <a:cubicBezTo>
                      <a:pt x="2278" y="817"/>
                      <a:pt x="2391" y="698"/>
                      <a:pt x="2471" y="601"/>
                    </a:cubicBezTo>
                    <a:cubicBezTo>
                      <a:pt x="2471" y="591"/>
                      <a:pt x="2471" y="581"/>
                      <a:pt x="2474" y="565"/>
                    </a:cubicBezTo>
                    <a:cubicBezTo>
                      <a:pt x="2474" y="565"/>
                      <a:pt x="2498" y="549"/>
                      <a:pt x="2526" y="530"/>
                    </a:cubicBezTo>
                    <a:lnTo>
                      <a:pt x="2536" y="510"/>
                    </a:lnTo>
                    <a:cubicBezTo>
                      <a:pt x="2520" y="504"/>
                      <a:pt x="2520" y="485"/>
                      <a:pt x="2523" y="462"/>
                    </a:cubicBezTo>
                    <a:lnTo>
                      <a:pt x="2523" y="462"/>
                    </a:lnTo>
                    <a:lnTo>
                      <a:pt x="2336" y="601"/>
                    </a:lnTo>
                    <a:cubicBezTo>
                      <a:pt x="2371" y="530"/>
                      <a:pt x="2416" y="465"/>
                      <a:pt x="2504" y="381"/>
                    </a:cubicBezTo>
                    <a:lnTo>
                      <a:pt x="2504" y="378"/>
                    </a:lnTo>
                    <a:lnTo>
                      <a:pt x="2510" y="375"/>
                    </a:lnTo>
                    <a:lnTo>
                      <a:pt x="2571" y="319"/>
                    </a:lnTo>
                    <a:lnTo>
                      <a:pt x="2571" y="319"/>
                    </a:lnTo>
                    <a:cubicBezTo>
                      <a:pt x="2455" y="375"/>
                      <a:pt x="2391" y="400"/>
                      <a:pt x="2358" y="400"/>
                    </a:cubicBezTo>
                    <a:cubicBezTo>
                      <a:pt x="2319" y="400"/>
                      <a:pt x="2326" y="365"/>
                      <a:pt x="2358" y="316"/>
                    </a:cubicBezTo>
                    <a:lnTo>
                      <a:pt x="2358" y="316"/>
                    </a:lnTo>
                    <a:cubicBezTo>
                      <a:pt x="2343" y="323"/>
                      <a:pt x="2326" y="333"/>
                      <a:pt x="2313" y="339"/>
                    </a:cubicBezTo>
                    <a:lnTo>
                      <a:pt x="2284" y="381"/>
                    </a:lnTo>
                    <a:cubicBezTo>
                      <a:pt x="2242" y="397"/>
                      <a:pt x="2219" y="404"/>
                      <a:pt x="2210" y="404"/>
                    </a:cubicBezTo>
                    <a:cubicBezTo>
                      <a:pt x="2194" y="404"/>
                      <a:pt x="2216" y="385"/>
                      <a:pt x="2261" y="346"/>
                    </a:cubicBezTo>
                    <a:lnTo>
                      <a:pt x="2261" y="346"/>
                    </a:lnTo>
                    <a:cubicBezTo>
                      <a:pt x="2168" y="397"/>
                      <a:pt x="2071" y="491"/>
                      <a:pt x="1964" y="526"/>
                    </a:cubicBezTo>
                    <a:cubicBezTo>
                      <a:pt x="2055" y="455"/>
                      <a:pt x="2168" y="391"/>
                      <a:pt x="2261" y="336"/>
                    </a:cubicBezTo>
                    <a:lnTo>
                      <a:pt x="2261" y="336"/>
                    </a:lnTo>
                    <a:cubicBezTo>
                      <a:pt x="2048" y="443"/>
                      <a:pt x="1961" y="436"/>
                      <a:pt x="1638" y="698"/>
                    </a:cubicBezTo>
                    <a:cubicBezTo>
                      <a:pt x="1629" y="695"/>
                      <a:pt x="1654" y="662"/>
                      <a:pt x="1645" y="662"/>
                    </a:cubicBezTo>
                    <a:cubicBezTo>
                      <a:pt x="1641" y="662"/>
                      <a:pt x="1629" y="668"/>
                      <a:pt x="1606" y="688"/>
                    </a:cubicBezTo>
                    <a:cubicBezTo>
                      <a:pt x="1444" y="840"/>
                      <a:pt x="1590" y="756"/>
                      <a:pt x="1551" y="817"/>
                    </a:cubicBezTo>
                    <a:cubicBezTo>
                      <a:pt x="1667" y="695"/>
                      <a:pt x="1745" y="662"/>
                      <a:pt x="1839" y="626"/>
                    </a:cubicBezTo>
                    <a:lnTo>
                      <a:pt x="1839" y="626"/>
                    </a:lnTo>
                    <a:lnTo>
                      <a:pt x="1809" y="665"/>
                    </a:lnTo>
                    <a:cubicBezTo>
                      <a:pt x="1809" y="665"/>
                      <a:pt x="1809" y="665"/>
                      <a:pt x="1809" y="665"/>
                    </a:cubicBezTo>
                    <a:lnTo>
                      <a:pt x="1809" y="665"/>
                    </a:lnTo>
                    <a:cubicBezTo>
                      <a:pt x="1816" y="665"/>
                      <a:pt x="1809" y="671"/>
                      <a:pt x="1790" y="695"/>
                    </a:cubicBezTo>
                    <a:lnTo>
                      <a:pt x="1809" y="665"/>
                    </a:lnTo>
                    <a:lnTo>
                      <a:pt x="1809" y="665"/>
                    </a:lnTo>
                    <a:cubicBezTo>
                      <a:pt x="1796" y="665"/>
                      <a:pt x="1712" y="723"/>
                      <a:pt x="1684" y="733"/>
                    </a:cubicBezTo>
                    <a:lnTo>
                      <a:pt x="1684" y="778"/>
                    </a:lnTo>
                    <a:cubicBezTo>
                      <a:pt x="1680" y="772"/>
                      <a:pt x="1677" y="768"/>
                      <a:pt x="1667" y="768"/>
                    </a:cubicBezTo>
                    <a:cubicBezTo>
                      <a:pt x="1626" y="768"/>
                      <a:pt x="1512" y="846"/>
                      <a:pt x="1435" y="930"/>
                    </a:cubicBezTo>
                    <a:cubicBezTo>
                      <a:pt x="1499" y="892"/>
                      <a:pt x="1522" y="881"/>
                      <a:pt x="1535" y="881"/>
                    </a:cubicBezTo>
                    <a:cubicBezTo>
                      <a:pt x="1548" y="881"/>
                      <a:pt x="1554" y="888"/>
                      <a:pt x="1580" y="892"/>
                    </a:cubicBezTo>
                    <a:cubicBezTo>
                      <a:pt x="1467" y="1040"/>
                      <a:pt x="1393" y="998"/>
                      <a:pt x="1286" y="1182"/>
                    </a:cubicBezTo>
                    <a:cubicBezTo>
                      <a:pt x="1286" y="1166"/>
                      <a:pt x="1347" y="1092"/>
                      <a:pt x="1338" y="1092"/>
                    </a:cubicBezTo>
                    <a:cubicBezTo>
                      <a:pt x="1335" y="1092"/>
                      <a:pt x="1322" y="1102"/>
                      <a:pt x="1289" y="1130"/>
                    </a:cubicBezTo>
                    <a:cubicBezTo>
                      <a:pt x="1202" y="1224"/>
                      <a:pt x="1234" y="1230"/>
                      <a:pt x="1183" y="1302"/>
                    </a:cubicBezTo>
                    <a:cubicBezTo>
                      <a:pt x="1225" y="1211"/>
                      <a:pt x="1192" y="1214"/>
                      <a:pt x="1238" y="1111"/>
                    </a:cubicBezTo>
                    <a:cubicBezTo>
                      <a:pt x="1396" y="940"/>
                      <a:pt x="1296" y="1033"/>
                      <a:pt x="1457" y="875"/>
                    </a:cubicBezTo>
                    <a:lnTo>
                      <a:pt x="1457" y="875"/>
                    </a:lnTo>
                    <a:cubicBezTo>
                      <a:pt x="1405" y="911"/>
                      <a:pt x="1347" y="943"/>
                      <a:pt x="1299" y="988"/>
                    </a:cubicBezTo>
                    <a:cubicBezTo>
                      <a:pt x="1438" y="843"/>
                      <a:pt x="1383" y="865"/>
                      <a:pt x="1386" y="843"/>
                    </a:cubicBezTo>
                    <a:lnTo>
                      <a:pt x="1386" y="843"/>
                    </a:lnTo>
                    <a:cubicBezTo>
                      <a:pt x="1112" y="1059"/>
                      <a:pt x="1238" y="1063"/>
                      <a:pt x="1079" y="1214"/>
                    </a:cubicBezTo>
                    <a:cubicBezTo>
                      <a:pt x="1070" y="1230"/>
                      <a:pt x="1067" y="1237"/>
                      <a:pt x="1070" y="1237"/>
                    </a:cubicBezTo>
                    <a:cubicBezTo>
                      <a:pt x="1073" y="1237"/>
                      <a:pt x="1092" y="1218"/>
                      <a:pt x="1112" y="1199"/>
                    </a:cubicBezTo>
                    <a:cubicBezTo>
                      <a:pt x="1131" y="1179"/>
                      <a:pt x="1147" y="1160"/>
                      <a:pt x="1150" y="1160"/>
                    </a:cubicBezTo>
                    <a:lnTo>
                      <a:pt x="1150" y="1160"/>
                    </a:lnTo>
                    <a:cubicBezTo>
                      <a:pt x="1154" y="1160"/>
                      <a:pt x="1147" y="1169"/>
                      <a:pt x="1125" y="1202"/>
                    </a:cubicBezTo>
                    <a:cubicBezTo>
                      <a:pt x="989" y="1354"/>
                      <a:pt x="1109" y="1250"/>
                      <a:pt x="982" y="1437"/>
                    </a:cubicBezTo>
                    <a:lnTo>
                      <a:pt x="992" y="1399"/>
                    </a:lnTo>
                    <a:lnTo>
                      <a:pt x="992" y="1399"/>
                    </a:lnTo>
                    <a:cubicBezTo>
                      <a:pt x="937" y="1443"/>
                      <a:pt x="915" y="1515"/>
                      <a:pt x="866" y="1579"/>
                    </a:cubicBezTo>
                    <a:cubicBezTo>
                      <a:pt x="827" y="1657"/>
                      <a:pt x="1002" y="1554"/>
                      <a:pt x="824" y="1861"/>
                    </a:cubicBezTo>
                    <a:lnTo>
                      <a:pt x="831" y="1919"/>
                    </a:lnTo>
                    <a:cubicBezTo>
                      <a:pt x="650" y="2277"/>
                      <a:pt x="585" y="2409"/>
                      <a:pt x="478" y="2749"/>
                    </a:cubicBezTo>
                    <a:cubicBezTo>
                      <a:pt x="475" y="2755"/>
                      <a:pt x="472" y="2755"/>
                      <a:pt x="472" y="2755"/>
                    </a:cubicBezTo>
                    <a:cubicBezTo>
                      <a:pt x="466" y="2755"/>
                      <a:pt x="472" y="2726"/>
                      <a:pt x="475" y="2710"/>
                    </a:cubicBezTo>
                    <a:lnTo>
                      <a:pt x="475" y="2710"/>
                    </a:lnTo>
                    <a:cubicBezTo>
                      <a:pt x="405" y="2949"/>
                      <a:pt x="314" y="3320"/>
                      <a:pt x="323" y="3508"/>
                    </a:cubicBezTo>
                    <a:cubicBezTo>
                      <a:pt x="317" y="3575"/>
                      <a:pt x="285" y="3733"/>
                      <a:pt x="272" y="3733"/>
                    </a:cubicBezTo>
                    <a:cubicBezTo>
                      <a:pt x="269" y="3733"/>
                      <a:pt x="269" y="3730"/>
                      <a:pt x="265" y="3718"/>
                    </a:cubicBezTo>
                    <a:cubicBezTo>
                      <a:pt x="265" y="3763"/>
                      <a:pt x="262" y="3805"/>
                      <a:pt x="262" y="3846"/>
                    </a:cubicBezTo>
                    <a:lnTo>
                      <a:pt x="259" y="3846"/>
                    </a:lnTo>
                    <a:cubicBezTo>
                      <a:pt x="243" y="3846"/>
                      <a:pt x="262" y="3743"/>
                      <a:pt x="250" y="3740"/>
                    </a:cubicBezTo>
                    <a:lnTo>
                      <a:pt x="250" y="3740"/>
                    </a:lnTo>
                    <a:cubicBezTo>
                      <a:pt x="246" y="3766"/>
                      <a:pt x="243" y="3782"/>
                      <a:pt x="243" y="3791"/>
                    </a:cubicBezTo>
                    <a:cubicBezTo>
                      <a:pt x="230" y="3750"/>
                      <a:pt x="175" y="3840"/>
                      <a:pt x="211" y="3572"/>
                    </a:cubicBezTo>
                    <a:cubicBezTo>
                      <a:pt x="217" y="3556"/>
                      <a:pt x="223" y="3550"/>
                      <a:pt x="226" y="3550"/>
                    </a:cubicBezTo>
                    <a:cubicBezTo>
                      <a:pt x="237" y="3550"/>
                      <a:pt x="230" y="3591"/>
                      <a:pt x="226" y="3633"/>
                    </a:cubicBezTo>
                    <a:cubicBezTo>
                      <a:pt x="223" y="3675"/>
                      <a:pt x="220" y="3718"/>
                      <a:pt x="233" y="3718"/>
                    </a:cubicBezTo>
                    <a:cubicBezTo>
                      <a:pt x="237" y="3718"/>
                      <a:pt x="240" y="3714"/>
                      <a:pt x="246" y="3711"/>
                    </a:cubicBezTo>
                    <a:cubicBezTo>
                      <a:pt x="259" y="3617"/>
                      <a:pt x="240" y="3624"/>
                      <a:pt x="233" y="3617"/>
                    </a:cubicBezTo>
                    <a:cubicBezTo>
                      <a:pt x="246" y="3524"/>
                      <a:pt x="256" y="3508"/>
                      <a:pt x="262" y="3508"/>
                    </a:cubicBezTo>
                    <a:cubicBezTo>
                      <a:pt x="265" y="3508"/>
                      <a:pt x="269" y="3508"/>
                      <a:pt x="272" y="3511"/>
                    </a:cubicBezTo>
                    <a:cubicBezTo>
                      <a:pt x="262" y="3462"/>
                      <a:pt x="295" y="3314"/>
                      <a:pt x="292" y="3249"/>
                    </a:cubicBezTo>
                    <a:cubicBezTo>
                      <a:pt x="308" y="3168"/>
                      <a:pt x="317" y="3146"/>
                      <a:pt x="320" y="3146"/>
                    </a:cubicBezTo>
                    <a:cubicBezTo>
                      <a:pt x="323" y="3146"/>
                      <a:pt x="327" y="3152"/>
                      <a:pt x="330" y="3159"/>
                    </a:cubicBezTo>
                    <a:cubicBezTo>
                      <a:pt x="333" y="3165"/>
                      <a:pt x="333" y="3171"/>
                      <a:pt x="336" y="3171"/>
                    </a:cubicBezTo>
                    <a:cubicBezTo>
                      <a:pt x="340" y="3171"/>
                      <a:pt x="347" y="3159"/>
                      <a:pt x="356" y="3120"/>
                    </a:cubicBezTo>
                    <a:lnTo>
                      <a:pt x="327" y="3023"/>
                    </a:lnTo>
                    <a:cubicBezTo>
                      <a:pt x="350" y="2943"/>
                      <a:pt x="362" y="2858"/>
                      <a:pt x="395" y="2781"/>
                    </a:cubicBezTo>
                    <a:cubicBezTo>
                      <a:pt x="495" y="2429"/>
                      <a:pt x="298" y="2807"/>
                      <a:pt x="405" y="2396"/>
                    </a:cubicBezTo>
                    <a:lnTo>
                      <a:pt x="405" y="2396"/>
                    </a:lnTo>
                    <a:cubicBezTo>
                      <a:pt x="405" y="2406"/>
                      <a:pt x="408" y="2409"/>
                      <a:pt x="411" y="2409"/>
                    </a:cubicBezTo>
                    <a:cubicBezTo>
                      <a:pt x="436" y="2409"/>
                      <a:pt x="521" y="2287"/>
                      <a:pt x="599" y="2141"/>
                    </a:cubicBezTo>
                    <a:lnTo>
                      <a:pt x="599" y="2141"/>
                    </a:lnTo>
                    <a:cubicBezTo>
                      <a:pt x="550" y="2248"/>
                      <a:pt x="495" y="2454"/>
                      <a:pt x="440" y="2597"/>
                    </a:cubicBezTo>
                    <a:cubicBezTo>
                      <a:pt x="459" y="2564"/>
                      <a:pt x="466" y="2551"/>
                      <a:pt x="469" y="2551"/>
                    </a:cubicBezTo>
                    <a:cubicBezTo>
                      <a:pt x="478" y="2551"/>
                      <a:pt x="456" y="2613"/>
                      <a:pt x="440" y="2671"/>
                    </a:cubicBezTo>
                    <a:cubicBezTo>
                      <a:pt x="420" y="2733"/>
                      <a:pt x="405" y="2794"/>
                      <a:pt x="414" y="2794"/>
                    </a:cubicBezTo>
                    <a:cubicBezTo>
                      <a:pt x="417" y="2794"/>
                      <a:pt x="424" y="2791"/>
                      <a:pt x="430" y="2781"/>
                    </a:cubicBezTo>
                    <a:cubicBezTo>
                      <a:pt x="443" y="2678"/>
                      <a:pt x="495" y="2509"/>
                      <a:pt x="550" y="2387"/>
                    </a:cubicBezTo>
                    <a:lnTo>
                      <a:pt x="550" y="2387"/>
                    </a:lnTo>
                    <a:cubicBezTo>
                      <a:pt x="543" y="2403"/>
                      <a:pt x="540" y="2416"/>
                      <a:pt x="536" y="2432"/>
                    </a:cubicBezTo>
                    <a:cubicBezTo>
                      <a:pt x="595" y="2303"/>
                      <a:pt x="599" y="2183"/>
                      <a:pt x="695" y="2012"/>
                    </a:cubicBezTo>
                    <a:cubicBezTo>
                      <a:pt x="721" y="1964"/>
                      <a:pt x="734" y="1947"/>
                      <a:pt x="740" y="1947"/>
                    </a:cubicBezTo>
                    <a:cubicBezTo>
                      <a:pt x="743" y="1947"/>
                      <a:pt x="747" y="1957"/>
                      <a:pt x="747" y="1967"/>
                    </a:cubicBezTo>
                    <a:cubicBezTo>
                      <a:pt x="782" y="1896"/>
                      <a:pt x="808" y="1831"/>
                      <a:pt x="821" y="1831"/>
                    </a:cubicBezTo>
                    <a:cubicBezTo>
                      <a:pt x="805" y="1686"/>
                      <a:pt x="795" y="1537"/>
                      <a:pt x="805" y="1392"/>
                    </a:cubicBezTo>
                    <a:lnTo>
                      <a:pt x="805" y="1392"/>
                    </a:lnTo>
                    <a:cubicBezTo>
                      <a:pt x="724" y="1502"/>
                      <a:pt x="643" y="1625"/>
                      <a:pt x="569" y="1754"/>
                    </a:cubicBezTo>
                    <a:cubicBezTo>
                      <a:pt x="369" y="2129"/>
                      <a:pt x="220" y="2526"/>
                      <a:pt x="126" y="2929"/>
                    </a:cubicBezTo>
                    <a:cubicBezTo>
                      <a:pt x="120" y="2958"/>
                      <a:pt x="114" y="2991"/>
                      <a:pt x="107" y="3020"/>
                    </a:cubicBezTo>
                    <a:cubicBezTo>
                      <a:pt x="126" y="3010"/>
                      <a:pt x="159" y="2933"/>
                      <a:pt x="165" y="2829"/>
                    </a:cubicBezTo>
                    <a:lnTo>
                      <a:pt x="168" y="2858"/>
                    </a:lnTo>
                    <a:cubicBezTo>
                      <a:pt x="168" y="2800"/>
                      <a:pt x="198" y="2671"/>
                      <a:pt x="230" y="2629"/>
                    </a:cubicBezTo>
                    <a:lnTo>
                      <a:pt x="230" y="2629"/>
                    </a:lnTo>
                    <a:cubicBezTo>
                      <a:pt x="220" y="2661"/>
                      <a:pt x="220" y="2674"/>
                      <a:pt x="223" y="2674"/>
                    </a:cubicBezTo>
                    <a:cubicBezTo>
                      <a:pt x="230" y="2674"/>
                      <a:pt x="278" y="2571"/>
                      <a:pt x="292" y="2558"/>
                    </a:cubicBezTo>
                    <a:lnTo>
                      <a:pt x="292" y="2558"/>
                    </a:lnTo>
                    <a:cubicBezTo>
                      <a:pt x="211" y="2768"/>
                      <a:pt x="175" y="2991"/>
                      <a:pt x="123" y="3207"/>
                    </a:cubicBezTo>
                    <a:cubicBezTo>
                      <a:pt x="120" y="3198"/>
                      <a:pt x="114" y="3178"/>
                      <a:pt x="123" y="3120"/>
                    </a:cubicBezTo>
                    <a:lnTo>
                      <a:pt x="123" y="3120"/>
                    </a:lnTo>
                    <a:cubicBezTo>
                      <a:pt x="85" y="3304"/>
                      <a:pt x="133" y="3278"/>
                      <a:pt x="107" y="3430"/>
                    </a:cubicBezTo>
                    <a:lnTo>
                      <a:pt x="117" y="3533"/>
                    </a:lnTo>
                    <a:cubicBezTo>
                      <a:pt x="110" y="3505"/>
                      <a:pt x="104" y="3488"/>
                      <a:pt x="98" y="3481"/>
                    </a:cubicBezTo>
                    <a:cubicBezTo>
                      <a:pt x="95" y="3495"/>
                      <a:pt x="95" y="3501"/>
                      <a:pt x="91" y="3517"/>
                    </a:cubicBezTo>
                    <a:lnTo>
                      <a:pt x="81" y="3498"/>
                    </a:lnTo>
                    <a:cubicBezTo>
                      <a:pt x="85" y="3485"/>
                      <a:pt x="88" y="3478"/>
                      <a:pt x="95" y="3478"/>
                    </a:cubicBezTo>
                    <a:lnTo>
                      <a:pt x="98" y="3481"/>
                    </a:lnTo>
                    <a:cubicBezTo>
                      <a:pt x="101" y="3462"/>
                      <a:pt x="104" y="3443"/>
                      <a:pt x="107" y="3430"/>
                    </a:cubicBezTo>
                    <a:cubicBezTo>
                      <a:pt x="91" y="3323"/>
                      <a:pt x="91" y="3214"/>
                      <a:pt x="88" y="3104"/>
                    </a:cubicBezTo>
                    <a:cubicBezTo>
                      <a:pt x="62" y="3249"/>
                      <a:pt x="43" y="3395"/>
                      <a:pt x="26" y="3540"/>
                    </a:cubicBezTo>
                    <a:cubicBezTo>
                      <a:pt x="17" y="3740"/>
                      <a:pt x="1" y="3924"/>
                      <a:pt x="1" y="4121"/>
                    </a:cubicBezTo>
                    <a:cubicBezTo>
                      <a:pt x="4" y="4118"/>
                      <a:pt x="4" y="4115"/>
                      <a:pt x="7" y="4115"/>
                    </a:cubicBezTo>
                    <a:lnTo>
                      <a:pt x="7" y="4115"/>
                    </a:lnTo>
                    <a:cubicBezTo>
                      <a:pt x="4" y="4302"/>
                      <a:pt x="10" y="4496"/>
                      <a:pt x="30" y="4699"/>
                    </a:cubicBezTo>
                    <a:cubicBezTo>
                      <a:pt x="46" y="4854"/>
                      <a:pt x="78" y="4974"/>
                      <a:pt x="117" y="5116"/>
                    </a:cubicBezTo>
                    <a:lnTo>
                      <a:pt x="117" y="5087"/>
                    </a:lnTo>
                    <a:cubicBezTo>
                      <a:pt x="120" y="5105"/>
                      <a:pt x="122" y="5098"/>
                      <a:pt x="125" y="5107"/>
                    </a:cubicBezTo>
                    <a:lnTo>
                      <a:pt x="125" y="5107"/>
                    </a:lnTo>
                    <a:cubicBezTo>
                      <a:pt x="104" y="4995"/>
                      <a:pt x="101" y="4967"/>
                      <a:pt x="107" y="4967"/>
                    </a:cubicBezTo>
                    <a:cubicBezTo>
                      <a:pt x="110" y="4967"/>
                      <a:pt x="117" y="4977"/>
                      <a:pt x="123" y="4987"/>
                    </a:cubicBezTo>
                    <a:cubicBezTo>
                      <a:pt x="130" y="4993"/>
                      <a:pt x="137" y="5003"/>
                      <a:pt x="140" y="5003"/>
                    </a:cubicBezTo>
                    <a:cubicBezTo>
                      <a:pt x="143" y="5003"/>
                      <a:pt x="143" y="5003"/>
                      <a:pt x="146" y="4997"/>
                    </a:cubicBezTo>
                    <a:cubicBezTo>
                      <a:pt x="143" y="4981"/>
                      <a:pt x="143" y="4967"/>
                      <a:pt x="146" y="4954"/>
                    </a:cubicBezTo>
                    <a:lnTo>
                      <a:pt x="146" y="4997"/>
                    </a:lnTo>
                    <a:cubicBezTo>
                      <a:pt x="149" y="5113"/>
                      <a:pt x="195" y="5249"/>
                      <a:pt x="198" y="5342"/>
                    </a:cubicBezTo>
                    <a:cubicBezTo>
                      <a:pt x="226" y="5394"/>
                      <a:pt x="243" y="5491"/>
                      <a:pt x="269" y="5594"/>
                    </a:cubicBezTo>
                    <a:cubicBezTo>
                      <a:pt x="298" y="5665"/>
                      <a:pt x="333" y="5736"/>
                      <a:pt x="372" y="5807"/>
                    </a:cubicBezTo>
                    <a:cubicBezTo>
                      <a:pt x="340" y="5659"/>
                      <a:pt x="314" y="5520"/>
                      <a:pt x="333" y="5504"/>
                    </a:cubicBezTo>
                    <a:cubicBezTo>
                      <a:pt x="211" y="5039"/>
                      <a:pt x="65" y="4699"/>
                      <a:pt x="37" y="4170"/>
                    </a:cubicBezTo>
                    <a:cubicBezTo>
                      <a:pt x="43" y="4047"/>
                      <a:pt x="59" y="4005"/>
                      <a:pt x="71" y="4005"/>
                    </a:cubicBezTo>
                    <a:cubicBezTo>
                      <a:pt x="85" y="4005"/>
                      <a:pt x="98" y="4031"/>
                      <a:pt x="104" y="4067"/>
                    </a:cubicBezTo>
                    <a:cubicBezTo>
                      <a:pt x="110" y="3850"/>
                      <a:pt x="71" y="3902"/>
                      <a:pt x="65" y="3757"/>
                    </a:cubicBezTo>
                    <a:lnTo>
                      <a:pt x="65" y="3757"/>
                    </a:lnTo>
                    <a:cubicBezTo>
                      <a:pt x="78" y="3827"/>
                      <a:pt x="81" y="3853"/>
                      <a:pt x="91" y="3853"/>
                    </a:cubicBezTo>
                    <a:cubicBezTo>
                      <a:pt x="98" y="3853"/>
                      <a:pt x="107" y="3821"/>
                      <a:pt x="130" y="3779"/>
                    </a:cubicBezTo>
                    <a:lnTo>
                      <a:pt x="130" y="3760"/>
                    </a:lnTo>
                    <a:lnTo>
                      <a:pt x="130" y="3721"/>
                    </a:lnTo>
                    <a:lnTo>
                      <a:pt x="130" y="3663"/>
                    </a:lnTo>
                    <a:lnTo>
                      <a:pt x="117" y="3533"/>
                    </a:lnTo>
                    <a:lnTo>
                      <a:pt x="117" y="3533"/>
                    </a:lnTo>
                    <a:cubicBezTo>
                      <a:pt x="123" y="3566"/>
                      <a:pt x="130" y="3608"/>
                      <a:pt x="133" y="3656"/>
                    </a:cubicBezTo>
                    <a:cubicBezTo>
                      <a:pt x="133" y="3585"/>
                      <a:pt x="143" y="3511"/>
                      <a:pt x="156" y="3436"/>
                    </a:cubicBezTo>
                    <a:lnTo>
                      <a:pt x="165" y="3420"/>
                    </a:lnTo>
                    <a:lnTo>
                      <a:pt x="165" y="3420"/>
                    </a:lnTo>
                    <a:cubicBezTo>
                      <a:pt x="149" y="3533"/>
                      <a:pt x="143" y="3643"/>
                      <a:pt x="140" y="3747"/>
                    </a:cubicBezTo>
                    <a:cubicBezTo>
                      <a:pt x="156" y="3876"/>
                      <a:pt x="188" y="4009"/>
                      <a:pt x="214" y="4134"/>
                    </a:cubicBezTo>
                    <a:cubicBezTo>
                      <a:pt x="240" y="4286"/>
                      <a:pt x="275" y="4438"/>
                      <a:pt x="323" y="4586"/>
                    </a:cubicBezTo>
                    <a:cubicBezTo>
                      <a:pt x="353" y="4683"/>
                      <a:pt x="356" y="4835"/>
                      <a:pt x="362" y="4977"/>
                    </a:cubicBezTo>
                    <a:cubicBezTo>
                      <a:pt x="375" y="5122"/>
                      <a:pt x="388" y="5258"/>
                      <a:pt x="414" y="5329"/>
                    </a:cubicBezTo>
                    <a:cubicBezTo>
                      <a:pt x="408" y="5316"/>
                      <a:pt x="401" y="5310"/>
                      <a:pt x="398" y="5310"/>
                    </a:cubicBezTo>
                    <a:cubicBezTo>
                      <a:pt x="385" y="5310"/>
                      <a:pt x="381" y="5349"/>
                      <a:pt x="385" y="5407"/>
                    </a:cubicBezTo>
                    <a:cubicBezTo>
                      <a:pt x="395" y="5416"/>
                      <a:pt x="405" y="5426"/>
                      <a:pt x="408" y="5426"/>
                    </a:cubicBezTo>
                    <a:lnTo>
                      <a:pt x="411" y="5423"/>
                    </a:lnTo>
                    <a:cubicBezTo>
                      <a:pt x="527" y="5772"/>
                      <a:pt x="708" y="5985"/>
                      <a:pt x="1102" y="6205"/>
                    </a:cubicBezTo>
                    <a:cubicBezTo>
                      <a:pt x="1047" y="6169"/>
                      <a:pt x="992" y="6136"/>
                      <a:pt x="947" y="6088"/>
                    </a:cubicBezTo>
                    <a:lnTo>
                      <a:pt x="947" y="6088"/>
                    </a:lnTo>
                    <a:cubicBezTo>
                      <a:pt x="1118" y="6191"/>
                      <a:pt x="1280" y="6240"/>
                      <a:pt x="1486" y="6240"/>
                    </a:cubicBezTo>
                    <a:cubicBezTo>
                      <a:pt x="1541" y="6240"/>
                      <a:pt x="1596" y="6237"/>
                      <a:pt x="1660" y="6230"/>
                    </a:cubicBezTo>
                    <a:cubicBezTo>
                      <a:pt x="1890" y="6198"/>
                      <a:pt x="2022" y="6094"/>
                      <a:pt x="2152" y="6027"/>
                    </a:cubicBezTo>
                    <a:cubicBezTo>
                      <a:pt x="2584" y="5756"/>
                      <a:pt x="2853" y="5436"/>
                      <a:pt x="3069" y="5158"/>
                    </a:cubicBezTo>
                    <a:lnTo>
                      <a:pt x="3069" y="5158"/>
                    </a:lnTo>
                    <a:cubicBezTo>
                      <a:pt x="3056" y="5206"/>
                      <a:pt x="2995" y="5264"/>
                      <a:pt x="2972" y="5303"/>
                    </a:cubicBezTo>
                    <a:cubicBezTo>
                      <a:pt x="2836" y="5536"/>
                      <a:pt x="2510" y="5881"/>
                      <a:pt x="2091" y="6133"/>
                    </a:cubicBezTo>
                    <a:cubicBezTo>
                      <a:pt x="1951" y="6208"/>
                      <a:pt x="1793" y="6282"/>
                      <a:pt x="1602" y="6301"/>
                    </a:cubicBezTo>
                    <a:cubicBezTo>
                      <a:pt x="1567" y="6305"/>
                      <a:pt x="1532" y="6308"/>
                      <a:pt x="1496" y="6308"/>
                    </a:cubicBezTo>
                    <a:cubicBezTo>
                      <a:pt x="1305" y="6308"/>
                      <a:pt x="1112" y="6253"/>
                      <a:pt x="943" y="6156"/>
                    </a:cubicBezTo>
                    <a:cubicBezTo>
                      <a:pt x="740" y="6030"/>
                      <a:pt x="588" y="5856"/>
                      <a:pt x="488" y="5681"/>
                    </a:cubicBezTo>
                    <a:cubicBezTo>
                      <a:pt x="466" y="5639"/>
                      <a:pt x="443" y="5598"/>
                      <a:pt x="420" y="5559"/>
                    </a:cubicBezTo>
                    <a:lnTo>
                      <a:pt x="420" y="5559"/>
                    </a:lnTo>
                    <a:cubicBezTo>
                      <a:pt x="440" y="5701"/>
                      <a:pt x="466" y="5862"/>
                      <a:pt x="502" y="5998"/>
                    </a:cubicBezTo>
                    <a:cubicBezTo>
                      <a:pt x="592" y="6114"/>
                      <a:pt x="708" y="6224"/>
                      <a:pt x="850" y="6324"/>
                    </a:cubicBezTo>
                    <a:cubicBezTo>
                      <a:pt x="1054" y="6443"/>
                      <a:pt x="1283" y="6521"/>
                      <a:pt x="1519" y="6521"/>
                    </a:cubicBezTo>
                    <a:lnTo>
                      <a:pt x="1583" y="6521"/>
                    </a:lnTo>
                    <a:cubicBezTo>
                      <a:pt x="1835" y="6512"/>
                      <a:pt x="2045" y="6440"/>
                      <a:pt x="2222" y="6353"/>
                    </a:cubicBezTo>
                    <a:cubicBezTo>
                      <a:pt x="2588" y="6169"/>
                      <a:pt x="2820" y="5933"/>
                      <a:pt x="3027" y="5733"/>
                    </a:cubicBezTo>
                    <a:cubicBezTo>
                      <a:pt x="3237" y="5526"/>
                      <a:pt x="3434" y="5316"/>
                      <a:pt x="3625" y="5106"/>
                    </a:cubicBezTo>
                    <a:cubicBezTo>
                      <a:pt x="3673" y="5029"/>
                      <a:pt x="3725" y="4948"/>
                      <a:pt x="3786" y="4867"/>
                    </a:cubicBezTo>
                    <a:lnTo>
                      <a:pt x="3786" y="4867"/>
                    </a:lnTo>
                    <a:cubicBezTo>
                      <a:pt x="3738" y="4915"/>
                      <a:pt x="3686" y="4964"/>
                      <a:pt x="3631" y="5012"/>
                    </a:cubicBezTo>
                    <a:cubicBezTo>
                      <a:pt x="3983" y="4392"/>
                      <a:pt x="4819" y="3566"/>
                      <a:pt x="5275" y="3071"/>
                    </a:cubicBezTo>
                    <a:cubicBezTo>
                      <a:pt x="5533" y="2794"/>
                      <a:pt x="5834" y="2523"/>
                      <a:pt x="6189" y="2332"/>
                    </a:cubicBezTo>
                    <a:cubicBezTo>
                      <a:pt x="6283" y="2287"/>
                      <a:pt x="6370" y="2261"/>
                      <a:pt x="6483" y="2209"/>
                    </a:cubicBezTo>
                    <a:cubicBezTo>
                      <a:pt x="6541" y="2183"/>
                      <a:pt x="6599" y="2161"/>
                      <a:pt x="6651" y="2129"/>
                    </a:cubicBezTo>
                    <a:lnTo>
                      <a:pt x="6793" y="2005"/>
                    </a:lnTo>
                    <a:cubicBezTo>
                      <a:pt x="6961" y="1815"/>
                      <a:pt x="7006" y="1540"/>
                      <a:pt x="6951" y="1295"/>
                    </a:cubicBezTo>
                    <a:cubicBezTo>
                      <a:pt x="6815" y="853"/>
                      <a:pt x="6457" y="565"/>
                      <a:pt x="6073" y="388"/>
                    </a:cubicBezTo>
                    <a:cubicBezTo>
                      <a:pt x="6037" y="371"/>
                      <a:pt x="6001" y="358"/>
                      <a:pt x="5967" y="342"/>
                    </a:cubicBezTo>
                    <a:lnTo>
                      <a:pt x="5967" y="342"/>
                    </a:lnTo>
                    <a:cubicBezTo>
                      <a:pt x="5995" y="355"/>
                      <a:pt x="6025" y="365"/>
                      <a:pt x="6053" y="378"/>
                    </a:cubicBezTo>
                    <a:cubicBezTo>
                      <a:pt x="6415" y="533"/>
                      <a:pt x="6793" y="785"/>
                      <a:pt x="6942" y="1263"/>
                    </a:cubicBezTo>
                    <a:cubicBezTo>
                      <a:pt x="6815" y="733"/>
                      <a:pt x="6357" y="394"/>
                      <a:pt x="5905" y="194"/>
                    </a:cubicBezTo>
                    <a:cubicBezTo>
                      <a:pt x="5521" y="58"/>
                      <a:pt x="5136" y="0"/>
                      <a:pt x="47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19" name="Google Shape;719;p34"/>
              <p:cNvSpPr/>
              <p:nvPr/>
            </p:nvSpPr>
            <p:spPr>
              <a:xfrm>
                <a:off x="1000125" y="911075"/>
                <a:ext cx="16425" cy="50400"/>
              </a:xfrm>
              <a:custGeom>
                <a:rect b="b" l="l" r="r" t="t"/>
                <a:pathLst>
                  <a:path extrusionOk="0" h="2016" w="657">
                    <a:moveTo>
                      <a:pt x="549" y="188"/>
                    </a:moveTo>
                    <a:cubicBezTo>
                      <a:pt x="530" y="236"/>
                      <a:pt x="510" y="278"/>
                      <a:pt x="491" y="304"/>
                    </a:cubicBezTo>
                    <a:lnTo>
                      <a:pt x="549" y="188"/>
                    </a:lnTo>
                    <a:close/>
                    <a:moveTo>
                      <a:pt x="646" y="0"/>
                    </a:moveTo>
                    <a:cubicBezTo>
                      <a:pt x="633" y="0"/>
                      <a:pt x="607" y="65"/>
                      <a:pt x="572" y="136"/>
                    </a:cubicBezTo>
                    <a:cubicBezTo>
                      <a:pt x="572" y="126"/>
                      <a:pt x="568" y="116"/>
                      <a:pt x="565" y="116"/>
                    </a:cubicBezTo>
                    <a:cubicBezTo>
                      <a:pt x="559" y="116"/>
                      <a:pt x="546" y="133"/>
                      <a:pt x="520" y="181"/>
                    </a:cubicBezTo>
                    <a:cubicBezTo>
                      <a:pt x="424" y="352"/>
                      <a:pt x="420" y="472"/>
                      <a:pt x="361" y="601"/>
                    </a:cubicBezTo>
                    <a:cubicBezTo>
                      <a:pt x="365" y="585"/>
                      <a:pt x="368" y="572"/>
                      <a:pt x="375" y="556"/>
                    </a:cubicBezTo>
                    <a:lnTo>
                      <a:pt x="375" y="556"/>
                    </a:lnTo>
                    <a:cubicBezTo>
                      <a:pt x="320" y="678"/>
                      <a:pt x="268" y="847"/>
                      <a:pt x="255" y="950"/>
                    </a:cubicBezTo>
                    <a:cubicBezTo>
                      <a:pt x="249" y="960"/>
                      <a:pt x="242" y="963"/>
                      <a:pt x="239" y="963"/>
                    </a:cubicBezTo>
                    <a:cubicBezTo>
                      <a:pt x="230" y="963"/>
                      <a:pt x="245" y="902"/>
                      <a:pt x="265" y="840"/>
                    </a:cubicBezTo>
                    <a:cubicBezTo>
                      <a:pt x="281" y="782"/>
                      <a:pt x="303" y="720"/>
                      <a:pt x="294" y="720"/>
                    </a:cubicBezTo>
                    <a:cubicBezTo>
                      <a:pt x="291" y="720"/>
                      <a:pt x="284" y="733"/>
                      <a:pt x="265" y="766"/>
                    </a:cubicBezTo>
                    <a:cubicBezTo>
                      <a:pt x="320" y="623"/>
                      <a:pt x="375" y="417"/>
                      <a:pt x="424" y="310"/>
                    </a:cubicBezTo>
                    <a:lnTo>
                      <a:pt x="424" y="310"/>
                    </a:lnTo>
                    <a:cubicBezTo>
                      <a:pt x="346" y="456"/>
                      <a:pt x="261" y="578"/>
                      <a:pt x="236" y="578"/>
                    </a:cubicBezTo>
                    <a:cubicBezTo>
                      <a:pt x="233" y="578"/>
                      <a:pt x="230" y="575"/>
                      <a:pt x="230" y="565"/>
                    </a:cubicBezTo>
                    <a:lnTo>
                      <a:pt x="230" y="565"/>
                    </a:lnTo>
                    <a:cubicBezTo>
                      <a:pt x="123" y="976"/>
                      <a:pt x="320" y="598"/>
                      <a:pt x="220" y="950"/>
                    </a:cubicBezTo>
                    <a:cubicBezTo>
                      <a:pt x="187" y="1027"/>
                      <a:pt x="175" y="1112"/>
                      <a:pt x="152" y="1192"/>
                    </a:cubicBezTo>
                    <a:lnTo>
                      <a:pt x="181" y="1289"/>
                    </a:lnTo>
                    <a:cubicBezTo>
                      <a:pt x="172" y="1328"/>
                      <a:pt x="165" y="1340"/>
                      <a:pt x="161" y="1340"/>
                    </a:cubicBezTo>
                    <a:cubicBezTo>
                      <a:pt x="158" y="1340"/>
                      <a:pt x="158" y="1334"/>
                      <a:pt x="155" y="1328"/>
                    </a:cubicBezTo>
                    <a:cubicBezTo>
                      <a:pt x="152" y="1321"/>
                      <a:pt x="148" y="1315"/>
                      <a:pt x="145" y="1315"/>
                    </a:cubicBezTo>
                    <a:cubicBezTo>
                      <a:pt x="142" y="1315"/>
                      <a:pt x="133" y="1337"/>
                      <a:pt x="117" y="1418"/>
                    </a:cubicBezTo>
                    <a:cubicBezTo>
                      <a:pt x="120" y="1483"/>
                      <a:pt x="87" y="1631"/>
                      <a:pt x="97" y="1680"/>
                    </a:cubicBezTo>
                    <a:cubicBezTo>
                      <a:pt x="94" y="1677"/>
                      <a:pt x="90" y="1677"/>
                      <a:pt x="87" y="1677"/>
                    </a:cubicBezTo>
                    <a:cubicBezTo>
                      <a:pt x="81" y="1677"/>
                      <a:pt x="71" y="1693"/>
                      <a:pt x="58" y="1786"/>
                    </a:cubicBezTo>
                    <a:cubicBezTo>
                      <a:pt x="65" y="1793"/>
                      <a:pt x="84" y="1786"/>
                      <a:pt x="71" y="1880"/>
                    </a:cubicBezTo>
                    <a:cubicBezTo>
                      <a:pt x="65" y="1883"/>
                      <a:pt x="62" y="1887"/>
                      <a:pt x="58" y="1887"/>
                    </a:cubicBezTo>
                    <a:cubicBezTo>
                      <a:pt x="45" y="1887"/>
                      <a:pt x="48" y="1844"/>
                      <a:pt x="51" y="1802"/>
                    </a:cubicBezTo>
                    <a:cubicBezTo>
                      <a:pt x="55" y="1760"/>
                      <a:pt x="62" y="1719"/>
                      <a:pt x="51" y="1719"/>
                    </a:cubicBezTo>
                    <a:cubicBezTo>
                      <a:pt x="48" y="1719"/>
                      <a:pt x="42" y="1725"/>
                      <a:pt x="36" y="1741"/>
                    </a:cubicBezTo>
                    <a:cubicBezTo>
                      <a:pt x="0" y="2009"/>
                      <a:pt x="55" y="1919"/>
                      <a:pt x="68" y="1960"/>
                    </a:cubicBezTo>
                    <a:cubicBezTo>
                      <a:pt x="68" y="1951"/>
                      <a:pt x="71" y="1935"/>
                      <a:pt x="75" y="1909"/>
                    </a:cubicBezTo>
                    <a:lnTo>
                      <a:pt x="75" y="1909"/>
                    </a:lnTo>
                    <a:cubicBezTo>
                      <a:pt x="87" y="1912"/>
                      <a:pt x="68" y="2015"/>
                      <a:pt x="84" y="2015"/>
                    </a:cubicBezTo>
                    <a:lnTo>
                      <a:pt x="87" y="2015"/>
                    </a:lnTo>
                    <a:cubicBezTo>
                      <a:pt x="87" y="1974"/>
                      <a:pt x="90" y="1932"/>
                      <a:pt x="90" y="1887"/>
                    </a:cubicBezTo>
                    <a:cubicBezTo>
                      <a:pt x="94" y="1899"/>
                      <a:pt x="94" y="1902"/>
                      <a:pt x="97" y="1902"/>
                    </a:cubicBezTo>
                    <a:cubicBezTo>
                      <a:pt x="110" y="1902"/>
                      <a:pt x="142" y="1744"/>
                      <a:pt x="148" y="1677"/>
                    </a:cubicBezTo>
                    <a:cubicBezTo>
                      <a:pt x="139" y="1489"/>
                      <a:pt x="230" y="1118"/>
                      <a:pt x="300" y="879"/>
                    </a:cubicBezTo>
                    <a:lnTo>
                      <a:pt x="300" y="879"/>
                    </a:lnTo>
                    <a:cubicBezTo>
                      <a:pt x="297" y="895"/>
                      <a:pt x="291" y="924"/>
                      <a:pt x="297" y="924"/>
                    </a:cubicBezTo>
                    <a:cubicBezTo>
                      <a:pt x="297" y="924"/>
                      <a:pt x="300" y="924"/>
                      <a:pt x="303" y="918"/>
                    </a:cubicBezTo>
                    <a:cubicBezTo>
                      <a:pt x="410" y="578"/>
                      <a:pt x="475" y="446"/>
                      <a:pt x="656" y="88"/>
                    </a:cubicBezTo>
                    <a:lnTo>
                      <a:pt x="649" y="30"/>
                    </a:lnTo>
                    <a:lnTo>
                      <a:pt x="649" y="26"/>
                    </a:lnTo>
                    <a:lnTo>
                      <a:pt x="6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20" name="Google Shape;720;p34"/>
              <p:cNvSpPr/>
              <p:nvPr/>
            </p:nvSpPr>
            <p:spPr>
              <a:xfrm>
                <a:off x="1040475" y="881925"/>
                <a:ext cx="675" cy="750"/>
              </a:xfrm>
              <a:custGeom>
                <a:rect b="b" l="l" r="r" t="t"/>
                <a:pathLst>
                  <a:path extrusionOk="0" h="30" w="27">
                    <a:moveTo>
                      <a:pt x="20" y="0"/>
                    </a:moveTo>
                    <a:lnTo>
                      <a:pt x="1" y="30"/>
                    </a:lnTo>
                    <a:cubicBezTo>
                      <a:pt x="20" y="6"/>
                      <a:pt x="27" y="0"/>
                      <a:pt x="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21" name="Google Shape;721;p34"/>
              <p:cNvSpPr/>
              <p:nvPr/>
            </p:nvSpPr>
            <p:spPr>
              <a:xfrm>
                <a:off x="1009975" y="865300"/>
                <a:ext cx="50550" cy="46525"/>
              </a:xfrm>
              <a:custGeom>
                <a:rect b="b" l="l" r="r" t="t"/>
                <a:pathLst>
                  <a:path extrusionOk="0" h="1861" w="2022">
                    <a:moveTo>
                      <a:pt x="2022" y="0"/>
                    </a:moveTo>
                    <a:lnTo>
                      <a:pt x="2022" y="0"/>
                    </a:lnTo>
                    <a:cubicBezTo>
                      <a:pt x="1974" y="26"/>
                      <a:pt x="1919" y="58"/>
                      <a:pt x="1860" y="103"/>
                    </a:cubicBezTo>
                    <a:cubicBezTo>
                      <a:pt x="1854" y="94"/>
                      <a:pt x="1841" y="75"/>
                      <a:pt x="1841" y="75"/>
                    </a:cubicBezTo>
                    <a:cubicBezTo>
                      <a:pt x="1518" y="275"/>
                      <a:pt x="1295" y="407"/>
                      <a:pt x="1033" y="588"/>
                    </a:cubicBezTo>
                    <a:cubicBezTo>
                      <a:pt x="1030" y="591"/>
                      <a:pt x="1030" y="594"/>
                      <a:pt x="1027" y="598"/>
                    </a:cubicBezTo>
                    <a:cubicBezTo>
                      <a:pt x="998" y="633"/>
                      <a:pt x="853" y="762"/>
                      <a:pt x="827" y="762"/>
                    </a:cubicBezTo>
                    <a:cubicBezTo>
                      <a:pt x="824" y="762"/>
                      <a:pt x="824" y="759"/>
                      <a:pt x="827" y="753"/>
                    </a:cubicBezTo>
                    <a:cubicBezTo>
                      <a:pt x="859" y="730"/>
                      <a:pt x="882" y="707"/>
                      <a:pt x="895" y="688"/>
                    </a:cubicBezTo>
                    <a:lnTo>
                      <a:pt x="895" y="688"/>
                    </a:lnTo>
                    <a:cubicBezTo>
                      <a:pt x="833" y="726"/>
                      <a:pt x="798" y="710"/>
                      <a:pt x="708" y="804"/>
                    </a:cubicBezTo>
                    <a:cubicBezTo>
                      <a:pt x="443" y="1088"/>
                      <a:pt x="194" y="1399"/>
                      <a:pt x="0" y="1750"/>
                    </a:cubicBezTo>
                    <a:lnTo>
                      <a:pt x="0" y="1754"/>
                    </a:lnTo>
                    <a:cubicBezTo>
                      <a:pt x="74" y="1625"/>
                      <a:pt x="155" y="1502"/>
                      <a:pt x="236" y="1392"/>
                    </a:cubicBezTo>
                    <a:lnTo>
                      <a:pt x="236" y="1392"/>
                    </a:lnTo>
                    <a:cubicBezTo>
                      <a:pt x="226" y="1537"/>
                      <a:pt x="236" y="1686"/>
                      <a:pt x="252" y="1831"/>
                    </a:cubicBezTo>
                    <a:cubicBezTo>
                      <a:pt x="255" y="1831"/>
                      <a:pt x="255" y="1841"/>
                      <a:pt x="255" y="1857"/>
                    </a:cubicBezTo>
                    <a:lnTo>
                      <a:pt x="255" y="1861"/>
                    </a:lnTo>
                    <a:cubicBezTo>
                      <a:pt x="433" y="1554"/>
                      <a:pt x="258" y="1657"/>
                      <a:pt x="297" y="1579"/>
                    </a:cubicBezTo>
                    <a:cubicBezTo>
                      <a:pt x="346" y="1515"/>
                      <a:pt x="368" y="1443"/>
                      <a:pt x="423" y="1399"/>
                    </a:cubicBezTo>
                    <a:lnTo>
                      <a:pt x="423" y="1399"/>
                    </a:lnTo>
                    <a:lnTo>
                      <a:pt x="413" y="1437"/>
                    </a:lnTo>
                    <a:cubicBezTo>
                      <a:pt x="540" y="1250"/>
                      <a:pt x="420" y="1354"/>
                      <a:pt x="556" y="1202"/>
                    </a:cubicBezTo>
                    <a:cubicBezTo>
                      <a:pt x="578" y="1169"/>
                      <a:pt x="585" y="1160"/>
                      <a:pt x="581" y="1160"/>
                    </a:cubicBezTo>
                    <a:lnTo>
                      <a:pt x="581" y="1160"/>
                    </a:lnTo>
                    <a:cubicBezTo>
                      <a:pt x="578" y="1160"/>
                      <a:pt x="562" y="1179"/>
                      <a:pt x="543" y="1199"/>
                    </a:cubicBezTo>
                    <a:cubicBezTo>
                      <a:pt x="523" y="1218"/>
                      <a:pt x="504" y="1237"/>
                      <a:pt x="501" y="1237"/>
                    </a:cubicBezTo>
                    <a:cubicBezTo>
                      <a:pt x="498" y="1237"/>
                      <a:pt x="501" y="1230"/>
                      <a:pt x="510" y="1214"/>
                    </a:cubicBezTo>
                    <a:cubicBezTo>
                      <a:pt x="669" y="1063"/>
                      <a:pt x="543" y="1059"/>
                      <a:pt x="817" y="843"/>
                    </a:cubicBezTo>
                    <a:lnTo>
                      <a:pt x="817" y="843"/>
                    </a:lnTo>
                    <a:cubicBezTo>
                      <a:pt x="814" y="865"/>
                      <a:pt x="869" y="843"/>
                      <a:pt x="730" y="988"/>
                    </a:cubicBezTo>
                    <a:cubicBezTo>
                      <a:pt x="778" y="943"/>
                      <a:pt x="836" y="911"/>
                      <a:pt x="888" y="875"/>
                    </a:cubicBezTo>
                    <a:lnTo>
                      <a:pt x="888" y="875"/>
                    </a:lnTo>
                    <a:cubicBezTo>
                      <a:pt x="727" y="1033"/>
                      <a:pt x="827" y="940"/>
                      <a:pt x="669" y="1111"/>
                    </a:cubicBezTo>
                    <a:cubicBezTo>
                      <a:pt x="623" y="1214"/>
                      <a:pt x="656" y="1211"/>
                      <a:pt x="614" y="1302"/>
                    </a:cubicBezTo>
                    <a:cubicBezTo>
                      <a:pt x="665" y="1230"/>
                      <a:pt x="633" y="1224"/>
                      <a:pt x="720" y="1130"/>
                    </a:cubicBezTo>
                    <a:cubicBezTo>
                      <a:pt x="753" y="1102"/>
                      <a:pt x="766" y="1092"/>
                      <a:pt x="769" y="1092"/>
                    </a:cubicBezTo>
                    <a:cubicBezTo>
                      <a:pt x="778" y="1092"/>
                      <a:pt x="717" y="1166"/>
                      <a:pt x="717" y="1182"/>
                    </a:cubicBezTo>
                    <a:cubicBezTo>
                      <a:pt x="824" y="998"/>
                      <a:pt x="898" y="1040"/>
                      <a:pt x="1011" y="892"/>
                    </a:cubicBezTo>
                    <a:cubicBezTo>
                      <a:pt x="985" y="888"/>
                      <a:pt x="979" y="881"/>
                      <a:pt x="966" y="881"/>
                    </a:cubicBezTo>
                    <a:cubicBezTo>
                      <a:pt x="953" y="881"/>
                      <a:pt x="930" y="892"/>
                      <a:pt x="866" y="930"/>
                    </a:cubicBezTo>
                    <a:cubicBezTo>
                      <a:pt x="943" y="846"/>
                      <a:pt x="1057" y="768"/>
                      <a:pt x="1098" y="768"/>
                    </a:cubicBezTo>
                    <a:cubicBezTo>
                      <a:pt x="1108" y="768"/>
                      <a:pt x="1111" y="772"/>
                      <a:pt x="1115" y="778"/>
                    </a:cubicBezTo>
                    <a:lnTo>
                      <a:pt x="1115" y="733"/>
                    </a:lnTo>
                    <a:cubicBezTo>
                      <a:pt x="1143" y="723"/>
                      <a:pt x="1227" y="665"/>
                      <a:pt x="1240" y="665"/>
                    </a:cubicBezTo>
                    <a:lnTo>
                      <a:pt x="1270" y="626"/>
                    </a:lnTo>
                    <a:lnTo>
                      <a:pt x="1270" y="626"/>
                    </a:lnTo>
                    <a:cubicBezTo>
                      <a:pt x="1176" y="662"/>
                      <a:pt x="1098" y="695"/>
                      <a:pt x="982" y="817"/>
                    </a:cubicBezTo>
                    <a:cubicBezTo>
                      <a:pt x="1021" y="756"/>
                      <a:pt x="875" y="840"/>
                      <a:pt x="1037" y="688"/>
                    </a:cubicBezTo>
                    <a:cubicBezTo>
                      <a:pt x="1060" y="668"/>
                      <a:pt x="1072" y="662"/>
                      <a:pt x="1076" y="662"/>
                    </a:cubicBezTo>
                    <a:cubicBezTo>
                      <a:pt x="1085" y="662"/>
                      <a:pt x="1060" y="695"/>
                      <a:pt x="1069" y="698"/>
                    </a:cubicBezTo>
                    <a:cubicBezTo>
                      <a:pt x="1392" y="436"/>
                      <a:pt x="1479" y="443"/>
                      <a:pt x="1692" y="336"/>
                    </a:cubicBezTo>
                    <a:lnTo>
                      <a:pt x="1692" y="336"/>
                    </a:lnTo>
                    <a:cubicBezTo>
                      <a:pt x="1599" y="391"/>
                      <a:pt x="1486" y="455"/>
                      <a:pt x="1395" y="526"/>
                    </a:cubicBezTo>
                    <a:cubicBezTo>
                      <a:pt x="1502" y="491"/>
                      <a:pt x="1599" y="397"/>
                      <a:pt x="1692" y="346"/>
                    </a:cubicBezTo>
                    <a:lnTo>
                      <a:pt x="1692" y="346"/>
                    </a:lnTo>
                    <a:cubicBezTo>
                      <a:pt x="1647" y="385"/>
                      <a:pt x="1625" y="404"/>
                      <a:pt x="1641" y="404"/>
                    </a:cubicBezTo>
                    <a:cubicBezTo>
                      <a:pt x="1650" y="404"/>
                      <a:pt x="1673" y="397"/>
                      <a:pt x="1715" y="381"/>
                    </a:cubicBezTo>
                    <a:lnTo>
                      <a:pt x="1744" y="339"/>
                    </a:lnTo>
                    <a:cubicBezTo>
                      <a:pt x="1757" y="333"/>
                      <a:pt x="1774" y="323"/>
                      <a:pt x="1789" y="316"/>
                    </a:cubicBezTo>
                    <a:cubicBezTo>
                      <a:pt x="1841" y="236"/>
                      <a:pt x="1951" y="109"/>
                      <a:pt x="20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22" name="Google Shape;722;p34"/>
              <p:cNvSpPr/>
              <p:nvPr/>
            </p:nvSpPr>
            <p:spPr>
              <a:xfrm>
                <a:off x="1086175" y="871250"/>
                <a:ext cx="81525" cy="48150"/>
              </a:xfrm>
              <a:custGeom>
                <a:rect b="b" l="l" r="r" t="t"/>
                <a:pathLst>
                  <a:path extrusionOk="0" h="1926" w="3261">
                    <a:moveTo>
                      <a:pt x="1109" y="1"/>
                    </a:moveTo>
                    <a:cubicBezTo>
                      <a:pt x="744" y="1"/>
                      <a:pt x="366" y="46"/>
                      <a:pt x="14" y="133"/>
                    </a:cubicBezTo>
                    <a:cubicBezTo>
                      <a:pt x="1" y="172"/>
                      <a:pt x="5" y="205"/>
                      <a:pt x="36" y="233"/>
                    </a:cubicBezTo>
                    <a:cubicBezTo>
                      <a:pt x="224" y="198"/>
                      <a:pt x="412" y="169"/>
                      <a:pt x="598" y="159"/>
                    </a:cubicBezTo>
                    <a:cubicBezTo>
                      <a:pt x="767" y="133"/>
                      <a:pt x="931" y="127"/>
                      <a:pt x="1096" y="127"/>
                    </a:cubicBezTo>
                    <a:lnTo>
                      <a:pt x="1157" y="127"/>
                    </a:lnTo>
                    <a:cubicBezTo>
                      <a:pt x="1529" y="130"/>
                      <a:pt x="1900" y="181"/>
                      <a:pt x="2214" y="343"/>
                    </a:cubicBezTo>
                    <a:lnTo>
                      <a:pt x="2229" y="347"/>
                    </a:lnTo>
                    <a:cubicBezTo>
                      <a:pt x="2530" y="405"/>
                      <a:pt x="2940" y="743"/>
                      <a:pt x="3057" y="1070"/>
                    </a:cubicBezTo>
                    <a:cubicBezTo>
                      <a:pt x="3134" y="1222"/>
                      <a:pt x="3153" y="1426"/>
                      <a:pt x="3053" y="1587"/>
                    </a:cubicBezTo>
                    <a:cubicBezTo>
                      <a:pt x="2960" y="1755"/>
                      <a:pt x="2772" y="1826"/>
                      <a:pt x="2575" y="1926"/>
                    </a:cubicBezTo>
                    <a:cubicBezTo>
                      <a:pt x="2721" y="1867"/>
                      <a:pt x="2869" y="1833"/>
                      <a:pt x="2985" y="1748"/>
                    </a:cubicBezTo>
                    <a:cubicBezTo>
                      <a:pt x="3101" y="1664"/>
                      <a:pt x="3183" y="1532"/>
                      <a:pt x="3205" y="1390"/>
                    </a:cubicBezTo>
                    <a:cubicBezTo>
                      <a:pt x="3260" y="1105"/>
                      <a:pt x="3137" y="818"/>
                      <a:pt x="2953" y="588"/>
                    </a:cubicBezTo>
                    <a:cubicBezTo>
                      <a:pt x="2827" y="460"/>
                      <a:pt x="2679" y="350"/>
                      <a:pt x="2517" y="269"/>
                    </a:cubicBezTo>
                    <a:cubicBezTo>
                      <a:pt x="2485" y="250"/>
                      <a:pt x="2453" y="233"/>
                      <a:pt x="2417" y="220"/>
                    </a:cubicBezTo>
                    <a:cubicBezTo>
                      <a:pt x="2323" y="181"/>
                      <a:pt x="2220" y="159"/>
                      <a:pt x="2126" y="127"/>
                    </a:cubicBezTo>
                    <a:cubicBezTo>
                      <a:pt x="1816" y="43"/>
                      <a:pt x="1467" y="1"/>
                      <a:pt x="11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23" name="Google Shape;723;p34"/>
              <p:cNvSpPr/>
              <p:nvPr/>
            </p:nvSpPr>
            <p:spPr>
              <a:xfrm>
                <a:off x="1099175" y="945875"/>
                <a:ext cx="30075" cy="33050"/>
              </a:xfrm>
              <a:custGeom>
                <a:rect b="b" l="l" r="r" t="t"/>
                <a:pathLst>
                  <a:path extrusionOk="0" h="1322" w="1203">
                    <a:moveTo>
                      <a:pt x="1202" y="0"/>
                    </a:moveTo>
                    <a:lnTo>
                      <a:pt x="1202" y="0"/>
                    </a:lnTo>
                    <a:cubicBezTo>
                      <a:pt x="980" y="204"/>
                      <a:pt x="754" y="413"/>
                      <a:pt x="531" y="630"/>
                    </a:cubicBezTo>
                    <a:cubicBezTo>
                      <a:pt x="314" y="856"/>
                      <a:pt x="166" y="1089"/>
                      <a:pt x="1" y="1321"/>
                    </a:cubicBezTo>
                    <a:cubicBezTo>
                      <a:pt x="111" y="1199"/>
                      <a:pt x="224" y="1076"/>
                      <a:pt x="337" y="950"/>
                    </a:cubicBezTo>
                    <a:cubicBezTo>
                      <a:pt x="647" y="604"/>
                      <a:pt x="919" y="301"/>
                      <a:pt x="12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24" name="Google Shape;724;p34"/>
              <p:cNvSpPr/>
              <p:nvPr/>
            </p:nvSpPr>
            <p:spPr>
              <a:xfrm>
                <a:off x="1125125" y="869875"/>
                <a:ext cx="50150" cy="77325"/>
              </a:xfrm>
              <a:custGeom>
                <a:rect b="b" l="l" r="r" t="t"/>
                <a:pathLst>
                  <a:path extrusionOk="0" h="3093" w="2006">
                    <a:moveTo>
                      <a:pt x="901" y="1"/>
                    </a:moveTo>
                    <a:cubicBezTo>
                      <a:pt x="1237" y="172"/>
                      <a:pt x="1554" y="427"/>
                      <a:pt x="1737" y="786"/>
                    </a:cubicBezTo>
                    <a:cubicBezTo>
                      <a:pt x="1789" y="870"/>
                      <a:pt x="1825" y="967"/>
                      <a:pt x="1844" y="1074"/>
                    </a:cubicBezTo>
                    <a:cubicBezTo>
                      <a:pt x="1880" y="1177"/>
                      <a:pt x="1873" y="1283"/>
                      <a:pt x="1873" y="1393"/>
                    </a:cubicBezTo>
                    <a:cubicBezTo>
                      <a:pt x="1850" y="1600"/>
                      <a:pt x="1767" y="1816"/>
                      <a:pt x="1595" y="1942"/>
                    </a:cubicBezTo>
                    <a:cubicBezTo>
                      <a:pt x="1521" y="2023"/>
                      <a:pt x="1418" y="2055"/>
                      <a:pt x="1321" y="2101"/>
                    </a:cubicBezTo>
                    <a:lnTo>
                      <a:pt x="1092" y="2194"/>
                    </a:lnTo>
                    <a:cubicBezTo>
                      <a:pt x="953" y="2262"/>
                      <a:pt x="826" y="2336"/>
                      <a:pt x="704" y="2430"/>
                    </a:cubicBezTo>
                    <a:cubicBezTo>
                      <a:pt x="458" y="2608"/>
                      <a:pt x="239" y="2824"/>
                      <a:pt x="45" y="3040"/>
                    </a:cubicBezTo>
                    <a:lnTo>
                      <a:pt x="0" y="3092"/>
                    </a:lnTo>
                    <a:cubicBezTo>
                      <a:pt x="416" y="2721"/>
                      <a:pt x="817" y="2362"/>
                      <a:pt x="1295" y="2194"/>
                    </a:cubicBezTo>
                    <a:lnTo>
                      <a:pt x="1295" y="2194"/>
                    </a:lnTo>
                    <a:cubicBezTo>
                      <a:pt x="953" y="2323"/>
                      <a:pt x="685" y="2550"/>
                      <a:pt x="400" y="2802"/>
                    </a:cubicBezTo>
                    <a:cubicBezTo>
                      <a:pt x="319" y="2885"/>
                      <a:pt x="242" y="2963"/>
                      <a:pt x="164" y="3040"/>
                    </a:cubicBezTo>
                    <a:cubicBezTo>
                      <a:pt x="504" y="2746"/>
                      <a:pt x="840" y="2462"/>
                      <a:pt x="1199" y="2310"/>
                    </a:cubicBezTo>
                    <a:lnTo>
                      <a:pt x="1318" y="2259"/>
                    </a:lnTo>
                    <a:lnTo>
                      <a:pt x="1499" y="2171"/>
                    </a:lnTo>
                    <a:cubicBezTo>
                      <a:pt x="1628" y="2120"/>
                      <a:pt x="1718" y="2010"/>
                      <a:pt x="1805" y="1916"/>
                    </a:cubicBezTo>
                    <a:cubicBezTo>
                      <a:pt x="1970" y="1697"/>
                      <a:pt x="2005" y="1416"/>
                      <a:pt x="1967" y="1157"/>
                    </a:cubicBezTo>
                    <a:cubicBezTo>
                      <a:pt x="1854" y="643"/>
                      <a:pt x="1512" y="333"/>
                      <a:pt x="1150" y="127"/>
                    </a:cubicBezTo>
                    <a:cubicBezTo>
                      <a:pt x="1066" y="81"/>
                      <a:pt x="988" y="30"/>
                      <a:pt x="9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25" name="Google Shape;725;p34"/>
              <p:cNvSpPr/>
              <p:nvPr/>
            </p:nvSpPr>
            <p:spPr>
              <a:xfrm>
                <a:off x="1158700" y="884250"/>
                <a:ext cx="4300" cy="5025"/>
              </a:xfrm>
              <a:custGeom>
                <a:rect b="b" l="l" r="r" t="t"/>
                <a:pathLst>
                  <a:path extrusionOk="0" h="201" w="172">
                    <a:moveTo>
                      <a:pt x="0" y="1"/>
                    </a:moveTo>
                    <a:cubicBezTo>
                      <a:pt x="23" y="20"/>
                      <a:pt x="36" y="46"/>
                      <a:pt x="52" y="68"/>
                    </a:cubicBezTo>
                    <a:lnTo>
                      <a:pt x="172" y="201"/>
                    </a:lnTo>
                    <a:lnTo>
                      <a:pt x="97" y="101"/>
                    </a:lnTo>
                    <a:cubicBezTo>
                      <a:pt x="65" y="68"/>
                      <a:pt x="36" y="3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26" name="Google Shape;726;p34"/>
              <p:cNvSpPr/>
              <p:nvPr/>
            </p:nvSpPr>
            <p:spPr>
              <a:xfrm>
                <a:off x="1134250" y="909850"/>
                <a:ext cx="21500" cy="12450"/>
              </a:xfrm>
              <a:custGeom>
                <a:rect b="b" l="l" r="r" t="t"/>
                <a:pathLst>
                  <a:path extrusionOk="0" h="498" w="860">
                    <a:moveTo>
                      <a:pt x="859" y="1"/>
                    </a:moveTo>
                    <a:cubicBezTo>
                      <a:pt x="859" y="1"/>
                      <a:pt x="858" y="2"/>
                      <a:pt x="858" y="2"/>
                    </a:cubicBezTo>
                    <a:lnTo>
                      <a:pt x="858" y="2"/>
                    </a:lnTo>
                    <a:cubicBezTo>
                      <a:pt x="858" y="2"/>
                      <a:pt x="859" y="1"/>
                      <a:pt x="859" y="1"/>
                    </a:cubicBezTo>
                    <a:close/>
                    <a:moveTo>
                      <a:pt x="858" y="2"/>
                    </a:moveTo>
                    <a:lnTo>
                      <a:pt x="858" y="2"/>
                    </a:lnTo>
                    <a:cubicBezTo>
                      <a:pt x="855" y="4"/>
                      <a:pt x="852" y="4"/>
                      <a:pt x="849" y="4"/>
                    </a:cubicBezTo>
                    <a:lnTo>
                      <a:pt x="746" y="59"/>
                    </a:lnTo>
                    <a:lnTo>
                      <a:pt x="536" y="140"/>
                    </a:lnTo>
                    <a:cubicBezTo>
                      <a:pt x="349" y="240"/>
                      <a:pt x="168" y="369"/>
                      <a:pt x="0" y="498"/>
                    </a:cubicBezTo>
                    <a:cubicBezTo>
                      <a:pt x="155" y="382"/>
                      <a:pt x="323" y="279"/>
                      <a:pt x="494" y="185"/>
                    </a:cubicBezTo>
                    <a:cubicBezTo>
                      <a:pt x="575" y="149"/>
                      <a:pt x="659" y="114"/>
                      <a:pt x="743" y="79"/>
                    </a:cubicBezTo>
                    <a:cubicBezTo>
                      <a:pt x="790" y="49"/>
                      <a:pt x="826" y="30"/>
                      <a:pt x="858" y="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27" name="Google Shape;727;p34"/>
              <p:cNvSpPr/>
              <p:nvPr/>
            </p:nvSpPr>
            <p:spPr>
              <a:xfrm>
                <a:off x="1120750" y="917925"/>
                <a:ext cx="5100" cy="4475"/>
              </a:xfrm>
              <a:custGeom>
                <a:rect b="b" l="l" r="r" t="t"/>
                <a:pathLst>
                  <a:path extrusionOk="0" h="179" w="204">
                    <a:moveTo>
                      <a:pt x="204" y="0"/>
                    </a:moveTo>
                    <a:cubicBezTo>
                      <a:pt x="165" y="30"/>
                      <a:pt x="91" y="85"/>
                      <a:pt x="52" y="111"/>
                    </a:cubicBezTo>
                    <a:lnTo>
                      <a:pt x="1" y="179"/>
                    </a:lnTo>
                    <a:cubicBezTo>
                      <a:pt x="32" y="152"/>
                      <a:pt x="68" y="127"/>
                      <a:pt x="104" y="101"/>
                    </a:cubicBezTo>
                    <a:lnTo>
                      <a:pt x="2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28" name="Google Shape;728;p34"/>
              <p:cNvSpPr/>
              <p:nvPr/>
            </p:nvSpPr>
            <p:spPr>
              <a:xfrm>
                <a:off x="1071500" y="922375"/>
                <a:ext cx="49275" cy="53625"/>
              </a:xfrm>
              <a:custGeom>
                <a:rect b="b" l="l" r="r" t="t"/>
                <a:pathLst>
                  <a:path extrusionOk="0" h="2145" w="1971">
                    <a:moveTo>
                      <a:pt x="1971" y="1"/>
                    </a:moveTo>
                    <a:lnTo>
                      <a:pt x="1971" y="1"/>
                    </a:lnTo>
                    <a:cubicBezTo>
                      <a:pt x="1567" y="311"/>
                      <a:pt x="1227" y="656"/>
                      <a:pt x="953" y="1008"/>
                    </a:cubicBezTo>
                    <a:cubicBezTo>
                      <a:pt x="898" y="1076"/>
                      <a:pt x="830" y="1192"/>
                      <a:pt x="769" y="1250"/>
                    </a:cubicBezTo>
                    <a:cubicBezTo>
                      <a:pt x="488" y="1547"/>
                      <a:pt x="246" y="1851"/>
                      <a:pt x="0" y="2145"/>
                    </a:cubicBezTo>
                    <a:cubicBezTo>
                      <a:pt x="120" y="2009"/>
                      <a:pt x="243" y="1870"/>
                      <a:pt x="368" y="1726"/>
                    </a:cubicBezTo>
                    <a:lnTo>
                      <a:pt x="378" y="1712"/>
                    </a:lnTo>
                    <a:cubicBezTo>
                      <a:pt x="882" y="1140"/>
                      <a:pt x="1354" y="598"/>
                      <a:pt x="1902" y="91"/>
                    </a:cubicBezTo>
                    <a:cubicBezTo>
                      <a:pt x="1922" y="62"/>
                      <a:pt x="1944" y="33"/>
                      <a:pt x="19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732" name="Shape 732"/>
        <p:cNvGrpSpPr/>
        <p:nvPr/>
      </p:nvGrpSpPr>
      <p:grpSpPr>
        <a:xfrm>
          <a:off x="0" y="0"/>
          <a:ext cx="0" cy="0"/>
          <a:chOff x="0" y="0"/>
          <a:chExt cx="0" cy="0"/>
        </a:xfrm>
      </p:grpSpPr>
      <p:pic>
        <p:nvPicPr>
          <p:cNvPr id="733" name="Google Shape;733;p35"/>
          <p:cNvPicPr preferRelativeResize="0"/>
          <p:nvPr/>
        </p:nvPicPr>
        <p:blipFill rotWithShape="1">
          <a:blip r:embed="rId3">
            <a:alphaModFix/>
          </a:blip>
          <a:srcRect b="0" l="25605" r="25604" t="0"/>
          <a:stretch/>
        </p:blipFill>
        <p:spPr>
          <a:xfrm>
            <a:off x="4683897" y="575"/>
            <a:ext cx="4460102" cy="5142923"/>
          </a:xfrm>
          <a:prstGeom prst="rect">
            <a:avLst/>
          </a:prstGeom>
          <a:noFill/>
          <a:ln>
            <a:noFill/>
          </a:ln>
        </p:spPr>
      </p:pic>
      <p:sp>
        <p:nvSpPr>
          <p:cNvPr id="734" name="Google Shape;734;p35"/>
          <p:cNvSpPr txBox="1"/>
          <p:nvPr>
            <p:ph type="ctrTitle"/>
          </p:nvPr>
        </p:nvSpPr>
        <p:spPr>
          <a:xfrm>
            <a:off x="720000" y="764100"/>
            <a:ext cx="7876200" cy="155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800">
                <a:solidFill>
                  <a:srgbClr val="FFFFFF"/>
                </a:solidFill>
              </a:rPr>
              <a:t>A </a:t>
            </a:r>
            <a:r>
              <a:rPr lang="en" sz="4800">
                <a:solidFill>
                  <a:schemeClr val="accent5"/>
                </a:solidFill>
              </a:rPr>
              <a:t>PICTURE </a:t>
            </a:r>
            <a:r>
              <a:rPr lang="en" sz="4800">
                <a:solidFill>
                  <a:srgbClr val="FFFFFF"/>
                </a:solidFill>
              </a:rPr>
              <a:t>ALWAYS REINFORCES THE CONCEPT</a:t>
            </a:r>
            <a:endParaRPr sz="4800">
              <a:solidFill>
                <a:srgbClr val="FFFFFF"/>
              </a:solidFill>
            </a:endParaRPr>
          </a:p>
        </p:txBody>
      </p:sp>
      <p:sp>
        <p:nvSpPr>
          <p:cNvPr id="735" name="Google Shape;735;p35"/>
          <p:cNvSpPr txBox="1"/>
          <p:nvPr>
            <p:ph idx="1" type="subTitle"/>
          </p:nvPr>
        </p:nvSpPr>
        <p:spPr>
          <a:xfrm>
            <a:off x="720000" y="2458500"/>
            <a:ext cx="3290400" cy="1693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To</a:t>
            </a:r>
            <a:r>
              <a:rPr lang="en"/>
              <a:t> replace this picture in Google Slides, select it, right-click and choose Replace image &gt; Upload from computer. Open the file that you want and then adjust it if needed. In PowerPoint, select the picture, right-click and choose Change Picture. Open the file and adjust it</a:t>
            </a:r>
            <a:endParaRPr/>
          </a:p>
        </p:txBody>
      </p:sp>
      <p:grpSp>
        <p:nvGrpSpPr>
          <p:cNvPr id="736" name="Google Shape;736;p35"/>
          <p:cNvGrpSpPr/>
          <p:nvPr/>
        </p:nvGrpSpPr>
        <p:grpSpPr>
          <a:xfrm>
            <a:off x="6161140" y="930766"/>
            <a:ext cx="410222" cy="421658"/>
            <a:chOff x="6653240" y="2869891"/>
            <a:chExt cx="410222" cy="421658"/>
          </a:xfrm>
        </p:grpSpPr>
        <p:grpSp>
          <p:nvGrpSpPr>
            <p:cNvPr id="737" name="Google Shape;737;p35"/>
            <p:cNvGrpSpPr/>
            <p:nvPr/>
          </p:nvGrpSpPr>
          <p:grpSpPr>
            <a:xfrm>
              <a:off x="6682204" y="3196705"/>
              <a:ext cx="216829" cy="94078"/>
              <a:chOff x="4898725" y="3912975"/>
              <a:chExt cx="464700" cy="201625"/>
            </a:xfrm>
          </p:grpSpPr>
          <p:sp>
            <p:nvSpPr>
              <p:cNvPr id="738" name="Google Shape;738;p35"/>
              <p:cNvSpPr/>
              <p:nvPr/>
            </p:nvSpPr>
            <p:spPr>
              <a:xfrm>
                <a:off x="4898725" y="3924600"/>
                <a:ext cx="452475" cy="174300"/>
              </a:xfrm>
              <a:custGeom>
                <a:rect b="b" l="l" r="r" t="t"/>
                <a:pathLst>
                  <a:path extrusionOk="0" h="6972" w="18099">
                    <a:moveTo>
                      <a:pt x="1339" y="0"/>
                    </a:moveTo>
                    <a:cubicBezTo>
                      <a:pt x="745" y="0"/>
                      <a:pt x="0" y="50"/>
                      <a:pt x="339" y="324"/>
                    </a:cubicBezTo>
                    <a:cubicBezTo>
                      <a:pt x="875" y="753"/>
                      <a:pt x="7142" y="1548"/>
                      <a:pt x="11276" y="3615"/>
                    </a:cubicBezTo>
                    <a:cubicBezTo>
                      <a:pt x="14055" y="5005"/>
                      <a:pt x="16497" y="6971"/>
                      <a:pt x="17483" y="6971"/>
                    </a:cubicBezTo>
                    <a:cubicBezTo>
                      <a:pt x="17964" y="6971"/>
                      <a:pt x="18099" y="6504"/>
                      <a:pt x="17758" y="5275"/>
                    </a:cubicBezTo>
                    <a:cubicBezTo>
                      <a:pt x="16521" y="822"/>
                      <a:pt x="1977" y="17"/>
                      <a:pt x="1977" y="17"/>
                    </a:cubicBezTo>
                    <a:cubicBezTo>
                      <a:pt x="1977" y="17"/>
                      <a:pt x="1683" y="0"/>
                      <a:pt x="13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39" name="Google Shape;739;p35"/>
              <p:cNvSpPr/>
              <p:nvPr/>
            </p:nvSpPr>
            <p:spPr>
              <a:xfrm>
                <a:off x="4902175" y="3941725"/>
                <a:ext cx="151675" cy="40000"/>
              </a:xfrm>
              <a:custGeom>
                <a:rect b="b" l="l" r="r" t="t"/>
                <a:pathLst>
                  <a:path extrusionOk="0" h="1600" w="6067">
                    <a:moveTo>
                      <a:pt x="711" y="314"/>
                    </a:moveTo>
                    <a:cubicBezTo>
                      <a:pt x="937" y="371"/>
                      <a:pt x="1158" y="423"/>
                      <a:pt x="1378" y="473"/>
                    </a:cubicBezTo>
                    <a:lnTo>
                      <a:pt x="1378" y="473"/>
                    </a:lnTo>
                    <a:cubicBezTo>
                      <a:pt x="1153" y="421"/>
                      <a:pt x="931" y="368"/>
                      <a:pt x="711" y="314"/>
                    </a:cubicBezTo>
                    <a:close/>
                    <a:moveTo>
                      <a:pt x="1" y="1"/>
                    </a:moveTo>
                    <a:cubicBezTo>
                      <a:pt x="66" y="43"/>
                      <a:pt x="133" y="82"/>
                      <a:pt x="205" y="113"/>
                    </a:cubicBezTo>
                    <a:lnTo>
                      <a:pt x="349" y="168"/>
                    </a:lnTo>
                    <a:cubicBezTo>
                      <a:pt x="443" y="204"/>
                      <a:pt x="540" y="240"/>
                      <a:pt x="625" y="262"/>
                    </a:cubicBezTo>
                    <a:cubicBezTo>
                      <a:pt x="799" y="314"/>
                      <a:pt x="970" y="362"/>
                      <a:pt x="1135" y="404"/>
                    </a:cubicBezTo>
                    <a:cubicBezTo>
                      <a:pt x="1441" y="484"/>
                      <a:pt x="1742" y="553"/>
                      <a:pt x="2066" y="623"/>
                    </a:cubicBezTo>
                    <a:lnTo>
                      <a:pt x="2066" y="623"/>
                    </a:lnTo>
                    <a:cubicBezTo>
                      <a:pt x="1837" y="574"/>
                      <a:pt x="1608" y="525"/>
                      <a:pt x="1378" y="473"/>
                    </a:cubicBezTo>
                    <a:lnTo>
                      <a:pt x="1378" y="473"/>
                    </a:lnTo>
                    <a:cubicBezTo>
                      <a:pt x="2401" y="709"/>
                      <a:pt x="3468" y="929"/>
                      <a:pt x="4532" y="1170"/>
                    </a:cubicBezTo>
                    <a:cubicBezTo>
                      <a:pt x="5007" y="1280"/>
                      <a:pt x="5382" y="1522"/>
                      <a:pt x="6066" y="1599"/>
                    </a:cubicBezTo>
                    <a:cubicBezTo>
                      <a:pt x="4416" y="1092"/>
                      <a:pt x="2688" y="685"/>
                      <a:pt x="928" y="272"/>
                    </a:cubicBezTo>
                    <a:cubicBezTo>
                      <a:pt x="923" y="273"/>
                      <a:pt x="918" y="273"/>
                      <a:pt x="912" y="273"/>
                    </a:cubicBezTo>
                    <a:cubicBezTo>
                      <a:pt x="843" y="273"/>
                      <a:pt x="702" y="240"/>
                      <a:pt x="550" y="201"/>
                    </a:cubicBezTo>
                    <a:cubicBezTo>
                      <a:pt x="376" y="146"/>
                      <a:pt x="201" y="107"/>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40" name="Google Shape;740;p35"/>
              <p:cNvSpPr/>
              <p:nvPr/>
            </p:nvSpPr>
            <p:spPr>
              <a:xfrm>
                <a:off x="4935050" y="3915450"/>
                <a:ext cx="13675" cy="375"/>
              </a:xfrm>
              <a:custGeom>
                <a:rect b="b" l="l" r="r" t="t"/>
                <a:pathLst>
                  <a:path extrusionOk="0" h="15" w="547">
                    <a:moveTo>
                      <a:pt x="133" y="0"/>
                    </a:moveTo>
                    <a:cubicBezTo>
                      <a:pt x="89" y="0"/>
                      <a:pt x="45" y="1"/>
                      <a:pt x="0" y="2"/>
                    </a:cubicBezTo>
                    <a:cubicBezTo>
                      <a:pt x="178" y="5"/>
                      <a:pt x="359" y="12"/>
                      <a:pt x="546" y="15"/>
                    </a:cubicBezTo>
                    <a:cubicBezTo>
                      <a:pt x="415" y="5"/>
                      <a:pt x="276" y="0"/>
                      <a:pt x="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41" name="Google Shape;741;p35"/>
              <p:cNvSpPr/>
              <p:nvPr/>
            </p:nvSpPr>
            <p:spPr>
              <a:xfrm>
                <a:off x="5287025" y="4077550"/>
                <a:ext cx="13350" cy="7450"/>
              </a:xfrm>
              <a:custGeom>
                <a:rect b="b" l="l" r="r" t="t"/>
                <a:pathLst>
                  <a:path extrusionOk="0" h="298" w="534">
                    <a:moveTo>
                      <a:pt x="1" y="0"/>
                    </a:moveTo>
                    <a:lnTo>
                      <a:pt x="1" y="0"/>
                    </a:lnTo>
                    <a:cubicBezTo>
                      <a:pt x="175" y="103"/>
                      <a:pt x="353" y="207"/>
                      <a:pt x="533" y="297"/>
                    </a:cubicBezTo>
                    <a:cubicBezTo>
                      <a:pt x="362" y="200"/>
                      <a:pt x="181" y="10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42" name="Google Shape;742;p35"/>
              <p:cNvSpPr/>
              <p:nvPr/>
            </p:nvSpPr>
            <p:spPr>
              <a:xfrm>
                <a:off x="5073375" y="3979825"/>
                <a:ext cx="66325" cy="22875"/>
              </a:xfrm>
              <a:custGeom>
                <a:rect b="b" l="l" r="r" t="t"/>
                <a:pathLst>
                  <a:path extrusionOk="0" h="915" w="2653">
                    <a:moveTo>
                      <a:pt x="1" y="1"/>
                    </a:moveTo>
                    <a:cubicBezTo>
                      <a:pt x="866" y="308"/>
                      <a:pt x="1806" y="576"/>
                      <a:pt x="2652" y="915"/>
                    </a:cubicBezTo>
                    <a:cubicBezTo>
                      <a:pt x="1873" y="602"/>
                      <a:pt x="1098" y="314"/>
                      <a:pt x="314" y="75"/>
                    </a:cubicBezTo>
                    <a:cubicBezTo>
                      <a:pt x="214" y="53"/>
                      <a:pt x="110" y="27"/>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43" name="Google Shape;743;p35"/>
              <p:cNvSpPr/>
              <p:nvPr/>
            </p:nvSpPr>
            <p:spPr>
              <a:xfrm>
                <a:off x="4992875" y="3955375"/>
                <a:ext cx="59850" cy="16250"/>
              </a:xfrm>
              <a:custGeom>
                <a:rect b="b" l="l" r="r" t="t"/>
                <a:pathLst>
                  <a:path extrusionOk="0" h="650" w="2394">
                    <a:moveTo>
                      <a:pt x="0" y="1"/>
                    </a:moveTo>
                    <a:lnTo>
                      <a:pt x="0" y="1"/>
                    </a:lnTo>
                    <a:cubicBezTo>
                      <a:pt x="766" y="220"/>
                      <a:pt x="1583" y="439"/>
                      <a:pt x="2393" y="649"/>
                    </a:cubicBezTo>
                    <a:cubicBezTo>
                      <a:pt x="1590" y="433"/>
                      <a:pt x="804" y="21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44" name="Google Shape;744;p35"/>
              <p:cNvSpPr/>
              <p:nvPr/>
            </p:nvSpPr>
            <p:spPr>
              <a:xfrm>
                <a:off x="5281625" y="4010275"/>
                <a:ext cx="21575" cy="14450"/>
              </a:xfrm>
              <a:custGeom>
                <a:rect b="b" l="l" r="r" t="t"/>
                <a:pathLst>
                  <a:path extrusionOk="0" h="578" w="863">
                    <a:moveTo>
                      <a:pt x="0" y="1"/>
                    </a:moveTo>
                    <a:cubicBezTo>
                      <a:pt x="275" y="162"/>
                      <a:pt x="530" y="346"/>
                      <a:pt x="772" y="540"/>
                    </a:cubicBezTo>
                    <a:cubicBezTo>
                      <a:pt x="788" y="546"/>
                      <a:pt x="804" y="557"/>
                      <a:pt x="824" y="569"/>
                    </a:cubicBezTo>
                    <a:cubicBezTo>
                      <a:pt x="836" y="573"/>
                      <a:pt x="847" y="578"/>
                      <a:pt x="854" y="578"/>
                    </a:cubicBezTo>
                    <a:cubicBezTo>
                      <a:pt x="858" y="578"/>
                      <a:pt x="861" y="576"/>
                      <a:pt x="862" y="573"/>
                    </a:cubicBezTo>
                    <a:cubicBezTo>
                      <a:pt x="552" y="356"/>
                      <a:pt x="497" y="298"/>
                      <a:pt x="214" y="98"/>
                    </a:cubicBezTo>
                    <a:cubicBezTo>
                      <a:pt x="142" y="59"/>
                      <a:pt x="71" y="3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45" name="Google Shape;745;p35"/>
              <p:cNvSpPr/>
              <p:nvPr/>
            </p:nvSpPr>
            <p:spPr>
              <a:xfrm>
                <a:off x="5276525" y="4071575"/>
                <a:ext cx="5600" cy="3175"/>
              </a:xfrm>
              <a:custGeom>
                <a:rect b="b" l="l" r="r" t="t"/>
                <a:pathLst>
                  <a:path extrusionOk="0" h="127" w="224">
                    <a:moveTo>
                      <a:pt x="1" y="1"/>
                    </a:moveTo>
                    <a:lnTo>
                      <a:pt x="1" y="1"/>
                    </a:lnTo>
                    <a:cubicBezTo>
                      <a:pt x="7" y="7"/>
                      <a:pt x="14" y="10"/>
                      <a:pt x="20" y="16"/>
                    </a:cubicBezTo>
                    <a:lnTo>
                      <a:pt x="201" y="117"/>
                    </a:lnTo>
                    <a:lnTo>
                      <a:pt x="224" y="126"/>
                    </a:lnTo>
                    <a:cubicBezTo>
                      <a:pt x="149" y="84"/>
                      <a:pt x="78" y="42"/>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46" name="Google Shape;746;p35"/>
              <p:cNvSpPr/>
              <p:nvPr/>
            </p:nvSpPr>
            <p:spPr>
              <a:xfrm>
                <a:off x="5300900" y="4023850"/>
                <a:ext cx="9650" cy="8575"/>
              </a:xfrm>
              <a:custGeom>
                <a:rect b="b" l="l" r="r" t="t"/>
                <a:pathLst>
                  <a:path extrusionOk="0" h="343" w="386">
                    <a:moveTo>
                      <a:pt x="1" y="0"/>
                    </a:moveTo>
                    <a:lnTo>
                      <a:pt x="1" y="0"/>
                    </a:lnTo>
                    <a:cubicBezTo>
                      <a:pt x="130" y="114"/>
                      <a:pt x="272" y="217"/>
                      <a:pt x="379" y="343"/>
                    </a:cubicBezTo>
                    <a:cubicBezTo>
                      <a:pt x="373" y="314"/>
                      <a:pt x="379" y="297"/>
                      <a:pt x="385" y="282"/>
                    </a:cubicBezTo>
                    <a:cubicBezTo>
                      <a:pt x="288" y="207"/>
                      <a:pt x="150" y="88"/>
                      <a:pt x="53" y="26"/>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47" name="Google Shape;747;p35"/>
              <p:cNvSpPr/>
              <p:nvPr/>
            </p:nvSpPr>
            <p:spPr>
              <a:xfrm>
                <a:off x="5289200" y="4058875"/>
                <a:ext cx="40000" cy="21725"/>
              </a:xfrm>
              <a:custGeom>
                <a:rect b="b" l="l" r="r" t="t"/>
                <a:pathLst>
                  <a:path extrusionOk="0" h="869" w="1600">
                    <a:moveTo>
                      <a:pt x="1" y="1"/>
                    </a:moveTo>
                    <a:cubicBezTo>
                      <a:pt x="56" y="47"/>
                      <a:pt x="108" y="92"/>
                      <a:pt x="169" y="143"/>
                    </a:cubicBezTo>
                    <a:cubicBezTo>
                      <a:pt x="275" y="188"/>
                      <a:pt x="379" y="247"/>
                      <a:pt x="430" y="269"/>
                    </a:cubicBezTo>
                    <a:cubicBezTo>
                      <a:pt x="737" y="463"/>
                      <a:pt x="989" y="631"/>
                      <a:pt x="1238" y="773"/>
                    </a:cubicBezTo>
                    <a:cubicBezTo>
                      <a:pt x="1290" y="792"/>
                      <a:pt x="1387" y="795"/>
                      <a:pt x="1480" y="834"/>
                    </a:cubicBezTo>
                    <a:cubicBezTo>
                      <a:pt x="1534" y="862"/>
                      <a:pt x="1551" y="868"/>
                      <a:pt x="1572" y="868"/>
                    </a:cubicBezTo>
                    <a:cubicBezTo>
                      <a:pt x="1580" y="868"/>
                      <a:pt x="1588" y="868"/>
                      <a:pt x="1600" y="867"/>
                    </a:cubicBezTo>
                    <a:cubicBezTo>
                      <a:pt x="1567" y="867"/>
                      <a:pt x="1539" y="854"/>
                      <a:pt x="1515" y="841"/>
                    </a:cubicBezTo>
                    <a:cubicBezTo>
                      <a:pt x="1399" y="792"/>
                      <a:pt x="1199" y="699"/>
                      <a:pt x="1038" y="609"/>
                    </a:cubicBezTo>
                    <a:cubicBezTo>
                      <a:pt x="692" y="424"/>
                      <a:pt x="346" y="214"/>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48" name="Google Shape;748;p35"/>
              <p:cNvSpPr/>
              <p:nvPr/>
            </p:nvSpPr>
            <p:spPr>
              <a:xfrm>
                <a:off x="4948875" y="3912975"/>
                <a:ext cx="414550" cy="201625"/>
              </a:xfrm>
              <a:custGeom>
                <a:rect b="b" l="l" r="r" t="t"/>
                <a:pathLst>
                  <a:path extrusionOk="0" h="8065" w="16582">
                    <a:moveTo>
                      <a:pt x="2822" y="624"/>
                    </a:moveTo>
                    <a:cubicBezTo>
                      <a:pt x="2841" y="628"/>
                      <a:pt x="2860" y="633"/>
                      <a:pt x="2878" y="637"/>
                    </a:cubicBezTo>
                    <a:lnTo>
                      <a:pt x="2878" y="637"/>
                    </a:lnTo>
                    <a:lnTo>
                      <a:pt x="2822" y="624"/>
                    </a:lnTo>
                    <a:close/>
                    <a:moveTo>
                      <a:pt x="10410" y="2049"/>
                    </a:moveTo>
                    <a:lnTo>
                      <a:pt x="10410" y="2049"/>
                    </a:lnTo>
                    <a:cubicBezTo>
                      <a:pt x="10604" y="2097"/>
                      <a:pt x="10800" y="2155"/>
                      <a:pt x="10997" y="2217"/>
                    </a:cubicBezTo>
                    <a:lnTo>
                      <a:pt x="11237" y="2290"/>
                    </a:lnTo>
                    <a:cubicBezTo>
                      <a:pt x="11288" y="2297"/>
                      <a:pt x="11340" y="2307"/>
                      <a:pt x="11437" y="2352"/>
                    </a:cubicBezTo>
                    <a:cubicBezTo>
                      <a:pt x="11805" y="2469"/>
                      <a:pt x="12144" y="2588"/>
                      <a:pt x="12383" y="2708"/>
                    </a:cubicBezTo>
                    <a:cubicBezTo>
                      <a:pt x="13287" y="3150"/>
                      <a:pt x="14186" y="3544"/>
                      <a:pt x="14838" y="4174"/>
                    </a:cubicBezTo>
                    <a:cubicBezTo>
                      <a:pt x="14917" y="4256"/>
                      <a:pt x="14940" y="4286"/>
                      <a:pt x="14930" y="4286"/>
                    </a:cubicBezTo>
                    <a:cubicBezTo>
                      <a:pt x="14921" y="4286"/>
                      <a:pt x="14889" y="4265"/>
                      <a:pt x="14848" y="4235"/>
                    </a:cubicBezTo>
                    <a:lnTo>
                      <a:pt x="14848" y="4235"/>
                    </a:lnTo>
                    <a:lnTo>
                      <a:pt x="14973" y="4352"/>
                    </a:lnTo>
                    <a:cubicBezTo>
                      <a:pt x="14865" y="4261"/>
                      <a:pt x="14759" y="4168"/>
                      <a:pt x="14639" y="4092"/>
                    </a:cubicBezTo>
                    <a:lnTo>
                      <a:pt x="14639" y="4092"/>
                    </a:lnTo>
                    <a:cubicBezTo>
                      <a:pt x="14690" y="4124"/>
                      <a:pt x="14786" y="4183"/>
                      <a:pt x="14848" y="4235"/>
                    </a:cubicBezTo>
                    <a:cubicBezTo>
                      <a:pt x="13717" y="3250"/>
                      <a:pt x="12322" y="2704"/>
                      <a:pt x="10997" y="2242"/>
                    </a:cubicBezTo>
                    <a:lnTo>
                      <a:pt x="10997" y="2242"/>
                    </a:lnTo>
                    <a:cubicBezTo>
                      <a:pt x="11104" y="2278"/>
                      <a:pt x="11162" y="2284"/>
                      <a:pt x="11214" y="2287"/>
                    </a:cubicBezTo>
                    <a:lnTo>
                      <a:pt x="10997" y="2217"/>
                    </a:lnTo>
                    <a:cubicBezTo>
                      <a:pt x="10794" y="2159"/>
                      <a:pt x="10597" y="2104"/>
                      <a:pt x="10410" y="2049"/>
                    </a:cubicBezTo>
                    <a:close/>
                    <a:moveTo>
                      <a:pt x="9645" y="4930"/>
                    </a:moveTo>
                    <a:lnTo>
                      <a:pt x="9645" y="4930"/>
                    </a:lnTo>
                    <a:cubicBezTo>
                      <a:pt x="9693" y="4955"/>
                      <a:pt x="9741" y="4981"/>
                      <a:pt x="9790" y="5007"/>
                    </a:cubicBezTo>
                    <a:cubicBezTo>
                      <a:pt x="9741" y="4981"/>
                      <a:pt x="9693" y="4955"/>
                      <a:pt x="9645" y="4930"/>
                    </a:cubicBezTo>
                    <a:close/>
                    <a:moveTo>
                      <a:pt x="16207" y="6221"/>
                    </a:moveTo>
                    <a:cubicBezTo>
                      <a:pt x="16215" y="6253"/>
                      <a:pt x="16221" y="6290"/>
                      <a:pt x="16227" y="6329"/>
                    </a:cubicBezTo>
                    <a:lnTo>
                      <a:pt x="16227" y="6329"/>
                    </a:lnTo>
                    <a:cubicBezTo>
                      <a:pt x="16221" y="6291"/>
                      <a:pt x="16214" y="6255"/>
                      <a:pt x="16207" y="6221"/>
                    </a:cubicBezTo>
                    <a:close/>
                    <a:moveTo>
                      <a:pt x="16027" y="6360"/>
                    </a:moveTo>
                    <a:lnTo>
                      <a:pt x="16037" y="6441"/>
                    </a:lnTo>
                    <a:lnTo>
                      <a:pt x="16037" y="6441"/>
                    </a:lnTo>
                    <a:cubicBezTo>
                      <a:pt x="16034" y="6414"/>
                      <a:pt x="16030" y="6387"/>
                      <a:pt x="16027" y="6360"/>
                    </a:cubicBezTo>
                    <a:close/>
                    <a:moveTo>
                      <a:pt x="14973" y="4352"/>
                    </a:moveTo>
                    <a:lnTo>
                      <a:pt x="14973" y="4352"/>
                    </a:lnTo>
                    <a:cubicBezTo>
                      <a:pt x="15109" y="4458"/>
                      <a:pt x="15229" y="4577"/>
                      <a:pt x="15338" y="4713"/>
                    </a:cubicBezTo>
                    <a:cubicBezTo>
                      <a:pt x="15462" y="4836"/>
                      <a:pt x="15555" y="4988"/>
                      <a:pt x="15642" y="5139"/>
                    </a:cubicBezTo>
                    <a:cubicBezTo>
                      <a:pt x="15758" y="5304"/>
                      <a:pt x="15797" y="5507"/>
                      <a:pt x="15875" y="5689"/>
                    </a:cubicBezTo>
                    <a:cubicBezTo>
                      <a:pt x="15927" y="5876"/>
                      <a:pt x="15972" y="6060"/>
                      <a:pt x="16004" y="6251"/>
                    </a:cubicBezTo>
                    <a:cubicBezTo>
                      <a:pt x="16024" y="6321"/>
                      <a:pt x="16033" y="6399"/>
                      <a:pt x="16043" y="6483"/>
                    </a:cubicBezTo>
                    <a:lnTo>
                      <a:pt x="16037" y="6441"/>
                    </a:lnTo>
                    <a:lnTo>
                      <a:pt x="16037" y="6441"/>
                    </a:lnTo>
                    <a:cubicBezTo>
                      <a:pt x="16067" y="6677"/>
                      <a:pt x="16080" y="6936"/>
                      <a:pt x="16010" y="7162"/>
                    </a:cubicBezTo>
                    <a:cubicBezTo>
                      <a:pt x="15962" y="7402"/>
                      <a:pt x="15729" y="7548"/>
                      <a:pt x="15496" y="7548"/>
                    </a:cubicBezTo>
                    <a:cubicBezTo>
                      <a:pt x="15462" y="7548"/>
                      <a:pt x="15429" y="7545"/>
                      <a:pt x="15396" y="7539"/>
                    </a:cubicBezTo>
                    <a:cubicBezTo>
                      <a:pt x="15135" y="7514"/>
                      <a:pt x="14861" y="7400"/>
                      <a:pt x="14654" y="7303"/>
                    </a:cubicBezTo>
                    <a:cubicBezTo>
                      <a:pt x="14438" y="7197"/>
                      <a:pt x="14228" y="7087"/>
                      <a:pt x="14024" y="6965"/>
                    </a:cubicBezTo>
                    <a:lnTo>
                      <a:pt x="14024" y="6965"/>
                    </a:lnTo>
                    <a:cubicBezTo>
                      <a:pt x="14328" y="7129"/>
                      <a:pt x="14618" y="7284"/>
                      <a:pt x="14964" y="7407"/>
                    </a:cubicBezTo>
                    <a:cubicBezTo>
                      <a:pt x="15124" y="7463"/>
                      <a:pt x="15291" y="7509"/>
                      <a:pt x="15458" y="7509"/>
                    </a:cubicBezTo>
                    <a:cubicBezTo>
                      <a:pt x="15473" y="7509"/>
                      <a:pt x="15488" y="7508"/>
                      <a:pt x="15503" y="7507"/>
                    </a:cubicBezTo>
                    <a:cubicBezTo>
                      <a:pt x="15684" y="7507"/>
                      <a:pt x="15869" y="7407"/>
                      <a:pt x="15936" y="7232"/>
                    </a:cubicBezTo>
                    <a:cubicBezTo>
                      <a:pt x="16072" y="6893"/>
                      <a:pt x="15991" y="6496"/>
                      <a:pt x="15930" y="6170"/>
                    </a:cubicBezTo>
                    <a:cubicBezTo>
                      <a:pt x="15862" y="5841"/>
                      <a:pt x="15765" y="5501"/>
                      <a:pt x="15600" y="5197"/>
                    </a:cubicBezTo>
                    <a:lnTo>
                      <a:pt x="15600" y="5197"/>
                    </a:lnTo>
                    <a:cubicBezTo>
                      <a:pt x="15684" y="5285"/>
                      <a:pt x="15733" y="5414"/>
                      <a:pt x="15794" y="5546"/>
                    </a:cubicBezTo>
                    <a:cubicBezTo>
                      <a:pt x="15629" y="5078"/>
                      <a:pt x="15322" y="4681"/>
                      <a:pt x="14973" y="4352"/>
                    </a:cubicBezTo>
                    <a:close/>
                    <a:moveTo>
                      <a:pt x="0" y="1"/>
                    </a:moveTo>
                    <a:cubicBezTo>
                      <a:pt x="665" y="146"/>
                      <a:pt x="1892" y="282"/>
                      <a:pt x="2539" y="463"/>
                    </a:cubicBezTo>
                    <a:lnTo>
                      <a:pt x="2306" y="473"/>
                    </a:lnTo>
                    <a:cubicBezTo>
                      <a:pt x="2442" y="534"/>
                      <a:pt x="2939" y="618"/>
                      <a:pt x="3191" y="679"/>
                    </a:cubicBezTo>
                    <a:cubicBezTo>
                      <a:pt x="3185" y="679"/>
                      <a:pt x="3179" y="679"/>
                      <a:pt x="3173" y="679"/>
                    </a:cubicBezTo>
                    <a:cubicBezTo>
                      <a:pt x="3079" y="679"/>
                      <a:pt x="2979" y="660"/>
                      <a:pt x="2878" y="637"/>
                    </a:cubicBezTo>
                    <a:lnTo>
                      <a:pt x="2878" y="637"/>
                    </a:lnTo>
                    <a:lnTo>
                      <a:pt x="3074" y="682"/>
                    </a:lnTo>
                    <a:cubicBezTo>
                      <a:pt x="2314" y="591"/>
                      <a:pt x="993" y="396"/>
                      <a:pt x="543" y="396"/>
                    </a:cubicBezTo>
                    <a:cubicBezTo>
                      <a:pt x="420" y="396"/>
                      <a:pt x="363" y="411"/>
                      <a:pt x="400" y="446"/>
                    </a:cubicBezTo>
                    <a:cubicBezTo>
                      <a:pt x="571" y="598"/>
                      <a:pt x="2284" y="763"/>
                      <a:pt x="3514" y="980"/>
                    </a:cubicBezTo>
                    <a:cubicBezTo>
                      <a:pt x="2451" y="934"/>
                      <a:pt x="1208" y="721"/>
                      <a:pt x="119" y="673"/>
                    </a:cubicBezTo>
                    <a:lnTo>
                      <a:pt x="119" y="673"/>
                    </a:lnTo>
                    <a:cubicBezTo>
                      <a:pt x="374" y="721"/>
                      <a:pt x="513" y="779"/>
                      <a:pt x="881" y="822"/>
                    </a:cubicBezTo>
                    <a:lnTo>
                      <a:pt x="2274" y="1011"/>
                    </a:lnTo>
                    <a:cubicBezTo>
                      <a:pt x="2742" y="1063"/>
                      <a:pt x="3162" y="1086"/>
                      <a:pt x="3569" y="1212"/>
                    </a:cubicBezTo>
                    <a:lnTo>
                      <a:pt x="3691" y="1235"/>
                    </a:lnTo>
                    <a:cubicBezTo>
                      <a:pt x="3712" y="1235"/>
                      <a:pt x="3732" y="1236"/>
                      <a:pt x="3752" y="1236"/>
                    </a:cubicBezTo>
                    <a:cubicBezTo>
                      <a:pt x="3772" y="1236"/>
                      <a:pt x="3793" y="1235"/>
                      <a:pt x="3813" y="1235"/>
                    </a:cubicBezTo>
                    <a:cubicBezTo>
                      <a:pt x="3854" y="1235"/>
                      <a:pt x="3895" y="1236"/>
                      <a:pt x="3937" y="1241"/>
                    </a:cubicBezTo>
                    <a:cubicBezTo>
                      <a:pt x="4302" y="1309"/>
                      <a:pt x="4373" y="1354"/>
                      <a:pt x="4787" y="1390"/>
                    </a:cubicBezTo>
                    <a:cubicBezTo>
                      <a:pt x="4790" y="1396"/>
                      <a:pt x="4774" y="1403"/>
                      <a:pt x="4748" y="1403"/>
                    </a:cubicBezTo>
                    <a:cubicBezTo>
                      <a:pt x="4874" y="1412"/>
                      <a:pt x="5067" y="1457"/>
                      <a:pt x="5210" y="1457"/>
                    </a:cubicBezTo>
                    <a:cubicBezTo>
                      <a:pt x="5213" y="1473"/>
                      <a:pt x="5216" y="1490"/>
                      <a:pt x="5245" y="1509"/>
                    </a:cubicBezTo>
                    <a:cubicBezTo>
                      <a:pt x="6130" y="1677"/>
                      <a:pt x="7022" y="1861"/>
                      <a:pt x="7919" y="2074"/>
                    </a:cubicBezTo>
                    <a:cubicBezTo>
                      <a:pt x="8184" y="2139"/>
                      <a:pt x="8446" y="2201"/>
                      <a:pt x="8708" y="2265"/>
                    </a:cubicBezTo>
                    <a:cubicBezTo>
                      <a:pt x="8927" y="2320"/>
                      <a:pt x="9150" y="2378"/>
                      <a:pt x="9386" y="2436"/>
                    </a:cubicBezTo>
                    <a:cubicBezTo>
                      <a:pt x="9502" y="2465"/>
                      <a:pt x="9612" y="2462"/>
                      <a:pt x="9670" y="2469"/>
                    </a:cubicBezTo>
                    <a:cubicBezTo>
                      <a:pt x="9973" y="2578"/>
                      <a:pt x="10274" y="2685"/>
                      <a:pt x="10597" y="2801"/>
                    </a:cubicBezTo>
                    <a:cubicBezTo>
                      <a:pt x="10668" y="2818"/>
                      <a:pt x="10739" y="2833"/>
                      <a:pt x="10878" y="2863"/>
                    </a:cubicBezTo>
                    <a:cubicBezTo>
                      <a:pt x="10939" y="2898"/>
                      <a:pt x="11004" y="2934"/>
                      <a:pt x="11072" y="2966"/>
                    </a:cubicBezTo>
                    <a:cubicBezTo>
                      <a:pt x="11501" y="3114"/>
                      <a:pt x="11921" y="3276"/>
                      <a:pt x="12322" y="3453"/>
                    </a:cubicBezTo>
                    <a:lnTo>
                      <a:pt x="12322" y="3450"/>
                    </a:lnTo>
                    <a:cubicBezTo>
                      <a:pt x="12732" y="3612"/>
                      <a:pt x="13197" y="3864"/>
                      <a:pt x="13604" y="4112"/>
                    </a:cubicBezTo>
                    <a:cubicBezTo>
                      <a:pt x="14004" y="4371"/>
                      <a:pt x="14350" y="4620"/>
                      <a:pt x="14554" y="4768"/>
                    </a:cubicBezTo>
                    <a:cubicBezTo>
                      <a:pt x="14651" y="4891"/>
                      <a:pt x="14741" y="5033"/>
                      <a:pt x="14838" y="5185"/>
                    </a:cubicBezTo>
                    <a:cubicBezTo>
                      <a:pt x="15100" y="5534"/>
                      <a:pt x="15222" y="5889"/>
                      <a:pt x="15316" y="6393"/>
                    </a:cubicBezTo>
                    <a:cubicBezTo>
                      <a:pt x="15321" y="6404"/>
                      <a:pt x="15326" y="6408"/>
                      <a:pt x="15330" y="6408"/>
                    </a:cubicBezTo>
                    <a:cubicBezTo>
                      <a:pt x="15338" y="6408"/>
                      <a:pt x="15345" y="6391"/>
                      <a:pt x="15352" y="6386"/>
                    </a:cubicBezTo>
                    <a:cubicBezTo>
                      <a:pt x="15361" y="6448"/>
                      <a:pt x="15365" y="6480"/>
                      <a:pt x="15365" y="6509"/>
                    </a:cubicBezTo>
                    <a:lnTo>
                      <a:pt x="15365" y="6597"/>
                    </a:lnTo>
                    <a:cubicBezTo>
                      <a:pt x="15358" y="6625"/>
                      <a:pt x="15348" y="6655"/>
                      <a:pt x="15338" y="6677"/>
                    </a:cubicBezTo>
                    <a:cubicBezTo>
                      <a:pt x="15332" y="6722"/>
                      <a:pt x="15296" y="6767"/>
                      <a:pt x="15248" y="6767"/>
                    </a:cubicBezTo>
                    <a:cubicBezTo>
                      <a:pt x="15244" y="6767"/>
                      <a:pt x="15239" y="6768"/>
                      <a:pt x="15235" y="6768"/>
                    </a:cubicBezTo>
                    <a:cubicBezTo>
                      <a:pt x="15189" y="6768"/>
                      <a:pt x="15148" y="6750"/>
                      <a:pt x="15113" y="6732"/>
                    </a:cubicBezTo>
                    <a:lnTo>
                      <a:pt x="15113" y="6732"/>
                    </a:lnTo>
                    <a:cubicBezTo>
                      <a:pt x="15113" y="6732"/>
                      <a:pt x="15113" y="6733"/>
                      <a:pt x="15112" y="6733"/>
                    </a:cubicBezTo>
                    <a:cubicBezTo>
                      <a:pt x="15107" y="6733"/>
                      <a:pt x="15060" y="6718"/>
                      <a:pt x="15022" y="6706"/>
                    </a:cubicBezTo>
                    <a:cubicBezTo>
                      <a:pt x="14983" y="6693"/>
                      <a:pt x="14941" y="6680"/>
                      <a:pt x="14896" y="6667"/>
                    </a:cubicBezTo>
                    <a:cubicBezTo>
                      <a:pt x="14857" y="6631"/>
                      <a:pt x="14806" y="6590"/>
                      <a:pt x="14741" y="6548"/>
                    </a:cubicBezTo>
                    <a:cubicBezTo>
                      <a:pt x="14609" y="6476"/>
                      <a:pt x="14479" y="6403"/>
                      <a:pt x="14344" y="6321"/>
                    </a:cubicBezTo>
                    <a:cubicBezTo>
                      <a:pt x="13969" y="6093"/>
                      <a:pt x="13310" y="5695"/>
                      <a:pt x="12613" y="5272"/>
                    </a:cubicBezTo>
                    <a:cubicBezTo>
                      <a:pt x="12551" y="5249"/>
                      <a:pt x="12506" y="5230"/>
                      <a:pt x="12480" y="5211"/>
                    </a:cubicBezTo>
                    <a:cubicBezTo>
                      <a:pt x="12280" y="5085"/>
                      <a:pt x="12086" y="4965"/>
                      <a:pt x="11896" y="4845"/>
                    </a:cubicBezTo>
                    <a:cubicBezTo>
                      <a:pt x="11230" y="4452"/>
                      <a:pt x="10594" y="4109"/>
                      <a:pt x="10229" y="3935"/>
                    </a:cubicBezTo>
                    <a:cubicBezTo>
                      <a:pt x="10184" y="3913"/>
                      <a:pt x="10156" y="3904"/>
                      <a:pt x="10143" y="3904"/>
                    </a:cubicBezTo>
                    <a:cubicBezTo>
                      <a:pt x="10032" y="3904"/>
                      <a:pt x="10994" y="4604"/>
                      <a:pt x="10892" y="4604"/>
                    </a:cubicBezTo>
                    <a:cubicBezTo>
                      <a:pt x="10892" y="4604"/>
                      <a:pt x="10891" y="4604"/>
                      <a:pt x="10891" y="4604"/>
                    </a:cubicBezTo>
                    <a:cubicBezTo>
                      <a:pt x="10335" y="4497"/>
                      <a:pt x="9557" y="3945"/>
                      <a:pt x="8304" y="3508"/>
                    </a:cubicBezTo>
                    <a:cubicBezTo>
                      <a:pt x="8238" y="3485"/>
                      <a:pt x="8206" y="3476"/>
                      <a:pt x="8198" y="3476"/>
                    </a:cubicBezTo>
                    <a:cubicBezTo>
                      <a:pt x="8164" y="3476"/>
                      <a:pt x="8533" y="3639"/>
                      <a:pt x="8530" y="3670"/>
                    </a:cubicBezTo>
                    <a:cubicBezTo>
                      <a:pt x="8304" y="3647"/>
                      <a:pt x="7855" y="3499"/>
                      <a:pt x="7516" y="3421"/>
                    </a:cubicBezTo>
                    <a:lnTo>
                      <a:pt x="7516" y="3421"/>
                    </a:lnTo>
                    <a:cubicBezTo>
                      <a:pt x="9286" y="4131"/>
                      <a:pt x="10930" y="5111"/>
                      <a:pt x="12567" y="6112"/>
                    </a:cubicBezTo>
                    <a:cubicBezTo>
                      <a:pt x="11986" y="5731"/>
                      <a:pt x="11421" y="5359"/>
                      <a:pt x="10807" y="4955"/>
                    </a:cubicBezTo>
                    <a:lnTo>
                      <a:pt x="10807" y="4955"/>
                    </a:lnTo>
                    <a:cubicBezTo>
                      <a:pt x="11886" y="5598"/>
                      <a:pt x="12919" y="6315"/>
                      <a:pt x="14024" y="6965"/>
                    </a:cubicBezTo>
                    <a:cubicBezTo>
                      <a:pt x="13527" y="6697"/>
                      <a:pt x="13048" y="6403"/>
                      <a:pt x="12567" y="6112"/>
                    </a:cubicBezTo>
                    <a:lnTo>
                      <a:pt x="12567" y="6112"/>
                    </a:lnTo>
                    <a:cubicBezTo>
                      <a:pt x="12997" y="6386"/>
                      <a:pt x="13436" y="6664"/>
                      <a:pt x="13882" y="6929"/>
                    </a:cubicBezTo>
                    <a:cubicBezTo>
                      <a:pt x="14344" y="7178"/>
                      <a:pt x="14754" y="7472"/>
                      <a:pt x="15390" y="7585"/>
                    </a:cubicBezTo>
                    <a:cubicBezTo>
                      <a:pt x="15196" y="7581"/>
                      <a:pt x="14986" y="7517"/>
                      <a:pt x="14790" y="7449"/>
                    </a:cubicBezTo>
                    <a:cubicBezTo>
                      <a:pt x="14615" y="7384"/>
                      <a:pt x="14447" y="7310"/>
                      <a:pt x="14279" y="7229"/>
                    </a:cubicBezTo>
                    <a:cubicBezTo>
                      <a:pt x="13943" y="7068"/>
                      <a:pt x="13617" y="6880"/>
                      <a:pt x="13294" y="6690"/>
                    </a:cubicBezTo>
                    <a:lnTo>
                      <a:pt x="13294" y="6690"/>
                    </a:lnTo>
                    <a:cubicBezTo>
                      <a:pt x="13707" y="6941"/>
                      <a:pt x="14134" y="7197"/>
                      <a:pt x="14593" y="7414"/>
                    </a:cubicBezTo>
                    <a:cubicBezTo>
                      <a:pt x="14754" y="7491"/>
                      <a:pt x="14989" y="7604"/>
                      <a:pt x="15210" y="7652"/>
                    </a:cubicBezTo>
                    <a:cubicBezTo>
                      <a:pt x="15323" y="7679"/>
                      <a:pt x="15432" y="7693"/>
                      <a:pt x="15534" y="7693"/>
                    </a:cubicBezTo>
                    <a:cubicBezTo>
                      <a:pt x="15630" y="7693"/>
                      <a:pt x="15719" y="7681"/>
                      <a:pt x="15797" y="7655"/>
                    </a:cubicBezTo>
                    <a:lnTo>
                      <a:pt x="15797" y="7655"/>
                    </a:lnTo>
                    <a:cubicBezTo>
                      <a:pt x="15691" y="7694"/>
                      <a:pt x="15584" y="7710"/>
                      <a:pt x="15478" y="7710"/>
                    </a:cubicBezTo>
                    <a:cubicBezTo>
                      <a:pt x="15294" y="7710"/>
                      <a:pt x="15113" y="7662"/>
                      <a:pt x="14945" y="7607"/>
                    </a:cubicBezTo>
                    <a:cubicBezTo>
                      <a:pt x="14799" y="7562"/>
                      <a:pt x="14699" y="7520"/>
                      <a:pt x="14605" y="7481"/>
                    </a:cubicBezTo>
                    <a:cubicBezTo>
                      <a:pt x="14515" y="7442"/>
                      <a:pt x="14424" y="7400"/>
                      <a:pt x="14331" y="7362"/>
                    </a:cubicBezTo>
                    <a:lnTo>
                      <a:pt x="14331" y="7362"/>
                    </a:lnTo>
                    <a:cubicBezTo>
                      <a:pt x="14428" y="7407"/>
                      <a:pt x="14518" y="7459"/>
                      <a:pt x="14621" y="7503"/>
                    </a:cubicBezTo>
                    <a:lnTo>
                      <a:pt x="14773" y="7572"/>
                    </a:lnTo>
                    <a:lnTo>
                      <a:pt x="14977" y="7643"/>
                    </a:lnTo>
                    <a:cubicBezTo>
                      <a:pt x="15143" y="7698"/>
                      <a:pt x="15315" y="7737"/>
                      <a:pt x="15483" y="7737"/>
                    </a:cubicBezTo>
                    <a:cubicBezTo>
                      <a:pt x="15589" y="7737"/>
                      <a:pt x="15694" y="7721"/>
                      <a:pt x="15794" y="7685"/>
                    </a:cubicBezTo>
                    <a:cubicBezTo>
                      <a:pt x="16226" y="7519"/>
                      <a:pt x="16289" y="6991"/>
                      <a:pt x="16254" y="6558"/>
                    </a:cubicBezTo>
                    <a:lnTo>
                      <a:pt x="16254" y="6558"/>
                    </a:lnTo>
                    <a:cubicBezTo>
                      <a:pt x="16258" y="6589"/>
                      <a:pt x="16262" y="6619"/>
                      <a:pt x="16265" y="6648"/>
                    </a:cubicBezTo>
                    <a:cubicBezTo>
                      <a:pt x="16269" y="6813"/>
                      <a:pt x="16272" y="6977"/>
                      <a:pt x="16237" y="7135"/>
                    </a:cubicBezTo>
                    <a:cubicBezTo>
                      <a:pt x="16191" y="7445"/>
                      <a:pt x="15936" y="7736"/>
                      <a:pt x="15610" y="7759"/>
                    </a:cubicBezTo>
                    <a:cubicBezTo>
                      <a:pt x="15565" y="7767"/>
                      <a:pt x="15518" y="7770"/>
                      <a:pt x="15470" y="7770"/>
                    </a:cubicBezTo>
                    <a:cubicBezTo>
                      <a:pt x="15197" y="7770"/>
                      <a:pt x="14887" y="7659"/>
                      <a:pt x="14673" y="7569"/>
                    </a:cubicBezTo>
                    <a:cubicBezTo>
                      <a:pt x="14434" y="7465"/>
                      <a:pt x="14228" y="7345"/>
                      <a:pt x="14024" y="7223"/>
                    </a:cubicBezTo>
                    <a:lnTo>
                      <a:pt x="14024" y="7223"/>
                    </a:lnTo>
                    <a:cubicBezTo>
                      <a:pt x="14131" y="7271"/>
                      <a:pt x="14231" y="7317"/>
                      <a:pt x="14331" y="7362"/>
                    </a:cubicBezTo>
                    <a:cubicBezTo>
                      <a:pt x="12990" y="6625"/>
                      <a:pt x="11818" y="5792"/>
                      <a:pt x="10565" y="5081"/>
                    </a:cubicBezTo>
                    <a:lnTo>
                      <a:pt x="10565" y="5081"/>
                    </a:lnTo>
                    <a:cubicBezTo>
                      <a:pt x="11185" y="5540"/>
                      <a:pt x="12235" y="6069"/>
                      <a:pt x="12955" y="6603"/>
                    </a:cubicBezTo>
                    <a:cubicBezTo>
                      <a:pt x="11592" y="5798"/>
                      <a:pt x="10213" y="4891"/>
                      <a:pt x="8740" y="4209"/>
                    </a:cubicBezTo>
                    <a:cubicBezTo>
                      <a:pt x="7273" y="3518"/>
                      <a:pt x="5701" y="3043"/>
                      <a:pt x="4192" y="2708"/>
                    </a:cubicBezTo>
                    <a:lnTo>
                      <a:pt x="4192" y="2708"/>
                    </a:lnTo>
                    <a:cubicBezTo>
                      <a:pt x="5249" y="3001"/>
                      <a:pt x="6291" y="3331"/>
                      <a:pt x="7303" y="3760"/>
                    </a:cubicBezTo>
                    <a:cubicBezTo>
                      <a:pt x="7112" y="3680"/>
                      <a:pt x="6883" y="3605"/>
                      <a:pt x="6663" y="3531"/>
                    </a:cubicBezTo>
                    <a:lnTo>
                      <a:pt x="6663" y="3531"/>
                    </a:lnTo>
                    <a:cubicBezTo>
                      <a:pt x="7370" y="3790"/>
                      <a:pt x="8032" y="4038"/>
                      <a:pt x="8730" y="4371"/>
                    </a:cubicBezTo>
                    <a:lnTo>
                      <a:pt x="8721" y="4371"/>
                    </a:lnTo>
                    <a:cubicBezTo>
                      <a:pt x="10303" y="5107"/>
                      <a:pt x="11750" y="6138"/>
                      <a:pt x="13233" y="7090"/>
                    </a:cubicBezTo>
                    <a:cubicBezTo>
                      <a:pt x="12574" y="6816"/>
                      <a:pt x="12290" y="6467"/>
                      <a:pt x="11873" y="6212"/>
                    </a:cubicBezTo>
                    <a:cubicBezTo>
                      <a:pt x="10825" y="5596"/>
                      <a:pt x="9781" y="4968"/>
                      <a:pt x="8783" y="4501"/>
                    </a:cubicBezTo>
                    <a:lnTo>
                      <a:pt x="8783" y="4501"/>
                    </a:lnTo>
                    <a:cubicBezTo>
                      <a:pt x="9072" y="4635"/>
                      <a:pt x="9359" y="4778"/>
                      <a:pt x="9645" y="4930"/>
                    </a:cubicBezTo>
                    <a:lnTo>
                      <a:pt x="9645" y="4930"/>
                    </a:lnTo>
                    <a:cubicBezTo>
                      <a:pt x="9072" y="4623"/>
                      <a:pt x="8576" y="4373"/>
                      <a:pt x="7968" y="4090"/>
                    </a:cubicBezTo>
                    <a:lnTo>
                      <a:pt x="7968" y="4090"/>
                    </a:lnTo>
                    <a:cubicBezTo>
                      <a:pt x="8187" y="4138"/>
                      <a:pt x="8601" y="4361"/>
                      <a:pt x="8721" y="4371"/>
                    </a:cubicBezTo>
                    <a:cubicBezTo>
                      <a:pt x="7832" y="3951"/>
                      <a:pt x="6896" y="3618"/>
                      <a:pt x="5946" y="3366"/>
                    </a:cubicBezTo>
                    <a:cubicBezTo>
                      <a:pt x="5598" y="3271"/>
                      <a:pt x="5411" y="3235"/>
                      <a:pt x="5331" y="3235"/>
                    </a:cubicBezTo>
                    <a:cubicBezTo>
                      <a:pt x="5150" y="3235"/>
                      <a:pt x="5533" y="3423"/>
                      <a:pt x="5849" y="3521"/>
                    </a:cubicBezTo>
                    <a:cubicBezTo>
                      <a:pt x="6993" y="3880"/>
                      <a:pt x="8049" y="4303"/>
                      <a:pt x="9024" y="4807"/>
                    </a:cubicBezTo>
                    <a:cubicBezTo>
                      <a:pt x="10012" y="5317"/>
                      <a:pt x="10959" y="5895"/>
                      <a:pt x="11947" y="6467"/>
                    </a:cubicBezTo>
                    <a:cubicBezTo>
                      <a:pt x="12442" y="6745"/>
                      <a:pt x="12916" y="7007"/>
                      <a:pt x="13381" y="7268"/>
                    </a:cubicBezTo>
                    <a:cubicBezTo>
                      <a:pt x="13627" y="7403"/>
                      <a:pt x="13879" y="7536"/>
                      <a:pt x="14144" y="7665"/>
                    </a:cubicBezTo>
                    <a:cubicBezTo>
                      <a:pt x="14276" y="7727"/>
                      <a:pt x="14408" y="7791"/>
                      <a:pt x="14560" y="7849"/>
                    </a:cubicBezTo>
                    <a:cubicBezTo>
                      <a:pt x="14615" y="7876"/>
                      <a:pt x="14741" y="7914"/>
                      <a:pt x="14864" y="7953"/>
                    </a:cubicBezTo>
                    <a:cubicBezTo>
                      <a:pt x="14980" y="7998"/>
                      <a:pt x="15100" y="8017"/>
                      <a:pt x="15219" y="8037"/>
                    </a:cubicBezTo>
                    <a:cubicBezTo>
                      <a:pt x="15309" y="8054"/>
                      <a:pt x="15401" y="8064"/>
                      <a:pt x="15494" y="8064"/>
                    </a:cubicBezTo>
                    <a:cubicBezTo>
                      <a:pt x="15676" y="8064"/>
                      <a:pt x="15859" y="8027"/>
                      <a:pt x="16024" y="7937"/>
                    </a:cubicBezTo>
                    <a:cubicBezTo>
                      <a:pt x="16282" y="7801"/>
                      <a:pt x="16446" y="7539"/>
                      <a:pt x="16524" y="7271"/>
                    </a:cubicBezTo>
                    <a:cubicBezTo>
                      <a:pt x="16556" y="7132"/>
                      <a:pt x="16582" y="6993"/>
                      <a:pt x="16572" y="6848"/>
                    </a:cubicBezTo>
                    <a:cubicBezTo>
                      <a:pt x="16575" y="6777"/>
                      <a:pt x="16575" y="6706"/>
                      <a:pt x="16575" y="6638"/>
                    </a:cubicBezTo>
                    <a:cubicBezTo>
                      <a:pt x="16569" y="6583"/>
                      <a:pt x="16562" y="6525"/>
                      <a:pt x="16556" y="6473"/>
                    </a:cubicBezTo>
                    <a:cubicBezTo>
                      <a:pt x="16531" y="6235"/>
                      <a:pt x="16498" y="6128"/>
                      <a:pt x="16472" y="6028"/>
                    </a:cubicBezTo>
                    <a:cubicBezTo>
                      <a:pt x="16401" y="5776"/>
                      <a:pt x="16324" y="5540"/>
                      <a:pt x="16188" y="5252"/>
                    </a:cubicBezTo>
                    <a:cubicBezTo>
                      <a:pt x="16133" y="5111"/>
                      <a:pt x="16049" y="4991"/>
                      <a:pt x="15969" y="4872"/>
                    </a:cubicBezTo>
                    <a:cubicBezTo>
                      <a:pt x="15888" y="4749"/>
                      <a:pt x="15810" y="4626"/>
                      <a:pt x="15710" y="4526"/>
                    </a:cubicBezTo>
                    <a:cubicBezTo>
                      <a:pt x="15345" y="4080"/>
                      <a:pt x="14893" y="3767"/>
                      <a:pt x="14438" y="3476"/>
                    </a:cubicBezTo>
                    <a:cubicBezTo>
                      <a:pt x="13510" y="2918"/>
                      <a:pt x="12503" y="2523"/>
                      <a:pt x="11446" y="2187"/>
                    </a:cubicBezTo>
                    <a:cubicBezTo>
                      <a:pt x="9566" y="1554"/>
                      <a:pt x="7490" y="1166"/>
                      <a:pt x="5504" y="844"/>
                    </a:cubicBezTo>
                    <a:cubicBezTo>
                      <a:pt x="3511" y="527"/>
                      <a:pt x="1612" y="279"/>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49" name="Google Shape;749;p35"/>
              <p:cNvSpPr/>
              <p:nvPr/>
            </p:nvSpPr>
            <p:spPr>
              <a:xfrm>
                <a:off x="5251100" y="3994150"/>
                <a:ext cx="28025" cy="14625"/>
              </a:xfrm>
              <a:custGeom>
                <a:rect b="b" l="l" r="r" t="t"/>
                <a:pathLst>
                  <a:path extrusionOk="0" h="585" w="1121">
                    <a:moveTo>
                      <a:pt x="1" y="0"/>
                    </a:moveTo>
                    <a:lnTo>
                      <a:pt x="1" y="0"/>
                    </a:lnTo>
                    <a:cubicBezTo>
                      <a:pt x="384" y="181"/>
                      <a:pt x="763" y="371"/>
                      <a:pt x="1121" y="584"/>
                    </a:cubicBezTo>
                    <a:cubicBezTo>
                      <a:pt x="804" y="329"/>
                      <a:pt x="420" y="17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50" name="Google Shape;750;p35"/>
              <p:cNvSpPr/>
              <p:nvPr/>
            </p:nvSpPr>
            <p:spPr>
              <a:xfrm>
                <a:off x="5185225" y="3998100"/>
                <a:ext cx="74625" cy="42650"/>
              </a:xfrm>
              <a:custGeom>
                <a:rect b="b" l="l" r="r" t="t"/>
                <a:pathLst>
                  <a:path extrusionOk="0" h="1706" w="2985">
                    <a:moveTo>
                      <a:pt x="0" y="0"/>
                    </a:moveTo>
                    <a:cubicBezTo>
                      <a:pt x="194" y="106"/>
                      <a:pt x="358" y="223"/>
                      <a:pt x="504" y="330"/>
                    </a:cubicBezTo>
                    <a:cubicBezTo>
                      <a:pt x="1072" y="507"/>
                      <a:pt x="2202" y="1234"/>
                      <a:pt x="2984" y="1706"/>
                    </a:cubicBezTo>
                    <a:lnTo>
                      <a:pt x="2984" y="1702"/>
                    </a:lnTo>
                    <a:cubicBezTo>
                      <a:pt x="2012" y="1099"/>
                      <a:pt x="1036" y="513"/>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51" name="Google Shape;751;p35"/>
              <p:cNvSpPr/>
              <p:nvPr/>
            </p:nvSpPr>
            <p:spPr>
              <a:xfrm>
                <a:off x="5300900" y="4023775"/>
                <a:ext cx="1325" cy="725"/>
              </a:xfrm>
              <a:custGeom>
                <a:rect b="b" l="l" r="r" t="t"/>
                <a:pathLst>
                  <a:path extrusionOk="0" h="29" w="53">
                    <a:moveTo>
                      <a:pt x="1" y="0"/>
                    </a:moveTo>
                    <a:lnTo>
                      <a:pt x="1" y="3"/>
                    </a:lnTo>
                    <a:lnTo>
                      <a:pt x="53" y="29"/>
                    </a:lnTo>
                    <a:cubicBezTo>
                      <a:pt x="33" y="17"/>
                      <a:pt x="17" y="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52" name="Google Shape;752;p35"/>
              <p:cNvSpPr/>
              <p:nvPr/>
            </p:nvSpPr>
            <p:spPr>
              <a:xfrm>
                <a:off x="5139275" y="3996975"/>
                <a:ext cx="19225" cy="7450"/>
              </a:xfrm>
              <a:custGeom>
                <a:rect b="b" l="l" r="r" t="t"/>
                <a:pathLst>
                  <a:path extrusionOk="0" h="298" w="769">
                    <a:moveTo>
                      <a:pt x="0" y="0"/>
                    </a:moveTo>
                    <a:lnTo>
                      <a:pt x="100" y="42"/>
                    </a:lnTo>
                    <a:cubicBezTo>
                      <a:pt x="333" y="136"/>
                      <a:pt x="562" y="223"/>
                      <a:pt x="768" y="297"/>
                    </a:cubicBezTo>
                    <a:cubicBezTo>
                      <a:pt x="513" y="197"/>
                      <a:pt x="258" y="10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53" name="Google Shape;753;p35"/>
              <p:cNvSpPr/>
              <p:nvPr/>
            </p:nvSpPr>
            <p:spPr>
              <a:xfrm>
                <a:off x="4980350" y="3949325"/>
                <a:ext cx="91675" cy="24400"/>
              </a:xfrm>
              <a:custGeom>
                <a:rect b="b" l="l" r="r" t="t"/>
                <a:pathLst>
                  <a:path extrusionOk="0" h="976" w="3667">
                    <a:moveTo>
                      <a:pt x="1" y="0"/>
                    </a:moveTo>
                    <a:lnTo>
                      <a:pt x="1" y="0"/>
                    </a:lnTo>
                    <a:cubicBezTo>
                      <a:pt x="650" y="188"/>
                      <a:pt x="1335" y="368"/>
                      <a:pt x="2036" y="556"/>
                    </a:cubicBezTo>
                    <a:cubicBezTo>
                      <a:pt x="2578" y="688"/>
                      <a:pt x="3124" y="827"/>
                      <a:pt x="3666" y="976"/>
                    </a:cubicBezTo>
                    <a:cubicBezTo>
                      <a:pt x="2446" y="604"/>
                      <a:pt x="1222" y="28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54" name="Google Shape;754;p35"/>
              <p:cNvSpPr/>
              <p:nvPr/>
            </p:nvSpPr>
            <p:spPr>
              <a:xfrm>
                <a:off x="5131100" y="3975000"/>
                <a:ext cx="16825" cy="7350"/>
              </a:xfrm>
              <a:custGeom>
                <a:rect b="b" l="l" r="r" t="t"/>
                <a:pathLst>
                  <a:path extrusionOk="0" h="294" w="673">
                    <a:moveTo>
                      <a:pt x="1" y="0"/>
                    </a:moveTo>
                    <a:lnTo>
                      <a:pt x="1" y="0"/>
                    </a:lnTo>
                    <a:cubicBezTo>
                      <a:pt x="220" y="97"/>
                      <a:pt x="446" y="201"/>
                      <a:pt x="657" y="294"/>
                    </a:cubicBezTo>
                    <a:cubicBezTo>
                      <a:pt x="657" y="283"/>
                      <a:pt x="633" y="258"/>
                      <a:pt x="661" y="258"/>
                    </a:cubicBezTo>
                    <a:cubicBezTo>
                      <a:pt x="664" y="258"/>
                      <a:pt x="668" y="258"/>
                      <a:pt x="673" y="259"/>
                    </a:cubicBezTo>
                    <a:cubicBezTo>
                      <a:pt x="450" y="175"/>
                      <a:pt x="227" y="8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55" name="Google Shape;755;p35"/>
              <p:cNvSpPr/>
              <p:nvPr/>
            </p:nvSpPr>
            <p:spPr>
              <a:xfrm>
                <a:off x="5190775" y="4019325"/>
                <a:ext cx="9875" cy="4400"/>
              </a:xfrm>
              <a:custGeom>
                <a:rect b="b" l="l" r="r" t="t"/>
                <a:pathLst>
                  <a:path extrusionOk="0" h="176" w="395">
                    <a:moveTo>
                      <a:pt x="0" y="1"/>
                    </a:moveTo>
                    <a:lnTo>
                      <a:pt x="149" y="78"/>
                    </a:lnTo>
                    <a:cubicBezTo>
                      <a:pt x="236" y="114"/>
                      <a:pt x="340" y="153"/>
                      <a:pt x="394" y="175"/>
                    </a:cubicBezTo>
                    <a:cubicBezTo>
                      <a:pt x="262" y="117"/>
                      <a:pt x="130" y="5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56" name="Google Shape;756;p35"/>
              <p:cNvSpPr/>
              <p:nvPr/>
            </p:nvSpPr>
            <p:spPr>
              <a:xfrm>
                <a:off x="5087825" y="3959975"/>
                <a:ext cx="12525" cy="4075"/>
              </a:xfrm>
              <a:custGeom>
                <a:rect b="b" l="l" r="r" t="t"/>
                <a:pathLst>
                  <a:path extrusionOk="0" h="163" w="501">
                    <a:moveTo>
                      <a:pt x="1" y="0"/>
                    </a:moveTo>
                    <a:lnTo>
                      <a:pt x="1" y="0"/>
                    </a:lnTo>
                    <a:cubicBezTo>
                      <a:pt x="78" y="33"/>
                      <a:pt x="146" y="69"/>
                      <a:pt x="195" y="100"/>
                    </a:cubicBezTo>
                    <a:cubicBezTo>
                      <a:pt x="298" y="117"/>
                      <a:pt x="398" y="139"/>
                      <a:pt x="501" y="162"/>
                    </a:cubicBezTo>
                    <a:cubicBezTo>
                      <a:pt x="333" y="107"/>
                      <a:pt x="168" y="52"/>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57" name="Google Shape;757;p35"/>
              <p:cNvSpPr/>
              <p:nvPr/>
            </p:nvSpPr>
            <p:spPr>
              <a:xfrm>
                <a:off x="5005375" y="3938250"/>
                <a:ext cx="20375" cy="4625"/>
              </a:xfrm>
              <a:custGeom>
                <a:rect b="b" l="l" r="r" t="t"/>
                <a:pathLst>
                  <a:path extrusionOk="0" h="185" w="815">
                    <a:moveTo>
                      <a:pt x="0" y="0"/>
                    </a:moveTo>
                    <a:cubicBezTo>
                      <a:pt x="217" y="55"/>
                      <a:pt x="440" y="111"/>
                      <a:pt x="673" y="169"/>
                    </a:cubicBezTo>
                    <a:cubicBezTo>
                      <a:pt x="698" y="179"/>
                      <a:pt x="750" y="182"/>
                      <a:pt x="814" y="185"/>
                    </a:cubicBezTo>
                    <a:cubicBezTo>
                      <a:pt x="543" y="124"/>
                      <a:pt x="269" y="62"/>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58" name="Google Shape;758;p35"/>
            <p:cNvGrpSpPr/>
            <p:nvPr/>
          </p:nvGrpSpPr>
          <p:grpSpPr>
            <a:xfrm flipH="1" rot="2369144">
              <a:off x="6731648" y="2911941"/>
              <a:ext cx="253406" cy="337557"/>
              <a:chOff x="980575" y="843025"/>
              <a:chExt cx="253400" cy="337550"/>
            </a:xfrm>
          </p:grpSpPr>
          <p:sp>
            <p:nvSpPr>
              <p:cNvPr id="759" name="Google Shape;759;p35"/>
              <p:cNvSpPr/>
              <p:nvPr/>
            </p:nvSpPr>
            <p:spPr>
              <a:xfrm>
                <a:off x="984175" y="854025"/>
                <a:ext cx="249650" cy="326025"/>
              </a:xfrm>
              <a:custGeom>
                <a:rect b="b" l="l" r="r" t="t"/>
                <a:pathLst>
                  <a:path extrusionOk="0" h="13041" w="9986">
                    <a:moveTo>
                      <a:pt x="4882" y="0"/>
                    </a:moveTo>
                    <a:cubicBezTo>
                      <a:pt x="2515" y="0"/>
                      <a:pt x="0" y="1658"/>
                      <a:pt x="370" y="5444"/>
                    </a:cubicBezTo>
                    <a:cubicBezTo>
                      <a:pt x="1045" y="12324"/>
                      <a:pt x="9985" y="13041"/>
                      <a:pt x="9985" y="13041"/>
                    </a:cubicBezTo>
                    <a:cubicBezTo>
                      <a:pt x="5273" y="9155"/>
                      <a:pt x="8929" y="7411"/>
                      <a:pt x="8736" y="3060"/>
                    </a:cubicBezTo>
                    <a:cubicBezTo>
                      <a:pt x="8649" y="1105"/>
                      <a:pt x="6814" y="0"/>
                      <a:pt x="48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0" name="Google Shape;760;p35"/>
              <p:cNvSpPr/>
              <p:nvPr/>
            </p:nvSpPr>
            <p:spPr>
              <a:xfrm>
                <a:off x="1009325" y="1027900"/>
                <a:ext cx="425" cy="1100"/>
              </a:xfrm>
              <a:custGeom>
                <a:rect b="b" l="l" r="r" t="t"/>
                <a:pathLst>
                  <a:path extrusionOk="0" h="44" w="17">
                    <a:moveTo>
                      <a:pt x="0" y="1"/>
                    </a:moveTo>
                    <a:cubicBezTo>
                      <a:pt x="7" y="17"/>
                      <a:pt x="10" y="27"/>
                      <a:pt x="17" y="43"/>
                    </a:cubicBez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1" name="Google Shape;761;p35"/>
              <p:cNvSpPr/>
              <p:nvPr/>
            </p:nvSpPr>
            <p:spPr>
              <a:xfrm>
                <a:off x="1003600" y="881925"/>
                <a:ext cx="10025" cy="17225"/>
              </a:xfrm>
              <a:custGeom>
                <a:rect b="b" l="l" r="r" t="t"/>
                <a:pathLst>
                  <a:path extrusionOk="0" h="689" w="401">
                    <a:moveTo>
                      <a:pt x="401" y="0"/>
                    </a:moveTo>
                    <a:lnTo>
                      <a:pt x="401" y="0"/>
                    </a:lnTo>
                    <a:cubicBezTo>
                      <a:pt x="333" y="91"/>
                      <a:pt x="258" y="178"/>
                      <a:pt x="203" y="275"/>
                    </a:cubicBezTo>
                    <a:cubicBezTo>
                      <a:pt x="205" y="269"/>
                      <a:pt x="205" y="266"/>
                      <a:pt x="204" y="266"/>
                    </a:cubicBezTo>
                    <a:cubicBezTo>
                      <a:pt x="197" y="266"/>
                      <a:pt x="157" y="317"/>
                      <a:pt x="149" y="317"/>
                    </a:cubicBezTo>
                    <a:cubicBezTo>
                      <a:pt x="147" y="317"/>
                      <a:pt x="148" y="312"/>
                      <a:pt x="155" y="297"/>
                    </a:cubicBezTo>
                    <a:lnTo>
                      <a:pt x="155" y="297"/>
                    </a:lnTo>
                    <a:cubicBezTo>
                      <a:pt x="140" y="318"/>
                      <a:pt x="84" y="401"/>
                      <a:pt x="92" y="401"/>
                    </a:cubicBezTo>
                    <a:cubicBezTo>
                      <a:pt x="93" y="401"/>
                      <a:pt x="94" y="400"/>
                      <a:pt x="97" y="398"/>
                    </a:cubicBezTo>
                    <a:lnTo>
                      <a:pt x="139" y="343"/>
                    </a:lnTo>
                    <a:lnTo>
                      <a:pt x="139" y="343"/>
                    </a:lnTo>
                    <a:cubicBezTo>
                      <a:pt x="67" y="510"/>
                      <a:pt x="133" y="427"/>
                      <a:pt x="0" y="689"/>
                    </a:cubicBezTo>
                    <a:cubicBezTo>
                      <a:pt x="113" y="546"/>
                      <a:pt x="152" y="478"/>
                      <a:pt x="191" y="388"/>
                    </a:cubicBezTo>
                    <a:cubicBezTo>
                      <a:pt x="210" y="359"/>
                      <a:pt x="226" y="336"/>
                      <a:pt x="239" y="313"/>
                    </a:cubicBezTo>
                    <a:cubicBezTo>
                      <a:pt x="278" y="227"/>
                      <a:pt x="326" y="146"/>
                      <a:pt x="374" y="65"/>
                    </a:cubicBezTo>
                    <a:lnTo>
                      <a:pt x="4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2" name="Google Shape;762;p35"/>
              <p:cNvSpPr/>
              <p:nvPr/>
            </p:nvSpPr>
            <p:spPr>
              <a:xfrm>
                <a:off x="996650" y="957000"/>
                <a:ext cx="26625" cy="94600"/>
              </a:xfrm>
              <a:custGeom>
                <a:rect b="b" l="l" r="r" t="t"/>
                <a:pathLst>
                  <a:path extrusionOk="0" h="3784" w="1065">
                    <a:moveTo>
                      <a:pt x="921" y="3454"/>
                    </a:moveTo>
                    <a:cubicBezTo>
                      <a:pt x="921" y="3462"/>
                      <a:pt x="923" y="3473"/>
                      <a:pt x="926" y="3485"/>
                    </a:cubicBezTo>
                    <a:lnTo>
                      <a:pt x="926" y="3485"/>
                    </a:lnTo>
                    <a:cubicBezTo>
                      <a:pt x="926" y="3477"/>
                      <a:pt x="923" y="3464"/>
                      <a:pt x="921" y="3454"/>
                    </a:cubicBezTo>
                    <a:close/>
                    <a:moveTo>
                      <a:pt x="97" y="1"/>
                    </a:moveTo>
                    <a:cubicBezTo>
                      <a:pt x="97" y="37"/>
                      <a:pt x="97" y="72"/>
                      <a:pt x="94" y="111"/>
                    </a:cubicBezTo>
                    <a:cubicBezTo>
                      <a:pt x="71" y="154"/>
                      <a:pt x="61" y="187"/>
                      <a:pt x="53" y="187"/>
                    </a:cubicBezTo>
                    <a:cubicBezTo>
                      <a:pt x="45" y="187"/>
                      <a:pt x="40" y="160"/>
                      <a:pt x="29" y="89"/>
                    </a:cubicBezTo>
                    <a:lnTo>
                      <a:pt x="29" y="89"/>
                    </a:lnTo>
                    <a:cubicBezTo>
                      <a:pt x="35" y="234"/>
                      <a:pt x="74" y="182"/>
                      <a:pt x="68" y="399"/>
                    </a:cubicBezTo>
                    <a:cubicBezTo>
                      <a:pt x="61" y="362"/>
                      <a:pt x="49" y="337"/>
                      <a:pt x="37" y="337"/>
                    </a:cubicBezTo>
                    <a:cubicBezTo>
                      <a:pt x="22" y="337"/>
                      <a:pt x="6" y="381"/>
                      <a:pt x="1" y="502"/>
                    </a:cubicBezTo>
                    <a:cubicBezTo>
                      <a:pt x="29" y="1031"/>
                      <a:pt x="175" y="1371"/>
                      <a:pt x="297" y="1836"/>
                    </a:cubicBezTo>
                    <a:cubicBezTo>
                      <a:pt x="265" y="1861"/>
                      <a:pt x="362" y="2226"/>
                      <a:pt x="394" y="2410"/>
                    </a:cubicBezTo>
                    <a:cubicBezTo>
                      <a:pt x="349" y="2349"/>
                      <a:pt x="311" y="2216"/>
                      <a:pt x="272" y="2078"/>
                    </a:cubicBezTo>
                    <a:lnTo>
                      <a:pt x="272" y="2078"/>
                    </a:lnTo>
                    <a:cubicBezTo>
                      <a:pt x="291" y="2165"/>
                      <a:pt x="323" y="2317"/>
                      <a:pt x="345" y="2430"/>
                    </a:cubicBezTo>
                    <a:lnTo>
                      <a:pt x="414" y="2459"/>
                    </a:lnTo>
                    <a:cubicBezTo>
                      <a:pt x="463" y="2610"/>
                      <a:pt x="474" y="2657"/>
                      <a:pt x="468" y="2657"/>
                    </a:cubicBezTo>
                    <a:cubicBezTo>
                      <a:pt x="462" y="2657"/>
                      <a:pt x="445" y="2624"/>
                      <a:pt x="427" y="2592"/>
                    </a:cubicBezTo>
                    <a:cubicBezTo>
                      <a:pt x="407" y="2558"/>
                      <a:pt x="389" y="2525"/>
                      <a:pt x="383" y="2525"/>
                    </a:cubicBezTo>
                    <a:cubicBezTo>
                      <a:pt x="379" y="2525"/>
                      <a:pt x="381" y="2540"/>
                      <a:pt x="391" y="2578"/>
                    </a:cubicBezTo>
                    <a:cubicBezTo>
                      <a:pt x="439" y="2714"/>
                      <a:pt x="475" y="2756"/>
                      <a:pt x="507" y="2837"/>
                    </a:cubicBezTo>
                    <a:cubicBezTo>
                      <a:pt x="452" y="2683"/>
                      <a:pt x="454" y="2660"/>
                      <a:pt x="469" y="2660"/>
                    </a:cubicBezTo>
                    <a:cubicBezTo>
                      <a:pt x="473" y="2660"/>
                      <a:pt x="477" y="2661"/>
                      <a:pt x="481" y="2662"/>
                    </a:cubicBezTo>
                    <a:cubicBezTo>
                      <a:pt x="485" y="2663"/>
                      <a:pt x="490" y="2665"/>
                      <a:pt x="494" y="2665"/>
                    </a:cubicBezTo>
                    <a:cubicBezTo>
                      <a:pt x="511" y="2665"/>
                      <a:pt x="517" y="2640"/>
                      <a:pt x="462" y="2482"/>
                    </a:cubicBezTo>
                    <a:lnTo>
                      <a:pt x="462" y="2482"/>
                    </a:lnTo>
                    <a:cubicBezTo>
                      <a:pt x="520" y="2526"/>
                      <a:pt x="591" y="2750"/>
                      <a:pt x="624" y="2882"/>
                    </a:cubicBezTo>
                    <a:cubicBezTo>
                      <a:pt x="625" y="2918"/>
                      <a:pt x="623" y="2932"/>
                      <a:pt x="617" y="2932"/>
                    </a:cubicBezTo>
                    <a:cubicBezTo>
                      <a:pt x="598" y="2932"/>
                      <a:pt x="545" y="2758"/>
                      <a:pt x="507" y="2740"/>
                    </a:cubicBezTo>
                    <a:lnTo>
                      <a:pt x="507" y="2740"/>
                    </a:lnTo>
                    <a:cubicBezTo>
                      <a:pt x="563" y="2895"/>
                      <a:pt x="563" y="2866"/>
                      <a:pt x="601" y="2924"/>
                    </a:cubicBezTo>
                    <a:cubicBezTo>
                      <a:pt x="685" y="3166"/>
                      <a:pt x="837" y="3399"/>
                      <a:pt x="856" y="3557"/>
                    </a:cubicBezTo>
                    <a:cubicBezTo>
                      <a:pt x="946" y="3719"/>
                      <a:pt x="959" y="3699"/>
                      <a:pt x="1024" y="3783"/>
                    </a:cubicBezTo>
                    <a:cubicBezTo>
                      <a:pt x="1064" y="3783"/>
                      <a:pt x="952" y="3583"/>
                      <a:pt x="926" y="3485"/>
                    </a:cubicBezTo>
                    <a:lnTo>
                      <a:pt x="926" y="3485"/>
                    </a:lnTo>
                    <a:cubicBezTo>
                      <a:pt x="926" y="3490"/>
                      <a:pt x="925" y="3493"/>
                      <a:pt x="922" y="3493"/>
                    </a:cubicBezTo>
                    <a:cubicBezTo>
                      <a:pt x="922" y="3493"/>
                      <a:pt x="921" y="3493"/>
                      <a:pt x="921" y="3492"/>
                    </a:cubicBezTo>
                    <a:cubicBezTo>
                      <a:pt x="898" y="3444"/>
                      <a:pt x="882" y="3395"/>
                      <a:pt x="866" y="3344"/>
                    </a:cubicBezTo>
                    <a:lnTo>
                      <a:pt x="866" y="3344"/>
                    </a:lnTo>
                    <a:cubicBezTo>
                      <a:pt x="878" y="3389"/>
                      <a:pt x="879" y="3405"/>
                      <a:pt x="872" y="3405"/>
                    </a:cubicBezTo>
                    <a:cubicBezTo>
                      <a:pt x="858" y="3405"/>
                      <a:pt x="808" y="3319"/>
                      <a:pt x="785" y="3270"/>
                    </a:cubicBezTo>
                    <a:cubicBezTo>
                      <a:pt x="763" y="3217"/>
                      <a:pt x="721" y="3117"/>
                      <a:pt x="731" y="3117"/>
                    </a:cubicBezTo>
                    <a:cubicBezTo>
                      <a:pt x="732" y="3117"/>
                      <a:pt x="732" y="3117"/>
                      <a:pt x="733" y="3118"/>
                    </a:cubicBezTo>
                    <a:lnTo>
                      <a:pt x="776" y="3195"/>
                    </a:lnTo>
                    <a:cubicBezTo>
                      <a:pt x="746" y="3085"/>
                      <a:pt x="646" y="2976"/>
                      <a:pt x="636" y="2853"/>
                    </a:cubicBezTo>
                    <a:cubicBezTo>
                      <a:pt x="637" y="2852"/>
                      <a:pt x="638" y="2851"/>
                      <a:pt x="639" y="2851"/>
                    </a:cubicBezTo>
                    <a:cubicBezTo>
                      <a:pt x="647" y="2851"/>
                      <a:pt x="663" y="2886"/>
                      <a:pt x="669" y="2888"/>
                    </a:cubicBezTo>
                    <a:cubicBezTo>
                      <a:pt x="601" y="2769"/>
                      <a:pt x="566" y="2643"/>
                      <a:pt x="485" y="2459"/>
                    </a:cubicBezTo>
                    <a:lnTo>
                      <a:pt x="485" y="2459"/>
                    </a:lnTo>
                    <a:lnTo>
                      <a:pt x="559" y="2559"/>
                    </a:lnTo>
                    <a:cubicBezTo>
                      <a:pt x="462" y="2420"/>
                      <a:pt x="400" y="2055"/>
                      <a:pt x="378" y="1806"/>
                    </a:cubicBezTo>
                    <a:cubicBezTo>
                      <a:pt x="376" y="1830"/>
                      <a:pt x="375" y="1867"/>
                      <a:pt x="370" y="1867"/>
                    </a:cubicBezTo>
                    <a:cubicBezTo>
                      <a:pt x="369" y="1867"/>
                      <a:pt x="367" y="1864"/>
                      <a:pt x="365" y="1858"/>
                    </a:cubicBezTo>
                    <a:cubicBezTo>
                      <a:pt x="339" y="1739"/>
                      <a:pt x="342" y="1643"/>
                      <a:pt x="361" y="1643"/>
                    </a:cubicBezTo>
                    <a:cubicBezTo>
                      <a:pt x="366" y="1643"/>
                      <a:pt x="372" y="1648"/>
                      <a:pt x="378" y="1661"/>
                    </a:cubicBezTo>
                    <a:cubicBezTo>
                      <a:pt x="352" y="1590"/>
                      <a:pt x="339" y="1454"/>
                      <a:pt x="326" y="1309"/>
                    </a:cubicBezTo>
                    <a:cubicBezTo>
                      <a:pt x="320" y="1167"/>
                      <a:pt x="317" y="1015"/>
                      <a:pt x="287" y="918"/>
                    </a:cubicBezTo>
                    <a:cubicBezTo>
                      <a:pt x="239" y="770"/>
                      <a:pt x="204" y="618"/>
                      <a:pt x="178" y="466"/>
                    </a:cubicBezTo>
                    <a:cubicBezTo>
                      <a:pt x="149" y="314"/>
                      <a:pt x="107" y="156"/>
                      <a:pt x="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3" name="Google Shape;763;p35"/>
              <p:cNvSpPr/>
              <p:nvPr/>
            </p:nvSpPr>
            <p:spPr>
              <a:xfrm>
                <a:off x="1021025" y="1066350"/>
                <a:ext cx="850" cy="1000"/>
              </a:xfrm>
              <a:custGeom>
                <a:rect b="b" l="l" r="r" t="t"/>
                <a:pathLst>
                  <a:path extrusionOk="0" h="40" w="34">
                    <a:moveTo>
                      <a:pt x="1" y="0"/>
                    </a:moveTo>
                    <a:lnTo>
                      <a:pt x="33" y="39"/>
                    </a:lnTo>
                    <a:cubicBezTo>
                      <a:pt x="17" y="13"/>
                      <a:pt x="7" y="4"/>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4" name="Google Shape;764;p35"/>
              <p:cNvSpPr/>
              <p:nvPr/>
            </p:nvSpPr>
            <p:spPr>
              <a:xfrm>
                <a:off x="998225" y="989450"/>
                <a:ext cx="14275" cy="51200"/>
              </a:xfrm>
              <a:custGeom>
                <a:rect b="b" l="l" r="r" t="t"/>
                <a:pathLst>
                  <a:path extrusionOk="0" h="2048" w="571">
                    <a:moveTo>
                      <a:pt x="7" y="0"/>
                    </a:moveTo>
                    <a:cubicBezTo>
                      <a:pt x="1" y="0"/>
                      <a:pt x="2" y="30"/>
                      <a:pt x="25" y="140"/>
                    </a:cubicBezTo>
                    <a:lnTo>
                      <a:pt x="25" y="140"/>
                    </a:lnTo>
                    <a:cubicBezTo>
                      <a:pt x="23" y="133"/>
                      <a:pt x="20" y="138"/>
                      <a:pt x="18" y="121"/>
                    </a:cubicBezTo>
                    <a:lnTo>
                      <a:pt x="18" y="121"/>
                    </a:lnTo>
                    <a:cubicBezTo>
                      <a:pt x="21" y="308"/>
                      <a:pt x="66" y="376"/>
                      <a:pt x="89" y="535"/>
                    </a:cubicBezTo>
                    <a:cubicBezTo>
                      <a:pt x="89" y="551"/>
                      <a:pt x="87" y="557"/>
                      <a:pt x="85" y="557"/>
                    </a:cubicBezTo>
                    <a:cubicBezTo>
                      <a:pt x="81" y="557"/>
                      <a:pt x="73" y="531"/>
                      <a:pt x="66" y="505"/>
                    </a:cubicBezTo>
                    <a:cubicBezTo>
                      <a:pt x="60" y="479"/>
                      <a:pt x="53" y="453"/>
                      <a:pt x="51" y="453"/>
                    </a:cubicBezTo>
                    <a:cubicBezTo>
                      <a:pt x="49" y="453"/>
                      <a:pt x="49" y="458"/>
                      <a:pt x="50" y="473"/>
                    </a:cubicBezTo>
                    <a:cubicBezTo>
                      <a:pt x="82" y="665"/>
                      <a:pt x="155" y="1065"/>
                      <a:pt x="204" y="1065"/>
                    </a:cubicBezTo>
                    <a:cubicBezTo>
                      <a:pt x="206" y="1065"/>
                      <a:pt x="207" y="1065"/>
                      <a:pt x="209" y="1064"/>
                    </a:cubicBezTo>
                    <a:cubicBezTo>
                      <a:pt x="244" y="1203"/>
                      <a:pt x="237" y="1225"/>
                      <a:pt x="241" y="1267"/>
                    </a:cubicBezTo>
                    <a:cubicBezTo>
                      <a:pt x="306" y="1368"/>
                      <a:pt x="360" y="1571"/>
                      <a:pt x="412" y="1749"/>
                    </a:cubicBezTo>
                    <a:cubicBezTo>
                      <a:pt x="473" y="1909"/>
                      <a:pt x="529" y="2047"/>
                      <a:pt x="565" y="2047"/>
                    </a:cubicBezTo>
                    <a:cubicBezTo>
                      <a:pt x="566" y="2047"/>
                      <a:pt x="568" y="2047"/>
                      <a:pt x="570" y="2046"/>
                    </a:cubicBezTo>
                    <a:cubicBezTo>
                      <a:pt x="534" y="1969"/>
                      <a:pt x="486" y="1846"/>
                      <a:pt x="425" y="1739"/>
                    </a:cubicBezTo>
                    <a:lnTo>
                      <a:pt x="476" y="1720"/>
                    </a:lnTo>
                    <a:cubicBezTo>
                      <a:pt x="418" y="1552"/>
                      <a:pt x="431" y="1713"/>
                      <a:pt x="354" y="1471"/>
                    </a:cubicBezTo>
                    <a:lnTo>
                      <a:pt x="354" y="1471"/>
                    </a:lnTo>
                    <a:lnTo>
                      <a:pt x="373" y="1542"/>
                    </a:lnTo>
                    <a:cubicBezTo>
                      <a:pt x="296" y="1374"/>
                      <a:pt x="215" y="1064"/>
                      <a:pt x="176" y="848"/>
                    </a:cubicBezTo>
                    <a:lnTo>
                      <a:pt x="176" y="848"/>
                    </a:lnTo>
                    <a:cubicBezTo>
                      <a:pt x="178" y="850"/>
                      <a:pt x="179" y="850"/>
                      <a:pt x="180" y="850"/>
                    </a:cubicBezTo>
                    <a:cubicBezTo>
                      <a:pt x="186" y="850"/>
                      <a:pt x="185" y="821"/>
                      <a:pt x="182" y="793"/>
                    </a:cubicBezTo>
                    <a:cubicBezTo>
                      <a:pt x="182" y="764"/>
                      <a:pt x="182" y="733"/>
                      <a:pt x="194" y="733"/>
                    </a:cubicBezTo>
                    <a:cubicBezTo>
                      <a:pt x="195" y="733"/>
                      <a:pt x="197" y="734"/>
                      <a:pt x="199" y="735"/>
                    </a:cubicBezTo>
                    <a:cubicBezTo>
                      <a:pt x="154" y="593"/>
                      <a:pt x="138" y="447"/>
                      <a:pt x="99" y="376"/>
                    </a:cubicBezTo>
                    <a:cubicBezTo>
                      <a:pt x="96" y="283"/>
                      <a:pt x="50" y="147"/>
                      <a:pt x="47" y="31"/>
                    </a:cubicBezTo>
                    <a:cubicBezTo>
                      <a:pt x="46" y="36"/>
                      <a:pt x="44" y="38"/>
                      <a:pt x="42" y="38"/>
                    </a:cubicBezTo>
                    <a:cubicBezTo>
                      <a:pt x="37" y="38"/>
                      <a:pt x="31" y="30"/>
                      <a:pt x="24" y="21"/>
                    </a:cubicBezTo>
                    <a:cubicBezTo>
                      <a:pt x="17" y="10"/>
                      <a:pt x="11" y="0"/>
                      <a:pt x="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5" name="Google Shape;765;p35"/>
              <p:cNvSpPr/>
              <p:nvPr/>
            </p:nvSpPr>
            <p:spPr>
              <a:xfrm>
                <a:off x="1000075" y="911050"/>
                <a:ext cx="16475" cy="50450"/>
              </a:xfrm>
              <a:custGeom>
                <a:rect b="b" l="l" r="r" t="t"/>
                <a:pathLst>
                  <a:path extrusionOk="0" h="2018" w="659">
                    <a:moveTo>
                      <a:pt x="551" y="189"/>
                    </a:moveTo>
                    <a:cubicBezTo>
                      <a:pt x="532" y="237"/>
                      <a:pt x="512" y="279"/>
                      <a:pt x="493" y="305"/>
                    </a:cubicBezTo>
                    <a:lnTo>
                      <a:pt x="551" y="189"/>
                    </a:lnTo>
                    <a:close/>
                    <a:moveTo>
                      <a:pt x="69" y="1963"/>
                    </a:moveTo>
                    <a:cubicBezTo>
                      <a:pt x="69" y="1965"/>
                      <a:pt x="69" y="1967"/>
                      <a:pt x="70" y="1968"/>
                    </a:cubicBezTo>
                    <a:cubicBezTo>
                      <a:pt x="69" y="1966"/>
                      <a:pt x="69" y="1964"/>
                      <a:pt x="69" y="1963"/>
                    </a:cubicBezTo>
                    <a:close/>
                    <a:moveTo>
                      <a:pt x="647" y="1"/>
                    </a:moveTo>
                    <a:cubicBezTo>
                      <a:pt x="636" y="1"/>
                      <a:pt x="608" y="65"/>
                      <a:pt x="574" y="137"/>
                    </a:cubicBezTo>
                    <a:cubicBezTo>
                      <a:pt x="574" y="128"/>
                      <a:pt x="572" y="119"/>
                      <a:pt x="567" y="119"/>
                    </a:cubicBezTo>
                    <a:cubicBezTo>
                      <a:pt x="561" y="119"/>
                      <a:pt x="547" y="134"/>
                      <a:pt x="522" y="182"/>
                    </a:cubicBezTo>
                    <a:cubicBezTo>
                      <a:pt x="426" y="353"/>
                      <a:pt x="422" y="473"/>
                      <a:pt x="363" y="602"/>
                    </a:cubicBezTo>
                    <a:cubicBezTo>
                      <a:pt x="367" y="586"/>
                      <a:pt x="370" y="573"/>
                      <a:pt x="377" y="557"/>
                    </a:cubicBezTo>
                    <a:lnTo>
                      <a:pt x="377" y="557"/>
                    </a:lnTo>
                    <a:cubicBezTo>
                      <a:pt x="322" y="679"/>
                      <a:pt x="270" y="848"/>
                      <a:pt x="257" y="951"/>
                    </a:cubicBezTo>
                    <a:cubicBezTo>
                      <a:pt x="250" y="959"/>
                      <a:pt x="245" y="963"/>
                      <a:pt x="242" y="963"/>
                    </a:cubicBezTo>
                    <a:cubicBezTo>
                      <a:pt x="231" y="963"/>
                      <a:pt x="249" y="903"/>
                      <a:pt x="267" y="841"/>
                    </a:cubicBezTo>
                    <a:cubicBezTo>
                      <a:pt x="285" y="782"/>
                      <a:pt x="304" y="720"/>
                      <a:pt x="296" y="720"/>
                    </a:cubicBezTo>
                    <a:lnTo>
                      <a:pt x="296" y="720"/>
                    </a:lnTo>
                    <a:cubicBezTo>
                      <a:pt x="293" y="720"/>
                      <a:pt x="284" y="734"/>
                      <a:pt x="267" y="767"/>
                    </a:cubicBezTo>
                    <a:cubicBezTo>
                      <a:pt x="322" y="624"/>
                      <a:pt x="377" y="418"/>
                      <a:pt x="426" y="311"/>
                    </a:cubicBezTo>
                    <a:lnTo>
                      <a:pt x="426" y="311"/>
                    </a:lnTo>
                    <a:cubicBezTo>
                      <a:pt x="346" y="456"/>
                      <a:pt x="265" y="579"/>
                      <a:pt x="240" y="579"/>
                    </a:cubicBezTo>
                    <a:cubicBezTo>
                      <a:pt x="235" y="579"/>
                      <a:pt x="232" y="575"/>
                      <a:pt x="232" y="566"/>
                    </a:cubicBezTo>
                    <a:lnTo>
                      <a:pt x="232" y="566"/>
                    </a:lnTo>
                    <a:cubicBezTo>
                      <a:pt x="125" y="977"/>
                      <a:pt x="322" y="599"/>
                      <a:pt x="222" y="951"/>
                    </a:cubicBezTo>
                    <a:cubicBezTo>
                      <a:pt x="189" y="1028"/>
                      <a:pt x="177" y="1113"/>
                      <a:pt x="154" y="1193"/>
                    </a:cubicBezTo>
                    <a:lnTo>
                      <a:pt x="183" y="1290"/>
                    </a:lnTo>
                    <a:cubicBezTo>
                      <a:pt x="173" y="1329"/>
                      <a:pt x="168" y="1340"/>
                      <a:pt x="165" y="1340"/>
                    </a:cubicBezTo>
                    <a:cubicBezTo>
                      <a:pt x="162" y="1340"/>
                      <a:pt x="160" y="1334"/>
                      <a:pt x="157" y="1329"/>
                    </a:cubicBezTo>
                    <a:cubicBezTo>
                      <a:pt x="155" y="1323"/>
                      <a:pt x="152" y="1317"/>
                      <a:pt x="149" y="1317"/>
                    </a:cubicBezTo>
                    <a:cubicBezTo>
                      <a:pt x="142" y="1317"/>
                      <a:pt x="133" y="1338"/>
                      <a:pt x="119" y="1419"/>
                    </a:cubicBezTo>
                    <a:cubicBezTo>
                      <a:pt x="122" y="1484"/>
                      <a:pt x="89" y="1632"/>
                      <a:pt x="99" y="1681"/>
                    </a:cubicBezTo>
                    <a:cubicBezTo>
                      <a:pt x="96" y="1678"/>
                      <a:pt x="93" y="1676"/>
                      <a:pt x="90" y="1676"/>
                    </a:cubicBezTo>
                    <a:cubicBezTo>
                      <a:pt x="81" y="1676"/>
                      <a:pt x="73" y="1696"/>
                      <a:pt x="60" y="1787"/>
                    </a:cubicBezTo>
                    <a:cubicBezTo>
                      <a:pt x="67" y="1794"/>
                      <a:pt x="86" y="1787"/>
                      <a:pt x="73" y="1881"/>
                    </a:cubicBezTo>
                    <a:cubicBezTo>
                      <a:pt x="68" y="1887"/>
                      <a:pt x="64" y="1889"/>
                      <a:pt x="61" y="1889"/>
                    </a:cubicBezTo>
                    <a:cubicBezTo>
                      <a:pt x="48" y="1889"/>
                      <a:pt x="51" y="1845"/>
                      <a:pt x="53" y="1803"/>
                    </a:cubicBezTo>
                    <a:cubicBezTo>
                      <a:pt x="58" y="1762"/>
                      <a:pt x="63" y="1720"/>
                      <a:pt x="55" y="1720"/>
                    </a:cubicBezTo>
                    <a:cubicBezTo>
                      <a:pt x="51" y="1720"/>
                      <a:pt x="46" y="1726"/>
                      <a:pt x="38" y="1742"/>
                    </a:cubicBezTo>
                    <a:cubicBezTo>
                      <a:pt x="0" y="2017"/>
                      <a:pt x="59" y="1915"/>
                      <a:pt x="69" y="1963"/>
                    </a:cubicBezTo>
                    <a:lnTo>
                      <a:pt x="69" y="1963"/>
                    </a:lnTo>
                    <a:cubicBezTo>
                      <a:pt x="69" y="1954"/>
                      <a:pt x="74" y="1938"/>
                      <a:pt x="77" y="1910"/>
                    </a:cubicBezTo>
                    <a:lnTo>
                      <a:pt x="77" y="1910"/>
                    </a:lnTo>
                    <a:cubicBezTo>
                      <a:pt x="92" y="1913"/>
                      <a:pt x="69" y="2017"/>
                      <a:pt x="86" y="2017"/>
                    </a:cubicBezTo>
                    <a:cubicBezTo>
                      <a:pt x="87" y="2017"/>
                      <a:pt x="88" y="2017"/>
                      <a:pt x="89" y="2016"/>
                    </a:cubicBezTo>
                    <a:cubicBezTo>
                      <a:pt x="89" y="1975"/>
                      <a:pt x="92" y="1933"/>
                      <a:pt x="92" y="1888"/>
                    </a:cubicBezTo>
                    <a:cubicBezTo>
                      <a:pt x="93" y="1900"/>
                      <a:pt x="95" y="1906"/>
                      <a:pt x="98" y="1906"/>
                    </a:cubicBezTo>
                    <a:cubicBezTo>
                      <a:pt x="111" y="1906"/>
                      <a:pt x="142" y="1746"/>
                      <a:pt x="150" y="1678"/>
                    </a:cubicBezTo>
                    <a:cubicBezTo>
                      <a:pt x="141" y="1490"/>
                      <a:pt x="232" y="1119"/>
                      <a:pt x="302" y="880"/>
                    </a:cubicBezTo>
                    <a:lnTo>
                      <a:pt x="302" y="880"/>
                    </a:lnTo>
                    <a:cubicBezTo>
                      <a:pt x="300" y="895"/>
                      <a:pt x="294" y="927"/>
                      <a:pt x="299" y="927"/>
                    </a:cubicBezTo>
                    <a:cubicBezTo>
                      <a:pt x="300" y="927"/>
                      <a:pt x="302" y="924"/>
                      <a:pt x="305" y="919"/>
                    </a:cubicBezTo>
                    <a:cubicBezTo>
                      <a:pt x="412" y="579"/>
                      <a:pt x="477" y="447"/>
                      <a:pt x="658" y="89"/>
                    </a:cubicBezTo>
                    <a:lnTo>
                      <a:pt x="648" y="1"/>
                    </a:lnTo>
                    <a:cubicBezTo>
                      <a:pt x="648" y="1"/>
                      <a:pt x="647" y="1"/>
                      <a:pt x="6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6" name="Google Shape;766;p35"/>
              <p:cNvSpPr/>
              <p:nvPr/>
            </p:nvSpPr>
            <p:spPr>
              <a:xfrm>
                <a:off x="1186400" y="1115850"/>
                <a:ext cx="425" cy="1000"/>
              </a:xfrm>
              <a:custGeom>
                <a:rect b="b" l="l" r="r" t="t"/>
                <a:pathLst>
                  <a:path extrusionOk="0" h="40" w="17">
                    <a:moveTo>
                      <a:pt x="0" y="0"/>
                    </a:moveTo>
                    <a:lnTo>
                      <a:pt x="16" y="39"/>
                    </a:lnTo>
                    <a:cubicBezTo>
                      <a:pt x="13" y="29"/>
                      <a:pt x="7" y="13"/>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7" name="Google Shape;767;p35"/>
              <p:cNvSpPr/>
              <p:nvPr/>
            </p:nvSpPr>
            <p:spPr>
              <a:xfrm>
                <a:off x="1120675" y="848750"/>
                <a:ext cx="2125" cy="400"/>
              </a:xfrm>
              <a:custGeom>
                <a:rect b="b" l="l" r="r" t="t"/>
                <a:pathLst>
                  <a:path extrusionOk="0" h="16" w="85">
                    <a:moveTo>
                      <a:pt x="1" y="0"/>
                    </a:moveTo>
                    <a:lnTo>
                      <a:pt x="57" y="11"/>
                    </a:lnTo>
                    <a:lnTo>
                      <a:pt x="57" y="11"/>
                    </a:lnTo>
                    <a:cubicBezTo>
                      <a:pt x="35" y="6"/>
                      <a:pt x="17" y="2"/>
                      <a:pt x="1" y="0"/>
                    </a:cubicBezTo>
                    <a:close/>
                    <a:moveTo>
                      <a:pt x="57" y="11"/>
                    </a:moveTo>
                    <a:lnTo>
                      <a:pt x="57" y="11"/>
                    </a:lnTo>
                    <a:cubicBezTo>
                      <a:pt x="65" y="12"/>
                      <a:pt x="75" y="14"/>
                      <a:pt x="84" y="16"/>
                    </a:cubicBezTo>
                    <a:lnTo>
                      <a:pt x="57" y="1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8" name="Google Shape;768;p35"/>
              <p:cNvSpPr/>
              <p:nvPr/>
            </p:nvSpPr>
            <p:spPr>
              <a:xfrm>
                <a:off x="1168650" y="860050"/>
                <a:ext cx="3075" cy="1400"/>
              </a:xfrm>
              <a:custGeom>
                <a:rect b="b" l="l" r="r" t="t"/>
                <a:pathLst>
                  <a:path extrusionOk="0" h="56" w="123">
                    <a:moveTo>
                      <a:pt x="0" y="0"/>
                    </a:moveTo>
                    <a:cubicBezTo>
                      <a:pt x="42" y="19"/>
                      <a:pt x="84" y="33"/>
                      <a:pt x="123" y="55"/>
                    </a:cubicBezTo>
                    <a:cubicBezTo>
                      <a:pt x="78" y="26"/>
                      <a:pt x="39" y="13"/>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9" name="Google Shape;769;p35"/>
              <p:cNvSpPr/>
              <p:nvPr/>
            </p:nvSpPr>
            <p:spPr>
              <a:xfrm>
                <a:off x="1179950" y="1093400"/>
                <a:ext cx="175" cy="500"/>
              </a:xfrm>
              <a:custGeom>
                <a:rect b="b" l="l" r="r" t="t"/>
                <a:pathLst>
                  <a:path extrusionOk="0" h="20" w="7">
                    <a:moveTo>
                      <a:pt x="0" y="1"/>
                    </a:moveTo>
                    <a:lnTo>
                      <a:pt x="6" y="20"/>
                    </a:lnTo>
                    <a:lnTo>
                      <a:pt x="6" y="16"/>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0" name="Google Shape;770;p35"/>
              <p:cNvSpPr/>
              <p:nvPr/>
            </p:nvSpPr>
            <p:spPr>
              <a:xfrm>
                <a:off x="1209325" y="947000"/>
                <a:ext cx="350" cy="1725"/>
              </a:xfrm>
              <a:custGeom>
                <a:rect b="b" l="l" r="r" t="t"/>
                <a:pathLst>
                  <a:path extrusionOk="0" h="69" w="14">
                    <a:moveTo>
                      <a:pt x="13" y="0"/>
                    </a:moveTo>
                    <a:cubicBezTo>
                      <a:pt x="10" y="17"/>
                      <a:pt x="4" y="39"/>
                      <a:pt x="1" y="68"/>
                    </a:cubicBezTo>
                    <a:cubicBezTo>
                      <a:pt x="7" y="65"/>
                      <a:pt x="10" y="39"/>
                      <a:pt x="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1" name="Google Shape;771;p35"/>
              <p:cNvSpPr/>
              <p:nvPr/>
            </p:nvSpPr>
            <p:spPr>
              <a:xfrm>
                <a:off x="1168050" y="859775"/>
                <a:ext cx="625" cy="300"/>
              </a:xfrm>
              <a:custGeom>
                <a:rect b="b" l="l" r="r" t="t"/>
                <a:pathLst>
                  <a:path extrusionOk="0" h="12" w="25">
                    <a:moveTo>
                      <a:pt x="1" y="1"/>
                    </a:moveTo>
                    <a:lnTo>
                      <a:pt x="6" y="3"/>
                    </a:lnTo>
                    <a:lnTo>
                      <a:pt x="6" y="3"/>
                    </a:lnTo>
                    <a:cubicBezTo>
                      <a:pt x="5" y="2"/>
                      <a:pt x="3" y="1"/>
                      <a:pt x="1" y="1"/>
                    </a:cubicBezTo>
                    <a:close/>
                    <a:moveTo>
                      <a:pt x="6" y="3"/>
                    </a:moveTo>
                    <a:cubicBezTo>
                      <a:pt x="7" y="4"/>
                      <a:pt x="8" y="5"/>
                      <a:pt x="8" y="5"/>
                    </a:cubicBezTo>
                    <a:lnTo>
                      <a:pt x="24" y="11"/>
                    </a:lnTo>
                    <a:lnTo>
                      <a:pt x="6" y="3"/>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2" name="Google Shape;772;p35"/>
              <p:cNvSpPr/>
              <p:nvPr/>
            </p:nvSpPr>
            <p:spPr>
              <a:xfrm>
                <a:off x="1097800" y="844625"/>
                <a:ext cx="1400" cy="275"/>
              </a:xfrm>
              <a:custGeom>
                <a:rect b="b" l="l" r="r" t="t"/>
                <a:pathLst>
                  <a:path extrusionOk="0" h="11" w="56">
                    <a:moveTo>
                      <a:pt x="56" y="0"/>
                    </a:moveTo>
                    <a:cubicBezTo>
                      <a:pt x="37" y="3"/>
                      <a:pt x="20" y="3"/>
                      <a:pt x="1" y="10"/>
                    </a:cubicBezTo>
                    <a:cubicBezTo>
                      <a:pt x="24" y="3"/>
                      <a:pt x="37" y="3"/>
                      <a:pt x="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3" name="Google Shape;773;p35"/>
              <p:cNvSpPr/>
              <p:nvPr/>
            </p:nvSpPr>
            <p:spPr>
              <a:xfrm>
                <a:off x="1101050" y="848000"/>
                <a:ext cx="1400" cy="100"/>
              </a:xfrm>
              <a:custGeom>
                <a:rect b="b" l="l" r="r" t="t"/>
                <a:pathLst>
                  <a:path extrusionOk="0" h="4" w="56">
                    <a:moveTo>
                      <a:pt x="55" y="1"/>
                    </a:moveTo>
                    <a:cubicBezTo>
                      <a:pt x="46" y="1"/>
                      <a:pt x="37" y="1"/>
                      <a:pt x="28" y="2"/>
                    </a:cubicBezTo>
                    <a:lnTo>
                      <a:pt x="28" y="2"/>
                    </a:lnTo>
                    <a:lnTo>
                      <a:pt x="55" y="1"/>
                    </a:lnTo>
                    <a:close/>
                    <a:moveTo>
                      <a:pt x="28" y="2"/>
                    </a:moveTo>
                    <a:lnTo>
                      <a:pt x="0" y="4"/>
                    </a:lnTo>
                    <a:cubicBezTo>
                      <a:pt x="10" y="4"/>
                      <a:pt x="19" y="3"/>
                      <a:pt x="28" y="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4" name="Google Shape;774;p35"/>
              <p:cNvSpPr/>
              <p:nvPr/>
            </p:nvSpPr>
            <p:spPr>
              <a:xfrm>
                <a:off x="1028850" y="869400"/>
                <a:ext cx="2375" cy="1875"/>
              </a:xfrm>
              <a:custGeom>
                <a:rect b="b" l="l" r="r" t="t"/>
                <a:pathLst>
                  <a:path extrusionOk="0" h="75" w="95">
                    <a:moveTo>
                      <a:pt x="95" y="0"/>
                    </a:moveTo>
                    <a:lnTo>
                      <a:pt x="1" y="75"/>
                    </a:lnTo>
                    <a:cubicBezTo>
                      <a:pt x="46" y="42"/>
                      <a:pt x="75" y="20"/>
                      <a:pt x="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5" name="Google Shape;775;p35"/>
              <p:cNvSpPr/>
              <p:nvPr/>
            </p:nvSpPr>
            <p:spPr>
              <a:xfrm>
                <a:off x="1094275" y="847675"/>
                <a:ext cx="575" cy="200"/>
              </a:xfrm>
              <a:custGeom>
                <a:rect b="b" l="l" r="r" t="t"/>
                <a:pathLst>
                  <a:path extrusionOk="0" h="8" w="23">
                    <a:moveTo>
                      <a:pt x="16" y="0"/>
                    </a:moveTo>
                    <a:lnTo>
                      <a:pt x="0" y="7"/>
                    </a:lnTo>
                    <a:cubicBezTo>
                      <a:pt x="16" y="4"/>
                      <a:pt x="23" y="0"/>
                      <a:pt x="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6" name="Google Shape;776;p35"/>
              <p:cNvSpPr/>
              <p:nvPr/>
            </p:nvSpPr>
            <p:spPr>
              <a:xfrm>
                <a:off x="1200975" y="987600"/>
                <a:ext cx="1125" cy="2475"/>
              </a:xfrm>
              <a:custGeom>
                <a:rect b="b" l="l" r="r" t="t"/>
                <a:pathLst>
                  <a:path extrusionOk="0" h="99" w="45">
                    <a:moveTo>
                      <a:pt x="44" y="1"/>
                    </a:moveTo>
                    <a:lnTo>
                      <a:pt x="44" y="1"/>
                    </a:lnTo>
                    <a:cubicBezTo>
                      <a:pt x="31" y="22"/>
                      <a:pt x="12" y="69"/>
                      <a:pt x="5" y="69"/>
                    </a:cubicBezTo>
                    <a:cubicBezTo>
                      <a:pt x="3" y="69"/>
                      <a:pt x="2" y="66"/>
                      <a:pt x="2" y="59"/>
                    </a:cubicBezTo>
                    <a:lnTo>
                      <a:pt x="2" y="59"/>
                    </a:lnTo>
                    <a:cubicBezTo>
                      <a:pt x="0" y="84"/>
                      <a:pt x="4" y="98"/>
                      <a:pt x="11" y="98"/>
                    </a:cubicBezTo>
                    <a:cubicBezTo>
                      <a:pt x="19" y="98"/>
                      <a:pt x="33" y="70"/>
                      <a:pt x="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7" name="Google Shape;777;p35"/>
              <p:cNvSpPr/>
              <p:nvPr/>
            </p:nvSpPr>
            <p:spPr>
              <a:xfrm>
                <a:off x="1178075" y="1124200"/>
                <a:ext cx="1150" cy="1350"/>
              </a:xfrm>
              <a:custGeom>
                <a:rect b="b" l="l" r="r" t="t"/>
                <a:pathLst>
                  <a:path extrusionOk="0" h="54" w="46">
                    <a:moveTo>
                      <a:pt x="2" y="1"/>
                    </a:moveTo>
                    <a:cubicBezTo>
                      <a:pt x="0" y="1"/>
                      <a:pt x="0" y="2"/>
                      <a:pt x="1" y="5"/>
                    </a:cubicBezTo>
                    <a:cubicBezTo>
                      <a:pt x="17" y="18"/>
                      <a:pt x="30" y="38"/>
                      <a:pt x="46" y="54"/>
                    </a:cubicBezTo>
                    <a:cubicBezTo>
                      <a:pt x="25" y="25"/>
                      <a:pt x="6" y="1"/>
                      <a:pt x="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8" name="Google Shape;778;p35"/>
              <p:cNvSpPr/>
              <p:nvPr/>
            </p:nvSpPr>
            <p:spPr>
              <a:xfrm>
                <a:off x="1179200" y="1125525"/>
                <a:ext cx="1000" cy="1325"/>
              </a:xfrm>
              <a:custGeom>
                <a:rect b="b" l="l" r="r" t="t"/>
                <a:pathLst>
                  <a:path extrusionOk="0" h="53" w="40">
                    <a:moveTo>
                      <a:pt x="1" y="1"/>
                    </a:moveTo>
                    <a:lnTo>
                      <a:pt x="1" y="1"/>
                    </a:lnTo>
                    <a:cubicBezTo>
                      <a:pt x="14" y="20"/>
                      <a:pt x="27" y="37"/>
                      <a:pt x="39" y="53"/>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79" name="Google Shape;779;p35"/>
              <p:cNvSpPr/>
              <p:nvPr/>
            </p:nvSpPr>
            <p:spPr>
              <a:xfrm>
                <a:off x="1195675" y="966625"/>
                <a:ext cx="275" cy="750"/>
              </a:xfrm>
              <a:custGeom>
                <a:rect b="b" l="l" r="r" t="t"/>
                <a:pathLst>
                  <a:path extrusionOk="0" h="30" w="11">
                    <a:moveTo>
                      <a:pt x="11" y="0"/>
                    </a:moveTo>
                    <a:lnTo>
                      <a:pt x="11" y="0"/>
                    </a:lnTo>
                    <a:cubicBezTo>
                      <a:pt x="4" y="4"/>
                      <a:pt x="1" y="14"/>
                      <a:pt x="1" y="29"/>
                    </a:cubicBezTo>
                    <a:cubicBezTo>
                      <a:pt x="4" y="23"/>
                      <a:pt x="7" y="14"/>
                      <a:pt x="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80" name="Google Shape;780;p35"/>
              <p:cNvSpPr/>
              <p:nvPr/>
            </p:nvSpPr>
            <p:spPr>
              <a:xfrm>
                <a:off x="1040475" y="881925"/>
                <a:ext cx="675" cy="750"/>
              </a:xfrm>
              <a:custGeom>
                <a:rect b="b" l="l" r="r" t="t"/>
                <a:pathLst>
                  <a:path extrusionOk="0" h="30" w="27">
                    <a:moveTo>
                      <a:pt x="20" y="0"/>
                    </a:moveTo>
                    <a:lnTo>
                      <a:pt x="1" y="30"/>
                    </a:lnTo>
                    <a:cubicBezTo>
                      <a:pt x="20" y="6"/>
                      <a:pt x="27" y="0"/>
                      <a:pt x="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81" name="Google Shape;781;p35"/>
              <p:cNvSpPr/>
              <p:nvPr/>
            </p:nvSpPr>
            <p:spPr>
              <a:xfrm>
                <a:off x="1058075" y="871900"/>
                <a:ext cx="125" cy="125"/>
              </a:xfrm>
              <a:custGeom>
                <a:rect b="b" l="l" r="r" t="t"/>
                <a:pathLst>
                  <a:path extrusionOk="0" h="5" w="5">
                    <a:moveTo>
                      <a:pt x="5" y="0"/>
                    </a:moveTo>
                    <a:lnTo>
                      <a:pt x="1" y="4"/>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82" name="Google Shape;782;p35"/>
              <p:cNvSpPr/>
              <p:nvPr/>
            </p:nvSpPr>
            <p:spPr>
              <a:xfrm>
                <a:off x="1056250" y="853900"/>
                <a:ext cx="500" cy="200"/>
              </a:xfrm>
              <a:custGeom>
                <a:rect b="b" l="l" r="r" t="t"/>
                <a:pathLst>
                  <a:path extrusionOk="0" h="8" w="20">
                    <a:moveTo>
                      <a:pt x="13" y="0"/>
                    </a:moveTo>
                    <a:cubicBezTo>
                      <a:pt x="3" y="5"/>
                      <a:pt x="1" y="7"/>
                      <a:pt x="3" y="7"/>
                    </a:cubicBezTo>
                    <a:cubicBezTo>
                      <a:pt x="5" y="7"/>
                      <a:pt x="11" y="5"/>
                      <a:pt x="20" y="3"/>
                    </a:cubicBezTo>
                    <a:cubicBezTo>
                      <a:pt x="20" y="3"/>
                      <a:pt x="16" y="0"/>
                      <a:pt x="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83" name="Google Shape;783;p35"/>
              <p:cNvSpPr/>
              <p:nvPr/>
            </p:nvSpPr>
            <p:spPr>
              <a:xfrm>
                <a:off x="1058175" y="871825"/>
                <a:ext cx="25" cy="100"/>
              </a:xfrm>
              <a:custGeom>
                <a:rect b="b" l="l" r="r" t="t"/>
                <a:pathLst>
                  <a:path extrusionOk="0" h="4" w="1">
                    <a:moveTo>
                      <a:pt x="1" y="0"/>
                    </a:moveTo>
                    <a:lnTo>
                      <a:pt x="1" y="3"/>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84" name="Google Shape;784;p35"/>
              <p:cNvSpPr/>
              <p:nvPr/>
            </p:nvSpPr>
            <p:spPr>
              <a:xfrm>
                <a:off x="1153300" y="868200"/>
                <a:ext cx="825" cy="575"/>
              </a:xfrm>
              <a:custGeom>
                <a:rect b="b" l="l" r="r" t="t"/>
                <a:pathLst>
                  <a:path extrusionOk="0" h="23" w="33">
                    <a:moveTo>
                      <a:pt x="10" y="0"/>
                    </a:moveTo>
                    <a:cubicBezTo>
                      <a:pt x="0" y="0"/>
                      <a:pt x="6" y="7"/>
                      <a:pt x="33" y="23"/>
                    </a:cubicBezTo>
                    <a:cubicBezTo>
                      <a:pt x="33" y="23"/>
                      <a:pt x="23" y="13"/>
                      <a:pt x="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85" name="Google Shape;785;p35"/>
              <p:cNvSpPr/>
              <p:nvPr/>
            </p:nvSpPr>
            <p:spPr>
              <a:xfrm>
                <a:off x="1135525" y="860925"/>
                <a:ext cx="350" cy="175"/>
              </a:xfrm>
              <a:custGeom>
                <a:rect b="b" l="l" r="r" t="t"/>
                <a:pathLst>
                  <a:path extrusionOk="0" h="7" w="14">
                    <a:moveTo>
                      <a:pt x="14" y="7"/>
                    </a:move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86" name="Google Shape;786;p35"/>
              <p:cNvSpPr/>
              <p:nvPr/>
            </p:nvSpPr>
            <p:spPr>
              <a:xfrm>
                <a:off x="1206500" y="981000"/>
                <a:ext cx="450" cy="2525"/>
              </a:xfrm>
              <a:custGeom>
                <a:rect b="b" l="l" r="r" t="t"/>
                <a:pathLst>
                  <a:path extrusionOk="0" h="101" w="18">
                    <a:moveTo>
                      <a:pt x="17" y="1"/>
                    </a:moveTo>
                    <a:lnTo>
                      <a:pt x="17" y="1"/>
                    </a:lnTo>
                    <a:cubicBezTo>
                      <a:pt x="10" y="29"/>
                      <a:pt x="4" y="65"/>
                      <a:pt x="1" y="101"/>
                    </a:cubicBezTo>
                    <a:cubicBezTo>
                      <a:pt x="7" y="59"/>
                      <a:pt x="13" y="29"/>
                      <a:pt x="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87" name="Google Shape;787;p35"/>
              <p:cNvSpPr/>
              <p:nvPr/>
            </p:nvSpPr>
            <p:spPr>
              <a:xfrm>
                <a:off x="1057375" y="872000"/>
                <a:ext cx="725" cy="650"/>
              </a:xfrm>
              <a:custGeom>
                <a:rect b="b" l="l" r="r" t="t"/>
                <a:pathLst>
                  <a:path extrusionOk="0" h="26" w="29">
                    <a:moveTo>
                      <a:pt x="29" y="0"/>
                    </a:moveTo>
                    <a:lnTo>
                      <a:pt x="29" y="0"/>
                    </a:lnTo>
                    <a:cubicBezTo>
                      <a:pt x="23" y="7"/>
                      <a:pt x="16" y="13"/>
                      <a:pt x="0" y="26"/>
                    </a:cubicBezTo>
                    <a:cubicBezTo>
                      <a:pt x="16" y="13"/>
                      <a:pt x="26" y="7"/>
                      <a:pt x="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88" name="Google Shape;788;p35"/>
              <p:cNvSpPr/>
              <p:nvPr/>
            </p:nvSpPr>
            <p:spPr>
              <a:xfrm>
                <a:off x="1180750" y="882475"/>
                <a:ext cx="500" cy="425"/>
              </a:xfrm>
              <a:custGeom>
                <a:rect b="b" l="l" r="r" t="t"/>
                <a:pathLst>
                  <a:path extrusionOk="0" h="17" w="20">
                    <a:moveTo>
                      <a:pt x="1" y="1"/>
                    </a:moveTo>
                    <a:lnTo>
                      <a:pt x="10" y="14"/>
                    </a:lnTo>
                    <a:lnTo>
                      <a:pt x="20" y="17"/>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89" name="Google Shape;789;p35"/>
              <p:cNvSpPr/>
              <p:nvPr/>
            </p:nvSpPr>
            <p:spPr>
              <a:xfrm>
                <a:off x="1179200" y="879650"/>
                <a:ext cx="14725" cy="20625"/>
              </a:xfrm>
              <a:custGeom>
                <a:rect b="b" l="l" r="r" t="t"/>
                <a:pathLst>
                  <a:path extrusionOk="0" h="825" w="589">
                    <a:moveTo>
                      <a:pt x="1" y="1"/>
                    </a:moveTo>
                    <a:cubicBezTo>
                      <a:pt x="56" y="46"/>
                      <a:pt x="101" y="104"/>
                      <a:pt x="149" y="156"/>
                    </a:cubicBezTo>
                    <a:lnTo>
                      <a:pt x="82" y="130"/>
                    </a:lnTo>
                    <a:lnTo>
                      <a:pt x="82" y="130"/>
                    </a:lnTo>
                    <a:lnTo>
                      <a:pt x="98" y="146"/>
                    </a:lnTo>
                    <a:cubicBezTo>
                      <a:pt x="353" y="407"/>
                      <a:pt x="101" y="188"/>
                      <a:pt x="340" y="469"/>
                    </a:cubicBezTo>
                    <a:cubicBezTo>
                      <a:pt x="327" y="459"/>
                      <a:pt x="321" y="456"/>
                      <a:pt x="315" y="453"/>
                    </a:cubicBezTo>
                    <a:lnTo>
                      <a:pt x="315" y="453"/>
                    </a:lnTo>
                    <a:cubicBezTo>
                      <a:pt x="424" y="559"/>
                      <a:pt x="543" y="808"/>
                      <a:pt x="589" y="825"/>
                    </a:cubicBezTo>
                    <a:cubicBezTo>
                      <a:pt x="564" y="782"/>
                      <a:pt x="464" y="563"/>
                      <a:pt x="478" y="563"/>
                    </a:cubicBezTo>
                    <a:lnTo>
                      <a:pt x="478" y="563"/>
                    </a:lnTo>
                    <a:cubicBezTo>
                      <a:pt x="479" y="563"/>
                      <a:pt x="480" y="564"/>
                      <a:pt x="482" y="566"/>
                    </a:cubicBezTo>
                    <a:cubicBezTo>
                      <a:pt x="415" y="485"/>
                      <a:pt x="340" y="340"/>
                      <a:pt x="301" y="298"/>
                    </a:cubicBezTo>
                    <a:lnTo>
                      <a:pt x="301" y="298"/>
                    </a:lnTo>
                    <a:cubicBezTo>
                      <a:pt x="331" y="351"/>
                      <a:pt x="340" y="371"/>
                      <a:pt x="335" y="371"/>
                    </a:cubicBezTo>
                    <a:cubicBezTo>
                      <a:pt x="326" y="371"/>
                      <a:pt x="265" y="298"/>
                      <a:pt x="201" y="249"/>
                    </a:cubicBezTo>
                    <a:cubicBezTo>
                      <a:pt x="172" y="212"/>
                      <a:pt x="176" y="207"/>
                      <a:pt x="184" y="207"/>
                    </a:cubicBezTo>
                    <a:cubicBezTo>
                      <a:pt x="187" y="207"/>
                      <a:pt x="190" y="208"/>
                      <a:pt x="193" y="208"/>
                    </a:cubicBezTo>
                    <a:cubicBezTo>
                      <a:pt x="200" y="208"/>
                      <a:pt x="203" y="204"/>
                      <a:pt x="179" y="175"/>
                    </a:cubicBezTo>
                    <a:cubicBezTo>
                      <a:pt x="117" y="117"/>
                      <a:pt x="66" y="4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90" name="Google Shape;790;p35"/>
              <p:cNvSpPr/>
              <p:nvPr/>
            </p:nvSpPr>
            <p:spPr>
              <a:xfrm>
                <a:off x="1185975" y="889925"/>
                <a:ext cx="1100" cy="1075"/>
              </a:xfrm>
              <a:custGeom>
                <a:rect b="b" l="l" r="r" t="t"/>
                <a:pathLst>
                  <a:path extrusionOk="0" h="43" w="44">
                    <a:moveTo>
                      <a:pt x="1" y="0"/>
                    </a:moveTo>
                    <a:lnTo>
                      <a:pt x="1" y="0"/>
                    </a:lnTo>
                    <a:cubicBezTo>
                      <a:pt x="24" y="26"/>
                      <a:pt x="33" y="35"/>
                      <a:pt x="44" y="42"/>
                    </a:cubicBezTo>
                    <a:cubicBezTo>
                      <a:pt x="27" y="23"/>
                      <a:pt x="14" y="1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91" name="Google Shape;791;p35"/>
              <p:cNvSpPr/>
              <p:nvPr/>
            </p:nvSpPr>
            <p:spPr>
              <a:xfrm>
                <a:off x="1199250" y="924800"/>
                <a:ext cx="325" cy="1550"/>
              </a:xfrm>
              <a:custGeom>
                <a:rect b="b" l="l" r="r" t="t"/>
                <a:pathLst>
                  <a:path extrusionOk="0" h="62" w="13">
                    <a:moveTo>
                      <a:pt x="0" y="1"/>
                    </a:moveTo>
                    <a:cubicBezTo>
                      <a:pt x="3" y="16"/>
                      <a:pt x="6" y="36"/>
                      <a:pt x="13" y="62"/>
                    </a:cubicBezTo>
                    <a:cubicBezTo>
                      <a:pt x="9" y="49"/>
                      <a:pt x="6" y="23"/>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92" name="Google Shape;792;p35"/>
              <p:cNvSpPr/>
              <p:nvPr/>
            </p:nvSpPr>
            <p:spPr>
              <a:xfrm>
                <a:off x="1186725" y="1022675"/>
                <a:ext cx="575" cy="2025"/>
              </a:xfrm>
              <a:custGeom>
                <a:rect b="b" l="l" r="r" t="t"/>
                <a:pathLst>
                  <a:path extrusionOk="0" h="81" w="23">
                    <a:moveTo>
                      <a:pt x="23" y="0"/>
                    </a:moveTo>
                    <a:cubicBezTo>
                      <a:pt x="17" y="13"/>
                      <a:pt x="3" y="58"/>
                      <a:pt x="0" y="81"/>
                    </a:cubicBezTo>
                    <a:lnTo>
                      <a:pt x="23" y="13"/>
                    </a:lnTo>
                    <a:lnTo>
                      <a:pt x="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93" name="Google Shape;793;p35"/>
              <p:cNvSpPr/>
              <p:nvPr/>
            </p:nvSpPr>
            <p:spPr>
              <a:xfrm>
                <a:off x="1191225" y="893800"/>
                <a:ext cx="1250" cy="1225"/>
              </a:xfrm>
              <a:custGeom>
                <a:rect b="b" l="l" r="r" t="t"/>
                <a:pathLst>
                  <a:path extrusionOk="0" h="49" w="50">
                    <a:moveTo>
                      <a:pt x="1" y="0"/>
                    </a:moveTo>
                    <a:lnTo>
                      <a:pt x="1" y="0"/>
                    </a:lnTo>
                    <a:cubicBezTo>
                      <a:pt x="14" y="13"/>
                      <a:pt x="27" y="26"/>
                      <a:pt x="50" y="48"/>
                    </a:cubicBezTo>
                    <a:cubicBezTo>
                      <a:pt x="27" y="16"/>
                      <a:pt x="11" y="7"/>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94" name="Google Shape;794;p35"/>
              <p:cNvSpPr/>
              <p:nvPr/>
            </p:nvSpPr>
            <p:spPr>
              <a:xfrm>
                <a:off x="1183075" y="1024600"/>
                <a:ext cx="2150" cy="5925"/>
              </a:xfrm>
              <a:custGeom>
                <a:rect b="b" l="l" r="r" t="t"/>
                <a:pathLst>
                  <a:path extrusionOk="0" h="237" w="86">
                    <a:moveTo>
                      <a:pt x="85" y="1"/>
                    </a:moveTo>
                    <a:cubicBezTo>
                      <a:pt x="69" y="26"/>
                      <a:pt x="46" y="65"/>
                      <a:pt x="36" y="68"/>
                    </a:cubicBezTo>
                    <a:cubicBezTo>
                      <a:pt x="17" y="129"/>
                      <a:pt x="14" y="175"/>
                      <a:pt x="1" y="236"/>
                    </a:cubicBezTo>
                    <a:cubicBezTo>
                      <a:pt x="17" y="165"/>
                      <a:pt x="46" y="88"/>
                      <a:pt x="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95" name="Google Shape;795;p35"/>
              <p:cNvSpPr/>
              <p:nvPr/>
            </p:nvSpPr>
            <p:spPr>
              <a:xfrm>
                <a:off x="1183000" y="1030500"/>
                <a:ext cx="100" cy="100"/>
              </a:xfrm>
              <a:custGeom>
                <a:rect b="b" l="l" r="r" t="t"/>
                <a:pathLst>
                  <a:path extrusionOk="0" h="4" w="4">
                    <a:moveTo>
                      <a:pt x="1" y="4"/>
                    </a:moveTo>
                    <a:lnTo>
                      <a:pt x="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96" name="Google Shape;796;p35"/>
              <p:cNvSpPr/>
              <p:nvPr/>
            </p:nvSpPr>
            <p:spPr>
              <a:xfrm>
                <a:off x="980575" y="843025"/>
                <a:ext cx="253400" cy="337550"/>
              </a:xfrm>
              <a:custGeom>
                <a:rect b="b" l="l" r="r" t="t"/>
                <a:pathLst>
                  <a:path extrusionOk="0" h="13502" w="10136">
                    <a:moveTo>
                      <a:pt x="6254" y="249"/>
                    </a:moveTo>
                    <a:cubicBezTo>
                      <a:pt x="6257" y="252"/>
                      <a:pt x="6263" y="255"/>
                      <a:pt x="6270" y="258"/>
                    </a:cubicBezTo>
                    <a:cubicBezTo>
                      <a:pt x="6264" y="255"/>
                      <a:pt x="6259" y="252"/>
                      <a:pt x="6254" y="249"/>
                    </a:cubicBezTo>
                    <a:close/>
                    <a:moveTo>
                      <a:pt x="5252" y="529"/>
                    </a:moveTo>
                    <a:cubicBezTo>
                      <a:pt x="5248" y="531"/>
                      <a:pt x="5247" y="532"/>
                      <a:pt x="5249" y="534"/>
                    </a:cubicBezTo>
                    <a:lnTo>
                      <a:pt x="5249" y="534"/>
                    </a:lnTo>
                    <a:cubicBezTo>
                      <a:pt x="5250" y="533"/>
                      <a:pt x="5252" y="531"/>
                      <a:pt x="5252" y="529"/>
                    </a:cubicBezTo>
                    <a:close/>
                    <a:moveTo>
                      <a:pt x="3973" y="629"/>
                    </a:moveTo>
                    <a:cubicBezTo>
                      <a:pt x="3973" y="629"/>
                      <a:pt x="3973" y="629"/>
                      <a:pt x="3973" y="629"/>
                    </a:cubicBezTo>
                    <a:cubicBezTo>
                      <a:pt x="3973" y="629"/>
                      <a:pt x="3973" y="629"/>
                      <a:pt x="3973" y="629"/>
                    </a:cubicBezTo>
                    <a:close/>
                    <a:moveTo>
                      <a:pt x="3737" y="639"/>
                    </a:moveTo>
                    <a:cubicBezTo>
                      <a:pt x="3718" y="659"/>
                      <a:pt x="3757" y="665"/>
                      <a:pt x="3598" y="697"/>
                    </a:cubicBezTo>
                    <a:cubicBezTo>
                      <a:pt x="3606" y="690"/>
                      <a:pt x="3600" y="686"/>
                      <a:pt x="3589" y="686"/>
                    </a:cubicBezTo>
                    <a:cubicBezTo>
                      <a:pt x="3585" y="686"/>
                      <a:pt x="3581" y="686"/>
                      <a:pt x="3576" y="687"/>
                    </a:cubicBezTo>
                    <a:lnTo>
                      <a:pt x="3737" y="639"/>
                    </a:lnTo>
                    <a:close/>
                    <a:moveTo>
                      <a:pt x="5498" y="426"/>
                    </a:moveTo>
                    <a:cubicBezTo>
                      <a:pt x="5578" y="426"/>
                      <a:pt x="5659" y="438"/>
                      <a:pt x="5740" y="445"/>
                    </a:cubicBezTo>
                    <a:cubicBezTo>
                      <a:pt x="5759" y="474"/>
                      <a:pt x="5766" y="494"/>
                      <a:pt x="5741" y="494"/>
                    </a:cubicBezTo>
                    <a:cubicBezTo>
                      <a:pt x="5733" y="494"/>
                      <a:pt x="5721" y="492"/>
                      <a:pt x="5705" y="487"/>
                    </a:cubicBezTo>
                    <a:lnTo>
                      <a:pt x="5705" y="487"/>
                    </a:lnTo>
                    <a:lnTo>
                      <a:pt x="5827" y="529"/>
                    </a:lnTo>
                    <a:lnTo>
                      <a:pt x="5633" y="510"/>
                    </a:lnTo>
                    <a:lnTo>
                      <a:pt x="5633" y="510"/>
                    </a:lnTo>
                    <a:cubicBezTo>
                      <a:pt x="5708" y="548"/>
                      <a:pt x="5843" y="545"/>
                      <a:pt x="5943" y="562"/>
                    </a:cubicBezTo>
                    <a:cubicBezTo>
                      <a:pt x="5972" y="571"/>
                      <a:pt x="5968" y="574"/>
                      <a:pt x="5943" y="574"/>
                    </a:cubicBezTo>
                    <a:cubicBezTo>
                      <a:pt x="5918" y="574"/>
                      <a:pt x="5872" y="571"/>
                      <a:pt x="5818" y="568"/>
                    </a:cubicBezTo>
                    <a:cubicBezTo>
                      <a:pt x="5768" y="566"/>
                      <a:pt x="5713" y="564"/>
                      <a:pt x="5663" y="564"/>
                    </a:cubicBezTo>
                    <a:cubicBezTo>
                      <a:pt x="5622" y="564"/>
                      <a:pt x="5585" y="565"/>
                      <a:pt x="5559" y="571"/>
                    </a:cubicBezTo>
                    <a:cubicBezTo>
                      <a:pt x="5544" y="573"/>
                      <a:pt x="5527" y="573"/>
                      <a:pt x="5509" y="573"/>
                    </a:cubicBezTo>
                    <a:cubicBezTo>
                      <a:pt x="5407" y="573"/>
                      <a:pt x="5262" y="548"/>
                      <a:pt x="5249" y="534"/>
                    </a:cubicBezTo>
                    <a:lnTo>
                      <a:pt x="5249" y="534"/>
                    </a:lnTo>
                    <a:cubicBezTo>
                      <a:pt x="5212" y="566"/>
                      <a:pt x="4893" y="553"/>
                      <a:pt x="4767" y="578"/>
                    </a:cubicBezTo>
                    <a:cubicBezTo>
                      <a:pt x="4711" y="583"/>
                      <a:pt x="4668" y="585"/>
                      <a:pt x="4634" y="585"/>
                    </a:cubicBezTo>
                    <a:cubicBezTo>
                      <a:pt x="4582" y="585"/>
                      <a:pt x="4550" y="580"/>
                      <a:pt x="4522" y="574"/>
                    </a:cubicBezTo>
                    <a:cubicBezTo>
                      <a:pt x="4496" y="570"/>
                      <a:pt x="4473" y="565"/>
                      <a:pt x="4440" y="565"/>
                    </a:cubicBezTo>
                    <a:cubicBezTo>
                      <a:pt x="4403" y="565"/>
                      <a:pt x="4354" y="570"/>
                      <a:pt x="4274" y="587"/>
                    </a:cubicBezTo>
                    <a:lnTo>
                      <a:pt x="4377" y="597"/>
                    </a:lnTo>
                    <a:cubicBezTo>
                      <a:pt x="4125" y="648"/>
                      <a:pt x="4038" y="668"/>
                      <a:pt x="3753" y="726"/>
                    </a:cubicBezTo>
                    <a:cubicBezTo>
                      <a:pt x="3715" y="704"/>
                      <a:pt x="3880" y="700"/>
                      <a:pt x="3938" y="671"/>
                    </a:cubicBezTo>
                    <a:lnTo>
                      <a:pt x="3802" y="671"/>
                    </a:lnTo>
                    <a:cubicBezTo>
                      <a:pt x="3849" y="659"/>
                      <a:pt x="3928" y="621"/>
                      <a:pt x="3959" y="621"/>
                    </a:cubicBezTo>
                    <a:cubicBezTo>
                      <a:pt x="3967" y="621"/>
                      <a:pt x="3972" y="623"/>
                      <a:pt x="3973" y="629"/>
                    </a:cubicBezTo>
                    <a:lnTo>
                      <a:pt x="3973" y="629"/>
                    </a:lnTo>
                    <a:cubicBezTo>
                      <a:pt x="3973" y="620"/>
                      <a:pt x="4008" y="597"/>
                      <a:pt x="3988" y="597"/>
                    </a:cubicBezTo>
                    <a:cubicBezTo>
                      <a:pt x="3976" y="597"/>
                      <a:pt x="3948" y="604"/>
                      <a:pt x="3889" y="623"/>
                    </a:cubicBezTo>
                    <a:cubicBezTo>
                      <a:pt x="3931" y="607"/>
                      <a:pt x="3970" y="584"/>
                      <a:pt x="4015" y="571"/>
                    </a:cubicBezTo>
                    <a:cubicBezTo>
                      <a:pt x="4005" y="568"/>
                      <a:pt x="3996" y="568"/>
                      <a:pt x="3983" y="568"/>
                    </a:cubicBezTo>
                    <a:lnTo>
                      <a:pt x="4102" y="542"/>
                    </a:lnTo>
                    <a:cubicBezTo>
                      <a:pt x="4125" y="542"/>
                      <a:pt x="4151" y="542"/>
                      <a:pt x="4180" y="539"/>
                    </a:cubicBezTo>
                    <a:cubicBezTo>
                      <a:pt x="4205" y="537"/>
                      <a:pt x="4233" y="535"/>
                      <a:pt x="4261" y="535"/>
                    </a:cubicBezTo>
                    <a:cubicBezTo>
                      <a:pt x="4283" y="535"/>
                      <a:pt x="4304" y="536"/>
                      <a:pt x="4326" y="539"/>
                    </a:cubicBezTo>
                    <a:cubicBezTo>
                      <a:pt x="4332" y="545"/>
                      <a:pt x="4251" y="565"/>
                      <a:pt x="4205" y="578"/>
                    </a:cubicBezTo>
                    <a:cubicBezTo>
                      <a:pt x="4326" y="568"/>
                      <a:pt x="4432" y="545"/>
                      <a:pt x="4500" y="535"/>
                    </a:cubicBezTo>
                    <a:lnTo>
                      <a:pt x="4500" y="535"/>
                    </a:lnTo>
                    <a:cubicBezTo>
                      <a:pt x="4464" y="538"/>
                      <a:pt x="4438" y="539"/>
                      <a:pt x="4420" y="539"/>
                    </a:cubicBezTo>
                    <a:cubicBezTo>
                      <a:pt x="4342" y="539"/>
                      <a:pt x="4401" y="519"/>
                      <a:pt x="4364" y="500"/>
                    </a:cubicBezTo>
                    <a:cubicBezTo>
                      <a:pt x="4481" y="477"/>
                      <a:pt x="4674" y="468"/>
                      <a:pt x="4742" y="455"/>
                    </a:cubicBezTo>
                    <a:cubicBezTo>
                      <a:pt x="4907" y="458"/>
                      <a:pt x="5039" y="490"/>
                      <a:pt x="4933" y="513"/>
                    </a:cubicBezTo>
                    <a:cubicBezTo>
                      <a:pt x="5036" y="504"/>
                      <a:pt x="5143" y="507"/>
                      <a:pt x="5256" y="490"/>
                    </a:cubicBezTo>
                    <a:lnTo>
                      <a:pt x="5256" y="490"/>
                    </a:lnTo>
                    <a:cubicBezTo>
                      <a:pt x="5235" y="493"/>
                      <a:pt x="5219" y="493"/>
                      <a:pt x="5206" y="493"/>
                    </a:cubicBezTo>
                    <a:cubicBezTo>
                      <a:pt x="5158" y="493"/>
                      <a:pt x="5151" y="481"/>
                      <a:pt x="5146" y="471"/>
                    </a:cubicBezTo>
                    <a:cubicBezTo>
                      <a:pt x="5139" y="461"/>
                      <a:pt x="5136" y="450"/>
                      <a:pt x="5096" y="450"/>
                    </a:cubicBezTo>
                    <a:cubicBezTo>
                      <a:pt x="5075" y="450"/>
                      <a:pt x="5041" y="453"/>
                      <a:pt x="4991" y="462"/>
                    </a:cubicBezTo>
                    <a:cubicBezTo>
                      <a:pt x="4952" y="443"/>
                      <a:pt x="5001" y="435"/>
                      <a:pt x="5077" y="435"/>
                    </a:cubicBezTo>
                    <a:cubicBezTo>
                      <a:pt x="5159" y="435"/>
                      <a:pt x="5275" y="445"/>
                      <a:pt x="5346" y="462"/>
                    </a:cubicBezTo>
                    <a:cubicBezTo>
                      <a:pt x="5275" y="465"/>
                      <a:pt x="5333" y="484"/>
                      <a:pt x="5317" y="493"/>
                    </a:cubicBezTo>
                    <a:cubicBezTo>
                      <a:pt x="5520" y="493"/>
                      <a:pt x="5426" y="455"/>
                      <a:pt x="5281" y="435"/>
                    </a:cubicBezTo>
                    <a:lnTo>
                      <a:pt x="5520" y="429"/>
                    </a:lnTo>
                    <a:lnTo>
                      <a:pt x="5498" y="426"/>
                    </a:lnTo>
                    <a:close/>
                    <a:moveTo>
                      <a:pt x="6179" y="781"/>
                    </a:moveTo>
                    <a:cubicBezTo>
                      <a:pt x="6187" y="783"/>
                      <a:pt x="6194" y="784"/>
                      <a:pt x="6200" y="785"/>
                    </a:cubicBezTo>
                    <a:lnTo>
                      <a:pt x="6200" y="785"/>
                    </a:lnTo>
                    <a:cubicBezTo>
                      <a:pt x="6193" y="784"/>
                      <a:pt x="6186" y="782"/>
                      <a:pt x="6179" y="781"/>
                    </a:cubicBezTo>
                    <a:close/>
                    <a:moveTo>
                      <a:pt x="6039" y="778"/>
                    </a:moveTo>
                    <a:lnTo>
                      <a:pt x="6039" y="778"/>
                    </a:lnTo>
                    <a:cubicBezTo>
                      <a:pt x="6059" y="781"/>
                      <a:pt x="6081" y="784"/>
                      <a:pt x="6105" y="787"/>
                    </a:cubicBezTo>
                    <a:cubicBezTo>
                      <a:pt x="6091" y="785"/>
                      <a:pt x="6067" y="781"/>
                      <a:pt x="6039" y="778"/>
                    </a:cubicBezTo>
                    <a:close/>
                    <a:moveTo>
                      <a:pt x="6408" y="248"/>
                    </a:moveTo>
                    <a:lnTo>
                      <a:pt x="6408" y="248"/>
                    </a:lnTo>
                    <a:cubicBezTo>
                      <a:pt x="6315" y="271"/>
                      <a:pt x="6702" y="361"/>
                      <a:pt x="6787" y="416"/>
                    </a:cubicBezTo>
                    <a:cubicBezTo>
                      <a:pt x="6703" y="402"/>
                      <a:pt x="6622" y="365"/>
                      <a:pt x="6611" y="365"/>
                    </a:cubicBezTo>
                    <a:cubicBezTo>
                      <a:pt x="6607" y="365"/>
                      <a:pt x="6615" y="372"/>
                      <a:pt x="6641" y="390"/>
                    </a:cubicBezTo>
                    <a:cubicBezTo>
                      <a:pt x="6370" y="329"/>
                      <a:pt x="6496" y="293"/>
                      <a:pt x="6263" y="274"/>
                    </a:cubicBezTo>
                    <a:lnTo>
                      <a:pt x="6263" y="274"/>
                    </a:lnTo>
                    <a:lnTo>
                      <a:pt x="6386" y="316"/>
                    </a:lnTo>
                    <a:cubicBezTo>
                      <a:pt x="6282" y="316"/>
                      <a:pt x="6127" y="264"/>
                      <a:pt x="6020" y="264"/>
                    </a:cubicBezTo>
                    <a:cubicBezTo>
                      <a:pt x="6017" y="264"/>
                      <a:pt x="6014" y="264"/>
                      <a:pt x="6012" y="264"/>
                    </a:cubicBezTo>
                    <a:cubicBezTo>
                      <a:pt x="5992" y="293"/>
                      <a:pt x="6179" y="300"/>
                      <a:pt x="6367" y="358"/>
                    </a:cubicBezTo>
                    <a:lnTo>
                      <a:pt x="6276" y="365"/>
                    </a:lnTo>
                    <a:cubicBezTo>
                      <a:pt x="6405" y="380"/>
                      <a:pt x="6531" y="416"/>
                      <a:pt x="6657" y="445"/>
                    </a:cubicBezTo>
                    <a:cubicBezTo>
                      <a:pt x="6730" y="444"/>
                      <a:pt x="6724" y="427"/>
                      <a:pt x="6758" y="427"/>
                    </a:cubicBezTo>
                    <a:cubicBezTo>
                      <a:pt x="6781" y="427"/>
                      <a:pt x="6823" y="435"/>
                      <a:pt x="6922" y="462"/>
                    </a:cubicBezTo>
                    <a:cubicBezTo>
                      <a:pt x="6997" y="515"/>
                      <a:pt x="7043" y="564"/>
                      <a:pt x="7044" y="594"/>
                    </a:cubicBezTo>
                    <a:lnTo>
                      <a:pt x="7044" y="594"/>
                    </a:lnTo>
                    <a:cubicBezTo>
                      <a:pt x="7043" y="593"/>
                      <a:pt x="7042" y="593"/>
                      <a:pt x="7042" y="593"/>
                    </a:cubicBezTo>
                    <a:lnTo>
                      <a:pt x="7042" y="593"/>
                    </a:lnTo>
                    <a:cubicBezTo>
                      <a:pt x="7042" y="594"/>
                      <a:pt x="7043" y="594"/>
                      <a:pt x="7044" y="594"/>
                    </a:cubicBezTo>
                    <a:lnTo>
                      <a:pt x="7044" y="594"/>
                    </a:lnTo>
                    <a:cubicBezTo>
                      <a:pt x="7044" y="594"/>
                      <a:pt x="7044" y="594"/>
                      <a:pt x="7044" y="594"/>
                    </a:cubicBezTo>
                    <a:lnTo>
                      <a:pt x="7044" y="594"/>
                    </a:lnTo>
                    <a:cubicBezTo>
                      <a:pt x="7138" y="599"/>
                      <a:pt x="7350" y="698"/>
                      <a:pt x="7571" y="830"/>
                    </a:cubicBezTo>
                    <a:cubicBezTo>
                      <a:pt x="7539" y="810"/>
                      <a:pt x="7504" y="800"/>
                      <a:pt x="7468" y="787"/>
                    </a:cubicBezTo>
                    <a:lnTo>
                      <a:pt x="7468" y="787"/>
                    </a:lnTo>
                    <a:cubicBezTo>
                      <a:pt x="7646" y="894"/>
                      <a:pt x="7717" y="930"/>
                      <a:pt x="7798" y="966"/>
                    </a:cubicBezTo>
                    <a:cubicBezTo>
                      <a:pt x="7787" y="966"/>
                      <a:pt x="7798" y="978"/>
                      <a:pt x="7820" y="1000"/>
                    </a:cubicBezTo>
                    <a:cubicBezTo>
                      <a:pt x="7921" y="1068"/>
                      <a:pt x="7995" y="1112"/>
                      <a:pt x="8018" y="1112"/>
                    </a:cubicBezTo>
                    <a:cubicBezTo>
                      <a:pt x="8030" y="1112"/>
                      <a:pt x="8028" y="1100"/>
                      <a:pt x="8008" y="1072"/>
                    </a:cubicBezTo>
                    <a:lnTo>
                      <a:pt x="7953" y="1036"/>
                    </a:lnTo>
                    <a:cubicBezTo>
                      <a:pt x="7926" y="1000"/>
                      <a:pt x="7898" y="969"/>
                      <a:pt x="7865" y="936"/>
                    </a:cubicBezTo>
                    <a:cubicBezTo>
                      <a:pt x="7863" y="936"/>
                      <a:pt x="7861" y="937"/>
                      <a:pt x="7859" y="937"/>
                    </a:cubicBezTo>
                    <a:cubicBezTo>
                      <a:pt x="7781" y="937"/>
                      <a:pt x="7505" y="721"/>
                      <a:pt x="7310" y="645"/>
                    </a:cubicBezTo>
                    <a:lnTo>
                      <a:pt x="7310" y="645"/>
                    </a:lnTo>
                    <a:cubicBezTo>
                      <a:pt x="7438" y="691"/>
                      <a:pt x="7577" y="700"/>
                      <a:pt x="7704" y="833"/>
                    </a:cubicBezTo>
                    <a:lnTo>
                      <a:pt x="7704" y="800"/>
                    </a:lnTo>
                    <a:cubicBezTo>
                      <a:pt x="7843" y="891"/>
                      <a:pt x="7936" y="981"/>
                      <a:pt x="8020" y="1024"/>
                    </a:cubicBezTo>
                    <a:cubicBezTo>
                      <a:pt x="7972" y="985"/>
                      <a:pt x="7920" y="946"/>
                      <a:pt x="7865" y="914"/>
                    </a:cubicBezTo>
                    <a:lnTo>
                      <a:pt x="7875" y="904"/>
                    </a:lnTo>
                    <a:cubicBezTo>
                      <a:pt x="7771" y="839"/>
                      <a:pt x="7665" y="772"/>
                      <a:pt x="7507" y="675"/>
                    </a:cubicBezTo>
                    <a:cubicBezTo>
                      <a:pt x="7400" y="645"/>
                      <a:pt x="7306" y="604"/>
                      <a:pt x="7042" y="490"/>
                    </a:cubicBezTo>
                    <a:lnTo>
                      <a:pt x="7054" y="487"/>
                    </a:lnTo>
                    <a:cubicBezTo>
                      <a:pt x="6860" y="452"/>
                      <a:pt x="6557" y="268"/>
                      <a:pt x="6408" y="248"/>
                    </a:cubicBezTo>
                    <a:close/>
                    <a:moveTo>
                      <a:pt x="3537" y="578"/>
                    </a:moveTo>
                    <a:cubicBezTo>
                      <a:pt x="3537" y="578"/>
                      <a:pt x="3437" y="645"/>
                      <a:pt x="3321" y="717"/>
                    </a:cubicBezTo>
                    <a:cubicBezTo>
                      <a:pt x="3202" y="781"/>
                      <a:pt x="3078" y="875"/>
                      <a:pt x="3020" y="917"/>
                    </a:cubicBezTo>
                    <a:cubicBezTo>
                      <a:pt x="2859" y="988"/>
                      <a:pt x="2701" y="1082"/>
                      <a:pt x="2601" y="1130"/>
                    </a:cubicBezTo>
                    <a:lnTo>
                      <a:pt x="2646" y="1097"/>
                    </a:lnTo>
                    <a:cubicBezTo>
                      <a:pt x="3004" y="891"/>
                      <a:pt x="3120" y="855"/>
                      <a:pt x="3066" y="845"/>
                    </a:cubicBezTo>
                    <a:cubicBezTo>
                      <a:pt x="3017" y="845"/>
                      <a:pt x="2804" y="894"/>
                      <a:pt x="2568" y="997"/>
                    </a:cubicBezTo>
                    <a:cubicBezTo>
                      <a:pt x="2691" y="927"/>
                      <a:pt x="2820" y="859"/>
                      <a:pt x="2956" y="807"/>
                    </a:cubicBezTo>
                    <a:cubicBezTo>
                      <a:pt x="3088" y="745"/>
                      <a:pt x="3227" y="694"/>
                      <a:pt x="3366" y="652"/>
                    </a:cubicBezTo>
                    <a:lnTo>
                      <a:pt x="3327" y="648"/>
                    </a:lnTo>
                    <a:cubicBezTo>
                      <a:pt x="3418" y="623"/>
                      <a:pt x="3482" y="578"/>
                      <a:pt x="3537" y="578"/>
                    </a:cubicBezTo>
                    <a:close/>
                    <a:moveTo>
                      <a:pt x="7936" y="1372"/>
                    </a:moveTo>
                    <a:cubicBezTo>
                      <a:pt x="7948" y="1382"/>
                      <a:pt x="7959" y="1389"/>
                      <a:pt x="7969" y="1396"/>
                    </a:cubicBezTo>
                    <a:lnTo>
                      <a:pt x="7969" y="1396"/>
                    </a:lnTo>
                    <a:cubicBezTo>
                      <a:pt x="7958" y="1388"/>
                      <a:pt x="7947" y="1380"/>
                      <a:pt x="7936" y="1372"/>
                    </a:cubicBezTo>
                    <a:close/>
                    <a:moveTo>
                      <a:pt x="1731" y="1333"/>
                    </a:moveTo>
                    <a:cubicBezTo>
                      <a:pt x="1733" y="1333"/>
                      <a:pt x="1734" y="1333"/>
                      <a:pt x="1735" y="1334"/>
                    </a:cubicBezTo>
                    <a:lnTo>
                      <a:pt x="1735" y="1334"/>
                    </a:lnTo>
                    <a:cubicBezTo>
                      <a:pt x="1710" y="1357"/>
                      <a:pt x="1683" y="1383"/>
                      <a:pt x="1654" y="1411"/>
                    </a:cubicBezTo>
                    <a:lnTo>
                      <a:pt x="1657" y="1401"/>
                    </a:lnTo>
                    <a:cubicBezTo>
                      <a:pt x="1667" y="1392"/>
                      <a:pt x="1671" y="1382"/>
                      <a:pt x="1674" y="1376"/>
                    </a:cubicBezTo>
                    <a:cubicBezTo>
                      <a:pt x="1703" y="1351"/>
                      <a:pt x="1719" y="1333"/>
                      <a:pt x="1731" y="1333"/>
                    </a:cubicBezTo>
                    <a:close/>
                    <a:moveTo>
                      <a:pt x="2407" y="1254"/>
                    </a:moveTo>
                    <a:cubicBezTo>
                      <a:pt x="2410" y="1254"/>
                      <a:pt x="2412" y="1256"/>
                      <a:pt x="2410" y="1259"/>
                    </a:cubicBezTo>
                    <a:cubicBezTo>
                      <a:pt x="2416" y="1295"/>
                      <a:pt x="2239" y="1427"/>
                      <a:pt x="2203" y="1489"/>
                    </a:cubicBezTo>
                    <a:cubicBezTo>
                      <a:pt x="2172" y="1525"/>
                      <a:pt x="2026" y="1655"/>
                      <a:pt x="2004" y="1655"/>
                    </a:cubicBezTo>
                    <a:cubicBezTo>
                      <a:pt x="2000" y="1655"/>
                      <a:pt x="2000" y="1651"/>
                      <a:pt x="2003" y="1644"/>
                    </a:cubicBezTo>
                    <a:cubicBezTo>
                      <a:pt x="2148" y="1537"/>
                      <a:pt x="2074" y="1472"/>
                      <a:pt x="2242" y="1414"/>
                    </a:cubicBezTo>
                    <a:cubicBezTo>
                      <a:pt x="2246" y="1403"/>
                      <a:pt x="2242" y="1398"/>
                      <a:pt x="2234" y="1398"/>
                    </a:cubicBezTo>
                    <a:cubicBezTo>
                      <a:pt x="2220" y="1398"/>
                      <a:pt x="2190" y="1413"/>
                      <a:pt x="2155" y="1434"/>
                    </a:cubicBezTo>
                    <a:cubicBezTo>
                      <a:pt x="2167" y="1417"/>
                      <a:pt x="2178" y="1407"/>
                      <a:pt x="2174" y="1401"/>
                    </a:cubicBezTo>
                    <a:cubicBezTo>
                      <a:pt x="2229" y="1362"/>
                      <a:pt x="2281" y="1327"/>
                      <a:pt x="2330" y="1295"/>
                    </a:cubicBezTo>
                    <a:cubicBezTo>
                      <a:pt x="2364" y="1272"/>
                      <a:pt x="2397" y="1254"/>
                      <a:pt x="2407" y="1254"/>
                    </a:cubicBezTo>
                    <a:close/>
                    <a:moveTo>
                      <a:pt x="1419" y="2131"/>
                    </a:moveTo>
                    <a:lnTo>
                      <a:pt x="1415" y="2176"/>
                    </a:lnTo>
                    <a:cubicBezTo>
                      <a:pt x="1383" y="2209"/>
                      <a:pt x="1367" y="2215"/>
                      <a:pt x="1350" y="2215"/>
                    </a:cubicBezTo>
                    <a:lnTo>
                      <a:pt x="1419" y="2131"/>
                    </a:lnTo>
                    <a:close/>
                    <a:moveTo>
                      <a:pt x="1206" y="2412"/>
                    </a:moveTo>
                    <a:cubicBezTo>
                      <a:pt x="1202" y="2419"/>
                      <a:pt x="1202" y="2422"/>
                      <a:pt x="1199" y="2428"/>
                    </a:cubicBezTo>
                    <a:cubicBezTo>
                      <a:pt x="1170" y="2477"/>
                      <a:pt x="1154" y="2500"/>
                      <a:pt x="1140" y="2512"/>
                    </a:cubicBezTo>
                    <a:cubicBezTo>
                      <a:pt x="1163" y="2480"/>
                      <a:pt x="1186" y="2445"/>
                      <a:pt x="1206" y="2412"/>
                    </a:cubicBezTo>
                    <a:close/>
                    <a:moveTo>
                      <a:pt x="8744" y="3256"/>
                    </a:moveTo>
                    <a:cubicBezTo>
                      <a:pt x="8745" y="3261"/>
                      <a:pt x="8746" y="3266"/>
                      <a:pt x="8747" y="3272"/>
                    </a:cubicBezTo>
                    <a:cubicBezTo>
                      <a:pt x="8746" y="3266"/>
                      <a:pt x="8745" y="3261"/>
                      <a:pt x="8744" y="3256"/>
                    </a:cubicBezTo>
                    <a:close/>
                    <a:moveTo>
                      <a:pt x="6547" y="597"/>
                    </a:moveTo>
                    <a:cubicBezTo>
                      <a:pt x="6635" y="623"/>
                      <a:pt x="6722" y="642"/>
                      <a:pt x="6796" y="671"/>
                    </a:cubicBezTo>
                    <a:lnTo>
                      <a:pt x="6802" y="704"/>
                    </a:lnTo>
                    <a:cubicBezTo>
                      <a:pt x="7181" y="865"/>
                      <a:pt x="7477" y="955"/>
                      <a:pt x="7820" y="1233"/>
                    </a:cubicBezTo>
                    <a:cubicBezTo>
                      <a:pt x="7767" y="1210"/>
                      <a:pt x="7655" y="1127"/>
                      <a:pt x="7643" y="1127"/>
                    </a:cubicBezTo>
                    <a:cubicBezTo>
                      <a:pt x="7642" y="1127"/>
                      <a:pt x="7642" y="1128"/>
                      <a:pt x="7643" y="1130"/>
                    </a:cubicBezTo>
                    <a:cubicBezTo>
                      <a:pt x="7856" y="1282"/>
                      <a:pt x="7862" y="1221"/>
                      <a:pt x="8039" y="1411"/>
                    </a:cubicBezTo>
                    <a:cubicBezTo>
                      <a:pt x="7969" y="1354"/>
                      <a:pt x="7943" y="1334"/>
                      <a:pt x="7940" y="1334"/>
                    </a:cubicBezTo>
                    <a:lnTo>
                      <a:pt x="7940" y="1334"/>
                    </a:lnTo>
                    <a:cubicBezTo>
                      <a:pt x="7936" y="1334"/>
                      <a:pt x="7961" y="1358"/>
                      <a:pt x="7984" y="1382"/>
                    </a:cubicBezTo>
                    <a:cubicBezTo>
                      <a:pt x="8008" y="1405"/>
                      <a:pt x="8031" y="1430"/>
                      <a:pt x="8023" y="1430"/>
                    </a:cubicBezTo>
                    <a:cubicBezTo>
                      <a:pt x="8019" y="1430"/>
                      <a:pt x="8003" y="1421"/>
                      <a:pt x="7969" y="1396"/>
                    </a:cubicBezTo>
                    <a:lnTo>
                      <a:pt x="7969" y="1396"/>
                    </a:lnTo>
                    <a:cubicBezTo>
                      <a:pt x="8334" y="1673"/>
                      <a:pt x="8554" y="2113"/>
                      <a:pt x="8682" y="2370"/>
                    </a:cubicBezTo>
                    <a:cubicBezTo>
                      <a:pt x="8680" y="2357"/>
                      <a:pt x="8681" y="2351"/>
                      <a:pt x="8683" y="2351"/>
                    </a:cubicBezTo>
                    <a:cubicBezTo>
                      <a:pt x="8696" y="2351"/>
                      <a:pt x="8754" y="2478"/>
                      <a:pt x="8760" y="2483"/>
                    </a:cubicBezTo>
                    <a:cubicBezTo>
                      <a:pt x="8772" y="2517"/>
                      <a:pt x="8773" y="2532"/>
                      <a:pt x="8768" y="2532"/>
                    </a:cubicBezTo>
                    <a:cubicBezTo>
                      <a:pt x="8763" y="2532"/>
                      <a:pt x="8749" y="2512"/>
                      <a:pt x="8737" y="2480"/>
                    </a:cubicBezTo>
                    <a:lnTo>
                      <a:pt x="8737" y="2480"/>
                    </a:lnTo>
                    <a:cubicBezTo>
                      <a:pt x="8773" y="2609"/>
                      <a:pt x="8769" y="2651"/>
                      <a:pt x="8749" y="2651"/>
                    </a:cubicBezTo>
                    <a:cubicBezTo>
                      <a:pt x="8746" y="2651"/>
                      <a:pt x="8742" y="2650"/>
                      <a:pt x="8737" y="2648"/>
                    </a:cubicBezTo>
                    <a:cubicBezTo>
                      <a:pt x="8695" y="2551"/>
                      <a:pt x="8660" y="2451"/>
                      <a:pt x="8615" y="2357"/>
                    </a:cubicBezTo>
                    <a:lnTo>
                      <a:pt x="8615" y="2357"/>
                    </a:lnTo>
                    <a:cubicBezTo>
                      <a:pt x="8653" y="2454"/>
                      <a:pt x="8650" y="2516"/>
                      <a:pt x="8676" y="2590"/>
                    </a:cubicBezTo>
                    <a:lnTo>
                      <a:pt x="8679" y="2590"/>
                    </a:lnTo>
                    <a:cubicBezTo>
                      <a:pt x="8689" y="2625"/>
                      <a:pt x="8705" y="2661"/>
                      <a:pt x="8731" y="2710"/>
                    </a:cubicBezTo>
                    <a:cubicBezTo>
                      <a:pt x="8749" y="2738"/>
                      <a:pt x="8755" y="2745"/>
                      <a:pt x="8759" y="2745"/>
                    </a:cubicBezTo>
                    <a:cubicBezTo>
                      <a:pt x="8762" y="2745"/>
                      <a:pt x="8765" y="2743"/>
                      <a:pt x="8770" y="2741"/>
                    </a:cubicBezTo>
                    <a:cubicBezTo>
                      <a:pt x="8811" y="2835"/>
                      <a:pt x="8867" y="2952"/>
                      <a:pt x="8928" y="3107"/>
                    </a:cubicBezTo>
                    <a:lnTo>
                      <a:pt x="8922" y="3097"/>
                    </a:lnTo>
                    <a:lnTo>
                      <a:pt x="8963" y="3439"/>
                    </a:lnTo>
                    <a:lnTo>
                      <a:pt x="8944" y="3400"/>
                    </a:lnTo>
                    <a:lnTo>
                      <a:pt x="8944" y="3400"/>
                    </a:lnTo>
                    <a:cubicBezTo>
                      <a:pt x="8963" y="3465"/>
                      <a:pt x="8973" y="3533"/>
                      <a:pt x="8980" y="3597"/>
                    </a:cubicBezTo>
                    <a:cubicBezTo>
                      <a:pt x="8963" y="3597"/>
                      <a:pt x="8960" y="3610"/>
                      <a:pt x="8957" y="3624"/>
                    </a:cubicBezTo>
                    <a:cubicBezTo>
                      <a:pt x="8957" y="3637"/>
                      <a:pt x="8954" y="3651"/>
                      <a:pt x="8948" y="3651"/>
                    </a:cubicBezTo>
                    <a:cubicBezTo>
                      <a:pt x="8947" y="3651"/>
                      <a:pt x="8945" y="3650"/>
                      <a:pt x="8944" y="3649"/>
                    </a:cubicBezTo>
                    <a:lnTo>
                      <a:pt x="8944" y="3649"/>
                    </a:lnTo>
                    <a:cubicBezTo>
                      <a:pt x="8886" y="3772"/>
                      <a:pt x="8970" y="4092"/>
                      <a:pt x="8928" y="4360"/>
                    </a:cubicBezTo>
                    <a:lnTo>
                      <a:pt x="8918" y="4318"/>
                    </a:lnTo>
                    <a:lnTo>
                      <a:pt x="8918" y="4318"/>
                    </a:lnTo>
                    <a:cubicBezTo>
                      <a:pt x="8931" y="4466"/>
                      <a:pt x="8867" y="4822"/>
                      <a:pt x="8828" y="5051"/>
                    </a:cubicBezTo>
                    <a:lnTo>
                      <a:pt x="8825" y="5041"/>
                    </a:lnTo>
                    <a:cubicBezTo>
                      <a:pt x="8829" y="4947"/>
                      <a:pt x="8823" y="4902"/>
                      <a:pt x="8812" y="4902"/>
                    </a:cubicBezTo>
                    <a:cubicBezTo>
                      <a:pt x="8806" y="4902"/>
                      <a:pt x="8800" y="4913"/>
                      <a:pt x="8792" y="4934"/>
                    </a:cubicBezTo>
                    <a:cubicBezTo>
                      <a:pt x="8795" y="4876"/>
                      <a:pt x="8795" y="4818"/>
                      <a:pt x="8795" y="4764"/>
                    </a:cubicBezTo>
                    <a:cubicBezTo>
                      <a:pt x="8805" y="4686"/>
                      <a:pt x="8818" y="4469"/>
                      <a:pt x="8847" y="4454"/>
                    </a:cubicBezTo>
                    <a:lnTo>
                      <a:pt x="8847" y="4454"/>
                    </a:lnTo>
                    <a:cubicBezTo>
                      <a:pt x="8838" y="4545"/>
                      <a:pt x="8836" y="4579"/>
                      <a:pt x="8841" y="4579"/>
                    </a:cubicBezTo>
                    <a:cubicBezTo>
                      <a:pt x="8844" y="4579"/>
                      <a:pt x="8852" y="4559"/>
                      <a:pt x="8863" y="4527"/>
                    </a:cubicBezTo>
                    <a:cubicBezTo>
                      <a:pt x="8863" y="4369"/>
                      <a:pt x="8882" y="4081"/>
                      <a:pt x="8840" y="4081"/>
                    </a:cubicBezTo>
                    <a:cubicBezTo>
                      <a:pt x="8839" y="4081"/>
                      <a:pt x="8838" y="4081"/>
                      <a:pt x="8837" y="4082"/>
                    </a:cubicBezTo>
                    <a:cubicBezTo>
                      <a:pt x="8837" y="3859"/>
                      <a:pt x="8847" y="4014"/>
                      <a:pt x="8860" y="3856"/>
                    </a:cubicBezTo>
                    <a:cubicBezTo>
                      <a:pt x="8863" y="3853"/>
                      <a:pt x="8865" y="3851"/>
                      <a:pt x="8867" y="3851"/>
                    </a:cubicBezTo>
                    <a:cubicBezTo>
                      <a:pt x="8879" y="3851"/>
                      <a:pt x="8887" y="3897"/>
                      <a:pt x="8895" y="3946"/>
                    </a:cubicBezTo>
                    <a:cubicBezTo>
                      <a:pt x="8886" y="3727"/>
                      <a:pt x="8899" y="3507"/>
                      <a:pt x="8856" y="3294"/>
                    </a:cubicBezTo>
                    <a:cubicBezTo>
                      <a:pt x="8856" y="3293"/>
                      <a:pt x="8855" y="3293"/>
                      <a:pt x="8854" y="3293"/>
                    </a:cubicBezTo>
                    <a:cubicBezTo>
                      <a:pt x="8847" y="3293"/>
                      <a:pt x="8844" y="3358"/>
                      <a:pt x="8844" y="3423"/>
                    </a:cubicBezTo>
                    <a:cubicBezTo>
                      <a:pt x="8842" y="3487"/>
                      <a:pt x="8841" y="3552"/>
                      <a:pt x="8832" y="3552"/>
                    </a:cubicBezTo>
                    <a:cubicBezTo>
                      <a:pt x="8827" y="3552"/>
                      <a:pt x="8819" y="3535"/>
                      <a:pt x="8808" y="3491"/>
                    </a:cubicBezTo>
                    <a:cubicBezTo>
                      <a:pt x="8792" y="3439"/>
                      <a:pt x="8744" y="3449"/>
                      <a:pt x="8734" y="3236"/>
                    </a:cubicBezTo>
                    <a:cubicBezTo>
                      <a:pt x="8734" y="3236"/>
                      <a:pt x="8735" y="3236"/>
                      <a:pt x="8735" y="3236"/>
                    </a:cubicBezTo>
                    <a:cubicBezTo>
                      <a:pt x="8737" y="3236"/>
                      <a:pt x="8741" y="3243"/>
                      <a:pt x="8744" y="3256"/>
                    </a:cubicBezTo>
                    <a:lnTo>
                      <a:pt x="8744" y="3256"/>
                    </a:lnTo>
                    <a:cubicBezTo>
                      <a:pt x="8730" y="3172"/>
                      <a:pt x="8749" y="3150"/>
                      <a:pt x="8728" y="3052"/>
                    </a:cubicBezTo>
                    <a:cubicBezTo>
                      <a:pt x="8730" y="3047"/>
                      <a:pt x="8733" y="3046"/>
                      <a:pt x="8736" y="3046"/>
                    </a:cubicBezTo>
                    <a:cubicBezTo>
                      <a:pt x="8759" y="3046"/>
                      <a:pt x="8781" y="3182"/>
                      <a:pt x="8802" y="3245"/>
                    </a:cubicBezTo>
                    <a:cubicBezTo>
                      <a:pt x="8789" y="3175"/>
                      <a:pt x="8770" y="3100"/>
                      <a:pt x="8750" y="3026"/>
                    </a:cubicBezTo>
                    <a:lnTo>
                      <a:pt x="8750" y="3026"/>
                    </a:lnTo>
                    <a:lnTo>
                      <a:pt x="8767" y="3042"/>
                    </a:lnTo>
                    <a:lnTo>
                      <a:pt x="8705" y="2819"/>
                    </a:lnTo>
                    <a:cubicBezTo>
                      <a:pt x="8699" y="2807"/>
                      <a:pt x="8695" y="2802"/>
                      <a:pt x="8693" y="2802"/>
                    </a:cubicBezTo>
                    <a:lnTo>
                      <a:pt x="8693" y="2802"/>
                    </a:lnTo>
                    <a:cubicBezTo>
                      <a:pt x="8680" y="2802"/>
                      <a:pt x="8738" y="2993"/>
                      <a:pt x="8728" y="3007"/>
                    </a:cubicBezTo>
                    <a:lnTo>
                      <a:pt x="8673" y="2868"/>
                    </a:lnTo>
                    <a:cubicBezTo>
                      <a:pt x="8640" y="2703"/>
                      <a:pt x="8446" y="2309"/>
                      <a:pt x="8401" y="2160"/>
                    </a:cubicBezTo>
                    <a:cubicBezTo>
                      <a:pt x="8354" y="2068"/>
                      <a:pt x="8336" y="2051"/>
                      <a:pt x="8322" y="2051"/>
                    </a:cubicBezTo>
                    <a:cubicBezTo>
                      <a:pt x="8318" y="2051"/>
                      <a:pt x="8314" y="2052"/>
                      <a:pt x="8311" y="2054"/>
                    </a:cubicBezTo>
                    <a:cubicBezTo>
                      <a:pt x="8308" y="2055"/>
                      <a:pt x="8304" y="2057"/>
                      <a:pt x="8299" y="2057"/>
                    </a:cubicBezTo>
                    <a:cubicBezTo>
                      <a:pt x="8294" y="2057"/>
                      <a:pt x="8288" y="2055"/>
                      <a:pt x="8282" y="2051"/>
                    </a:cubicBezTo>
                    <a:cubicBezTo>
                      <a:pt x="8188" y="1976"/>
                      <a:pt x="8166" y="1860"/>
                      <a:pt x="8072" y="1789"/>
                    </a:cubicBezTo>
                    <a:cubicBezTo>
                      <a:pt x="8071" y="1791"/>
                      <a:pt x="8069" y="1791"/>
                      <a:pt x="8067" y="1791"/>
                    </a:cubicBezTo>
                    <a:cubicBezTo>
                      <a:pt x="8056" y="1791"/>
                      <a:pt x="8034" y="1775"/>
                      <a:pt x="8011" y="1756"/>
                    </a:cubicBezTo>
                    <a:cubicBezTo>
                      <a:pt x="7989" y="1740"/>
                      <a:pt x="7966" y="1725"/>
                      <a:pt x="7952" y="1725"/>
                    </a:cubicBezTo>
                    <a:cubicBezTo>
                      <a:pt x="7948" y="1725"/>
                      <a:pt x="7945" y="1726"/>
                      <a:pt x="7943" y="1728"/>
                    </a:cubicBezTo>
                    <a:cubicBezTo>
                      <a:pt x="7904" y="1683"/>
                      <a:pt x="7865" y="1634"/>
                      <a:pt x="7817" y="1592"/>
                    </a:cubicBezTo>
                    <a:cubicBezTo>
                      <a:pt x="7808" y="1588"/>
                      <a:pt x="7802" y="1587"/>
                      <a:pt x="7798" y="1587"/>
                    </a:cubicBezTo>
                    <a:cubicBezTo>
                      <a:pt x="7761" y="1587"/>
                      <a:pt x="7973" y="1752"/>
                      <a:pt x="7984" y="1802"/>
                    </a:cubicBezTo>
                    <a:cubicBezTo>
                      <a:pt x="7992" y="1823"/>
                      <a:pt x="7992" y="1831"/>
                      <a:pt x="7987" y="1831"/>
                    </a:cubicBezTo>
                    <a:cubicBezTo>
                      <a:pt x="7980" y="1831"/>
                      <a:pt x="7963" y="1816"/>
                      <a:pt x="7946" y="1799"/>
                    </a:cubicBezTo>
                    <a:cubicBezTo>
                      <a:pt x="7928" y="1781"/>
                      <a:pt x="7912" y="1763"/>
                      <a:pt x="7908" y="1763"/>
                    </a:cubicBezTo>
                    <a:lnTo>
                      <a:pt x="7908" y="1763"/>
                    </a:lnTo>
                    <a:cubicBezTo>
                      <a:pt x="7906" y="1763"/>
                      <a:pt x="7907" y="1767"/>
                      <a:pt x="7911" y="1776"/>
                    </a:cubicBezTo>
                    <a:cubicBezTo>
                      <a:pt x="8004" y="1872"/>
                      <a:pt x="8030" y="1866"/>
                      <a:pt x="8078" y="1911"/>
                    </a:cubicBezTo>
                    <a:cubicBezTo>
                      <a:pt x="8127" y="1976"/>
                      <a:pt x="8143" y="2015"/>
                      <a:pt x="8130" y="2021"/>
                    </a:cubicBezTo>
                    <a:cubicBezTo>
                      <a:pt x="8017" y="1834"/>
                      <a:pt x="8033" y="1950"/>
                      <a:pt x="7920" y="1811"/>
                    </a:cubicBezTo>
                    <a:lnTo>
                      <a:pt x="7923" y="1802"/>
                    </a:lnTo>
                    <a:lnTo>
                      <a:pt x="7923" y="1802"/>
                    </a:lnTo>
                    <a:cubicBezTo>
                      <a:pt x="7922" y="1802"/>
                      <a:pt x="7922" y="1803"/>
                      <a:pt x="7921" y="1803"/>
                    </a:cubicBezTo>
                    <a:cubicBezTo>
                      <a:pt x="7890" y="1803"/>
                      <a:pt x="7734" y="1623"/>
                      <a:pt x="7649" y="1579"/>
                    </a:cubicBezTo>
                    <a:cubicBezTo>
                      <a:pt x="7615" y="1538"/>
                      <a:pt x="7609" y="1523"/>
                      <a:pt x="7618" y="1523"/>
                    </a:cubicBezTo>
                    <a:cubicBezTo>
                      <a:pt x="7632" y="1523"/>
                      <a:pt x="7674" y="1551"/>
                      <a:pt x="7713" y="1579"/>
                    </a:cubicBezTo>
                    <a:cubicBezTo>
                      <a:pt x="7755" y="1606"/>
                      <a:pt x="7793" y="1635"/>
                      <a:pt x="7800" y="1635"/>
                    </a:cubicBezTo>
                    <a:cubicBezTo>
                      <a:pt x="7800" y="1635"/>
                      <a:pt x="7801" y="1634"/>
                      <a:pt x="7801" y="1634"/>
                    </a:cubicBezTo>
                    <a:lnTo>
                      <a:pt x="7610" y="1485"/>
                    </a:lnTo>
                    <a:lnTo>
                      <a:pt x="7610" y="1485"/>
                    </a:lnTo>
                    <a:cubicBezTo>
                      <a:pt x="7635" y="1500"/>
                      <a:pt x="7648" y="1504"/>
                      <a:pt x="7657" y="1504"/>
                    </a:cubicBezTo>
                    <a:cubicBezTo>
                      <a:pt x="7663" y="1504"/>
                      <a:pt x="7667" y="1502"/>
                      <a:pt x="7671" y="1501"/>
                    </a:cubicBezTo>
                    <a:cubicBezTo>
                      <a:pt x="7675" y="1499"/>
                      <a:pt x="7678" y="1497"/>
                      <a:pt x="7684" y="1497"/>
                    </a:cubicBezTo>
                    <a:cubicBezTo>
                      <a:pt x="7695" y="1497"/>
                      <a:pt x="7714" y="1504"/>
                      <a:pt x="7756" y="1531"/>
                    </a:cubicBezTo>
                    <a:cubicBezTo>
                      <a:pt x="7636" y="1443"/>
                      <a:pt x="7643" y="1404"/>
                      <a:pt x="7510" y="1340"/>
                    </a:cubicBezTo>
                    <a:lnTo>
                      <a:pt x="7510" y="1340"/>
                    </a:lnTo>
                    <a:cubicBezTo>
                      <a:pt x="7530" y="1347"/>
                      <a:pt x="7543" y="1350"/>
                      <a:pt x="7550" y="1350"/>
                    </a:cubicBezTo>
                    <a:cubicBezTo>
                      <a:pt x="7604" y="1350"/>
                      <a:pt x="7364" y="1194"/>
                      <a:pt x="7361" y="1162"/>
                    </a:cubicBezTo>
                    <a:lnTo>
                      <a:pt x="7361" y="1162"/>
                    </a:lnTo>
                    <a:cubicBezTo>
                      <a:pt x="7512" y="1242"/>
                      <a:pt x="7729" y="1459"/>
                      <a:pt x="7708" y="1460"/>
                    </a:cubicBezTo>
                    <a:lnTo>
                      <a:pt x="7708" y="1460"/>
                    </a:lnTo>
                    <a:cubicBezTo>
                      <a:pt x="7706" y="1459"/>
                      <a:pt x="7705" y="1459"/>
                      <a:pt x="7704" y="1459"/>
                    </a:cubicBezTo>
                    <a:cubicBezTo>
                      <a:pt x="7704" y="1459"/>
                      <a:pt x="7704" y="1459"/>
                      <a:pt x="7704" y="1459"/>
                    </a:cubicBezTo>
                    <a:cubicBezTo>
                      <a:pt x="7706" y="1460"/>
                      <a:pt x="7707" y="1460"/>
                      <a:pt x="7708" y="1460"/>
                    </a:cubicBezTo>
                    <a:cubicBezTo>
                      <a:pt x="7708" y="1460"/>
                      <a:pt x="7708" y="1460"/>
                      <a:pt x="7708" y="1460"/>
                    </a:cubicBezTo>
                    <a:lnTo>
                      <a:pt x="7708" y="1460"/>
                    </a:lnTo>
                    <a:cubicBezTo>
                      <a:pt x="7734" y="1475"/>
                      <a:pt x="7869" y="1588"/>
                      <a:pt x="7911" y="1650"/>
                    </a:cubicBezTo>
                    <a:lnTo>
                      <a:pt x="8020" y="1708"/>
                    </a:lnTo>
                    <a:cubicBezTo>
                      <a:pt x="7939" y="1608"/>
                      <a:pt x="7791" y="1508"/>
                      <a:pt x="7837" y="1508"/>
                    </a:cubicBezTo>
                    <a:cubicBezTo>
                      <a:pt x="7839" y="1508"/>
                      <a:pt x="7841" y="1508"/>
                      <a:pt x="7843" y="1508"/>
                    </a:cubicBezTo>
                    <a:lnTo>
                      <a:pt x="7691" y="1401"/>
                    </a:lnTo>
                    <a:lnTo>
                      <a:pt x="7691" y="1401"/>
                    </a:lnTo>
                    <a:cubicBezTo>
                      <a:pt x="7868" y="1485"/>
                      <a:pt x="7868" y="1472"/>
                      <a:pt x="8008" y="1579"/>
                    </a:cubicBezTo>
                    <a:cubicBezTo>
                      <a:pt x="7775" y="1295"/>
                      <a:pt x="7487" y="1201"/>
                      <a:pt x="7252" y="1027"/>
                    </a:cubicBezTo>
                    <a:lnTo>
                      <a:pt x="7252" y="1027"/>
                    </a:lnTo>
                    <a:lnTo>
                      <a:pt x="7294" y="1046"/>
                    </a:lnTo>
                    <a:cubicBezTo>
                      <a:pt x="6774" y="775"/>
                      <a:pt x="6647" y="704"/>
                      <a:pt x="6547" y="597"/>
                    </a:cubicBezTo>
                    <a:close/>
                    <a:moveTo>
                      <a:pt x="8573" y="5755"/>
                    </a:moveTo>
                    <a:cubicBezTo>
                      <a:pt x="8570" y="5761"/>
                      <a:pt x="8567" y="5769"/>
                      <a:pt x="8564" y="5779"/>
                    </a:cubicBezTo>
                    <a:lnTo>
                      <a:pt x="8564" y="5779"/>
                    </a:lnTo>
                    <a:lnTo>
                      <a:pt x="8573" y="5755"/>
                    </a:lnTo>
                    <a:close/>
                    <a:moveTo>
                      <a:pt x="630" y="6208"/>
                    </a:moveTo>
                    <a:cubicBezTo>
                      <a:pt x="632" y="6213"/>
                      <a:pt x="634" y="6216"/>
                      <a:pt x="637" y="6217"/>
                    </a:cubicBezTo>
                    <a:lnTo>
                      <a:pt x="630" y="6208"/>
                    </a:lnTo>
                    <a:close/>
                    <a:moveTo>
                      <a:pt x="7976" y="7132"/>
                    </a:moveTo>
                    <a:lnTo>
                      <a:pt x="7976" y="7132"/>
                    </a:lnTo>
                    <a:cubicBezTo>
                      <a:pt x="7976" y="7134"/>
                      <a:pt x="7975" y="7136"/>
                      <a:pt x="7975" y="7137"/>
                    </a:cubicBezTo>
                    <a:cubicBezTo>
                      <a:pt x="7975" y="7135"/>
                      <a:pt x="7976" y="7134"/>
                      <a:pt x="7976" y="7132"/>
                    </a:cubicBezTo>
                    <a:close/>
                    <a:moveTo>
                      <a:pt x="8098" y="7503"/>
                    </a:moveTo>
                    <a:cubicBezTo>
                      <a:pt x="8097" y="7506"/>
                      <a:pt x="8096" y="7509"/>
                      <a:pt x="8095" y="7512"/>
                    </a:cubicBezTo>
                    <a:lnTo>
                      <a:pt x="8095" y="7512"/>
                    </a:lnTo>
                    <a:cubicBezTo>
                      <a:pt x="8096" y="7509"/>
                      <a:pt x="8097" y="7506"/>
                      <a:pt x="8098" y="7503"/>
                    </a:cubicBezTo>
                    <a:close/>
                    <a:moveTo>
                      <a:pt x="8718" y="5251"/>
                    </a:moveTo>
                    <a:lnTo>
                      <a:pt x="8718" y="5251"/>
                    </a:lnTo>
                    <a:cubicBezTo>
                      <a:pt x="8670" y="5526"/>
                      <a:pt x="8595" y="5942"/>
                      <a:pt x="8515" y="6459"/>
                    </a:cubicBezTo>
                    <a:cubicBezTo>
                      <a:pt x="8515" y="6459"/>
                      <a:pt x="8511" y="6450"/>
                      <a:pt x="8515" y="6427"/>
                    </a:cubicBezTo>
                    <a:lnTo>
                      <a:pt x="8515" y="6427"/>
                    </a:lnTo>
                    <a:cubicBezTo>
                      <a:pt x="8443" y="6675"/>
                      <a:pt x="8434" y="6702"/>
                      <a:pt x="8376" y="6905"/>
                    </a:cubicBezTo>
                    <a:lnTo>
                      <a:pt x="8379" y="6837"/>
                    </a:lnTo>
                    <a:lnTo>
                      <a:pt x="8379" y="6837"/>
                    </a:lnTo>
                    <a:cubicBezTo>
                      <a:pt x="8346" y="6866"/>
                      <a:pt x="8321" y="7037"/>
                      <a:pt x="8269" y="7199"/>
                    </a:cubicBezTo>
                    <a:cubicBezTo>
                      <a:pt x="8266" y="7254"/>
                      <a:pt x="8243" y="7361"/>
                      <a:pt x="8208" y="7422"/>
                    </a:cubicBezTo>
                    <a:lnTo>
                      <a:pt x="8198" y="7389"/>
                    </a:lnTo>
                    <a:cubicBezTo>
                      <a:pt x="8175" y="7415"/>
                      <a:pt x="8120" y="7574"/>
                      <a:pt x="8069" y="7758"/>
                    </a:cubicBezTo>
                    <a:cubicBezTo>
                      <a:pt x="8069" y="7735"/>
                      <a:pt x="8069" y="7709"/>
                      <a:pt x="8072" y="7677"/>
                    </a:cubicBezTo>
                    <a:cubicBezTo>
                      <a:pt x="8075" y="7628"/>
                      <a:pt x="8081" y="7572"/>
                      <a:pt x="8095" y="7512"/>
                    </a:cubicBezTo>
                    <a:lnTo>
                      <a:pt x="8095" y="7512"/>
                    </a:lnTo>
                    <a:cubicBezTo>
                      <a:pt x="8086" y="7548"/>
                      <a:pt x="8073" y="7588"/>
                      <a:pt x="8049" y="7641"/>
                    </a:cubicBezTo>
                    <a:lnTo>
                      <a:pt x="8091" y="7303"/>
                    </a:lnTo>
                    <a:lnTo>
                      <a:pt x="8091" y="7303"/>
                    </a:lnTo>
                    <a:cubicBezTo>
                      <a:pt x="8030" y="7461"/>
                      <a:pt x="8075" y="7499"/>
                      <a:pt x="8008" y="7696"/>
                    </a:cubicBezTo>
                    <a:cubicBezTo>
                      <a:pt x="7978" y="7674"/>
                      <a:pt x="7956" y="7680"/>
                      <a:pt x="7994" y="7461"/>
                    </a:cubicBezTo>
                    <a:cubicBezTo>
                      <a:pt x="8017" y="7397"/>
                      <a:pt x="8027" y="7379"/>
                      <a:pt x="8031" y="7379"/>
                    </a:cubicBezTo>
                    <a:cubicBezTo>
                      <a:pt x="8033" y="7379"/>
                      <a:pt x="8033" y="7388"/>
                      <a:pt x="8033" y="7396"/>
                    </a:cubicBezTo>
                    <a:cubicBezTo>
                      <a:pt x="8035" y="7403"/>
                      <a:pt x="8036" y="7410"/>
                      <a:pt x="8039" y="7410"/>
                    </a:cubicBezTo>
                    <a:cubicBezTo>
                      <a:pt x="8042" y="7410"/>
                      <a:pt x="8047" y="7404"/>
                      <a:pt x="8056" y="7386"/>
                    </a:cubicBezTo>
                    <a:cubicBezTo>
                      <a:pt x="8059" y="7234"/>
                      <a:pt x="8149" y="7218"/>
                      <a:pt x="8149" y="7057"/>
                    </a:cubicBezTo>
                    <a:cubicBezTo>
                      <a:pt x="8205" y="6879"/>
                      <a:pt x="8211" y="6941"/>
                      <a:pt x="8243" y="6889"/>
                    </a:cubicBezTo>
                    <a:lnTo>
                      <a:pt x="8243" y="6889"/>
                    </a:lnTo>
                    <a:cubicBezTo>
                      <a:pt x="8226" y="6944"/>
                      <a:pt x="8226" y="6957"/>
                      <a:pt x="8231" y="6957"/>
                    </a:cubicBezTo>
                    <a:cubicBezTo>
                      <a:pt x="8234" y="6957"/>
                      <a:pt x="8239" y="6953"/>
                      <a:pt x="8243" y="6950"/>
                    </a:cubicBezTo>
                    <a:cubicBezTo>
                      <a:pt x="8248" y="6946"/>
                      <a:pt x="8253" y="6942"/>
                      <a:pt x="8256" y="6942"/>
                    </a:cubicBezTo>
                    <a:cubicBezTo>
                      <a:pt x="8263" y="6942"/>
                      <a:pt x="8262" y="6961"/>
                      <a:pt x="8240" y="7041"/>
                    </a:cubicBezTo>
                    <a:cubicBezTo>
                      <a:pt x="8318" y="6866"/>
                      <a:pt x="8243" y="6899"/>
                      <a:pt x="8308" y="6750"/>
                    </a:cubicBezTo>
                    <a:lnTo>
                      <a:pt x="8349" y="6737"/>
                    </a:lnTo>
                    <a:cubicBezTo>
                      <a:pt x="8401" y="6601"/>
                      <a:pt x="8518" y="6307"/>
                      <a:pt x="8540" y="6107"/>
                    </a:cubicBezTo>
                    <a:lnTo>
                      <a:pt x="8540" y="6107"/>
                    </a:lnTo>
                    <a:cubicBezTo>
                      <a:pt x="8525" y="6144"/>
                      <a:pt x="8517" y="6158"/>
                      <a:pt x="8513" y="6158"/>
                    </a:cubicBezTo>
                    <a:cubicBezTo>
                      <a:pt x="8506" y="6158"/>
                      <a:pt x="8510" y="6125"/>
                      <a:pt x="8515" y="6094"/>
                    </a:cubicBezTo>
                    <a:cubicBezTo>
                      <a:pt x="8520" y="6060"/>
                      <a:pt x="8523" y="6028"/>
                      <a:pt x="8515" y="6028"/>
                    </a:cubicBezTo>
                    <a:cubicBezTo>
                      <a:pt x="8514" y="6028"/>
                      <a:pt x="8513" y="6029"/>
                      <a:pt x="8511" y="6030"/>
                    </a:cubicBezTo>
                    <a:cubicBezTo>
                      <a:pt x="8537" y="6065"/>
                      <a:pt x="8459" y="6272"/>
                      <a:pt x="8444" y="6272"/>
                    </a:cubicBezTo>
                    <a:cubicBezTo>
                      <a:pt x="8444" y="6272"/>
                      <a:pt x="8443" y="6272"/>
                      <a:pt x="8443" y="6272"/>
                    </a:cubicBezTo>
                    <a:cubicBezTo>
                      <a:pt x="8466" y="6155"/>
                      <a:pt x="8532" y="5878"/>
                      <a:pt x="8564" y="5779"/>
                    </a:cubicBezTo>
                    <a:lnTo>
                      <a:pt x="8564" y="5779"/>
                    </a:lnTo>
                    <a:lnTo>
                      <a:pt x="8488" y="5994"/>
                    </a:lnTo>
                    <a:cubicBezTo>
                      <a:pt x="8492" y="5903"/>
                      <a:pt x="8537" y="5593"/>
                      <a:pt x="8527" y="5584"/>
                    </a:cubicBezTo>
                    <a:cubicBezTo>
                      <a:pt x="8563" y="5490"/>
                      <a:pt x="8585" y="5348"/>
                      <a:pt x="8615" y="5303"/>
                    </a:cubicBezTo>
                    <a:lnTo>
                      <a:pt x="8615" y="5303"/>
                    </a:lnTo>
                    <a:lnTo>
                      <a:pt x="8608" y="5484"/>
                    </a:lnTo>
                    <a:lnTo>
                      <a:pt x="8573" y="5542"/>
                    </a:lnTo>
                    <a:lnTo>
                      <a:pt x="8582" y="5651"/>
                    </a:lnTo>
                    <a:cubicBezTo>
                      <a:pt x="8615" y="5539"/>
                      <a:pt x="8682" y="5299"/>
                      <a:pt x="8718" y="5251"/>
                    </a:cubicBezTo>
                    <a:close/>
                    <a:moveTo>
                      <a:pt x="1874" y="9350"/>
                    </a:moveTo>
                    <a:lnTo>
                      <a:pt x="1874" y="9350"/>
                    </a:lnTo>
                    <a:cubicBezTo>
                      <a:pt x="1875" y="9351"/>
                      <a:pt x="1876" y="9352"/>
                      <a:pt x="1877" y="9353"/>
                    </a:cubicBezTo>
                    <a:cubicBezTo>
                      <a:pt x="1876" y="9352"/>
                      <a:pt x="1875" y="9351"/>
                      <a:pt x="1874" y="9350"/>
                    </a:cubicBezTo>
                    <a:close/>
                    <a:moveTo>
                      <a:pt x="5323" y="12289"/>
                    </a:moveTo>
                    <a:cubicBezTo>
                      <a:pt x="5337" y="12296"/>
                      <a:pt x="5350" y="12302"/>
                      <a:pt x="5362" y="12307"/>
                    </a:cubicBezTo>
                    <a:lnTo>
                      <a:pt x="5362" y="12307"/>
                    </a:lnTo>
                    <a:lnTo>
                      <a:pt x="5323" y="12289"/>
                    </a:lnTo>
                    <a:close/>
                    <a:moveTo>
                      <a:pt x="6777" y="12679"/>
                    </a:moveTo>
                    <a:lnTo>
                      <a:pt x="6777" y="12679"/>
                    </a:lnTo>
                    <a:cubicBezTo>
                      <a:pt x="6784" y="12682"/>
                      <a:pt x="6792" y="12684"/>
                      <a:pt x="6799" y="12686"/>
                    </a:cubicBezTo>
                    <a:cubicBezTo>
                      <a:pt x="6791" y="12683"/>
                      <a:pt x="6784" y="12681"/>
                      <a:pt x="6777" y="12679"/>
                    </a:cubicBezTo>
                    <a:close/>
                    <a:moveTo>
                      <a:pt x="4831" y="0"/>
                    </a:moveTo>
                    <a:cubicBezTo>
                      <a:pt x="4245" y="0"/>
                      <a:pt x="4322" y="125"/>
                      <a:pt x="3750" y="242"/>
                    </a:cubicBezTo>
                    <a:cubicBezTo>
                      <a:pt x="3746" y="236"/>
                      <a:pt x="3738" y="233"/>
                      <a:pt x="3726" y="233"/>
                    </a:cubicBezTo>
                    <a:cubicBezTo>
                      <a:pt x="3699" y="233"/>
                      <a:pt x="3654" y="246"/>
                      <a:pt x="3609" y="258"/>
                    </a:cubicBezTo>
                    <a:cubicBezTo>
                      <a:pt x="3562" y="271"/>
                      <a:pt x="3517" y="284"/>
                      <a:pt x="3496" y="284"/>
                    </a:cubicBezTo>
                    <a:cubicBezTo>
                      <a:pt x="3485" y="284"/>
                      <a:pt x="3480" y="281"/>
                      <a:pt x="3482" y="274"/>
                    </a:cubicBezTo>
                    <a:cubicBezTo>
                      <a:pt x="3670" y="229"/>
                      <a:pt x="3628" y="222"/>
                      <a:pt x="3566" y="216"/>
                    </a:cubicBezTo>
                    <a:lnTo>
                      <a:pt x="3566" y="216"/>
                    </a:lnTo>
                    <a:cubicBezTo>
                      <a:pt x="3463" y="258"/>
                      <a:pt x="3405" y="313"/>
                      <a:pt x="3195" y="371"/>
                    </a:cubicBezTo>
                    <a:cubicBezTo>
                      <a:pt x="3263" y="322"/>
                      <a:pt x="3075" y="368"/>
                      <a:pt x="3275" y="290"/>
                    </a:cubicBezTo>
                    <a:lnTo>
                      <a:pt x="3275" y="290"/>
                    </a:lnTo>
                    <a:cubicBezTo>
                      <a:pt x="2991" y="374"/>
                      <a:pt x="2846" y="455"/>
                      <a:pt x="2726" y="552"/>
                    </a:cubicBezTo>
                    <a:cubicBezTo>
                      <a:pt x="2319" y="807"/>
                      <a:pt x="2571" y="571"/>
                      <a:pt x="2171" y="836"/>
                    </a:cubicBezTo>
                    <a:lnTo>
                      <a:pt x="2219" y="781"/>
                    </a:lnTo>
                    <a:lnTo>
                      <a:pt x="2219" y="781"/>
                    </a:lnTo>
                    <a:lnTo>
                      <a:pt x="1977" y="962"/>
                    </a:lnTo>
                    <a:lnTo>
                      <a:pt x="2071" y="920"/>
                    </a:lnTo>
                    <a:lnTo>
                      <a:pt x="2071" y="920"/>
                    </a:lnTo>
                    <a:cubicBezTo>
                      <a:pt x="1981" y="1000"/>
                      <a:pt x="1884" y="1066"/>
                      <a:pt x="1802" y="1155"/>
                    </a:cubicBezTo>
                    <a:cubicBezTo>
                      <a:pt x="1759" y="1202"/>
                      <a:pt x="1748" y="1218"/>
                      <a:pt x="1755" y="1218"/>
                    </a:cubicBezTo>
                    <a:cubicBezTo>
                      <a:pt x="1762" y="1218"/>
                      <a:pt x="1789" y="1200"/>
                      <a:pt x="1816" y="1182"/>
                    </a:cubicBezTo>
                    <a:cubicBezTo>
                      <a:pt x="1842" y="1164"/>
                      <a:pt x="1867" y="1145"/>
                      <a:pt x="1875" y="1145"/>
                    </a:cubicBezTo>
                    <a:cubicBezTo>
                      <a:pt x="1877" y="1145"/>
                      <a:pt x="1877" y="1147"/>
                      <a:pt x="1877" y="1149"/>
                    </a:cubicBezTo>
                    <a:cubicBezTo>
                      <a:pt x="1887" y="1124"/>
                      <a:pt x="1899" y="1104"/>
                      <a:pt x="1912" y="1082"/>
                    </a:cubicBezTo>
                    <a:cubicBezTo>
                      <a:pt x="2032" y="1004"/>
                      <a:pt x="2181" y="865"/>
                      <a:pt x="2219" y="865"/>
                    </a:cubicBezTo>
                    <a:cubicBezTo>
                      <a:pt x="2032" y="1004"/>
                      <a:pt x="2090" y="994"/>
                      <a:pt x="2026" y="1055"/>
                    </a:cubicBezTo>
                    <a:lnTo>
                      <a:pt x="2197" y="920"/>
                    </a:lnTo>
                    <a:lnTo>
                      <a:pt x="2267" y="897"/>
                    </a:lnTo>
                    <a:cubicBezTo>
                      <a:pt x="2455" y="787"/>
                      <a:pt x="2601" y="707"/>
                      <a:pt x="2704" y="626"/>
                    </a:cubicBezTo>
                    <a:lnTo>
                      <a:pt x="2704" y="626"/>
                    </a:lnTo>
                    <a:cubicBezTo>
                      <a:pt x="2616" y="652"/>
                      <a:pt x="2588" y="717"/>
                      <a:pt x="2507" y="739"/>
                    </a:cubicBezTo>
                    <a:cubicBezTo>
                      <a:pt x="2578" y="645"/>
                      <a:pt x="2820" y="526"/>
                      <a:pt x="3059" y="410"/>
                    </a:cubicBezTo>
                    <a:cubicBezTo>
                      <a:pt x="3060" y="411"/>
                      <a:pt x="3062" y="411"/>
                      <a:pt x="3065" y="411"/>
                    </a:cubicBezTo>
                    <a:cubicBezTo>
                      <a:pt x="3072" y="411"/>
                      <a:pt x="3083" y="409"/>
                      <a:pt x="3095" y="407"/>
                    </a:cubicBezTo>
                    <a:cubicBezTo>
                      <a:pt x="3106" y="405"/>
                      <a:pt x="3117" y="403"/>
                      <a:pt x="3122" y="403"/>
                    </a:cubicBezTo>
                    <a:cubicBezTo>
                      <a:pt x="3127" y="403"/>
                      <a:pt x="3126" y="405"/>
                      <a:pt x="3117" y="410"/>
                    </a:cubicBezTo>
                    <a:cubicBezTo>
                      <a:pt x="3114" y="416"/>
                      <a:pt x="3072" y="429"/>
                      <a:pt x="3047" y="438"/>
                    </a:cubicBezTo>
                    <a:cubicBezTo>
                      <a:pt x="3063" y="445"/>
                      <a:pt x="3016" y="470"/>
                      <a:pt x="3038" y="470"/>
                    </a:cubicBezTo>
                    <a:cubicBezTo>
                      <a:pt x="3050" y="470"/>
                      <a:pt x="3086" y="462"/>
                      <a:pt x="3172" y="435"/>
                    </a:cubicBezTo>
                    <a:lnTo>
                      <a:pt x="3172" y="435"/>
                    </a:lnTo>
                    <a:cubicBezTo>
                      <a:pt x="3098" y="484"/>
                      <a:pt x="2953" y="604"/>
                      <a:pt x="2962" y="610"/>
                    </a:cubicBezTo>
                    <a:cubicBezTo>
                      <a:pt x="2826" y="678"/>
                      <a:pt x="2685" y="748"/>
                      <a:pt x="2558" y="814"/>
                    </a:cubicBezTo>
                    <a:lnTo>
                      <a:pt x="2565" y="804"/>
                    </a:lnTo>
                    <a:lnTo>
                      <a:pt x="2565" y="804"/>
                    </a:lnTo>
                    <a:cubicBezTo>
                      <a:pt x="2457" y="857"/>
                      <a:pt x="2256" y="1011"/>
                      <a:pt x="2221" y="1011"/>
                    </a:cubicBezTo>
                    <a:cubicBezTo>
                      <a:pt x="2221" y="1011"/>
                      <a:pt x="2220" y="1011"/>
                      <a:pt x="2219" y="1010"/>
                    </a:cubicBezTo>
                    <a:cubicBezTo>
                      <a:pt x="2178" y="1045"/>
                      <a:pt x="2081" y="1120"/>
                      <a:pt x="2097" y="1120"/>
                    </a:cubicBezTo>
                    <a:cubicBezTo>
                      <a:pt x="2103" y="1120"/>
                      <a:pt x="2126" y="1108"/>
                      <a:pt x="2178" y="1078"/>
                    </a:cubicBezTo>
                    <a:lnTo>
                      <a:pt x="2178" y="1078"/>
                    </a:lnTo>
                    <a:cubicBezTo>
                      <a:pt x="2090" y="1149"/>
                      <a:pt x="1993" y="1214"/>
                      <a:pt x="1912" y="1298"/>
                    </a:cubicBezTo>
                    <a:cubicBezTo>
                      <a:pt x="1914" y="1284"/>
                      <a:pt x="1908" y="1280"/>
                      <a:pt x="1898" y="1280"/>
                    </a:cubicBezTo>
                    <a:cubicBezTo>
                      <a:pt x="1886" y="1280"/>
                      <a:pt x="1869" y="1286"/>
                      <a:pt x="1851" y="1291"/>
                    </a:cubicBezTo>
                    <a:cubicBezTo>
                      <a:pt x="1834" y="1297"/>
                      <a:pt x="1818" y="1304"/>
                      <a:pt x="1810" y="1304"/>
                    </a:cubicBezTo>
                    <a:cubicBezTo>
                      <a:pt x="1792" y="1304"/>
                      <a:pt x="1806" y="1277"/>
                      <a:pt x="1906" y="1169"/>
                    </a:cubicBezTo>
                    <a:lnTo>
                      <a:pt x="1906" y="1169"/>
                    </a:lnTo>
                    <a:cubicBezTo>
                      <a:pt x="1896" y="1177"/>
                      <a:pt x="1835" y="1236"/>
                      <a:pt x="1736" y="1333"/>
                    </a:cubicBezTo>
                    <a:lnTo>
                      <a:pt x="1736" y="1333"/>
                    </a:lnTo>
                    <a:cubicBezTo>
                      <a:pt x="1755" y="1303"/>
                      <a:pt x="1758" y="1290"/>
                      <a:pt x="1748" y="1290"/>
                    </a:cubicBezTo>
                    <a:cubicBezTo>
                      <a:pt x="1722" y="1290"/>
                      <a:pt x="1617" y="1372"/>
                      <a:pt x="1516" y="1469"/>
                    </a:cubicBezTo>
                    <a:lnTo>
                      <a:pt x="1505" y="1521"/>
                    </a:lnTo>
                    <a:cubicBezTo>
                      <a:pt x="1386" y="1637"/>
                      <a:pt x="1283" y="1683"/>
                      <a:pt x="1160" y="1869"/>
                    </a:cubicBezTo>
                    <a:cubicBezTo>
                      <a:pt x="1085" y="2034"/>
                      <a:pt x="1005" y="2186"/>
                      <a:pt x="954" y="2357"/>
                    </a:cubicBezTo>
                    <a:lnTo>
                      <a:pt x="882" y="2486"/>
                    </a:lnTo>
                    <a:cubicBezTo>
                      <a:pt x="840" y="2526"/>
                      <a:pt x="772" y="2672"/>
                      <a:pt x="755" y="2672"/>
                    </a:cubicBezTo>
                    <a:cubicBezTo>
                      <a:pt x="752" y="2672"/>
                      <a:pt x="751" y="2665"/>
                      <a:pt x="753" y="2648"/>
                    </a:cubicBezTo>
                    <a:lnTo>
                      <a:pt x="753" y="2648"/>
                    </a:lnTo>
                    <a:cubicBezTo>
                      <a:pt x="751" y="2649"/>
                      <a:pt x="749" y="2649"/>
                      <a:pt x="748" y="2649"/>
                    </a:cubicBezTo>
                    <a:cubicBezTo>
                      <a:pt x="735" y="2649"/>
                      <a:pt x="761" y="2583"/>
                      <a:pt x="814" y="2509"/>
                    </a:cubicBezTo>
                    <a:cubicBezTo>
                      <a:pt x="816" y="2506"/>
                      <a:pt x="817" y="2505"/>
                      <a:pt x="817" y="2505"/>
                    </a:cubicBezTo>
                    <a:cubicBezTo>
                      <a:pt x="818" y="2505"/>
                      <a:pt x="818" y="2507"/>
                      <a:pt x="818" y="2509"/>
                    </a:cubicBezTo>
                    <a:cubicBezTo>
                      <a:pt x="818" y="2510"/>
                      <a:pt x="818" y="2511"/>
                      <a:pt x="818" y="2511"/>
                    </a:cubicBezTo>
                    <a:cubicBezTo>
                      <a:pt x="819" y="2511"/>
                      <a:pt x="820" y="2509"/>
                      <a:pt x="824" y="2506"/>
                    </a:cubicBezTo>
                    <a:cubicBezTo>
                      <a:pt x="824" y="2491"/>
                      <a:pt x="821" y="2479"/>
                      <a:pt x="812" y="2479"/>
                    </a:cubicBezTo>
                    <a:cubicBezTo>
                      <a:pt x="799" y="2479"/>
                      <a:pt x="776" y="2497"/>
                      <a:pt x="733" y="2551"/>
                    </a:cubicBezTo>
                    <a:cubicBezTo>
                      <a:pt x="799" y="2445"/>
                      <a:pt x="811" y="2431"/>
                      <a:pt x="844" y="2351"/>
                    </a:cubicBezTo>
                    <a:lnTo>
                      <a:pt x="844" y="2351"/>
                    </a:lnTo>
                    <a:lnTo>
                      <a:pt x="775" y="2458"/>
                    </a:lnTo>
                    <a:cubicBezTo>
                      <a:pt x="860" y="2293"/>
                      <a:pt x="982" y="2028"/>
                      <a:pt x="966" y="2021"/>
                    </a:cubicBezTo>
                    <a:lnTo>
                      <a:pt x="966" y="2021"/>
                    </a:lnTo>
                    <a:cubicBezTo>
                      <a:pt x="957" y="2086"/>
                      <a:pt x="863" y="2167"/>
                      <a:pt x="808" y="2254"/>
                    </a:cubicBezTo>
                    <a:cubicBezTo>
                      <a:pt x="832" y="2200"/>
                      <a:pt x="878" y="2099"/>
                      <a:pt x="871" y="2099"/>
                    </a:cubicBezTo>
                    <a:lnTo>
                      <a:pt x="871" y="2099"/>
                    </a:lnTo>
                    <a:cubicBezTo>
                      <a:pt x="868" y="2099"/>
                      <a:pt x="860" y="2110"/>
                      <a:pt x="844" y="2138"/>
                    </a:cubicBezTo>
                    <a:cubicBezTo>
                      <a:pt x="834" y="2172"/>
                      <a:pt x="741" y="2356"/>
                      <a:pt x="755" y="2356"/>
                    </a:cubicBezTo>
                    <a:cubicBezTo>
                      <a:pt x="759" y="2356"/>
                      <a:pt x="775" y="2337"/>
                      <a:pt x="808" y="2286"/>
                    </a:cubicBezTo>
                    <a:lnTo>
                      <a:pt x="808" y="2286"/>
                    </a:lnTo>
                    <a:cubicBezTo>
                      <a:pt x="766" y="2383"/>
                      <a:pt x="702" y="2506"/>
                      <a:pt x="647" y="2609"/>
                    </a:cubicBezTo>
                    <a:cubicBezTo>
                      <a:pt x="688" y="2477"/>
                      <a:pt x="640" y="2555"/>
                      <a:pt x="637" y="2506"/>
                    </a:cubicBezTo>
                    <a:cubicBezTo>
                      <a:pt x="598" y="2625"/>
                      <a:pt x="627" y="2635"/>
                      <a:pt x="627" y="2658"/>
                    </a:cubicBezTo>
                    <a:cubicBezTo>
                      <a:pt x="450" y="2958"/>
                      <a:pt x="343" y="3074"/>
                      <a:pt x="246" y="3458"/>
                    </a:cubicBezTo>
                    <a:cubicBezTo>
                      <a:pt x="245" y="3463"/>
                      <a:pt x="244" y="3465"/>
                      <a:pt x="245" y="3465"/>
                    </a:cubicBezTo>
                    <a:cubicBezTo>
                      <a:pt x="246" y="3465"/>
                      <a:pt x="262" y="3416"/>
                      <a:pt x="278" y="3365"/>
                    </a:cubicBezTo>
                    <a:cubicBezTo>
                      <a:pt x="292" y="3316"/>
                      <a:pt x="310" y="3266"/>
                      <a:pt x="319" y="3266"/>
                    </a:cubicBezTo>
                    <a:cubicBezTo>
                      <a:pt x="321" y="3266"/>
                      <a:pt x="322" y="3268"/>
                      <a:pt x="323" y="3272"/>
                    </a:cubicBezTo>
                    <a:cubicBezTo>
                      <a:pt x="265" y="3555"/>
                      <a:pt x="178" y="3620"/>
                      <a:pt x="140" y="3865"/>
                    </a:cubicBezTo>
                    <a:lnTo>
                      <a:pt x="191" y="3807"/>
                    </a:lnTo>
                    <a:lnTo>
                      <a:pt x="191" y="3807"/>
                    </a:lnTo>
                    <a:cubicBezTo>
                      <a:pt x="185" y="3885"/>
                      <a:pt x="140" y="4066"/>
                      <a:pt x="140" y="4156"/>
                    </a:cubicBezTo>
                    <a:cubicBezTo>
                      <a:pt x="128" y="4172"/>
                      <a:pt x="94" y="4313"/>
                      <a:pt x="81" y="4313"/>
                    </a:cubicBezTo>
                    <a:cubicBezTo>
                      <a:pt x="76" y="4313"/>
                      <a:pt x="74" y="4293"/>
                      <a:pt x="78" y="4241"/>
                    </a:cubicBezTo>
                    <a:lnTo>
                      <a:pt x="78" y="4241"/>
                    </a:lnTo>
                    <a:cubicBezTo>
                      <a:pt x="0" y="4660"/>
                      <a:pt x="110" y="4621"/>
                      <a:pt x="88" y="5093"/>
                    </a:cubicBezTo>
                    <a:cubicBezTo>
                      <a:pt x="104" y="4873"/>
                      <a:pt x="101" y="4848"/>
                      <a:pt x="107" y="4676"/>
                    </a:cubicBezTo>
                    <a:cubicBezTo>
                      <a:pt x="113" y="4748"/>
                      <a:pt x="116" y="4769"/>
                      <a:pt x="120" y="4769"/>
                    </a:cubicBezTo>
                    <a:cubicBezTo>
                      <a:pt x="123" y="4769"/>
                      <a:pt x="126" y="4758"/>
                      <a:pt x="130" y="4748"/>
                    </a:cubicBezTo>
                    <a:cubicBezTo>
                      <a:pt x="132" y="4737"/>
                      <a:pt x="137" y="4725"/>
                      <a:pt x="143" y="4725"/>
                    </a:cubicBezTo>
                    <a:cubicBezTo>
                      <a:pt x="145" y="4725"/>
                      <a:pt x="147" y="4726"/>
                      <a:pt x="149" y="4728"/>
                    </a:cubicBezTo>
                    <a:cubicBezTo>
                      <a:pt x="127" y="4808"/>
                      <a:pt x="129" y="5033"/>
                      <a:pt x="120" y="5033"/>
                    </a:cubicBezTo>
                    <a:cubicBezTo>
                      <a:pt x="117" y="5033"/>
                      <a:pt x="113" y="5010"/>
                      <a:pt x="107" y="4951"/>
                    </a:cubicBezTo>
                    <a:lnTo>
                      <a:pt x="107" y="4951"/>
                    </a:lnTo>
                    <a:cubicBezTo>
                      <a:pt x="97" y="5096"/>
                      <a:pt x="94" y="5390"/>
                      <a:pt x="120" y="5458"/>
                    </a:cubicBezTo>
                    <a:lnTo>
                      <a:pt x="126" y="5329"/>
                    </a:lnTo>
                    <a:cubicBezTo>
                      <a:pt x="136" y="5542"/>
                      <a:pt x="175" y="5745"/>
                      <a:pt x="207" y="5830"/>
                    </a:cubicBezTo>
                    <a:cubicBezTo>
                      <a:pt x="188" y="5571"/>
                      <a:pt x="136" y="5581"/>
                      <a:pt x="126" y="5248"/>
                    </a:cubicBezTo>
                    <a:cubicBezTo>
                      <a:pt x="138" y="5134"/>
                      <a:pt x="145" y="5100"/>
                      <a:pt x="150" y="5100"/>
                    </a:cubicBezTo>
                    <a:cubicBezTo>
                      <a:pt x="153" y="5100"/>
                      <a:pt x="156" y="5118"/>
                      <a:pt x="159" y="5135"/>
                    </a:cubicBezTo>
                    <a:cubicBezTo>
                      <a:pt x="164" y="5153"/>
                      <a:pt x="167" y="5170"/>
                      <a:pt x="173" y="5170"/>
                    </a:cubicBezTo>
                    <a:cubicBezTo>
                      <a:pt x="179" y="5170"/>
                      <a:pt x="186" y="5152"/>
                      <a:pt x="198" y="5096"/>
                    </a:cubicBezTo>
                    <a:lnTo>
                      <a:pt x="175" y="4841"/>
                    </a:lnTo>
                    <a:lnTo>
                      <a:pt x="168" y="4961"/>
                    </a:lnTo>
                    <a:cubicBezTo>
                      <a:pt x="131" y="4924"/>
                      <a:pt x="178" y="4591"/>
                      <a:pt x="144" y="4591"/>
                    </a:cubicBezTo>
                    <a:cubicBezTo>
                      <a:pt x="143" y="4591"/>
                      <a:pt x="141" y="4591"/>
                      <a:pt x="140" y="4593"/>
                    </a:cubicBezTo>
                    <a:cubicBezTo>
                      <a:pt x="213" y="4334"/>
                      <a:pt x="185" y="4253"/>
                      <a:pt x="275" y="3972"/>
                    </a:cubicBezTo>
                    <a:cubicBezTo>
                      <a:pt x="275" y="3956"/>
                      <a:pt x="274" y="3949"/>
                      <a:pt x="271" y="3949"/>
                    </a:cubicBezTo>
                    <a:cubicBezTo>
                      <a:pt x="263" y="3949"/>
                      <a:pt x="244" y="4026"/>
                      <a:pt x="230" y="4086"/>
                    </a:cubicBezTo>
                    <a:cubicBezTo>
                      <a:pt x="262" y="3943"/>
                      <a:pt x="220" y="3924"/>
                      <a:pt x="288" y="3743"/>
                    </a:cubicBezTo>
                    <a:cubicBezTo>
                      <a:pt x="297" y="3711"/>
                      <a:pt x="298" y="3696"/>
                      <a:pt x="294" y="3696"/>
                    </a:cubicBezTo>
                    <a:cubicBezTo>
                      <a:pt x="286" y="3696"/>
                      <a:pt x="261" y="3743"/>
                      <a:pt x="238" y="3830"/>
                    </a:cubicBezTo>
                    <a:lnTo>
                      <a:pt x="238" y="3830"/>
                    </a:lnTo>
                    <a:cubicBezTo>
                      <a:pt x="268" y="3699"/>
                      <a:pt x="282" y="3569"/>
                      <a:pt x="337" y="3430"/>
                    </a:cubicBezTo>
                    <a:lnTo>
                      <a:pt x="337" y="3430"/>
                    </a:lnTo>
                    <a:cubicBezTo>
                      <a:pt x="307" y="3481"/>
                      <a:pt x="282" y="3533"/>
                      <a:pt x="259" y="3585"/>
                    </a:cubicBezTo>
                    <a:cubicBezTo>
                      <a:pt x="271" y="3527"/>
                      <a:pt x="291" y="3472"/>
                      <a:pt x="307" y="3417"/>
                    </a:cubicBezTo>
                    <a:lnTo>
                      <a:pt x="307" y="3417"/>
                    </a:lnTo>
                    <a:cubicBezTo>
                      <a:pt x="288" y="3462"/>
                      <a:pt x="262" y="3507"/>
                      <a:pt x="249" y="3552"/>
                    </a:cubicBezTo>
                    <a:cubicBezTo>
                      <a:pt x="337" y="3226"/>
                      <a:pt x="481" y="2861"/>
                      <a:pt x="601" y="2719"/>
                    </a:cubicBezTo>
                    <a:lnTo>
                      <a:pt x="601" y="2719"/>
                    </a:lnTo>
                    <a:cubicBezTo>
                      <a:pt x="495" y="2993"/>
                      <a:pt x="337" y="3452"/>
                      <a:pt x="346" y="3624"/>
                    </a:cubicBezTo>
                    <a:cubicBezTo>
                      <a:pt x="365" y="3565"/>
                      <a:pt x="375" y="3394"/>
                      <a:pt x="443" y="3326"/>
                    </a:cubicBezTo>
                    <a:lnTo>
                      <a:pt x="443" y="3236"/>
                    </a:lnTo>
                    <a:cubicBezTo>
                      <a:pt x="459" y="3132"/>
                      <a:pt x="540" y="2910"/>
                      <a:pt x="578" y="2903"/>
                    </a:cubicBezTo>
                    <a:lnTo>
                      <a:pt x="578" y="2903"/>
                    </a:lnTo>
                    <a:cubicBezTo>
                      <a:pt x="478" y="3165"/>
                      <a:pt x="501" y="3248"/>
                      <a:pt x="475" y="3388"/>
                    </a:cubicBezTo>
                    <a:cubicBezTo>
                      <a:pt x="478" y="3388"/>
                      <a:pt x="475" y="3414"/>
                      <a:pt x="462" y="3452"/>
                    </a:cubicBezTo>
                    <a:cubicBezTo>
                      <a:pt x="437" y="3530"/>
                      <a:pt x="404" y="3659"/>
                      <a:pt x="395" y="3733"/>
                    </a:cubicBezTo>
                    <a:cubicBezTo>
                      <a:pt x="384" y="3770"/>
                      <a:pt x="378" y="3782"/>
                      <a:pt x="374" y="3782"/>
                    </a:cubicBezTo>
                    <a:cubicBezTo>
                      <a:pt x="368" y="3782"/>
                      <a:pt x="367" y="3754"/>
                      <a:pt x="365" y="3746"/>
                    </a:cubicBezTo>
                    <a:cubicBezTo>
                      <a:pt x="249" y="4062"/>
                      <a:pt x="317" y="4302"/>
                      <a:pt x="256" y="4638"/>
                    </a:cubicBezTo>
                    <a:cubicBezTo>
                      <a:pt x="230" y="4640"/>
                      <a:pt x="217" y="4838"/>
                      <a:pt x="208" y="4838"/>
                    </a:cubicBezTo>
                    <a:cubicBezTo>
                      <a:pt x="207" y="4838"/>
                      <a:pt x="205" y="4833"/>
                      <a:pt x="204" y="4822"/>
                    </a:cubicBezTo>
                    <a:lnTo>
                      <a:pt x="204" y="4822"/>
                    </a:lnTo>
                    <a:cubicBezTo>
                      <a:pt x="191" y="5022"/>
                      <a:pt x="220" y="5135"/>
                      <a:pt x="233" y="5264"/>
                    </a:cubicBezTo>
                    <a:cubicBezTo>
                      <a:pt x="214" y="5289"/>
                      <a:pt x="234" y="5491"/>
                      <a:pt x="223" y="5491"/>
                    </a:cubicBezTo>
                    <a:cubicBezTo>
                      <a:pt x="221" y="5491"/>
                      <a:pt x="218" y="5485"/>
                      <a:pt x="213" y="5471"/>
                    </a:cubicBezTo>
                    <a:lnTo>
                      <a:pt x="213" y="5471"/>
                    </a:lnTo>
                    <a:lnTo>
                      <a:pt x="259" y="5648"/>
                    </a:lnTo>
                    <a:cubicBezTo>
                      <a:pt x="249" y="5778"/>
                      <a:pt x="291" y="6033"/>
                      <a:pt x="278" y="6078"/>
                    </a:cubicBezTo>
                    <a:cubicBezTo>
                      <a:pt x="304" y="6213"/>
                      <a:pt x="320" y="6113"/>
                      <a:pt x="337" y="6301"/>
                    </a:cubicBezTo>
                    <a:cubicBezTo>
                      <a:pt x="326" y="6295"/>
                      <a:pt x="326" y="6310"/>
                      <a:pt x="323" y="6272"/>
                    </a:cubicBezTo>
                    <a:lnTo>
                      <a:pt x="323" y="6272"/>
                    </a:lnTo>
                    <a:cubicBezTo>
                      <a:pt x="323" y="6356"/>
                      <a:pt x="346" y="6566"/>
                      <a:pt x="388" y="6650"/>
                    </a:cubicBezTo>
                    <a:cubicBezTo>
                      <a:pt x="368" y="6517"/>
                      <a:pt x="385" y="6617"/>
                      <a:pt x="365" y="6459"/>
                    </a:cubicBezTo>
                    <a:lnTo>
                      <a:pt x="365" y="6459"/>
                    </a:lnTo>
                    <a:cubicBezTo>
                      <a:pt x="378" y="6462"/>
                      <a:pt x="433" y="6634"/>
                      <a:pt x="456" y="6811"/>
                    </a:cubicBezTo>
                    <a:cubicBezTo>
                      <a:pt x="436" y="6761"/>
                      <a:pt x="426" y="6742"/>
                      <a:pt x="421" y="6742"/>
                    </a:cubicBezTo>
                    <a:cubicBezTo>
                      <a:pt x="413" y="6742"/>
                      <a:pt x="418" y="6786"/>
                      <a:pt x="423" y="6830"/>
                    </a:cubicBezTo>
                    <a:cubicBezTo>
                      <a:pt x="429" y="6874"/>
                      <a:pt x="433" y="6919"/>
                      <a:pt x="427" y="6919"/>
                    </a:cubicBezTo>
                    <a:cubicBezTo>
                      <a:pt x="425" y="6919"/>
                      <a:pt x="422" y="6914"/>
                      <a:pt x="417" y="6902"/>
                    </a:cubicBezTo>
                    <a:lnTo>
                      <a:pt x="417" y="6902"/>
                    </a:lnTo>
                    <a:cubicBezTo>
                      <a:pt x="492" y="7289"/>
                      <a:pt x="627" y="7486"/>
                      <a:pt x="760" y="7780"/>
                    </a:cubicBezTo>
                    <a:cubicBezTo>
                      <a:pt x="899" y="8139"/>
                      <a:pt x="1089" y="8575"/>
                      <a:pt x="1270" y="8820"/>
                    </a:cubicBezTo>
                    <a:lnTo>
                      <a:pt x="1250" y="8785"/>
                    </a:lnTo>
                    <a:lnTo>
                      <a:pt x="1361" y="8927"/>
                    </a:lnTo>
                    <a:cubicBezTo>
                      <a:pt x="1415" y="9014"/>
                      <a:pt x="1328" y="8950"/>
                      <a:pt x="1419" y="9078"/>
                    </a:cubicBezTo>
                    <a:cubicBezTo>
                      <a:pt x="1364" y="9050"/>
                      <a:pt x="1264" y="8846"/>
                      <a:pt x="1167" y="8713"/>
                    </a:cubicBezTo>
                    <a:lnTo>
                      <a:pt x="1167" y="8713"/>
                    </a:lnTo>
                    <a:cubicBezTo>
                      <a:pt x="1189" y="8774"/>
                      <a:pt x="1193" y="8796"/>
                      <a:pt x="1187" y="8796"/>
                    </a:cubicBezTo>
                    <a:cubicBezTo>
                      <a:pt x="1180" y="8796"/>
                      <a:pt x="1154" y="8756"/>
                      <a:pt x="1128" y="8717"/>
                    </a:cubicBezTo>
                    <a:cubicBezTo>
                      <a:pt x="1103" y="8677"/>
                      <a:pt x="1078" y="8637"/>
                      <a:pt x="1071" y="8637"/>
                    </a:cubicBezTo>
                    <a:cubicBezTo>
                      <a:pt x="1067" y="8637"/>
                      <a:pt x="1069" y="8649"/>
                      <a:pt x="1079" y="8678"/>
                    </a:cubicBezTo>
                    <a:cubicBezTo>
                      <a:pt x="1179" y="8743"/>
                      <a:pt x="1386" y="9198"/>
                      <a:pt x="1561" y="9376"/>
                    </a:cubicBezTo>
                    <a:cubicBezTo>
                      <a:pt x="1600" y="9434"/>
                      <a:pt x="1609" y="9453"/>
                      <a:pt x="1604" y="9453"/>
                    </a:cubicBezTo>
                    <a:cubicBezTo>
                      <a:pt x="1599" y="9453"/>
                      <a:pt x="1581" y="9435"/>
                      <a:pt x="1564" y="9418"/>
                    </a:cubicBezTo>
                    <a:cubicBezTo>
                      <a:pt x="1548" y="9400"/>
                      <a:pt x="1530" y="9381"/>
                      <a:pt x="1526" y="9381"/>
                    </a:cubicBezTo>
                    <a:lnTo>
                      <a:pt x="1526" y="9381"/>
                    </a:lnTo>
                    <a:cubicBezTo>
                      <a:pt x="1524" y="9381"/>
                      <a:pt x="1527" y="9388"/>
                      <a:pt x="1538" y="9405"/>
                    </a:cubicBezTo>
                    <a:lnTo>
                      <a:pt x="1602" y="9454"/>
                    </a:lnTo>
                    <a:cubicBezTo>
                      <a:pt x="1651" y="9534"/>
                      <a:pt x="1664" y="9563"/>
                      <a:pt x="1651" y="9570"/>
                    </a:cubicBezTo>
                    <a:cubicBezTo>
                      <a:pt x="1783" y="9789"/>
                      <a:pt x="1996" y="9996"/>
                      <a:pt x="2151" y="10141"/>
                    </a:cubicBezTo>
                    <a:cubicBezTo>
                      <a:pt x="2088" y="10073"/>
                      <a:pt x="2077" y="10057"/>
                      <a:pt x="2083" y="10057"/>
                    </a:cubicBezTo>
                    <a:cubicBezTo>
                      <a:pt x="2086" y="10057"/>
                      <a:pt x="2093" y="10061"/>
                      <a:pt x="2100" y="10064"/>
                    </a:cubicBezTo>
                    <a:cubicBezTo>
                      <a:pt x="2107" y="10068"/>
                      <a:pt x="2115" y="10072"/>
                      <a:pt x="2119" y="10072"/>
                    </a:cubicBezTo>
                    <a:cubicBezTo>
                      <a:pt x="2128" y="10072"/>
                      <a:pt x="2121" y="10054"/>
                      <a:pt x="2061" y="9983"/>
                    </a:cubicBezTo>
                    <a:lnTo>
                      <a:pt x="2061" y="9983"/>
                    </a:lnTo>
                    <a:cubicBezTo>
                      <a:pt x="2151" y="10070"/>
                      <a:pt x="2255" y="10177"/>
                      <a:pt x="2361" y="10280"/>
                    </a:cubicBezTo>
                    <a:cubicBezTo>
                      <a:pt x="2342" y="10262"/>
                      <a:pt x="2333" y="10255"/>
                      <a:pt x="2329" y="10255"/>
                    </a:cubicBezTo>
                    <a:cubicBezTo>
                      <a:pt x="2323" y="10255"/>
                      <a:pt x="2331" y="10271"/>
                      <a:pt x="2339" y="10287"/>
                    </a:cubicBezTo>
                    <a:cubicBezTo>
                      <a:pt x="2346" y="10302"/>
                      <a:pt x="2354" y="10318"/>
                      <a:pt x="2348" y="10318"/>
                    </a:cubicBezTo>
                    <a:cubicBezTo>
                      <a:pt x="2342" y="10318"/>
                      <a:pt x="2313" y="10292"/>
                      <a:pt x="2236" y="10206"/>
                    </a:cubicBezTo>
                    <a:lnTo>
                      <a:pt x="2236" y="10206"/>
                    </a:lnTo>
                    <a:cubicBezTo>
                      <a:pt x="2245" y="10268"/>
                      <a:pt x="2364" y="10329"/>
                      <a:pt x="2471" y="10445"/>
                    </a:cubicBezTo>
                    <a:cubicBezTo>
                      <a:pt x="2408" y="10399"/>
                      <a:pt x="2282" y="10295"/>
                      <a:pt x="2272" y="10295"/>
                    </a:cubicBezTo>
                    <a:cubicBezTo>
                      <a:pt x="2271" y="10295"/>
                      <a:pt x="2271" y="10295"/>
                      <a:pt x="2271" y="10296"/>
                    </a:cubicBezTo>
                    <a:cubicBezTo>
                      <a:pt x="2465" y="10442"/>
                      <a:pt x="2807" y="10849"/>
                      <a:pt x="2901" y="10888"/>
                    </a:cubicBezTo>
                    <a:cubicBezTo>
                      <a:pt x="3056" y="10968"/>
                      <a:pt x="3272" y="11126"/>
                      <a:pt x="3463" y="11220"/>
                    </a:cubicBezTo>
                    <a:cubicBezTo>
                      <a:pt x="3618" y="11365"/>
                      <a:pt x="3815" y="11485"/>
                      <a:pt x="4012" y="11617"/>
                    </a:cubicBezTo>
                    <a:lnTo>
                      <a:pt x="3970" y="11605"/>
                    </a:lnTo>
                    <a:lnTo>
                      <a:pt x="3970" y="11605"/>
                    </a:lnTo>
                    <a:cubicBezTo>
                      <a:pt x="4077" y="11685"/>
                      <a:pt x="4260" y="11782"/>
                      <a:pt x="4429" y="11882"/>
                    </a:cubicBezTo>
                    <a:lnTo>
                      <a:pt x="4451" y="11927"/>
                    </a:lnTo>
                    <a:cubicBezTo>
                      <a:pt x="4584" y="11995"/>
                      <a:pt x="4800" y="12109"/>
                      <a:pt x="4981" y="12199"/>
                    </a:cubicBezTo>
                    <a:cubicBezTo>
                      <a:pt x="4989" y="12188"/>
                      <a:pt x="4862" y="12123"/>
                      <a:pt x="4885" y="12123"/>
                    </a:cubicBezTo>
                    <a:cubicBezTo>
                      <a:pt x="4888" y="12123"/>
                      <a:pt x="4895" y="12124"/>
                      <a:pt x="4907" y="12128"/>
                    </a:cubicBezTo>
                    <a:cubicBezTo>
                      <a:pt x="4840" y="12092"/>
                      <a:pt x="4779" y="12061"/>
                      <a:pt x="4763" y="12061"/>
                    </a:cubicBezTo>
                    <a:cubicBezTo>
                      <a:pt x="4758" y="12061"/>
                      <a:pt x="4758" y="12065"/>
                      <a:pt x="4764" y="12073"/>
                    </a:cubicBezTo>
                    <a:cubicBezTo>
                      <a:pt x="4674" y="12024"/>
                      <a:pt x="4681" y="12002"/>
                      <a:pt x="4612" y="11954"/>
                    </a:cubicBezTo>
                    <a:lnTo>
                      <a:pt x="4612" y="11954"/>
                    </a:lnTo>
                    <a:lnTo>
                      <a:pt x="4971" y="12121"/>
                    </a:lnTo>
                    <a:cubicBezTo>
                      <a:pt x="4997" y="12137"/>
                      <a:pt x="5007" y="12143"/>
                      <a:pt x="5007" y="12147"/>
                    </a:cubicBezTo>
                    <a:lnTo>
                      <a:pt x="5046" y="12134"/>
                    </a:lnTo>
                    <a:cubicBezTo>
                      <a:pt x="5136" y="12182"/>
                      <a:pt x="5162" y="12199"/>
                      <a:pt x="5139" y="12202"/>
                    </a:cubicBezTo>
                    <a:cubicBezTo>
                      <a:pt x="5346" y="12286"/>
                      <a:pt x="5430" y="12289"/>
                      <a:pt x="5639" y="12389"/>
                    </a:cubicBezTo>
                    <a:cubicBezTo>
                      <a:pt x="5549" y="12374"/>
                      <a:pt x="5485" y="12363"/>
                      <a:pt x="5362" y="12307"/>
                    </a:cubicBezTo>
                    <a:lnTo>
                      <a:pt x="5362" y="12307"/>
                    </a:lnTo>
                    <a:lnTo>
                      <a:pt x="5566" y="12402"/>
                    </a:lnTo>
                    <a:cubicBezTo>
                      <a:pt x="5461" y="12380"/>
                      <a:pt x="5145" y="12229"/>
                      <a:pt x="5086" y="12229"/>
                    </a:cubicBezTo>
                    <a:cubicBezTo>
                      <a:pt x="5076" y="12229"/>
                      <a:pt x="5074" y="12234"/>
                      <a:pt x="5081" y="12244"/>
                    </a:cubicBezTo>
                    <a:cubicBezTo>
                      <a:pt x="5356" y="12361"/>
                      <a:pt x="5756" y="12509"/>
                      <a:pt x="6008" y="12574"/>
                    </a:cubicBezTo>
                    <a:cubicBezTo>
                      <a:pt x="6121" y="12651"/>
                      <a:pt x="6322" y="12693"/>
                      <a:pt x="6531" y="12777"/>
                    </a:cubicBezTo>
                    <a:cubicBezTo>
                      <a:pt x="6557" y="12793"/>
                      <a:pt x="6619" y="12826"/>
                      <a:pt x="6574" y="12826"/>
                    </a:cubicBezTo>
                    <a:lnTo>
                      <a:pt x="6515" y="12806"/>
                    </a:lnTo>
                    <a:lnTo>
                      <a:pt x="6515" y="12806"/>
                    </a:lnTo>
                    <a:cubicBezTo>
                      <a:pt x="6793" y="12912"/>
                      <a:pt x="7122" y="12996"/>
                      <a:pt x="7381" y="13045"/>
                    </a:cubicBezTo>
                    <a:lnTo>
                      <a:pt x="7504" y="13112"/>
                    </a:lnTo>
                    <a:cubicBezTo>
                      <a:pt x="7619" y="13148"/>
                      <a:pt x="7668" y="13160"/>
                      <a:pt x="7686" y="13160"/>
                    </a:cubicBezTo>
                    <a:cubicBezTo>
                      <a:pt x="7702" y="13160"/>
                      <a:pt x="7692" y="13150"/>
                      <a:pt x="7684" y="13139"/>
                    </a:cubicBezTo>
                    <a:cubicBezTo>
                      <a:pt x="7678" y="13129"/>
                      <a:pt x="7673" y="13119"/>
                      <a:pt x="7699" y="13119"/>
                    </a:cubicBezTo>
                    <a:cubicBezTo>
                      <a:pt x="7724" y="13119"/>
                      <a:pt x="7777" y="13128"/>
                      <a:pt x="7884" y="13155"/>
                    </a:cubicBezTo>
                    <a:cubicBezTo>
                      <a:pt x="7981" y="13216"/>
                      <a:pt x="8430" y="13303"/>
                      <a:pt x="8443" y="13333"/>
                    </a:cubicBezTo>
                    <a:cubicBezTo>
                      <a:pt x="8494" y="13342"/>
                      <a:pt x="8528" y="13350"/>
                      <a:pt x="8550" y="13350"/>
                    </a:cubicBezTo>
                    <a:cubicBezTo>
                      <a:pt x="8564" y="13350"/>
                      <a:pt x="8574" y="13346"/>
                      <a:pt x="8579" y="13339"/>
                    </a:cubicBezTo>
                    <a:cubicBezTo>
                      <a:pt x="8505" y="13322"/>
                      <a:pt x="8337" y="13291"/>
                      <a:pt x="8437" y="13287"/>
                    </a:cubicBezTo>
                    <a:lnTo>
                      <a:pt x="8437" y="13287"/>
                    </a:lnTo>
                    <a:cubicBezTo>
                      <a:pt x="8592" y="13310"/>
                      <a:pt x="8660" y="13345"/>
                      <a:pt x="8786" y="13368"/>
                    </a:cubicBezTo>
                    <a:cubicBezTo>
                      <a:pt x="8776" y="13371"/>
                      <a:pt x="8682" y="13374"/>
                      <a:pt x="8731" y="13378"/>
                    </a:cubicBezTo>
                    <a:cubicBezTo>
                      <a:pt x="8998" y="13423"/>
                      <a:pt x="9466" y="13501"/>
                      <a:pt x="9777" y="13501"/>
                    </a:cubicBezTo>
                    <a:cubicBezTo>
                      <a:pt x="9819" y="13501"/>
                      <a:pt x="9858" y="13500"/>
                      <a:pt x="9894" y="13497"/>
                    </a:cubicBezTo>
                    <a:cubicBezTo>
                      <a:pt x="9874" y="13495"/>
                      <a:pt x="9857" y="13495"/>
                      <a:pt x="9842" y="13495"/>
                    </a:cubicBezTo>
                    <a:cubicBezTo>
                      <a:pt x="9827" y="13495"/>
                      <a:pt x="9814" y="13495"/>
                      <a:pt x="9803" y="13497"/>
                    </a:cubicBezTo>
                    <a:cubicBezTo>
                      <a:pt x="9758" y="13497"/>
                      <a:pt x="9719" y="13497"/>
                      <a:pt x="9625" y="13478"/>
                    </a:cubicBezTo>
                    <a:cubicBezTo>
                      <a:pt x="9627" y="13472"/>
                      <a:pt x="9640" y="13471"/>
                      <a:pt x="9656" y="13471"/>
                    </a:cubicBezTo>
                    <a:cubicBezTo>
                      <a:pt x="9666" y="13471"/>
                      <a:pt x="9678" y="13471"/>
                      <a:pt x="9690" y="13471"/>
                    </a:cubicBezTo>
                    <a:cubicBezTo>
                      <a:pt x="9709" y="13474"/>
                      <a:pt x="9728" y="13474"/>
                      <a:pt x="9739" y="13474"/>
                    </a:cubicBezTo>
                    <a:cubicBezTo>
                      <a:pt x="9725" y="13442"/>
                      <a:pt x="9587" y="13471"/>
                      <a:pt x="9442" y="13426"/>
                    </a:cubicBezTo>
                    <a:lnTo>
                      <a:pt x="9442" y="13426"/>
                    </a:lnTo>
                    <a:lnTo>
                      <a:pt x="9697" y="13433"/>
                    </a:lnTo>
                    <a:lnTo>
                      <a:pt x="9558" y="13384"/>
                    </a:lnTo>
                    <a:lnTo>
                      <a:pt x="9558" y="13384"/>
                    </a:lnTo>
                    <a:cubicBezTo>
                      <a:pt x="9641" y="13385"/>
                      <a:pt x="9724" y="13386"/>
                      <a:pt x="9807" y="13386"/>
                    </a:cubicBezTo>
                    <a:cubicBezTo>
                      <a:pt x="9918" y="13386"/>
                      <a:pt x="10028" y="13385"/>
                      <a:pt x="10135" y="13381"/>
                    </a:cubicBezTo>
                    <a:cubicBezTo>
                      <a:pt x="9674" y="13313"/>
                      <a:pt x="9438" y="13381"/>
                      <a:pt x="9063" y="13274"/>
                    </a:cubicBezTo>
                    <a:lnTo>
                      <a:pt x="9063" y="13274"/>
                    </a:lnTo>
                    <a:cubicBezTo>
                      <a:pt x="9068" y="13275"/>
                      <a:pt x="9072" y="13275"/>
                      <a:pt x="9075" y="13275"/>
                    </a:cubicBezTo>
                    <a:cubicBezTo>
                      <a:pt x="9116" y="13275"/>
                      <a:pt x="9066" y="13257"/>
                      <a:pt x="9054" y="13248"/>
                    </a:cubicBezTo>
                    <a:cubicBezTo>
                      <a:pt x="8938" y="13239"/>
                      <a:pt x="8802" y="13216"/>
                      <a:pt x="8722" y="13216"/>
                    </a:cubicBezTo>
                    <a:cubicBezTo>
                      <a:pt x="8717" y="13216"/>
                      <a:pt x="8713" y="13216"/>
                      <a:pt x="8708" y="13216"/>
                    </a:cubicBezTo>
                    <a:lnTo>
                      <a:pt x="8515" y="13174"/>
                    </a:lnTo>
                    <a:cubicBezTo>
                      <a:pt x="8518" y="13165"/>
                      <a:pt x="8544" y="13155"/>
                      <a:pt x="8600" y="13155"/>
                    </a:cubicBezTo>
                    <a:cubicBezTo>
                      <a:pt x="8646" y="13155"/>
                      <a:pt x="8710" y="13162"/>
                      <a:pt x="8798" y="13181"/>
                    </a:cubicBezTo>
                    <a:cubicBezTo>
                      <a:pt x="8114" y="13035"/>
                      <a:pt x="7571" y="12971"/>
                      <a:pt x="6906" y="12725"/>
                    </a:cubicBezTo>
                    <a:cubicBezTo>
                      <a:pt x="6901" y="12723"/>
                      <a:pt x="6901" y="12722"/>
                      <a:pt x="6904" y="12722"/>
                    </a:cubicBezTo>
                    <a:cubicBezTo>
                      <a:pt x="6909" y="12722"/>
                      <a:pt x="6923" y="12724"/>
                      <a:pt x="6935" y="12729"/>
                    </a:cubicBezTo>
                    <a:cubicBezTo>
                      <a:pt x="6944" y="12730"/>
                      <a:pt x="6954" y="12732"/>
                      <a:pt x="6959" y="12732"/>
                    </a:cubicBezTo>
                    <a:cubicBezTo>
                      <a:pt x="6965" y="12732"/>
                      <a:pt x="6964" y="12730"/>
                      <a:pt x="6951" y="12725"/>
                    </a:cubicBezTo>
                    <a:cubicBezTo>
                      <a:pt x="6873" y="12709"/>
                      <a:pt x="6754" y="12675"/>
                      <a:pt x="6719" y="12672"/>
                    </a:cubicBezTo>
                    <a:lnTo>
                      <a:pt x="6719" y="12672"/>
                    </a:lnTo>
                    <a:cubicBezTo>
                      <a:pt x="6722" y="12671"/>
                      <a:pt x="6724" y="12671"/>
                      <a:pt x="6728" y="12671"/>
                    </a:cubicBezTo>
                    <a:cubicBezTo>
                      <a:pt x="6738" y="12671"/>
                      <a:pt x="6754" y="12673"/>
                      <a:pt x="6777" y="12679"/>
                    </a:cubicBezTo>
                    <a:lnTo>
                      <a:pt x="6777" y="12679"/>
                    </a:lnTo>
                    <a:cubicBezTo>
                      <a:pt x="6440" y="12575"/>
                      <a:pt x="6281" y="12462"/>
                      <a:pt x="6057" y="12402"/>
                    </a:cubicBezTo>
                    <a:cubicBezTo>
                      <a:pt x="6056" y="12399"/>
                      <a:pt x="6058" y="12397"/>
                      <a:pt x="6063" y="12397"/>
                    </a:cubicBezTo>
                    <a:cubicBezTo>
                      <a:pt x="6077" y="12397"/>
                      <a:pt x="6109" y="12409"/>
                      <a:pt x="6140" y="12419"/>
                    </a:cubicBezTo>
                    <a:cubicBezTo>
                      <a:pt x="6172" y="12429"/>
                      <a:pt x="6202" y="12440"/>
                      <a:pt x="6206" y="12440"/>
                    </a:cubicBezTo>
                    <a:cubicBezTo>
                      <a:pt x="6207" y="12440"/>
                      <a:pt x="6207" y="12439"/>
                      <a:pt x="6205" y="12438"/>
                    </a:cubicBezTo>
                    <a:cubicBezTo>
                      <a:pt x="5876" y="12289"/>
                      <a:pt x="5678" y="12273"/>
                      <a:pt x="5353" y="12115"/>
                    </a:cubicBezTo>
                    <a:lnTo>
                      <a:pt x="5353" y="12115"/>
                    </a:lnTo>
                    <a:cubicBezTo>
                      <a:pt x="5369" y="12119"/>
                      <a:pt x="5380" y="12120"/>
                      <a:pt x="5386" y="12120"/>
                    </a:cubicBezTo>
                    <a:cubicBezTo>
                      <a:pt x="5425" y="12120"/>
                      <a:pt x="5280" y="12049"/>
                      <a:pt x="5210" y="12002"/>
                    </a:cubicBezTo>
                    <a:cubicBezTo>
                      <a:pt x="4933" y="11888"/>
                      <a:pt x="4367" y="11601"/>
                      <a:pt x="3986" y="11356"/>
                    </a:cubicBezTo>
                    <a:lnTo>
                      <a:pt x="3986" y="11356"/>
                    </a:lnTo>
                    <a:cubicBezTo>
                      <a:pt x="3990" y="11356"/>
                      <a:pt x="3993" y="11357"/>
                      <a:pt x="3995" y="11357"/>
                    </a:cubicBezTo>
                    <a:cubicBezTo>
                      <a:pt x="4090" y="11357"/>
                      <a:pt x="3573" y="11070"/>
                      <a:pt x="3579" y="11000"/>
                    </a:cubicBezTo>
                    <a:cubicBezTo>
                      <a:pt x="3500" y="10949"/>
                      <a:pt x="3387" y="10863"/>
                      <a:pt x="3355" y="10863"/>
                    </a:cubicBezTo>
                    <a:cubicBezTo>
                      <a:pt x="3353" y="10863"/>
                      <a:pt x="3351" y="10864"/>
                      <a:pt x="3350" y="10864"/>
                    </a:cubicBezTo>
                    <a:cubicBezTo>
                      <a:pt x="3398" y="10891"/>
                      <a:pt x="3495" y="10988"/>
                      <a:pt x="3476" y="10988"/>
                    </a:cubicBezTo>
                    <a:cubicBezTo>
                      <a:pt x="3360" y="10900"/>
                      <a:pt x="3193" y="10767"/>
                      <a:pt x="3153" y="10767"/>
                    </a:cubicBezTo>
                    <a:cubicBezTo>
                      <a:pt x="3152" y="10767"/>
                      <a:pt x="3151" y="10767"/>
                      <a:pt x="3150" y="10768"/>
                    </a:cubicBezTo>
                    <a:cubicBezTo>
                      <a:pt x="3108" y="10719"/>
                      <a:pt x="3066" y="10678"/>
                      <a:pt x="3027" y="10629"/>
                    </a:cubicBezTo>
                    <a:cubicBezTo>
                      <a:pt x="3024" y="10630"/>
                      <a:pt x="3020" y="10631"/>
                      <a:pt x="3016" y="10631"/>
                    </a:cubicBezTo>
                    <a:cubicBezTo>
                      <a:pt x="2989" y="10631"/>
                      <a:pt x="2935" y="10606"/>
                      <a:pt x="2872" y="10548"/>
                    </a:cubicBezTo>
                    <a:cubicBezTo>
                      <a:pt x="2826" y="10481"/>
                      <a:pt x="2811" y="10467"/>
                      <a:pt x="2802" y="10467"/>
                    </a:cubicBezTo>
                    <a:cubicBezTo>
                      <a:pt x="2799" y="10467"/>
                      <a:pt x="2797" y="10469"/>
                      <a:pt x="2795" y="10471"/>
                    </a:cubicBezTo>
                    <a:cubicBezTo>
                      <a:pt x="2792" y="10471"/>
                      <a:pt x="2790" y="10472"/>
                      <a:pt x="2786" y="10472"/>
                    </a:cubicBezTo>
                    <a:cubicBezTo>
                      <a:pt x="2771" y="10472"/>
                      <a:pt x="2742" y="10458"/>
                      <a:pt x="2649" y="10354"/>
                    </a:cubicBezTo>
                    <a:lnTo>
                      <a:pt x="2649" y="10354"/>
                    </a:lnTo>
                    <a:cubicBezTo>
                      <a:pt x="2717" y="10390"/>
                      <a:pt x="2775" y="10423"/>
                      <a:pt x="2807" y="10426"/>
                    </a:cubicBezTo>
                    <a:cubicBezTo>
                      <a:pt x="2698" y="10319"/>
                      <a:pt x="2701" y="10345"/>
                      <a:pt x="2623" y="10268"/>
                    </a:cubicBezTo>
                    <a:cubicBezTo>
                      <a:pt x="2621" y="10262"/>
                      <a:pt x="2622" y="10259"/>
                      <a:pt x="2627" y="10259"/>
                    </a:cubicBezTo>
                    <a:cubicBezTo>
                      <a:pt x="2648" y="10259"/>
                      <a:pt x="2742" y="10327"/>
                      <a:pt x="2823" y="10384"/>
                    </a:cubicBezTo>
                    <a:cubicBezTo>
                      <a:pt x="2781" y="10335"/>
                      <a:pt x="2733" y="10290"/>
                      <a:pt x="2691" y="10235"/>
                    </a:cubicBezTo>
                    <a:cubicBezTo>
                      <a:pt x="2536" y="10125"/>
                      <a:pt x="2267" y="9919"/>
                      <a:pt x="2087" y="9670"/>
                    </a:cubicBezTo>
                    <a:lnTo>
                      <a:pt x="2087" y="9670"/>
                    </a:lnTo>
                    <a:cubicBezTo>
                      <a:pt x="2118" y="9687"/>
                      <a:pt x="2158" y="9729"/>
                      <a:pt x="2171" y="9729"/>
                    </a:cubicBezTo>
                    <a:cubicBezTo>
                      <a:pt x="2177" y="9729"/>
                      <a:pt x="2177" y="9720"/>
                      <a:pt x="2167" y="9695"/>
                    </a:cubicBezTo>
                    <a:cubicBezTo>
                      <a:pt x="2074" y="9602"/>
                      <a:pt x="1935" y="9485"/>
                      <a:pt x="1851" y="9330"/>
                    </a:cubicBezTo>
                    <a:lnTo>
                      <a:pt x="1851" y="9330"/>
                    </a:lnTo>
                    <a:cubicBezTo>
                      <a:pt x="1867" y="9349"/>
                      <a:pt x="1861" y="9335"/>
                      <a:pt x="1874" y="9350"/>
                    </a:cubicBezTo>
                    <a:lnTo>
                      <a:pt x="1874" y="9350"/>
                    </a:lnTo>
                    <a:cubicBezTo>
                      <a:pt x="1677" y="9121"/>
                      <a:pt x="1741" y="9165"/>
                      <a:pt x="1602" y="8927"/>
                    </a:cubicBezTo>
                    <a:lnTo>
                      <a:pt x="1602" y="8927"/>
                    </a:lnTo>
                    <a:cubicBezTo>
                      <a:pt x="1609" y="8930"/>
                      <a:pt x="1612" y="8927"/>
                      <a:pt x="1619" y="8933"/>
                    </a:cubicBezTo>
                    <a:lnTo>
                      <a:pt x="1516" y="8801"/>
                    </a:lnTo>
                    <a:cubicBezTo>
                      <a:pt x="1286" y="8520"/>
                      <a:pt x="1357" y="8436"/>
                      <a:pt x="1273" y="8242"/>
                    </a:cubicBezTo>
                    <a:lnTo>
                      <a:pt x="1273" y="8242"/>
                    </a:lnTo>
                    <a:lnTo>
                      <a:pt x="1299" y="8281"/>
                    </a:lnTo>
                    <a:cubicBezTo>
                      <a:pt x="1257" y="8155"/>
                      <a:pt x="1082" y="7771"/>
                      <a:pt x="1047" y="7658"/>
                    </a:cubicBezTo>
                    <a:lnTo>
                      <a:pt x="1047" y="7658"/>
                    </a:lnTo>
                    <a:cubicBezTo>
                      <a:pt x="1082" y="7803"/>
                      <a:pt x="1047" y="7709"/>
                      <a:pt x="1057" y="7822"/>
                    </a:cubicBezTo>
                    <a:cubicBezTo>
                      <a:pt x="1112" y="7942"/>
                      <a:pt x="1134" y="7890"/>
                      <a:pt x="1206" y="8100"/>
                    </a:cubicBezTo>
                    <a:cubicBezTo>
                      <a:pt x="1163" y="8087"/>
                      <a:pt x="1050" y="7832"/>
                      <a:pt x="1002" y="7787"/>
                    </a:cubicBezTo>
                    <a:cubicBezTo>
                      <a:pt x="954" y="7674"/>
                      <a:pt x="976" y="7577"/>
                      <a:pt x="992" y="7561"/>
                    </a:cubicBezTo>
                    <a:cubicBezTo>
                      <a:pt x="895" y="7267"/>
                      <a:pt x="850" y="7102"/>
                      <a:pt x="766" y="6737"/>
                    </a:cubicBezTo>
                    <a:cubicBezTo>
                      <a:pt x="714" y="6611"/>
                      <a:pt x="617" y="6520"/>
                      <a:pt x="624" y="6201"/>
                    </a:cubicBezTo>
                    <a:lnTo>
                      <a:pt x="624" y="6201"/>
                    </a:lnTo>
                    <a:lnTo>
                      <a:pt x="630" y="6208"/>
                    </a:lnTo>
                    <a:lnTo>
                      <a:pt x="630" y="6208"/>
                    </a:lnTo>
                    <a:cubicBezTo>
                      <a:pt x="615" y="6173"/>
                      <a:pt x="617" y="6055"/>
                      <a:pt x="595" y="6000"/>
                    </a:cubicBezTo>
                    <a:cubicBezTo>
                      <a:pt x="591" y="6023"/>
                      <a:pt x="587" y="6031"/>
                      <a:pt x="583" y="6031"/>
                    </a:cubicBezTo>
                    <a:cubicBezTo>
                      <a:pt x="577" y="6031"/>
                      <a:pt x="571" y="6014"/>
                      <a:pt x="566" y="5997"/>
                    </a:cubicBezTo>
                    <a:cubicBezTo>
                      <a:pt x="560" y="5981"/>
                      <a:pt x="555" y="5964"/>
                      <a:pt x="550" y="5964"/>
                    </a:cubicBezTo>
                    <a:cubicBezTo>
                      <a:pt x="546" y="5964"/>
                      <a:pt x="543" y="5975"/>
                      <a:pt x="540" y="6007"/>
                    </a:cubicBezTo>
                    <a:cubicBezTo>
                      <a:pt x="511" y="5823"/>
                      <a:pt x="566" y="5787"/>
                      <a:pt x="588" y="5765"/>
                    </a:cubicBezTo>
                    <a:cubicBezTo>
                      <a:pt x="540" y="5639"/>
                      <a:pt x="581" y="5399"/>
                      <a:pt x="562" y="5122"/>
                    </a:cubicBezTo>
                    <a:lnTo>
                      <a:pt x="562" y="5122"/>
                    </a:lnTo>
                    <a:cubicBezTo>
                      <a:pt x="571" y="5163"/>
                      <a:pt x="587" y="5381"/>
                      <a:pt x="602" y="5381"/>
                    </a:cubicBezTo>
                    <a:cubicBezTo>
                      <a:pt x="605" y="5381"/>
                      <a:pt x="608" y="5373"/>
                      <a:pt x="611" y="5351"/>
                    </a:cubicBezTo>
                    <a:cubicBezTo>
                      <a:pt x="581" y="5232"/>
                      <a:pt x="575" y="5113"/>
                      <a:pt x="559" y="4989"/>
                    </a:cubicBezTo>
                    <a:lnTo>
                      <a:pt x="553" y="5151"/>
                    </a:lnTo>
                    <a:cubicBezTo>
                      <a:pt x="527" y="4876"/>
                      <a:pt x="566" y="4799"/>
                      <a:pt x="595" y="4644"/>
                    </a:cubicBezTo>
                    <a:cubicBezTo>
                      <a:pt x="597" y="4640"/>
                      <a:pt x="598" y="4639"/>
                      <a:pt x="600" y="4639"/>
                    </a:cubicBezTo>
                    <a:cubicBezTo>
                      <a:pt x="610" y="4639"/>
                      <a:pt x="605" y="4724"/>
                      <a:pt x="605" y="4793"/>
                    </a:cubicBezTo>
                    <a:cubicBezTo>
                      <a:pt x="608" y="4718"/>
                      <a:pt x="611" y="4599"/>
                      <a:pt x="617" y="4466"/>
                    </a:cubicBezTo>
                    <a:cubicBezTo>
                      <a:pt x="614" y="4386"/>
                      <a:pt x="624" y="4095"/>
                      <a:pt x="633" y="3979"/>
                    </a:cubicBezTo>
                    <a:lnTo>
                      <a:pt x="647" y="3934"/>
                    </a:lnTo>
                    <a:cubicBezTo>
                      <a:pt x="650" y="3937"/>
                      <a:pt x="650" y="3946"/>
                      <a:pt x="650" y="3956"/>
                    </a:cubicBezTo>
                    <a:cubicBezTo>
                      <a:pt x="653" y="3934"/>
                      <a:pt x="653" y="3914"/>
                      <a:pt x="656" y="3895"/>
                    </a:cubicBezTo>
                    <a:lnTo>
                      <a:pt x="695" y="3756"/>
                    </a:lnTo>
                    <a:lnTo>
                      <a:pt x="695" y="3785"/>
                    </a:lnTo>
                    <a:lnTo>
                      <a:pt x="705" y="3730"/>
                    </a:lnTo>
                    <a:cubicBezTo>
                      <a:pt x="717" y="3682"/>
                      <a:pt x="730" y="3633"/>
                      <a:pt x="750" y="3585"/>
                    </a:cubicBezTo>
                    <a:lnTo>
                      <a:pt x="763" y="3510"/>
                    </a:lnTo>
                    <a:lnTo>
                      <a:pt x="750" y="3546"/>
                    </a:lnTo>
                    <a:cubicBezTo>
                      <a:pt x="721" y="3524"/>
                      <a:pt x="747" y="3339"/>
                      <a:pt x="824" y="3136"/>
                    </a:cubicBezTo>
                    <a:lnTo>
                      <a:pt x="824" y="3136"/>
                    </a:lnTo>
                    <a:cubicBezTo>
                      <a:pt x="814" y="3145"/>
                      <a:pt x="779" y="3255"/>
                      <a:pt x="721" y="3407"/>
                    </a:cubicBezTo>
                    <a:lnTo>
                      <a:pt x="727" y="3352"/>
                    </a:lnTo>
                    <a:cubicBezTo>
                      <a:pt x="799" y="3120"/>
                      <a:pt x="918" y="2919"/>
                      <a:pt x="1008" y="2725"/>
                    </a:cubicBezTo>
                    <a:lnTo>
                      <a:pt x="1008" y="2725"/>
                    </a:lnTo>
                    <a:cubicBezTo>
                      <a:pt x="982" y="2800"/>
                      <a:pt x="954" y="2877"/>
                      <a:pt x="911" y="2962"/>
                    </a:cubicBezTo>
                    <a:cubicBezTo>
                      <a:pt x="1024" y="2768"/>
                      <a:pt x="1167" y="2441"/>
                      <a:pt x="1260" y="2373"/>
                    </a:cubicBezTo>
                    <a:lnTo>
                      <a:pt x="1260" y="2373"/>
                    </a:lnTo>
                    <a:cubicBezTo>
                      <a:pt x="1192" y="2535"/>
                      <a:pt x="1131" y="2648"/>
                      <a:pt x="1066" y="2758"/>
                    </a:cubicBezTo>
                    <a:cubicBezTo>
                      <a:pt x="1015" y="2877"/>
                      <a:pt x="957" y="2996"/>
                      <a:pt x="888" y="3165"/>
                    </a:cubicBezTo>
                    <a:cubicBezTo>
                      <a:pt x="870" y="3192"/>
                      <a:pt x="860" y="3203"/>
                      <a:pt x="857" y="3203"/>
                    </a:cubicBezTo>
                    <a:cubicBezTo>
                      <a:pt x="838" y="3203"/>
                      <a:pt x="961" y="2939"/>
                      <a:pt x="950" y="2923"/>
                    </a:cubicBezTo>
                    <a:lnTo>
                      <a:pt x="950" y="2923"/>
                    </a:lnTo>
                    <a:lnTo>
                      <a:pt x="857" y="3110"/>
                    </a:lnTo>
                    <a:cubicBezTo>
                      <a:pt x="857" y="3109"/>
                      <a:pt x="858" y="3109"/>
                      <a:pt x="858" y="3109"/>
                    </a:cubicBezTo>
                    <a:lnTo>
                      <a:pt x="858" y="3109"/>
                    </a:lnTo>
                    <a:cubicBezTo>
                      <a:pt x="863" y="3109"/>
                      <a:pt x="839" y="3185"/>
                      <a:pt x="818" y="3265"/>
                    </a:cubicBezTo>
                    <a:cubicBezTo>
                      <a:pt x="796" y="3341"/>
                      <a:pt x="780" y="3420"/>
                      <a:pt x="797" y="3420"/>
                    </a:cubicBezTo>
                    <a:cubicBezTo>
                      <a:pt x="801" y="3420"/>
                      <a:pt x="806" y="3416"/>
                      <a:pt x="814" y="3407"/>
                    </a:cubicBezTo>
                    <a:cubicBezTo>
                      <a:pt x="966" y="2984"/>
                      <a:pt x="1186" y="2593"/>
                      <a:pt x="1412" y="2283"/>
                    </a:cubicBezTo>
                    <a:lnTo>
                      <a:pt x="1412" y="2283"/>
                    </a:lnTo>
                    <a:cubicBezTo>
                      <a:pt x="1402" y="2428"/>
                      <a:pt x="1412" y="2577"/>
                      <a:pt x="1428" y="2722"/>
                    </a:cubicBezTo>
                    <a:cubicBezTo>
                      <a:pt x="1431" y="2722"/>
                      <a:pt x="1431" y="2732"/>
                      <a:pt x="1431" y="2752"/>
                    </a:cubicBezTo>
                    <a:cubicBezTo>
                      <a:pt x="1609" y="2445"/>
                      <a:pt x="1434" y="2548"/>
                      <a:pt x="1473" y="2470"/>
                    </a:cubicBezTo>
                    <a:cubicBezTo>
                      <a:pt x="1522" y="2406"/>
                      <a:pt x="1544" y="2334"/>
                      <a:pt x="1599" y="2290"/>
                    </a:cubicBezTo>
                    <a:lnTo>
                      <a:pt x="1599" y="2290"/>
                    </a:lnTo>
                    <a:lnTo>
                      <a:pt x="1589" y="2328"/>
                    </a:lnTo>
                    <a:cubicBezTo>
                      <a:pt x="1716" y="2141"/>
                      <a:pt x="1596" y="2245"/>
                      <a:pt x="1732" y="2093"/>
                    </a:cubicBezTo>
                    <a:cubicBezTo>
                      <a:pt x="1754" y="2062"/>
                      <a:pt x="1761" y="2050"/>
                      <a:pt x="1758" y="2050"/>
                    </a:cubicBezTo>
                    <a:lnTo>
                      <a:pt x="1758" y="2050"/>
                    </a:lnTo>
                    <a:cubicBezTo>
                      <a:pt x="1755" y="2050"/>
                      <a:pt x="1737" y="2069"/>
                      <a:pt x="1719" y="2090"/>
                    </a:cubicBezTo>
                    <a:cubicBezTo>
                      <a:pt x="1700" y="2108"/>
                      <a:pt x="1682" y="2126"/>
                      <a:pt x="1677" y="2126"/>
                    </a:cubicBezTo>
                    <a:cubicBezTo>
                      <a:pt x="1675" y="2126"/>
                      <a:pt x="1677" y="2120"/>
                      <a:pt x="1686" y="2105"/>
                    </a:cubicBezTo>
                    <a:cubicBezTo>
                      <a:pt x="1845" y="1954"/>
                      <a:pt x="1719" y="1950"/>
                      <a:pt x="1993" y="1734"/>
                    </a:cubicBezTo>
                    <a:lnTo>
                      <a:pt x="1993" y="1734"/>
                    </a:lnTo>
                    <a:cubicBezTo>
                      <a:pt x="1990" y="1756"/>
                      <a:pt x="2045" y="1734"/>
                      <a:pt x="1906" y="1879"/>
                    </a:cubicBezTo>
                    <a:cubicBezTo>
                      <a:pt x="1954" y="1834"/>
                      <a:pt x="2012" y="1802"/>
                      <a:pt x="2064" y="1766"/>
                    </a:cubicBezTo>
                    <a:lnTo>
                      <a:pt x="2064" y="1766"/>
                    </a:lnTo>
                    <a:cubicBezTo>
                      <a:pt x="1903" y="1924"/>
                      <a:pt x="2003" y="1831"/>
                      <a:pt x="1845" y="2002"/>
                    </a:cubicBezTo>
                    <a:cubicBezTo>
                      <a:pt x="1799" y="2105"/>
                      <a:pt x="1832" y="2102"/>
                      <a:pt x="1790" y="2193"/>
                    </a:cubicBezTo>
                    <a:cubicBezTo>
                      <a:pt x="1841" y="2121"/>
                      <a:pt x="1809" y="2115"/>
                      <a:pt x="1896" y="2021"/>
                    </a:cubicBezTo>
                    <a:cubicBezTo>
                      <a:pt x="1927" y="1992"/>
                      <a:pt x="1941" y="1982"/>
                      <a:pt x="1945" y="1982"/>
                    </a:cubicBezTo>
                    <a:cubicBezTo>
                      <a:pt x="1955" y="1982"/>
                      <a:pt x="1893" y="2059"/>
                      <a:pt x="1893" y="2073"/>
                    </a:cubicBezTo>
                    <a:cubicBezTo>
                      <a:pt x="2000" y="1889"/>
                      <a:pt x="2074" y="1931"/>
                      <a:pt x="2187" y="1783"/>
                    </a:cubicBezTo>
                    <a:cubicBezTo>
                      <a:pt x="2162" y="1779"/>
                      <a:pt x="2154" y="1772"/>
                      <a:pt x="2142" y="1772"/>
                    </a:cubicBezTo>
                    <a:cubicBezTo>
                      <a:pt x="2128" y="1772"/>
                      <a:pt x="2107" y="1782"/>
                      <a:pt x="2042" y="1821"/>
                    </a:cubicBezTo>
                    <a:cubicBezTo>
                      <a:pt x="2118" y="1740"/>
                      <a:pt x="2233" y="1660"/>
                      <a:pt x="2275" y="1660"/>
                    </a:cubicBezTo>
                    <a:cubicBezTo>
                      <a:pt x="2283" y="1660"/>
                      <a:pt x="2289" y="1663"/>
                      <a:pt x="2291" y="1669"/>
                    </a:cubicBezTo>
                    <a:lnTo>
                      <a:pt x="2291" y="1624"/>
                    </a:lnTo>
                    <a:cubicBezTo>
                      <a:pt x="2319" y="1615"/>
                      <a:pt x="2403" y="1556"/>
                      <a:pt x="2415" y="1556"/>
                    </a:cubicBezTo>
                    <a:cubicBezTo>
                      <a:pt x="2416" y="1556"/>
                      <a:pt x="2416" y="1556"/>
                      <a:pt x="2416" y="1556"/>
                    </a:cubicBezTo>
                    <a:lnTo>
                      <a:pt x="2446" y="1517"/>
                    </a:lnTo>
                    <a:lnTo>
                      <a:pt x="2446" y="1517"/>
                    </a:lnTo>
                    <a:cubicBezTo>
                      <a:pt x="2352" y="1553"/>
                      <a:pt x="2274" y="1586"/>
                      <a:pt x="2158" y="1708"/>
                    </a:cubicBezTo>
                    <a:cubicBezTo>
                      <a:pt x="2197" y="1647"/>
                      <a:pt x="2051" y="1731"/>
                      <a:pt x="2213" y="1579"/>
                    </a:cubicBezTo>
                    <a:cubicBezTo>
                      <a:pt x="2236" y="1560"/>
                      <a:pt x="2246" y="1553"/>
                      <a:pt x="2251" y="1553"/>
                    </a:cubicBezTo>
                    <a:cubicBezTo>
                      <a:pt x="2260" y="1553"/>
                      <a:pt x="2236" y="1587"/>
                      <a:pt x="2245" y="1589"/>
                    </a:cubicBezTo>
                    <a:cubicBezTo>
                      <a:pt x="2565" y="1330"/>
                      <a:pt x="2654" y="1333"/>
                      <a:pt x="2862" y="1232"/>
                    </a:cubicBezTo>
                    <a:lnTo>
                      <a:pt x="2862" y="1232"/>
                    </a:lnTo>
                    <a:cubicBezTo>
                      <a:pt x="2769" y="1284"/>
                      <a:pt x="2658" y="1350"/>
                      <a:pt x="2571" y="1417"/>
                    </a:cubicBezTo>
                    <a:cubicBezTo>
                      <a:pt x="2678" y="1382"/>
                      <a:pt x="2775" y="1288"/>
                      <a:pt x="2868" y="1237"/>
                    </a:cubicBezTo>
                    <a:lnTo>
                      <a:pt x="2868" y="1237"/>
                    </a:lnTo>
                    <a:cubicBezTo>
                      <a:pt x="2823" y="1275"/>
                      <a:pt x="2801" y="1296"/>
                      <a:pt x="2817" y="1296"/>
                    </a:cubicBezTo>
                    <a:cubicBezTo>
                      <a:pt x="2827" y="1296"/>
                      <a:pt x="2851" y="1288"/>
                      <a:pt x="2891" y="1272"/>
                    </a:cubicBezTo>
                    <a:lnTo>
                      <a:pt x="2920" y="1230"/>
                    </a:lnTo>
                    <a:cubicBezTo>
                      <a:pt x="2978" y="1200"/>
                      <a:pt x="3079" y="1152"/>
                      <a:pt x="3102" y="1152"/>
                    </a:cubicBezTo>
                    <a:cubicBezTo>
                      <a:pt x="3103" y="1152"/>
                      <a:pt x="3104" y="1152"/>
                      <a:pt x="3105" y="1152"/>
                    </a:cubicBezTo>
                    <a:cubicBezTo>
                      <a:pt x="3105" y="1150"/>
                      <a:pt x="3103" y="1149"/>
                      <a:pt x="3098" y="1149"/>
                    </a:cubicBezTo>
                    <a:cubicBezTo>
                      <a:pt x="3087" y="1149"/>
                      <a:pt x="3059" y="1157"/>
                      <a:pt x="3014" y="1172"/>
                    </a:cubicBezTo>
                    <a:cubicBezTo>
                      <a:pt x="3156" y="1072"/>
                      <a:pt x="3453" y="930"/>
                      <a:pt x="3753" y="865"/>
                    </a:cubicBezTo>
                    <a:lnTo>
                      <a:pt x="3753" y="865"/>
                    </a:lnTo>
                    <a:cubicBezTo>
                      <a:pt x="3742" y="895"/>
                      <a:pt x="3455" y="990"/>
                      <a:pt x="3507" y="990"/>
                    </a:cubicBezTo>
                    <a:cubicBezTo>
                      <a:pt x="3516" y="990"/>
                      <a:pt x="3535" y="987"/>
                      <a:pt x="3566" y="981"/>
                    </a:cubicBezTo>
                    <a:cubicBezTo>
                      <a:pt x="3679" y="927"/>
                      <a:pt x="3770" y="865"/>
                      <a:pt x="3986" y="833"/>
                    </a:cubicBezTo>
                    <a:lnTo>
                      <a:pt x="3986" y="833"/>
                    </a:lnTo>
                    <a:cubicBezTo>
                      <a:pt x="3954" y="849"/>
                      <a:pt x="3959" y="854"/>
                      <a:pt x="3977" y="854"/>
                    </a:cubicBezTo>
                    <a:cubicBezTo>
                      <a:pt x="3989" y="854"/>
                      <a:pt x="4006" y="852"/>
                      <a:pt x="4022" y="849"/>
                    </a:cubicBezTo>
                    <a:cubicBezTo>
                      <a:pt x="4038" y="847"/>
                      <a:pt x="4054" y="846"/>
                      <a:pt x="4066" y="846"/>
                    </a:cubicBezTo>
                    <a:cubicBezTo>
                      <a:pt x="4078" y="846"/>
                      <a:pt x="4086" y="847"/>
                      <a:pt x="4086" y="852"/>
                    </a:cubicBezTo>
                    <a:lnTo>
                      <a:pt x="4374" y="752"/>
                    </a:lnTo>
                    <a:cubicBezTo>
                      <a:pt x="4519" y="739"/>
                      <a:pt x="4687" y="726"/>
                      <a:pt x="4819" y="704"/>
                    </a:cubicBezTo>
                    <a:lnTo>
                      <a:pt x="4819" y="704"/>
                    </a:lnTo>
                    <a:cubicBezTo>
                      <a:pt x="4777" y="710"/>
                      <a:pt x="4716" y="720"/>
                      <a:pt x="4645" y="720"/>
                    </a:cubicBezTo>
                    <a:cubicBezTo>
                      <a:pt x="4716" y="695"/>
                      <a:pt x="4784" y="688"/>
                      <a:pt x="4853" y="688"/>
                    </a:cubicBezTo>
                    <a:cubicBezTo>
                      <a:pt x="4910" y="688"/>
                      <a:pt x="4968" y="693"/>
                      <a:pt x="5029" y="697"/>
                    </a:cubicBezTo>
                    <a:cubicBezTo>
                      <a:pt x="5085" y="704"/>
                      <a:pt x="5144" y="709"/>
                      <a:pt x="5207" y="709"/>
                    </a:cubicBezTo>
                    <a:cubicBezTo>
                      <a:pt x="5232" y="709"/>
                      <a:pt x="5258" y="709"/>
                      <a:pt x="5284" y="707"/>
                    </a:cubicBezTo>
                    <a:lnTo>
                      <a:pt x="5284" y="707"/>
                    </a:lnTo>
                    <a:lnTo>
                      <a:pt x="5165" y="717"/>
                    </a:lnTo>
                    <a:cubicBezTo>
                      <a:pt x="5359" y="745"/>
                      <a:pt x="5517" y="726"/>
                      <a:pt x="5672" y="742"/>
                    </a:cubicBezTo>
                    <a:lnTo>
                      <a:pt x="5666" y="772"/>
                    </a:lnTo>
                    <a:cubicBezTo>
                      <a:pt x="5674" y="759"/>
                      <a:pt x="5711" y="754"/>
                      <a:pt x="5761" y="754"/>
                    </a:cubicBezTo>
                    <a:cubicBezTo>
                      <a:pt x="5843" y="754"/>
                      <a:pt x="5961" y="767"/>
                      <a:pt x="6039" y="778"/>
                    </a:cubicBezTo>
                    <a:lnTo>
                      <a:pt x="6039" y="778"/>
                    </a:lnTo>
                    <a:cubicBezTo>
                      <a:pt x="5633" y="715"/>
                      <a:pt x="5675" y="668"/>
                      <a:pt x="5226" y="665"/>
                    </a:cubicBezTo>
                    <a:cubicBezTo>
                      <a:pt x="5404" y="639"/>
                      <a:pt x="5536" y="629"/>
                      <a:pt x="5733" y="626"/>
                    </a:cubicBezTo>
                    <a:cubicBezTo>
                      <a:pt x="5805" y="639"/>
                      <a:pt x="5833" y="648"/>
                      <a:pt x="5837" y="659"/>
                    </a:cubicBezTo>
                    <a:cubicBezTo>
                      <a:pt x="5888" y="656"/>
                      <a:pt x="5914" y="637"/>
                      <a:pt x="5980" y="637"/>
                    </a:cubicBezTo>
                    <a:cubicBezTo>
                      <a:pt x="5998" y="637"/>
                      <a:pt x="6018" y="639"/>
                      <a:pt x="6043" y="642"/>
                    </a:cubicBezTo>
                    <a:lnTo>
                      <a:pt x="6073" y="668"/>
                    </a:lnTo>
                    <a:cubicBezTo>
                      <a:pt x="6389" y="759"/>
                      <a:pt x="6383" y="678"/>
                      <a:pt x="6683" y="787"/>
                    </a:cubicBezTo>
                    <a:cubicBezTo>
                      <a:pt x="6692" y="800"/>
                      <a:pt x="6684" y="805"/>
                      <a:pt x="6664" y="805"/>
                    </a:cubicBezTo>
                    <a:cubicBezTo>
                      <a:pt x="6593" y="805"/>
                      <a:pt x="6364" y="738"/>
                      <a:pt x="6212" y="723"/>
                    </a:cubicBezTo>
                    <a:lnTo>
                      <a:pt x="6212" y="723"/>
                    </a:lnTo>
                    <a:cubicBezTo>
                      <a:pt x="6244" y="739"/>
                      <a:pt x="6244" y="745"/>
                      <a:pt x="6227" y="745"/>
                    </a:cubicBezTo>
                    <a:cubicBezTo>
                      <a:pt x="6210" y="745"/>
                      <a:pt x="6176" y="739"/>
                      <a:pt x="6140" y="733"/>
                    </a:cubicBezTo>
                    <a:cubicBezTo>
                      <a:pt x="6105" y="728"/>
                      <a:pt x="6068" y="723"/>
                      <a:pt x="6047" y="723"/>
                    </a:cubicBezTo>
                    <a:cubicBezTo>
                      <a:pt x="6021" y="723"/>
                      <a:pt x="6017" y="731"/>
                      <a:pt x="6063" y="755"/>
                    </a:cubicBezTo>
                    <a:lnTo>
                      <a:pt x="6157" y="755"/>
                    </a:lnTo>
                    <a:cubicBezTo>
                      <a:pt x="6229" y="772"/>
                      <a:pt x="6238" y="786"/>
                      <a:pt x="6213" y="786"/>
                    </a:cubicBezTo>
                    <a:cubicBezTo>
                      <a:pt x="6210" y="786"/>
                      <a:pt x="6205" y="785"/>
                      <a:pt x="6200" y="785"/>
                    </a:cubicBezTo>
                    <a:lnTo>
                      <a:pt x="6200" y="785"/>
                    </a:lnTo>
                    <a:cubicBezTo>
                      <a:pt x="6264" y="797"/>
                      <a:pt x="6278" y="801"/>
                      <a:pt x="6291" y="801"/>
                    </a:cubicBezTo>
                    <a:cubicBezTo>
                      <a:pt x="6299" y="801"/>
                      <a:pt x="6307" y="799"/>
                      <a:pt x="6325" y="797"/>
                    </a:cubicBezTo>
                    <a:lnTo>
                      <a:pt x="6325" y="797"/>
                    </a:lnTo>
                    <a:cubicBezTo>
                      <a:pt x="6790" y="952"/>
                      <a:pt x="6263" y="823"/>
                      <a:pt x="6702" y="1000"/>
                    </a:cubicBezTo>
                    <a:cubicBezTo>
                      <a:pt x="6664" y="991"/>
                      <a:pt x="6584" y="965"/>
                      <a:pt x="6554" y="965"/>
                    </a:cubicBezTo>
                    <a:cubicBezTo>
                      <a:pt x="6545" y="965"/>
                      <a:pt x="6540" y="968"/>
                      <a:pt x="6544" y="975"/>
                    </a:cubicBezTo>
                    <a:lnTo>
                      <a:pt x="6305" y="888"/>
                    </a:lnTo>
                    <a:lnTo>
                      <a:pt x="6292" y="914"/>
                    </a:lnTo>
                    <a:cubicBezTo>
                      <a:pt x="6599" y="1010"/>
                      <a:pt x="6780" y="1049"/>
                      <a:pt x="6938" y="1066"/>
                    </a:cubicBezTo>
                    <a:cubicBezTo>
                      <a:pt x="6657" y="978"/>
                      <a:pt x="6922" y="1024"/>
                      <a:pt x="6787" y="949"/>
                    </a:cubicBezTo>
                    <a:lnTo>
                      <a:pt x="6787" y="949"/>
                    </a:lnTo>
                    <a:cubicBezTo>
                      <a:pt x="6845" y="959"/>
                      <a:pt x="6890" y="988"/>
                      <a:pt x="6919" y="1007"/>
                    </a:cubicBezTo>
                    <a:cubicBezTo>
                      <a:pt x="6929" y="1007"/>
                      <a:pt x="6961" y="1017"/>
                      <a:pt x="6993" y="1030"/>
                    </a:cubicBezTo>
                    <a:cubicBezTo>
                      <a:pt x="7022" y="1040"/>
                      <a:pt x="7052" y="1051"/>
                      <a:pt x="7063" y="1051"/>
                    </a:cubicBezTo>
                    <a:cubicBezTo>
                      <a:pt x="7066" y="1051"/>
                      <a:pt x="7068" y="1050"/>
                      <a:pt x="7068" y="1048"/>
                    </a:cubicBezTo>
                    <a:lnTo>
                      <a:pt x="7068" y="1048"/>
                    </a:lnTo>
                    <a:cubicBezTo>
                      <a:pt x="7085" y="1100"/>
                      <a:pt x="7234" y="1192"/>
                      <a:pt x="7345" y="1288"/>
                    </a:cubicBezTo>
                    <a:cubicBezTo>
                      <a:pt x="7449" y="1382"/>
                      <a:pt x="7533" y="1460"/>
                      <a:pt x="7477" y="1460"/>
                    </a:cubicBezTo>
                    <a:cubicBezTo>
                      <a:pt x="7473" y="1460"/>
                      <a:pt x="7469" y="1460"/>
                      <a:pt x="7465" y="1459"/>
                    </a:cubicBezTo>
                    <a:lnTo>
                      <a:pt x="7465" y="1459"/>
                    </a:lnTo>
                    <a:cubicBezTo>
                      <a:pt x="7594" y="1572"/>
                      <a:pt x="8030" y="1899"/>
                      <a:pt x="8224" y="2228"/>
                    </a:cubicBezTo>
                    <a:cubicBezTo>
                      <a:pt x="8205" y="2199"/>
                      <a:pt x="8175" y="2179"/>
                      <a:pt x="8149" y="2154"/>
                    </a:cubicBezTo>
                    <a:lnTo>
                      <a:pt x="8149" y="2154"/>
                    </a:lnTo>
                    <a:cubicBezTo>
                      <a:pt x="8294" y="2519"/>
                      <a:pt x="8376" y="2419"/>
                      <a:pt x="8479" y="2632"/>
                    </a:cubicBezTo>
                    <a:cubicBezTo>
                      <a:pt x="8459" y="2597"/>
                      <a:pt x="8448" y="2583"/>
                      <a:pt x="8444" y="2583"/>
                    </a:cubicBezTo>
                    <a:lnTo>
                      <a:pt x="8444" y="2583"/>
                    </a:lnTo>
                    <a:cubicBezTo>
                      <a:pt x="8429" y="2583"/>
                      <a:pt x="8525" y="2824"/>
                      <a:pt x="8515" y="2896"/>
                    </a:cubicBezTo>
                    <a:cubicBezTo>
                      <a:pt x="8546" y="2974"/>
                      <a:pt x="8582" y="3062"/>
                      <a:pt x="8615" y="3142"/>
                    </a:cubicBezTo>
                    <a:cubicBezTo>
                      <a:pt x="8637" y="3233"/>
                      <a:pt x="8660" y="3333"/>
                      <a:pt x="8670" y="3465"/>
                    </a:cubicBezTo>
                    <a:cubicBezTo>
                      <a:pt x="8650" y="3517"/>
                      <a:pt x="8598" y="3530"/>
                      <a:pt x="8592" y="3701"/>
                    </a:cubicBezTo>
                    <a:lnTo>
                      <a:pt x="8618" y="3817"/>
                    </a:lnTo>
                    <a:cubicBezTo>
                      <a:pt x="8611" y="3985"/>
                      <a:pt x="8640" y="4217"/>
                      <a:pt x="8611" y="4324"/>
                    </a:cubicBezTo>
                    <a:lnTo>
                      <a:pt x="8611" y="4302"/>
                    </a:lnTo>
                    <a:cubicBezTo>
                      <a:pt x="8590" y="4406"/>
                      <a:pt x="8594" y="4457"/>
                      <a:pt x="8606" y="4457"/>
                    </a:cubicBezTo>
                    <a:cubicBezTo>
                      <a:pt x="8615" y="4457"/>
                      <a:pt x="8630" y="4422"/>
                      <a:pt x="8640" y="4353"/>
                    </a:cubicBezTo>
                    <a:lnTo>
                      <a:pt x="8640" y="4353"/>
                    </a:lnTo>
                    <a:lnTo>
                      <a:pt x="8637" y="4541"/>
                    </a:lnTo>
                    <a:lnTo>
                      <a:pt x="8628" y="4544"/>
                    </a:lnTo>
                    <a:cubicBezTo>
                      <a:pt x="8621" y="4789"/>
                      <a:pt x="8650" y="5022"/>
                      <a:pt x="8576" y="5406"/>
                    </a:cubicBezTo>
                    <a:cubicBezTo>
                      <a:pt x="8574" y="5393"/>
                      <a:pt x="8571" y="5387"/>
                      <a:pt x="8567" y="5387"/>
                    </a:cubicBezTo>
                    <a:cubicBezTo>
                      <a:pt x="8559" y="5387"/>
                      <a:pt x="8547" y="5412"/>
                      <a:pt x="8534" y="5438"/>
                    </a:cubicBezTo>
                    <a:cubicBezTo>
                      <a:pt x="8522" y="5462"/>
                      <a:pt x="8511" y="5486"/>
                      <a:pt x="8506" y="5486"/>
                    </a:cubicBezTo>
                    <a:cubicBezTo>
                      <a:pt x="8499" y="5486"/>
                      <a:pt x="8501" y="5451"/>
                      <a:pt x="8521" y="5338"/>
                    </a:cubicBezTo>
                    <a:lnTo>
                      <a:pt x="8521" y="5338"/>
                    </a:lnTo>
                    <a:cubicBezTo>
                      <a:pt x="8520" y="5364"/>
                      <a:pt x="8522" y="5374"/>
                      <a:pt x="8526" y="5374"/>
                    </a:cubicBezTo>
                    <a:cubicBezTo>
                      <a:pt x="8537" y="5374"/>
                      <a:pt x="8564" y="5286"/>
                      <a:pt x="8576" y="5274"/>
                    </a:cubicBezTo>
                    <a:cubicBezTo>
                      <a:pt x="8608" y="5148"/>
                      <a:pt x="8598" y="5031"/>
                      <a:pt x="8605" y="4973"/>
                    </a:cubicBezTo>
                    <a:lnTo>
                      <a:pt x="8605" y="4973"/>
                    </a:lnTo>
                    <a:cubicBezTo>
                      <a:pt x="8599" y="4983"/>
                      <a:pt x="8592" y="4988"/>
                      <a:pt x="8585" y="4988"/>
                    </a:cubicBezTo>
                    <a:cubicBezTo>
                      <a:pt x="8565" y="4988"/>
                      <a:pt x="8542" y="4952"/>
                      <a:pt x="8531" y="4903"/>
                    </a:cubicBezTo>
                    <a:lnTo>
                      <a:pt x="8531" y="4903"/>
                    </a:lnTo>
                    <a:cubicBezTo>
                      <a:pt x="8546" y="5155"/>
                      <a:pt x="8360" y="5836"/>
                      <a:pt x="8411" y="5910"/>
                    </a:cubicBezTo>
                    <a:cubicBezTo>
                      <a:pt x="8333" y="6210"/>
                      <a:pt x="8230" y="6608"/>
                      <a:pt x="8108" y="6947"/>
                    </a:cubicBezTo>
                    <a:cubicBezTo>
                      <a:pt x="8115" y="6936"/>
                      <a:pt x="8126" y="6916"/>
                      <a:pt x="8131" y="6916"/>
                    </a:cubicBezTo>
                    <a:cubicBezTo>
                      <a:pt x="8132" y="6916"/>
                      <a:pt x="8133" y="6916"/>
                      <a:pt x="8133" y="6918"/>
                    </a:cubicBezTo>
                    <a:lnTo>
                      <a:pt x="8004" y="7206"/>
                    </a:lnTo>
                    <a:lnTo>
                      <a:pt x="8020" y="7134"/>
                    </a:lnTo>
                    <a:lnTo>
                      <a:pt x="7933" y="7325"/>
                    </a:lnTo>
                    <a:cubicBezTo>
                      <a:pt x="7932" y="7326"/>
                      <a:pt x="7930" y="7327"/>
                      <a:pt x="7929" y="7327"/>
                    </a:cubicBezTo>
                    <a:cubicBezTo>
                      <a:pt x="7916" y="7327"/>
                      <a:pt x="7928" y="7253"/>
                      <a:pt x="7949" y="7179"/>
                    </a:cubicBezTo>
                    <a:cubicBezTo>
                      <a:pt x="7958" y="7146"/>
                      <a:pt x="7971" y="7118"/>
                      <a:pt x="7976" y="7118"/>
                    </a:cubicBezTo>
                    <a:lnTo>
                      <a:pt x="7976" y="7118"/>
                    </a:lnTo>
                    <a:cubicBezTo>
                      <a:pt x="7977" y="7118"/>
                      <a:pt x="7978" y="7122"/>
                      <a:pt x="7976" y="7132"/>
                    </a:cubicBezTo>
                    <a:lnTo>
                      <a:pt x="7976" y="7132"/>
                    </a:lnTo>
                    <a:cubicBezTo>
                      <a:pt x="7985" y="7087"/>
                      <a:pt x="7986" y="7070"/>
                      <a:pt x="7983" y="7070"/>
                    </a:cubicBezTo>
                    <a:lnTo>
                      <a:pt x="7983" y="7070"/>
                    </a:lnTo>
                    <a:cubicBezTo>
                      <a:pt x="7979" y="7070"/>
                      <a:pt x="7967" y="7103"/>
                      <a:pt x="7956" y="7134"/>
                    </a:cubicBezTo>
                    <a:cubicBezTo>
                      <a:pt x="7943" y="7165"/>
                      <a:pt x="7929" y="7197"/>
                      <a:pt x="7924" y="7197"/>
                    </a:cubicBezTo>
                    <a:cubicBezTo>
                      <a:pt x="7921" y="7197"/>
                      <a:pt x="7920" y="7187"/>
                      <a:pt x="7923" y="7163"/>
                    </a:cubicBezTo>
                    <a:cubicBezTo>
                      <a:pt x="7943" y="7115"/>
                      <a:pt x="7959" y="7044"/>
                      <a:pt x="7972" y="7008"/>
                    </a:cubicBezTo>
                    <a:lnTo>
                      <a:pt x="7972" y="7008"/>
                    </a:lnTo>
                    <a:cubicBezTo>
                      <a:pt x="7875" y="7244"/>
                      <a:pt x="7887" y="7370"/>
                      <a:pt x="7798" y="7506"/>
                    </a:cubicBezTo>
                    <a:cubicBezTo>
                      <a:pt x="7787" y="7632"/>
                      <a:pt x="7739" y="7874"/>
                      <a:pt x="7655" y="8097"/>
                    </a:cubicBezTo>
                    <a:cubicBezTo>
                      <a:pt x="7656" y="8085"/>
                      <a:pt x="7656" y="8080"/>
                      <a:pt x="7655" y="8080"/>
                    </a:cubicBezTo>
                    <a:cubicBezTo>
                      <a:pt x="7652" y="8080"/>
                      <a:pt x="7641" y="8121"/>
                      <a:pt x="7629" y="8165"/>
                    </a:cubicBezTo>
                    <a:cubicBezTo>
                      <a:pt x="7618" y="8207"/>
                      <a:pt x="7605" y="8250"/>
                      <a:pt x="7597" y="8250"/>
                    </a:cubicBezTo>
                    <a:cubicBezTo>
                      <a:pt x="7594" y="8250"/>
                      <a:pt x="7592" y="8242"/>
                      <a:pt x="7591" y="8223"/>
                    </a:cubicBezTo>
                    <a:cubicBezTo>
                      <a:pt x="7587" y="8316"/>
                      <a:pt x="7513" y="8516"/>
                      <a:pt x="7526" y="8558"/>
                    </a:cubicBezTo>
                    <a:cubicBezTo>
                      <a:pt x="7526" y="8523"/>
                      <a:pt x="7552" y="8423"/>
                      <a:pt x="7577" y="8355"/>
                    </a:cubicBezTo>
                    <a:lnTo>
                      <a:pt x="7577" y="8355"/>
                    </a:lnTo>
                    <a:cubicBezTo>
                      <a:pt x="7562" y="8452"/>
                      <a:pt x="7581" y="8468"/>
                      <a:pt x="7549" y="8585"/>
                    </a:cubicBezTo>
                    <a:cubicBezTo>
                      <a:pt x="7545" y="8590"/>
                      <a:pt x="7542" y="8591"/>
                      <a:pt x="7540" y="8591"/>
                    </a:cubicBezTo>
                    <a:cubicBezTo>
                      <a:pt x="7537" y="8591"/>
                      <a:pt x="7536" y="8588"/>
                      <a:pt x="7536" y="8588"/>
                    </a:cubicBezTo>
                    <a:lnTo>
                      <a:pt x="7536" y="8588"/>
                    </a:lnTo>
                    <a:cubicBezTo>
                      <a:pt x="7529" y="8746"/>
                      <a:pt x="7601" y="8655"/>
                      <a:pt x="7558" y="8927"/>
                    </a:cubicBezTo>
                    <a:cubicBezTo>
                      <a:pt x="7531" y="9148"/>
                      <a:pt x="7515" y="9223"/>
                      <a:pt x="7504" y="9223"/>
                    </a:cubicBezTo>
                    <a:cubicBezTo>
                      <a:pt x="7492" y="9223"/>
                      <a:pt x="7488" y="9143"/>
                      <a:pt x="7484" y="9062"/>
                    </a:cubicBezTo>
                    <a:cubicBezTo>
                      <a:pt x="7479" y="8984"/>
                      <a:pt x="7475" y="8905"/>
                      <a:pt x="7469" y="8905"/>
                    </a:cubicBezTo>
                    <a:cubicBezTo>
                      <a:pt x="7468" y="8905"/>
                      <a:pt x="7466" y="8908"/>
                      <a:pt x="7465" y="8914"/>
                    </a:cubicBezTo>
                    <a:cubicBezTo>
                      <a:pt x="7474" y="8943"/>
                      <a:pt x="7439" y="9263"/>
                      <a:pt x="7432" y="9411"/>
                    </a:cubicBezTo>
                    <a:lnTo>
                      <a:pt x="7426" y="9376"/>
                    </a:lnTo>
                    <a:lnTo>
                      <a:pt x="7426" y="9376"/>
                    </a:lnTo>
                    <a:cubicBezTo>
                      <a:pt x="7429" y="9454"/>
                      <a:pt x="7442" y="9563"/>
                      <a:pt x="7422" y="9644"/>
                    </a:cubicBezTo>
                    <a:cubicBezTo>
                      <a:pt x="7452" y="9689"/>
                      <a:pt x="7471" y="9776"/>
                      <a:pt x="7504" y="9828"/>
                    </a:cubicBezTo>
                    <a:lnTo>
                      <a:pt x="7555" y="10154"/>
                    </a:lnTo>
                    <a:lnTo>
                      <a:pt x="7529" y="10089"/>
                    </a:lnTo>
                    <a:lnTo>
                      <a:pt x="7529" y="10089"/>
                    </a:lnTo>
                    <a:cubicBezTo>
                      <a:pt x="7546" y="10164"/>
                      <a:pt x="7555" y="10229"/>
                      <a:pt x="7565" y="10293"/>
                    </a:cubicBezTo>
                    <a:cubicBezTo>
                      <a:pt x="7563" y="10298"/>
                      <a:pt x="7561" y="10301"/>
                      <a:pt x="7558" y="10301"/>
                    </a:cubicBezTo>
                    <a:cubicBezTo>
                      <a:pt x="7546" y="10301"/>
                      <a:pt x="7535" y="10215"/>
                      <a:pt x="7516" y="10132"/>
                    </a:cubicBezTo>
                    <a:lnTo>
                      <a:pt x="7516" y="10132"/>
                    </a:lnTo>
                    <a:cubicBezTo>
                      <a:pt x="7504" y="10186"/>
                      <a:pt x="7516" y="10254"/>
                      <a:pt x="7549" y="10329"/>
                    </a:cubicBezTo>
                    <a:lnTo>
                      <a:pt x="7544" y="10296"/>
                    </a:lnTo>
                    <a:lnTo>
                      <a:pt x="7544" y="10296"/>
                    </a:lnTo>
                    <a:cubicBezTo>
                      <a:pt x="7556" y="10364"/>
                      <a:pt x="7627" y="10511"/>
                      <a:pt x="7643" y="10511"/>
                    </a:cubicBezTo>
                    <a:cubicBezTo>
                      <a:pt x="7649" y="10511"/>
                      <a:pt x="7646" y="10486"/>
                      <a:pt x="7626" y="10419"/>
                    </a:cubicBezTo>
                    <a:lnTo>
                      <a:pt x="7626" y="10419"/>
                    </a:lnTo>
                    <a:cubicBezTo>
                      <a:pt x="7701" y="10590"/>
                      <a:pt x="7678" y="10658"/>
                      <a:pt x="7726" y="10775"/>
                    </a:cubicBezTo>
                    <a:cubicBezTo>
                      <a:pt x="7725" y="10776"/>
                      <a:pt x="7724" y="10776"/>
                      <a:pt x="7723" y="10776"/>
                    </a:cubicBezTo>
                    <a:cubicBezTo>
                      <a:pt x="7717" y="10776"/>
                      <a:pt x="7708" y="10765"/>
                      <a:pt x="7701" y="10752"/>
                    </a:cubicBezTo>
                    <a:cubicBezTo>
                      <a:pt x="7693" y="10740"/>
                      <a:pt x="7685" y="10727"/>
                      <a:pt x="7681" y="10727"/>
                    </a:cubicBezTo>
                    <a:cubicBezTo>
                      <a:pt x="7678" y="10727"/>
                      <a:pt x="7677" y="10733"/>
                      <a:pt x="7678" y="10748"/>
                    </a:cubicBezTo>
                    <a:cubicBezTo>
                      <a:pt x="7713" y="10864"/>
                      <a:pt x="7726" y="10952"/>
                      <a:pt x="7781" y="11036"/>
                    </a:cubicBezTo>
                    <a:cubicBezTo>
                      <a:pt x="7749" y="10946"/>
                      <a:pt x="7801" y="11058"/>
                      <a:pt x="7762" y="10907"/>
                    </a:cubicBezTo>
                    <a:lnTo>
                      <a:pt x="7762" y="10907"/>
                    </a:lnTo>
                    <a:cubicBezTo>
                      <a:pt x="7781" y="10964"/>
                      <a:pt x="7861" y="11088"/>
                      <a:pt x="7868" y="11088"/>
                    </a:cubicBezTo>
                    <a:cubicBezTo>
                      <a:pt x="7868" y="11088"/>
                      <a:pt x="7868" y="11088"/>
                      <a:pt x="7868" y="11088"/>
                    </a:cubicBezTo>
                    <a:cubicBezTo>
                      <a:pt x="7843" y="11046"/>
                      <a:pt x="7814" y="11019"/>
                      <a:pt x="7794" y="10933"/>
                    </a:cubicBezTo>
                    <a:lnTo>
                      <a:pt x="7794" y="10933"/>
                    </a:lnTo>
                    <a:cubicBezTo>
                      <a:pt x="7868" y="11081"/>
                      <a:pt x="7953" y="11226"/>
                      <a:pt x="8014" y="11385"/>
                    </a:cubicBezTo>
                    <a:cubicBezTo>
                      <a:pt x="8008" y="11381"/>
                      <a:pt x="7998" y="11368"/>
                      <a:pt x="7984" y="11353"/>
                    </a:cubicBezTo>
                    <a:lnTo>
                      <a:pt x="7984" y="11353"/>
                    </a:lnTo>
                    <a:cubicBezTo>
                      <a:pt x="8098" y="11540"/>
                      <a:pt x="8288" y="11802"/>
                      <a:pt x="8401" y="11895"/>
                    </a:cubicBezTo>
                    <a:lnTo>
                      <a:pt x="8372" y="11840"/>
                    </a:lnTo>
                    <a:cubicBezTo>
                      <a:pt x="8333" y="11805"/>
                      <a:pt x="8269" y="11721"/>
                      <a:pt x="8253" y="11682"/>
                    </a:cubicBezTo>
                    <a:lnTo>
                      <a:pt x="8253" y="11682"/>
                    </a:lnTo>
                    <a:cubicBezTo>
                      <a:pt x="8275" y="11709"/>
                      <a:pt x="8286" y="11718"/>
                      <a:pt x="8291" y="11718"/>
                    </a:cubicBezTo>
                    <a:cubicBezTo>
                      <a:pt x="8296" y="11718"/>
                      <a:pt x="8292" y="11703"/>
                      <a:pt x="8288" y="11688"/>
                    </a:cubicBezTo>
                    <a:cubicBezTo>
                      <a:pt x="8283" y="11674"/>
                      <a:pt x="8279" y="11659"/>
                      <a:pt x="8285" y="11659"/>
                    </a:cubicBezTo>
                    <a:cubicBezTo>
                      <a:pt x="8290" y="11659"/>
                      <a:pt x="8302" y="11669"/>
                      <a:pt x="8327" y="11698"/>
                    </a:cubicBezTo>
                    <a:cubicBezTo>
                      <a:pt x="8476" y="11876"/>
                      <a:pt x="8566" y="12066"/>
                      <a:pt x="8670" y="12143"/>
                    </a:cubicBezTo>
                    <a:cubicBezTo>
                      <a:pt x="8546" y="11963"/>
                      <a:pt x="8391" y="11711"/>
                      <a:pt x="8324" y="11650"/>
                    </a:cubicBezTo>
                    <a:lnTo>
                      <a:pt x="8324" y="11650"/>
                    </a:lnTo>
                    <a:lnTo>
                      <a:pt x="8408" y="11766"/>
                    </a:lnTo>
                    <a:cubicBezTo>
                      <a:pt x="8330" y="11685"/>
                      <a:pt x="8249" y="11611"/>
                      <a:pt x="8178" y="11527"/>
                    </a:cubicBezTo>
                    <a:cubicBezTo>
                      <a:pt x="8188" y="11508"/>
                      <a:pt x="8036" y="11278"/>
                      <a:pt x="8066" y="11268"/>
                    </a:cubicBezTo>
                    <a:lnTo>
                      <a:pt x="8066" y="11268"/>
                    </a:lnTo>
                    <a:cubicBezTo>
                      <a:pt x="8120" y="11372"/>
                      <a:pt x="8166" y="11453"/>
                      <a:pt x="8211" y="11530"/>
                    </a:cubicBezTo>
                    <a:cubicBezTo>
                      <a:pt x="8211" y="11508"/>
                      <a:pt x="8078" y="11262"/>
                      <a:pt x="8030" y="11155"/>
                    </a:cubicBezTo>
                    <a:lnTo>
                      <a:pt x="8030" y="11155"/>
                    </a:lnTo>
                    <a:lnTo>
                      <a:pt x="8088" y="11291"/>
                    </a:lnTo>
                    <a:cubicBezTo>
                      <a:pt x="8017" y="11181"/>
                      <a:pt x="7939" y="11049"/>
                      <a:pt x="7872" y="10913"/>
                    </a:cubicBezTo>
                    <a:cubicBezTo>
                      <a:pt x="7823" y="10771"/>
                      <a:pt x="7775" y="10629"/>
                      <a:pt x="7726" y="10506"/>
                    </a:cubicBezTo>
                    <a:lnTo>
                      <a:pt x="7726" y="10506"/>
                    </a:lnTo>
                    <a:cubicBezTo>
                      <a:pt x="7742" y="10541"/>
                      <a:pt x="7750" y="10554"/>
                      <a:pt x="7753" y="10554"/>
                    </a:cubicBezTo>
                    <a:cubicBezTo>
                      <a:pt x="7758" y="10554"/>
                      <a:pt x="7746" y="10510"/>
                      <a:pt x="7736" y="10464"/>
                    </a:cubicBezTo>
                    <a:cubicBezTo>
                      <a:pt x="7727" y="10417"/>
                      <a:pt x="7717" y="10372"/>
                      <a:pt x="7723" y="10372"/>
                    </a:cubicBezTo>
                    <a:lnTo>
                      <a:pt x="7723" y="10372"/>
                    </a:lnTo>
                    <a:cubicBezTo>
                      <a:pt x="7725" y="10372"/>
                      <a:pt x="7731" y="10381"/>
                      <a:pt x="7743" y="10403"/>
                    </a:cubicBezTo>
                    <a:cubicBezTo>
                      <a:pt x="7774" y="10457"/>
                      <a:pt x="7783" y="10547"/>
                      <a:pt x="7784" y="10547"/>
                    </a:cubicBezTo>
                    <a:cubicBezTo>
                      <a:pt x="7784" y="10547"/>
                      <a:pt x="7784" y="10545"/>
                      <a:pt x="7784" y="10542"/>
                    </a:cubicBezTo>
                    <a:cubicBezTo>
                      <a:pt x="7785" y="10542"/>
                      <a:pt x="7786" y="10542"/>
                      <a:pt x="7787" y="10542"/>
                    </a:cubicBezTo>
                    <a:cubicBezTo>
                      <a:pt x="7813" y="10542"/>
                      <a:pt x="7743" y="10388"/>
                      <a:pt x="7746" y="10335"/>
                    </a:cubicBezTo>
                    <a:cubicBezTo>
                      <a:pt x="7728" y="10318"/>
                      <a:pt x="7698" y="10162"/>
                      <a:pt x="7685" y="10162"/>
                    </a:cubicBezTo>
                    <a:cubicBezTo>
                      <a:pt x="7681" y="10162"/>
                      <a:pt x="7678" y="10176"/>
                      <a:pt x="7678" y="10213"/>
                    </a:cubicBezTo>
                    <a:cubicBezTo>
                      <a:pt x="7678" y="10125"/>
                      <a:pt x="7626" y="9941"/>
                      <a:pt x="7629" y="9825"/>
                    </a:cubicBezTo>
                    <a:lnTo>
                      <a:pt x="7629" y="9825"/>
                    </a:lnTo>
                    <a:cubicBezTo>
                      <a:pt x="7627" y="9827"/>
                      <a:pt x="7625" y="9828"/>
                      <a:pt x="7623" y="9828"/>
                    </a:cubicBezTo>
                    <a:cubicBezTo>
                      <a:pt x="7595" y="9828"/>
                      <a:pt x="7600" y="9606"/>
                      <a:pt x="7594" y="9563"/>
                    </a:cubicBezTo>
                    <a:cubicBezTo>
                      <a:pt x="7594" y="9515"/>
                      <a:pt x="7604" y="9469"/>
                      <a:pt x="7610" y="9434"/>
                    </a:cubicBezTo>
                    <a:cubicBezTo>
                      <a:pt x="7623" y="9544"/>
                      <a:pt x="7623" y="9676"/>
                      <a:pt x="7649" y="9812"/>
                    </a:cubicBezTo>
                    <a:lnTo>
                      <a:pt x="7646" y="9812"/>
                    </a:lnTo>
                    <a:cubicBezTo>
                      <a:pt x="7648" y="9857"/>
                      <a:pt x="7659" y="9940"/>
                      <a:pt x="7663" y="9940"/>
                    </a:cubicBezTo>
                    <a:cubicBezTo>
                      <a:pt x="7664" y="9940"/>
                      <a:pt x="7665" y="9939"/>
                      <a:pt x="7665" y="9934"/>
                    </a:cubicBezTo>
                    <a:lnTo>
                      <a:pt x="7678" y="9938"/>
                    </a:lnTo>
                    <a:cubicBezTo>
                      <a:pt x="7710" y="10067"/>
                      <a:pt x="7743" y="10199"/>
                      <a:pt x="7771" y="10316"/>
                    </a:cubicBezTo>
                    <a:cubicBezTo>
                      <a:pt x="7820" y="10426"/>
                      <a:pt x="7862" y="10523"/>
                      <a:pt x="7887" y="10581"/>
                    </a:cubicBezTo>
                    <a:lnTo>
                      <a:pt x="7853" y="10523"/>
                    </a:lnTo>
                    <a:lnTo>
                      <a:pt x="7853" y="10523"/>
                    </a:lnTo>
                    <a:cubicBezTo>
                      <a:pt x="7953" y="10703"/>
                      <a:pt x="7962" y="10913"/>
                      <a:pt x="8098" y="11081"/>
                    </a:cubicBezTo>
                    <a:cubicBezTo>
                      <a:pt x="8092" y="11078"/>
                      <a:pt x="8086" y="11070"/>
                      <a:pt x="8084" y="11070"/>
                    </a:cubicBezTo>
                    <a:lnTo>
                      <a:pt x="8084" y="11070"/>
                    </a:lnTo>
                    <a:cubicBezTo>
                      <a:pt x="8083" y="11070"/>
                      <a:pt x="8084" y="11075"/>
                      <a:pt x="8091" y="11091"/>
                    </a:cubicBezTo>
                    <a:cubicBezTo>
                      <a:pt x="8211" y="11314"/>
                      <a:pt x="8282" y="11388"/>
                      <a:pt x="8382" y="11566"/>
                    </a:cubicBezTo>
                    <a:lnTo>
                      <a:pt x="8353" y="11553"/>
                    </a:lnTo>
                    <a:lnTo>
                      <a:pt x="8353" y="11553"/>
                    </a:lnTo>
                    <a:cubicBezTo>
                      <a:pt x="8364" y="11564"/>
                      <a:pt x="8426" y="11633"/>
                      <a:pt x="8444" y="11633"/>
                    </a:cubicBezTo>
                    <a:cubicBezTo>
                      <a:pt x="8447" y="11633"/>
                      <a:pt x="8449" y="11631"/>
                      <a:pt x="8449" y="11627"/>
                    </a:cubicBezTo>
                    <a:cubicBezTo>
                      <a:pt x="8343" y="11492"/>
                      <a:pt x="8314" y="11472"/>
                      <a:pt x="8253" y="11333"/>
                    </a:cubicBezTo>
                    <a:lnTo>
                      <a:pt x="8253" y="11333"/>
                    </a:lnTo>
                    <a:cubicBezTo>
                      <a:pt x="8291" y="11381"/>
                      <a:pt x="8369" y="11492"/>
                      <a:pt x="8434" y="11569"/>
                    </a:cubicBezTo>
                    <a:lnTo>
                      <a:pt x="8466" y="11562"/>
                    </a:lnTo>
                    <a:cubicBezTo>
                      <a:pt x="8566" y="11647"/>
                      <a:pt x="8601" y="11779"/>
                      <a:pt x="8701" y="11863"/>
                    </a:cubicBezTo>
                    <a:lnTo>
                      <a:pt x="8634" y="11730"/>
                    </a:lnTo>
                    <a:lnTo>
                      <a:pt x="8650" y="11750"/>
                    </a:lnTo>
                    <a:cubicBezTo>
                      <a:pt x="8608" y="11695"/>
                      <a:pt x="8573" y="11653"/>
                      <a:pt x="8556" y="11643"/>
                    </a:cubicBezTo>
                    <a:cubicBezTo>
                      <a:pt x="8408" y="11472"/>
                      <a:pt x="8385" y="11353"/>
                      <a:pt x="8388" y="11310"/>
                    </a:cubicBezTo>
                    <a:cubicBezTo>
                      <a:pt x="8377" y="11280"/>
                      <a:pt x="8377" y="11271"/>
                      <a:pt x="8383" y="11271"/>
                    </a:cubicBezTo>
                    <a:cubicBezTo>
                      <a:pt x="8390" y="11271"/>
                      <a:pt x="8402" y="11280"/>
                      <a:pt x="8415" y="11288"/>
                    </a:cubicBezTo>
                    <a:cubicBezTo>
                      <a:pt x="8426" y="11298"/>
                      <a:pt x="8438" y="11308"/>
                      <a:pt x="8445" y="11308"/>
                    </a:cubicBezTo>
                    <a:cubicBezTo>
                      <a:pt x="8447" y="11308"/>
                      <a:pt x="8449" y="11306"/>
                      <a:pt x="8449" y="11304"/>
                    </a:cubicBezTo>
                    <a:cubicBezTo>
                      <a:pt x="8369" y="11162"/>
                      <a:pt x="8343" y="11188"/>
                      <a:pt x="8263" y="11046"/>
                    </a:cubicBezTo>
                    <a:cubicBezTo>
                      <a:pt x="8254" y="11025"/>
                      <a:pt x="8254" y="11018"/>
                      <a:pt x="8257" y="11018"/>
                    </a:cubicBezTo>
                    <a:cubicBezTo>
                      <a:pt x="8261" y="11018"/>
                      <a:pt x="8271" y="11030"/>
                      <a:pt x="8279" y="11039"/>
                    </a:cubicBezTo>
                    <a:lnTo>
                      <a:pt x="8208" y="10939"/>
                    </a:lnTo>
                    <a:cubicBezTo>
                      <a:pt x="8205" y="10934"/>
                      <a:pt x="8144" y="10775"/>
                      <a:pt x="8157" y="10775"/>
                    </a:cubicBezTo>
                    <a:cubicBezTo>
                      <a:pt x="8160" y="10775"/>
                      <a:pt x="8170" y="10788"/>
                      <a:pt x="8188" y="10819"/>
                    </a:cubicBezTo>
                    <a:cubicBezTo>
                      <a:pt x="8198" y="10842"/>
                      <a:pt x="8217" y="10881"/>
                      <a:pt x="8233" y="10913"/>
                    </a:cubicBezTo>
                    <a:cubicBezTo>
                      <a:pt x="8150" y="10702"/>
                      <a:pt x="8086" y="10329"/>
                      <a:pt x="8110" y="10329"/>
                    </a:cubicBezTo>
                    <a:cubicBezTo>
                      <a:pt x="8110" y="10329"/>
                      <a:pt x="8110" y="10329"/>
                      <a:pt x="8111" y="10329"/>
                    </a:cubicBezTo>
                    <a:cubicBezTo>
                      <a:pt x="8078" y="10213"/>
                      <a:pt x="8081" y="10248"/>
                      <a:pt x="8062" y="10057"/>
                    </a:cubicBezTo>
                    <a:cubicBezTo>
                      <a:pt x="8027" y="9973"/>
                      <a:pt x="8014" y="10074"/>
                      <a:pt x="7969" y="9867"/>
                    </a:cubicBezTo>
                    <a:lnTo>
                      <a:pt x="7969" y="9867"/>
                    </a:lnTo>
                    <a:lnTo>
                      <a:pt x="7981" y="10031"/>
                    </a:lnTo>
                    <a:cubicBezTo>
                      <a:pt x="7991" y="10064"/>
                      <a:pt x="8001" y="10099"/>
                      <a:pt x="8008" y="10128"/>
                    </a:cubicBezTo>
                    <a:lnTo>
                      <a:pt x="7981" y="9957"/>
                    </a:lnTo>
                    <a:lnTo>
                      <a:pt x="7981" y="9957"/>
                    </a:lnTo>
                    <a:cubicBezTo>
                      <a:pt x="8008" y="10064"/>
                      <a:pt x="8017" y="10044"/>
                      <a:pt x="8046" y="10074"/>
                    </a:cubicBezTo>
                    <a:cubicBezTo>
                      <a:pt x="8072" y="10335"/>
                      <a:pt x="8088" y="10406"/>
                      <a:pt x="8108" y="10542"/>
                    </a:cubicBezTo>
                    <a:cubicBezTo>
                      <a:pt x="8073" y="10480"/>
                      <a:pt x="8040" y="10373"/>
                      <a:pt x="8022" y="10373"/>
                    </a:cubicBezTo>
                    <a:cubicBezTo>
                      <a:pt x="8019" y="10373"/>
                      <a:pt x="8016" y="10377"/>
                      <a:pt x="8014" y="10387"/>
                    </a:cubicBezTo>
                    <a:cubicBezTo>
                      <a:pt x="7994" y="10254"/>
                      <a:pt x="7953" y="10248"/>
                      <a:pt x="7953" y="10086"/>
                    </a:cubicBezTo>
                    <a:lnTo>
                      <a:pt x="7953" y="10086"/>
                    </a:lnTo>
                    <a:lnTo>
                      <a:pt x="7965" y="10116"/>
                    </a:lnTo>
                    <a:cubicBezTo>
                      <a:pt x="7923" y="9992"/>
                      <a:pt x="7949" y="9970"/>
                      <a:pt x="7914" y="9870"/>
                    </a:cubicBezTo>
                    <a:lnTo>
                      <a:pt x="7914" y="9870"/>
                    </a:lnTo>
                    <a:cubicBezTo>
                      <a:pt x="7915" y="9871"/>
                      <a:pt x="7916" y="9872"/>
                      <a:pt x="7917" y="9872"/>
                    </a:cubicBezTo>
                    <a:cubicBezTo>
                      <a:pt x="7921" y="9872"/>
                      <a:pt x="7923" y="9861"/>
                      <a:pt x="7923" y="9847"/>
                    </a:cubicBezTo>
                    <a:cubicBezTo>
                      <a:pt x="7911" y="9776"/>
                      <a:pt x="7905" y="9757"/>
                      <a:pt x="7901" y="9757"/>
                    </a:cubicBezTo>
                    <a:cubicBezTo>
                      <a:pt x="7899" y="9757"/>
                      <a:pt x="7897" y="9764"/>
                      <a:pt x="7894" y="9770"/>
                    </a:cubicBezTo>
                    <a:cubicBezTo>
                      <a:pt x="7893" y="9777"/>
                      <a:pt x="7892" y="9784"/>
                      <a:pt x="7890" y="9784"/>
                    </a:cubicBezTo>
                    <a:cubicBezTo>
                      <a:pt x="7886" y="9784"/>
                      <a:pt x="7879" y="9763"/>
                      <a:pt x="7865" y="9689"/>
                    </a:cubicBezTo>
                    <a:cubicBezTo>
                      <a:pt x="7870" y="9591"/>
                      <a:pt x="7882" y="9571"/>
                      <a:pt x="7894" y="9571"/>
                    </a:cubicBezTo>
                    <a:cubicBezTo>
                      <a:pt x="7898" y="9571"/>
                      <a:pt x="7903" y="9573"/>
                      <a:pt x="7907" y="9576"/>
                    </a:cubicBezTo>
                    <a:cubicBezTo>
                      <a:pt x="7911" y="9579"/>
                      <a:pt x="7915" y="9581"/>
                      <a:pt x="7919" y="9581"/>
                    </a:cubicBezTo>
                    <a:cubicBezTo>
                      <a:pt x="7924" y="9581"/>
                      <a:pt x="7929" y="9577"/>
                      <a:pt x="7933" y="9566"/>
                    </a:cubicBezTo>
                    <a:cubicBezTo>
                      <a:pt x="7972" y="9906"/>
                      <a:pt x="7959" y="9563"/>
                      <a:pt x="8033" y="9919"/>
                    </a:cubicBezTo>
                    <a:cubicBezTo>
                      <a:pt x="8078" y="9912"/>
                      <a:pt x="8043" y="9776"/>
                      <a:pt x="8053" y="9582"/>
                    </a:cubicBezTo>
                    <a:lnTo>
                      <a:pt x="8053" y="9582"/>
                    </a:lnTo>
                    <a:cubicBezTo>
                      <a:pt x="8047" y="9617"/>
                      <a:pt x="8041" y="9627"/>
                      <a:pt x="8034" y="9627"/>
                    </a:cubicBezTo>
                    <a:cubicBezTo>
                      <a:pt x="8028" y="9627"/>
                      <a:pt x="8023" y="9621"/>
                      <a:pt x="8017" y="9615"/>
                    </a:cubicBezTo>
                    <a:cubicBezTo>
                      <a:pt x="8011" y="9609"/>
                      <a:pt x="8004" y="9602"/>
                      <a:pt x="7997" y="9602"/>
                    </a:cubicBezTo>
                    <a:cubicBezTo>
                      <a:pt x="7986" y="9602"/>
                      <a:pt x="7975" y="9618"/>
                      <a:pt x="7965" y="9673"/>
                    </a:cubicBezTo>
                    <a:cubicBezTo>
                      <a:pt x="7962" y="9382"/>
                      <a:pt x="7853" y="9399"/>
                      <a:pt x="7939" y="9069"/>
                    </a:cubicBezTo>
                    <a:lnTo>
                      <a:pt x="7939" y="9069"/>
                    </a:lnTo>
                    <a:lnTo>
                      <a:pt x="7943" y="9075"/>
                    </a:lnTo>
                    <a:lnTo>
                      <a:pt x="7936" y="8937"/>
                    </a:lnTo>
                    <a:lnTo>
                      <a:pt x="7981" y="8749"/>
                    </a:lnTo>
                    <a:lnTo>
                      <a:pt x="7981" y="8749"/>
                    </a:lnTo>
                    <a:cubicBezTo>
                      <a:pt x="8004" y="8872"/>
                      <a:pt x="7962" y="9014"/>
                      <a:pt x="7972" y="9108"/>
                    </a:cubicBezTo>
                    <a:cubicBezTo>
                      <a:pt x="8056" y="8885"/>
                      <a:pt x="7962" y="8795"/>
                      <a:pt x="8039" y="8530"/>
                    </a:cubicBezTo>
                    <a:cubicBezTo>
                      <a:pt x="8057" y="8492"/>
                      <a:pt x="8067" y="8477"/>
                      <a:pt x="8072" y="8477"/>
                    </a:cubicBezTo>
                    <a:cubicBezTo>
                      <a:pt x="8094" y="8477"/>
                      <a:pt x="8004" y="8805"/>
                      <a:pt x="8046" y="8810"/>
                    </a:cubicBezTo>
                    <a:cubicBezTo>
                      <a:pt x="8040" y="8759"/>
                      <a:pt x="8088" y="8634"/>
                      <a:pt x="8102" y="8634"/>
                    </a:cubicBezTo>
                    <a:cubicBezTo>
                      <a:pt x="8103" y="8634"/>
                      <a:pt x="8104" y="8635"/>
                      <a:pt x="8105" y="8636"/>
                    </a:cubicBezTo>
                    <a:cubicBezTo>
                      <a:pt x="8036" y="8878"/>
                      <a:pt x="8101" y="8788"/>
                      <a:pt x="8033" y="9056"/>
                    </a:cubicBezTo>
                    <a:cubicBezTo>
                      <a:pt x="8036" y="9015"/>
                      <a:pt x="8036" y="9002"/>
                      <a:pt x="8034" y="9002"/>
                    </a:cubicBezTo>
                    <a:lnTo>
                      <a:pt x="8034" y="9002"/>
                    </a:lnTo>
                    <a:cubicBezTo>
                      <a:pt x="8032" y="9002"/>
                      <a:pt x="8028" y="9014"/>
                      <a:pt x="8023" y="9027"/>
                    </a:cubicBezTo>
                    <a:cubicBezTo>
                      <a:pt x="8018" y="9040"/>
                      <a:pt x="8013" y="9052"/>
                      <a:pt x="8008" y="9052"/>
                    </a:cubicBezTo>
                    <a:cubicBezTo>
                      <a:pt x="8007" y="9052"/>
                      <a:pt x="8005" y="9052"/>
                      <a:pt x="8004" y="9050"/>
                    </a:cubicBezTo>
                    <a:lnTo>
                      <a:pt x="8004" y="9050"/>
                    </a:lnTo>
                    <a:cubicBezTo>
                      <a:pt x="8011" y="9069"/>
                      <a:pt x="8004" y="9144"/>
                      <a:pt x="7991" y="9233"/>
                    </a:cubicBezTo>
                    <a:cubicBezTo>
                      <a:pt x="7991" y="9324"/>
                      <a:pt x="7988" y="9434"/>
                      <a:pt x="7984" y="9524"/>
                    </a:cubicBezTo>
                    <a:cubicBezTo>
                      <a:pt x="7987" y="9528"/>
                      <a:pt x="7989" y="9529"/>
                      <a:pt x="7991" y="9529"/>
                    </a:cubicBezTo>
                    <a:cubicBezTo>
                      <a:pt x="8011" y="9529"/>
                      <a:pt x="8012" y="9359"/>
                      <a:pt x="8027" y="9256"/>
                    </a:cubicBezTo>
                    <a:cubicBezTo>
                      <a:pt x="8027" y="9040"/>
                      <a:pt x="8111" y="8827"/>
                      <a:pt x="8111" y="8655"/>
                    </a:cubicBezTo>
                    <a:cubicBezTo>
                      <a:pt x="8130" y="8573"/>
                      <a:pt x="8139" y="8547"/>
                      <a:pt x="8144" y="8547"/>
                    </a:cubicBezTo>
                    <a:cubicBezTo>
                      <a:pt x="8149" y="8547"/>
                      <a:pt x="8149" y="8568"/>
                      <a:pt x="8149" y="8588"/>
                    </a:cubicBezTo>
                    <a:cubicBezTo>
                      <a:pt x="8149" y="8609"/>
                      <a:pt x="8147" y="8630"/>
                      <a:pt x="8149" y="8630"/>
                    </a:cubicBezTo>
                    <a:cubicBezTo>
                      <a:pt x="8149" y="8630"/>
                      <a:pt x="8149" y="8630"/>
                      <a:pt x="8149" y="8630"/>
                    </a:cubicBezTo>
                    <a:cubicBezTo>
                      <a:pt x="8214" y="8427"/>
                      <a:pt x="8149" y="8533"/>
                      <a:pt x="8159" y="8465"/>
                    </a:cubicBezTo>
                    <a:cubicBezTo>
                      <a:pt x="8211" y="8145"/>
                      <a:pt x="8282" y="8123"/>
                      <a:pt x="8353" y="7899"/>
                    </a:cubicBezTo>
                    <a:cubicBezTo>
                      <a:pt x="8366" y="7703"/>
                      <a:pt x="8534" y="7244"/>
                      <a:pt x="8637" y="6915"/>
                    </a:cubicBezTo>
                    <a:cubicBezTo>
                      <a:pt x="8637" y="6930"/>
                      <a:pt x="8640" y="6935"/>
                      <a:pt x="8644" y="6935"/>
                    </a:cubicBezTo>
                    <a:cubicBezTo>
                      <a:pt x="8653" y="6935"/>
                      <a:pt x="8668" y="6914"/>
                      <a:pt x="8679" y="6905"/>
                    </a:cubicBezTo>
                    <a:cubicBezTo>
                      <a:pt x="8689" y="6692"/>
                      <a:pt x="8689" y="6769"/>
                      <a:pt x="8731" y="6511"/>
                    </a:cubicBezTo>
                    <a:lnTo>
                      <a:pt x="8731" y="6511"/>
                    </a:lnTo>
                    <a:lnTo>
                      <a:pt x="8647" y="6714"/>
                    </a:lnTo>
                    <a:cubicBezTo>
                      <a:pt x="8692" y="6547"/>
                      <a:pt x="8698" y="6404"/>
                      <a:pt x="8767" y="6256"/>
                    </a:cubicBezTo>
                    <a:lnTo>
                      <a:pt x="8767" y="6256"/>
                    </a:lnTo>
                    <a:cubicBezTo>
                      <a:pt x="8750" y="6287"/>
                      <a:pt x="8740" y="6300"/>
                      <a:pt x="8735" y="6300"/>
                    </a:cubicBezTo>
                    <a:cubicBezTo>
                      <a:pt x="8708" y="6300"/>
                      <a:pt x="8805" y="5950"/>
                      <a:pt x="8818" y="5842"/>
                    </a:cubicBezTo>
                    <a:cubicBezTo>
                      <a:pt x="8883" y="5675"/>
                      <a:pt x="8873" y="5487"/>
                      <a:pt x="8925" y="5399"/>
                    </a:cubicBezTo>
                    <a:lnTo>
                      <a:pt x="8925" y="5399"/>
                    </a:lnTo>
                    <a:lnTo>
                      <a:pt x="8922" y="5423"/>
                    </a:lnTo>
                    <a:lnTo>
                      <a:pt x="8977" y="5167"/>
                    </a:lnTo>
                    <a:lnTo>
                      <a:pt x="9018" y="5206"/>
                    </a:lnTo>
                    <a:cubicBezTo>
                      <a:pt x="9073" y="5054"/>
                      <a:pt x="9059" y="4857"/>
                      <a:pt x="9044" y="4857"/>
                    </a:cubicBezTo>
                    <a:cubicBezTo>
                      <a:pt x="9042" y="4857"/>
                      <a:pt x="9040" y="4860"/>
                      <a:pt x="9038" y="4867"/>
                    </a:cubicBezTo>
                    <a:cubicBezTo>
                      <a:pt x="9051" y="4777"/>
                      <a:pt x="9058" y="4756"/>
                      <a:pt x="9064" y="4756"/>
                    </a:cubicBezTo>
                    <a:cubicBezTo>
                      <a:pt x="9066" y="4756"/>
                      <a:pt x="9068" y="4760"/>
                      <a:pt x="9070" y="4764"/>
                    </a:cubicBezTo>
                    <a:cubicBezTo>
                      <a:pt x="9072" y="4766"/>
                      <a:pt x="9076" y="4770"/>
                      <a:pt x="9080" y="4770"/>
                    </a:cubicBezTo>
                    <a:cubicBezTo>
                      <a:pt x="9082" y="4770"/>
                      <a:pt x="9084" y="4769"/>
                      <a:pt x="9086" y="4767"/>
                    </a:cubicBezTo>
                    <a:lnTo>
                      <a:pt x="9086" y="4767"/>
                    </a:lnTo>
                    <a:cubicBezTo>
                      <a:pt x="9089" y="4873"/>
                      <a:pt x="9108" y="5113"/>
                      <a:pt x="9054" y="5171"/>
                    </a:cubicBezTo>
                    <a:cubicBezTo>
                      <a:pt x="9060" y="5155"/>
                      <a:pt x="9067" y="5116"/>
                      <a:pt x="9063" y="5106"/>
                    </a:cubicBezTo>
                    <a:lnTo>
                      <a:pt x="9063" y="5106"/>
                    </a:lnTo>
                    <a:cubicBezTo>
                      <a:pt x="8947" y="5587"/>
                      <a:pt x="9089" y="5274"/>
                      <a:pt x="9054" y="5520"/>
                    </a:cubicBezTo>
                    <a:cubicBezTo>
                      <a:pt x="9083" y="5393"/>
                      <a:pt x="9125" y="5303"/>
                      <a:pt x="9138" y="5164"/>
                    </a:cubicBezTo>
                    <a:cubicBezTo>
                      <a:pt x="9157" y="5103"/>
                      <a:pt x="9160" y="4837"/>
                      <a:pt x="9157" y="4706"/>
                    </a:cubicBezTo>
                    <a:lnTo>
                      <a:pt x="9157" y="4706"/>
                    </a:lnTo>
                    <a:cubicBezTo>
                      <a:pt x="9157" y="4886"/>
                      <a:pt x="9132" y="4980"/>
                      <a:pt x="9093" y="5116"/>
                    </a:cubicBezTo>
                    <a:cubicBezTo>
                      <a:pt x="9118" y="5000"/>
                      <a:pt x="9086" y="4973"/>
                      <a:pt x="9115" y="4873"/>
                    </a:cubicBezTo>
                    <a:lnTo>
                      <a:pt x="9115" y="4873"/>
                    </a:lnTo>
                    <a:lnTo>
                      <a:pt x="9122" y="4909"/>
                    </a:lnTo>
                    <a:lnTo>
                      <a:pt x="9118" y="4776"/>
                    </a:lnTo>
                    <a:cubicBezTo>
                      <a:pt x="9141" y="4764"/>
                      <a:pt x="9157" y="4556"/>
                      <a:pt x="9170" y="4556"/>
                    </a:cubicBezTo>
                    <a:cubicBezTo>
                      <a:pt x="9173" y="4556"/>
                      <a:pt x="9177" y="4573"/>
                      <a:pt x="9180" y="4618"/>
                    </a:cubicBezTo>
                    <a:cubicBezTo>
                      <a:pt x="9193" y="4441"/>
                      <a:pt x="9160" y="4557"/>
                      <a:pt x="9166" y="4392"/>
                    </a:cubicBezTo>
                    <a:lnTo>
                      <a:pt x="9166" y="4392"/>
                    </a:lnTo>
                    <a:lnTo>
                      <a:pt x="9122" y="4712"/>
                    </a:lnTo>
                    <a:lnTo>
                      <a:pt x="9093" y="4702"/>
                    </a:lnTo>
                    <a:cubicBezTo>
                      <a:pt x="9086" y="4586"/>
                      <a:pt x="9112" y="4560"/>
                      <a:pt x="9122" y="4431"/>
                    </a:cubicBezTo>
                    <a:lnTo>
                      <a:pt x="9122" y="4431"/>
                    </a:lnTo>
                    <a:lnTo>
                      <a:pt x="9086" y="4441"/>
                    </a:lnTo>
                    <a:cubicBezTo>
                      <a:pt x="9105" y="4366"/>
                      <a:pt x="9125" y="4289"/>
                      <a:pt x="9132" y="4214"/>
                    </a:cubicBezTo>
                    <a:lnTo>
                      <a:pt x="9132" y="4214"/>
                    </a:lnTo>
                    <a:cubicBezTo>
                      <a:pt x="9130" y="4216"/>
                      <a:pt x="9129" y="4217"/>
                      <a:pt x="9127" y="4217"/>
                    </a:cubicBezTo>
                    <a:cubicBezTo>
                      <a:pt x="9110" y="4217"/>
                      <a:pt x="9118" y="4063"/>
                      <a:pt x="9115" y="4017"/>
                    </a:cubicBezTo>
                    <a:cubicBezTo>
                      <a:pt x="9128" y="3892"/>
                      <a:pt x="9180" y="3976"/>
                      <a:pt x="9154" y="3759"/>
                    </a:cubicBezTo>
                    <a:lnTo>
                      <a:pt x="9154" y="3759"/>
                    </a:lnTo>
                    <a:lnTo>
                      <a:pt x="9151" y="3776"/>
                    </a:lnTo>
                    <a:cubicBezTo>
                      <a:pt x="9135" y="3652"/>
                      <a:pt x="9141" y="3585"/>
                      <a:pt x="9132" y="3400"/>
                    </a:cubicBezTo>
                    <a:lnTo>
                      <a:pt x="9132" y="3400"/>
                    </a:lnTo>
                    <a:cubicBezTo>
                      <a:pt x="9141" y="3410"/>
                      <a:pt x="9151" y="3462"/>
                      <a:pt x="9154" y="3485"/>
                    </a:cubicBezTo>
                    <a:cubicBezTo>
                      <a:pt x="9147" y="3358"/>
                      <a:pt x="9125" y="3190"/>
                      <a:pt x="9099" y="3042"/>
                    </a:cubicBezTo>
                    <a:cubicBezTo>
                      <a:pt x="9060" y="2896"/>
                      <a:pt x="9028" y="2768"/>
                      <a:pt x="9038" y="2703"/>
                    </a:cubicBezTo>
                    <a:lnTo>
                      <a:pt x="9038" y="2703"/>
                    </a:lnTo>
                    <a:cubicBezTo>
                      <a:pt x="9066" y="2716"/>
                      <a:pt x="9079" y="2822"/>
                      <a:pt x="9107" y="2822"/>
                    </a:cubicBezTo>
                    <a:cubicBezTo>
                      <a:pt x="9107" y="2822"/>
                      <a:pt x="9108" y="2822"/>
                      <a:pt x="9108" y="2822"/>
                    </a:cubicBezTo>
                    <a:cubicBezTo>
                      <a:pt x="9141" y="3026"/>
                      <a:pt x="9163" y="3090"/>
                      <a:pt x="9186" y="3171"/>
                    </a:cubicBezTo>
                    <a:cubicBezTo>
                      <a:pt x="9202" y="3245"/>
                      <a:pt x="9244" y="3342"/>
                      <a:pt x="9238" y="3572"/>
                    </a:cubicBezTo>
                    <a:cubicBezTo>
                      <a:pt x="9170" y="3591"/>
                      <a:pt x="9273" y="3950"/>
                      <a:pt x="9205" y="4037"/>
                    </a:cubicBezTo>
                    <a:cubicBezTo>
                      <a:pt x="9215" y="3871"/>
                      <a:pt x="9181" y="3656"/>
                      <a:pt x="9172" y="3656"/>
                    </a:cubicBezTo>
                    <a:cubicBezTo>
                      <a:pt x="9171" y="3656"/>
                      <a:pt x="9171" y="3657"/>
                      <a:pt x="9170" y="3659"/>
                    </a:cubicBezTo>
                    <a:cubicBezTo>
                      <a:pt x="9173" y="3820"/>
                      <a:pt x="9173" y="4047"/>
                      <a:pt x="9163" y="4159"/>
                    </a:cubicBezTo>
                    <a:cubicBezTo>
                      <a:pt x="9173" y="4115"/>
                      <a:pt x="9187" y="4096"/>
                      <a:pt x="9200" y="4096"/>
                    </a:cubicBezTo>
                    <a:cubicBezTo>
                      <a:pt x="9217" y="4096"/>
                      <a:pt x="9235" y="4125"/>
                      <a:pt x="9248" y="4166"/>
                    </a:cubicBezTo>
                    <a:cubicBezTo>
                      <a:pt x="9229" y="3901"/>
                      <a:pt x="9299" y="3433"/>
                      <a:pt x="9232" y="3016"/>
                    </a:cubicBezTo>
                    <a:lnTo>
                      <a:pt x="9232" y="3016"/>
                    </a:lnTo>
                    <a:cubicBezTo>
                      <a:pt x="9222" y="3032"/>
                      <a:pt x="9212" y="3052"/>
                      <a:pt x="9199" y="3068"/>
                    </a:cubicBezTo>
                    <a:cubicBezTo>
                      <a:pt x="9161" y="2946"/>
                      <a:pt x="9157" y="2919"/>
                      <a:pt x="9165" y="2919"/>
                    </a:cubicBezTo>
                    <a:cubicBezTo>
                      <a:pt x="9168" y="2919"/>
                      <a:pt x="9174" y="2924"/>
                      <a:pt x="9180" y="2929"/>
                    </a:cubicBezTo>
                    <a:cubicBezTo>
                      <a:pt x="9185" y="2935"/>
                      <a:pt x="9191" y="2940"/>
                      <a:pt x="9195" y="2940"/>
                    </a:cubicBezTo>
                    <a:cubicBezTo>
                      <a:pt x="9204" y="2940"/>
                      <a:pt x="9207" y="2919"/>
                      <a:pt x="9190" y="2835"/>
                    </a:cubicBezTo>
                    <a:lnTo>
                      <a:pt x="9132" y="2725"/>
                    </a:lnTo>
                    <a:lnTo>
                      <a:pt x="9128" y="2710"/>
                    </a:lnTo>
                    <a:cubicBezTo>
                      <a:pt x="9105" y="2648"/>
                      <a:pt x="9070" y="2590"/>
                      <a:pt x="9035" y="2531"/>
                    </a:cubicBezTo>
                    <a:lnTo>
                      <a:pt x="9035" y="2531"/>
                    </a:lnTo>
                    <a:cubicBezTo>
                      <a:pt x="9086" y="2661"/>
                      <a:pt x="9096" y="2590"/>
                      <a:pt x="9115" y="2745"/>
                    </a:cubicBezTo>
                    <a:cubicBezTo>
                      <a:pt x="9122" y="2789"/>
                      <a:pt x="9121" y="2805"/>
                      <a:pt x="9115" y="2805"/>
                    </a:cubicBezTo>
                    <a:cubicBezTo>
                      <a:pt x="9105" y="2805"/>
                      <a:pt x="9075" y="2738"/>
                      <a:pt x="9054" y="2716"/>
                    </a:cubicBezTo>
                    <a:cubicBezTo>
                      <a:pt x="9051" y="2643"/>
                      <a:pt x="8964" y="2444"/>
                      <a:pt x="8975" y="2444"/>
                    </a:cubicBezTo>
                    <a:lnTo>
                      <a:pt x="8975" y="2444"/>
                    </a:lnTo>
                    <a:cubicBezTo>
                      <a:pt x="8978" y="2444"/>
                      <a:pt x="8989" y="2460"/>
                      <a:pt x="9011" y="2500"/>
                    </a:cubicBezTo>
                    <a:cubicBezTo>
                      <a:pt x="8953" y="2393"/>
                      <a:pt x="8908" y="2279"/>
                      <a:pt x="8834" y="2186"/>
                    </a:cubicBezTo>
                    <a:cubicBezTo>
                      <a:pt x="8835" y="2186"/>
                      <a:pt x="8835" y="2186"/>
                      <a:pt x="8836" y="2186"/>
                    </a:cubicBezTo>
                    <a:cubicBezTo>
                      <a:pt x="8852" y="2186"/>
                      <a:pt x="8896" y="2246"/>
                      <a:pt x="8915" y="2276"/>
                    </a:cubicBezTo>
                    <a:cubicBezTo>
                      <a:pt x="8876" y="2199"/>
                      <a:pt x="8828" y="2124"/>
                      <a:pt x="8786" y="2051"/>
                    </a:cubicBezTo>
                    <a:lnTo>
                      <a:pt x="8786" y="2051"/>
                    </a:lnTo>
                    <a:lnTo>
                      <a:pt x="8795" y="2054"/>
                    </a:lnTo>
                    <a:cubicBezTo>
                      <a:pt x="8686" y="1876"/>
                      <a:pt x="8505" y="1644"/>
                      <a:pt x="8379" y="1543"/>
                    </a:cubicBezTo>
                    <a:lnTo>
                      <a:pt x="8379" y="1543"/>
                    </a:lnTo>
                    <a:cubicBezTo>
                      <a:pt x="8435" y="1620"/>
                      <a:pt x="8451" y="1647"/>
                      <a:pt x="8444" y="1647"/>
                    </a:cubicBezTo>
                    <a:cubicBezTo>
                      <a:pt x="8435" y="1647"/>
                      <a:pt x="8392" y="1605"/>
                      <a:pt x="8349" y="1562"/>
                    </a:cubicBezTo>
                    <a:cubicBezTo>
                      <a:pt x="8305" y="1521"/>
                      <a:pt x="8260" y="1479"/>
                      <a:pt x="8249" y="1479"/>
                    </a:cubicBezTo>
                    <a:cubicBezTo>
                      <a:pt x="8247" y="1479"/>
                      <a:pt x="8246" y="1480"/>
                      <a:pt x="8246" y="1482"/>
                    </a:cubicBezTo>
                    <a:cubicBezTo>
                      <a:pt x="8201" y="1431"/>
                      <a:pt x="8187" y="1382"/>
                      <a:pt x="8222" y="1382"/>
                    </a:cubicBezTo>
                    <a:cubicBezTo>
                      <a:pt x="8248" y="1382"/>
                      <a:pt x="8302" y="1410"/>
                      <a:pt x="8391" y="1489"/>
                    </a:cubicBezTo>
                    <a:cubicBezTo>
                      <a:pt x="8427" y="1553"/>
                      <a:pt x="8563" y="1683"/>
                      <a:pt x="8643" y="1795"/>
                    </a:cubicBezTo>
                    <a:cubicBezTo>
                      <a:pt x="8550" y="1644"/>
                      <a:pt x="8511" y="1601"/>
                      <a:pt x="8411" y="1504"/>
                    </a:cubicBezTo>
                    <a:lnTo>
                      <a:pt x="8411" y="1504"/>
                    </a:lnTo>
                    <a:cubicBezTo>
                      <a:pt x="8421" y="1512"/>
                      <a:pt x="8427" y="1516"/>
                      <a:pt x="8430" y="1516"/>
                    </a:cubicBezTo>
                    <a:cubicBezTo>
                      <a:pt x="8448" y="1516"/>
                      <a:pt x="8306" y="1352"/>
                      <a:pt x="8318" y="1346"/>
                    </a:cubicBezTo>
                    <a:lnTo>
                      <a:pt x="8318" y="1346"/>
                    </a:lnTo>
                    <a:cubicBezTo>
                      <a:pt x="8337" y="1349"/>
                      <a:pt x="8405" y="1369"/>
                      <a:pt x="8515" y="1514"/>
                    </a:cubicBezTo>
                    <a:cubicBezTo>
                      <a:pt x="8584" y="1606"/>
                      <a:pt x="8594" y="1628"/>
                      <a:pt x="8585" y="1628"/>
                    </a:cubicBezTo>
                    <a:cubicBezTo>
                      <a:pt x="8580" y="1628"/>
                      <a:pt x="8571" y="1623"/>
                      <a:pt x="8563" y="1617"/>
                    </a:cubicBezTo>
                    <a:cubicBezTo>
                      <a:pt x="8555" y="1612"/>
                      <a:pt x="8548" y="1605"/>
                      <a:pt x="8547" y="1605"/>
                    </a:cubicBezTo>
                    <a:lnTo>
                      <a:pt x="8547" y="1605"/>
                    </a:lnTo>
                    <a:cubicBezTo>
                      <a:pt x="8546" y="1605"/>
                      <a:pt x="8549" y="1608"/>
                      <a:pt x="8556" y="1617"/>
                    </a:cubicBezTo>
                    <a:cubicBezTo>
                      <a:pt x="8570" y="1698"/>
                      <a:pt x="8789" y="1915"/>
                      <a:pt x="8850" y="2073"/>
                    </a:cubicBezTo>
                    <a:cubicBezTo>
                      <a:pt x="8851" y="2076"/>
                      <a:pt x="8850" y="2077"/>
                      <a:pt x="8850" y="2077"/>
                    </a:cubicBezTo>
                    <a:cubicBezTo>
                      <a:pt x="8845" y="2077"/>
                      <a:pt x="8822" y="2041"/>
                      <a:pt x="8808" y="2024"/>
                    </a:cubicBezTo>
                    <a:lnTo>
                      <a:pt x="8808" y="2024"/>
                    </a:lnTo>
                    <a:cubicBezTo>
                      <a:pt x="8889" y="2141"/>
                      <a:pt x="9005" y="2412"/>
                      <a:pt x="9031" y="2425"/>
                    </a:cubicBezTo>
                    <a:cubicBezTo>
                      <a:pt x="8983" y="2318"/>
                      <a:pt x="8934" y="2209"/>
                      <a:pt x="8870" y="2112"/>
                    </a:cubicBezTo>
                    <a:cubicBezTo>
                      <a:pt x="8863" y="2098"/>
                      <a:pt x="8862" y="2093"/>
                      <a:pt x="8864" y="2093"/>
                    </a:cubicBezTo>
                    <a:cubicBezTo>
                      <a:pt x="8867" y="2093"/>
                      <a:pt x="8876" y="2103"/>
                      <a:pt x="8886" y="2112"/>
                    </a:cubicBezTo>
                    <a:cubicBezTo>
                      <a:pt x="8895" y="2121"/>
                      <a:pt x="8905" y="2130"/>
                      <a:pt x="8909" y="2130"/>
                    </a:cubicBezTo>
                    <a:cubicBezTo>
                      <a:pt x="8914" y="2130"/>
                      <a:pt x="8914" y="2121"/>
                      <a:pt x="8902" y="2093"/>
                    </a:cubicBezTo>
                    <a:cubicBezTo>
                      <a:pt x="8856" y="2024"/>
                      <a:pt x="8811" y="1941"/>
                      <a:pt x="8760" y="1847"/>
                    </a:cubicBezTo>
                    <a:lnTo>
                      <a:pt x="8760" y="1847"/>
                    </a:lnTo>
                    <a:lnTo>
                      <a:pt x="8783" y="1857"/>
                    </a:lnTo>
                    <a:cubicBezTo>
                      <a:pt x="8728" y="1763"/>
                      <a:pt x="8650" y="1647"/>
                      <a:pt x="8563" y="1534"/>
                    </a:cubicBezTo>
                    <a:cubicBezTo>
                      <a:pt x="8473" y="1424"/>
                      <a:pt x="8366" y="1324"/>
                      <a:pt x="8275" y="1237"/>
                    </a:cubicBezTo>
                    <a:cubicBezTo>
                      <a:pt x="8273" y="1237"/>
                      <a:pt x="8271" y="1237"/>
                      <a:pt x="8268" y="1237"/>
                    </a:cubicBezTo>
                    <a:cubicBezTo>
                      <a:pt x="8190" y="1237"/>
                      <a:pt x="8072" y="1187"/>
                      <a:pt x="7956" y="1169"/>
                    </a:cubicBezTo>
                    <a:cubicBezTo>
                      <a:pt x="7688" y="943"/>
                      <a:pt x="7376" y="753"/>
                      <a:pt x="7044" y="594"/>
                    </a:cubicBezTo>
                    <a:lnTo>
                      <a:pt x="7044" y="594"/>
                    </a:lnTo>
                    <a:cubicBezTo>
                      <a:pt x="7043" y="608"/>
                      <a:pt x="7034" y="617"/>
                      <a:pt x="7012" y="620"/>
                    </a:cubicBezTo>
                    <a:cubicBezTo>
                      <a:pt x="6925" y="565"/>
                      <a:pt x="6744" y="504"/>
                      <a:pt x="6757" y="481"/>
                    </a:cubicBezTo>
                    <a:cubicBezTo>
                      <a:pt x="6669" y="476"/>
                      <a:pt x="6471" y="429"/>
                      <a:pt x="6403" y="429"/>
                    </a:cubicBezTo>
                    <a:cubicBezTo>
                      <a:pt x="6383" y="429"/>
                      <a:pt x="6374" y="434"/>
                      <a:pt x="6386" y="445"/>
                    </a:cubicBezTo>
                    <a:cubicBezTo>
                      <a:pt x="6376" y="445"/>
                      <a:pt x="6360" y="442"/>
                      <a:pt x="6347" y="438"/>
                    </a:cubicBezTo>
                    <a:cubicBezTo>
                      <a:pt x="6228" y="377"/>
                      <a:pt x="6043" y="297"/>
                      <a:pt x="5688" y="245"/>
                    </a:cubicBezTo>
                    <a:cubicBezTo>
                      <a:pt x="5674" y="242"/>
                      <a:pt x="5662" y="241"/>
                      <a:pt x="5652" y="241"/>
                    </a:cubicBezTo>
                    <a:cubicBezTo>
                      <a:pt x="5616" y="241"/>
                      <a:pt x="5610" y="258"/>
                      <a:pt x="5620" y="280"/>
                    </a:cubicBezTo>
                    <a:cubicBezTo>
                      <a:pt x="5546" y="264"/>
                      <a:pt x="5475" y="255"/>
                      <a:pt x="5407" y="248"/>
                    </a:cubicBezTo>
                    <a:cubicBezTo>
                      <a:pt x="5453" y="240"/>
                      <a:pt x="5485" y="227"/>
                      <a:pt x="5556" y="227"/>
                    </a:cubicBezTo>
                    <a:cubicBezTo>
                      <a:pt x="5571" y="227"/>
                      <a:pt x="5587" y="228"/>
                      <a:pt x="5605" y="229"/>
                    </a:cubicBezTo>
                    <a:cubicBezTo>
                      <a:pt x="5431" y="217"/>
                      <a:pt x="5259" y="190"/>
                      <a:pt x="5083" y="190"/>
                    </a:cubicBezTo>
                    <a:cubicBezTo>
                      <a:pt x="5072" y="190"/>
                      <a:pt x="5060" y="190"/>
                      <a:pt x="5049" y="190"/>
                    </a:cubicBezTo>
                    <a:lnTo>
                      <a:pt x="5094" y="177"/>
                    </a:lnTo>
                    <a:lnTo>
                      <a:pt x="4874" y="200"/>
                    </a:lnTo>
                    <a:cubicBezTo>
                      <a:pt x="4909" y="197"/>
                      <a:pt x="4949" y="196"/>
                      <a:pt x="4987" y="196"/>
                    </a:cubicBezTo>
                    <a:cubicBezTo>
                      <a:pt x="5085" y="196"/>
                      <a:pt x="5174" y="205"/>
                      <a:pt x="5139" y="225"/>
                    </a:cubicBezTo>
                    <a:cubicBezTo>
                      <a:pt x="4894" y="252"/>
                      <a:pt x="4752" y="216"/>
                      <a:pt x="4548" y="280"/>
                    </a:cubicBezTo>
                    <a:cubicBezTo>
                      <a:pt x="4545" y="225"/>
                      <a:pt x="4471" y="222"/>
                      <a:pt x="4539" y="183"/>
                    </a:cubicBezTo>
                    <a:cubicBezTo>
                      <a:pt x="4554" y="183"/>
                      <a:pt x="4561" y="183"/>
                      <a:pt x="4564" y="186"/>
                    </a:cubicBezTo>
                    <a:cubicBezTo>
                      <a:pt x="4642" y="148"/>
                      <a:pt x="4810" y="100"/>
                      <a:pt x="4942" y="97"/>
                    </a:cubicBezTo>
                    <a:cubicBezTo>
                      <a:pt x="4474" y="97"/>
                      <a:pt x="4593" y="109"/>
                      <a:pt x="4183" y="152"/>
                    </a:cubicBezTo>
                    <a:cubicBezTo>
                      <a:pt x="4141" y="116"/>
                      <a:pt x="4558" y="64"/>
                      <a:pt x="4461" y="58"/>
                    </a:cubicBezTo>
                    <a:cubicBezTo>
                      <a:pt x="4570" y="55"/>
                      <a:pt x="4679" y="43"/>
                      <a:pt x="4789" y="43"/>
                    </a:cubicBezTo>
                    <a:cubicBezTo>
                      <a:pt x="4810" y="43"/>
                      <a:pt x="4831" y="44"/>
                      <a:pt x="4852" y="45"/>
                    </a:cubicBezTo>
                    <a:cubicBezTo>
                      <a:pt x="4784" y="48"/>
                      <a:pt x="4777" y="55"/>
                      <a:pt x="4745" y="64"/>
                    </a:cubicBezTo>
                    <a:cubicBezTo>
                      <a:pt x="5013" y="38"/>
                      <a:pt x="5110" y="55"/>
                      <a:pt x="5314" y="35"/>
                    </a:cubicBezTo>
                    <a:lnTo>
                      <a:pt x="5314" y="35"/>
                    </a:lnTo>
                    <a:cubicBezTo>
                      <a:pt x="5443" y="58"/>
                      <a:pt x="5113" y="45"/>
                      <a:pt x="5256" y="61"/>
                    </a:cubicBezTo>
                    <a:cubicBezTo>
                      <a:pt x="5252" y="61"/>
                      <a:pt x="5248" y="61"/>
                      <a:pt x="5244" y="61"/>
                    </a:cubicBezTo>
                    <a:cubicBezTo>
                      <a:pt x="5128" y="61"/>
                      <a:pt x="5017" y="104"/>
                      <a:pt x="4961" y="125"/>
                    </a:cubicBezTo>
                    <a:cubicBezTo>
                      <a:pt x="4978" y="126"/>
                      <a:pt x="4994" y="126"/>
                      <a:pt x="5009" y="126"/>
                    </a:cubicBezTo>
                    <a:cubicBezTo>
                      <a:pt x="5131" y="126"/>
                      <a:pt x="5166" y="115"/>
                      <a:pt x="5201" y="106"/>
                    </a:cubicBezTo>
                    <a:cubicBezTo>
                      <a:pt x="5233" y="95"/>
                      <a:pt x="5264" y="83"/>
                      <a:pt x="5362" y="83"/>
                    </a:cubicBezTo>
                    <a:cubicBezTo>
                      <a:pt x="5373" y="83"/>
                      <a:pt x="5385" y="83"/>
                      <a:pt x="5398" y="83"/>
                    </a:cubicBezTo>
                    <a:lnTo>
                      <a:pt x="5588" y="125"/>
                    </a:lnTo>
                    <a:cubicBezTo>
                      <a:pt x="5595" y="125"/>
                      <a:pt x="5601" y="125"/>
                      <a:pt x="5606" y="125"/>
                    </a:cubicBezTo>
                    <a:cubicBezTo>
                      <a:pt x="5688" y="125"/>
                      <a:pt x="5552" y="102"/>
                      <a:pt x="5546" y="97"/>
                    </a:cubicBezTo>
                    <a:cubicBezTo>
                      <a:pt x="5688" y="97"/>
                      <a:pt x="5740" y="135"/>
                      <a:pt x="5846" y="148"/>
                    </a:cubicBezTo>
                    <a:cubicBezTo>
                      <a:pt x="5818" y="135"/>
                      <a:pt x="5746" y="116"/>
                      <a:pt x="5766" y="109"/>
                    </a:cubicBezTo>
                    <a:lnTo>
                      <a:pt x="5766" y="109"/>
                    </a:lnTo>
                    <a:cubicBezTo>
                      <a:pt x="5934" y="153"/>
                      <a:pt x="6105" y="170"/>
                      <a:pt x="6254" y="249"/>
                    </a:cubicBezTo>
                    <a:lnTo>
                      <a:pt x="6254" y="249"/>
                    </a:lnTo>
                    <a:cubicBezTo>
                      <a:pt x="6233" y="234"/>
                      <a:pt x="6264" y="229"/>
                      <a:pt x="6310" y="229"/>
                    </a:cubicBezTo>
                    <a:cubicBezTo>
                      <a:pt x="6360" y="229"/>
                      <a:pt x="6429" y="235"/>
                      <a:pt x="6467" y="242"/>
                    </a:cubicBezTo>
                    <a:lnTo>
                      <a:pt x="6140" y="119"/>
                    </a:lnTo>
                    <a:cubicBezTo>
                      <a:pt x="5784" y="63"/>
                      <a:pt x="5536" y="14"/>
                      <a:pt x="5198" y="14"/>
                    </a:cubicBezTo>
                    <a:cubicBezTo>
                      <a:pt x="5122" y="14"/>
                      <a:pt x="5042" y="17"/>
                      <a:pt x="4955" y="22"/>
                    </a:cubicBezTo>
                    <a:lnTo>
                      <a:pt x="4984" y="3"/>
                    </a:lnTo>
                    <a:cubicBezTo>
                      <a:pt x="4929" y="1"/>
                      <a:pt x="4878" y="0"/>
                      <a:pt x="48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97" name="Google Shape;797;p35"/>
              <p:cNvSpPr/>
              <p:nvPr/>
            </p:nvSpPr>
            <p:spPr>
              <a:xfrm>
                <a:off x="1182450" y="1066350"/>
                <a:ext cx="575" cy="3500"/>
              </a:xfrm>
              <a:custGeom>
                <a:rect b="b" l="l" r="r" t="t"/>
                <a:pathLst>
                  <a:path extrusionOk="0" h="140" w="23">
                    <a:moveTo>
                      <a:pt x="19" y="0"/>
                    </a:moveTo>
                    <a:cubicBezTo>
                      <a:pt x="13" y="36"/>
                      <a:pt x="0" y="84"/>
                      <a:pt x="3" y="139"/>
                    </a:cubicBezTo>
                    <a:cubicBezTo>
                      <a:pt x="23" y="129"/>
                      <a:pt x="19" y="45"/>
                      <a:pt x="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98" name="Google Shape;798;p35"/>
              <p:cNvSpPr/>
              <p:nvPr/>
            </p:nvSpPr>
            <p:spPr>
              <a:xfrm>
                <a:off x="1199800" y="980350"/>
                <a:ext cx="4550" cy="21025"/>
              </a:xfrm>
              <a:custGeom>
                <a:rect b="b" l="l" r="r" t="t"/>
                <a:pathLst>
                  <a:path extrusionOk="0" h="841" w="182">
                    <a:moveTo>
                      <a:pt x="181" y="0"/>
                    </a:moveTo>
                    <a:lnTo>
                      <a:pt x="120" y="117"/>
                    </a:lnTo>
                    <a:cubicBezTo>
                      <a:pt x="81" y="410"/>
                      <a:pt x="65" y="543"/>
                      <a:pt x="1" y="841"/>
                    </a:cubicBezTo>
                    <a:cubicBezTo>
                      <a:pt x="136" y="462"/>
                      <a:pt x="84" y="320"/>
                      <a:pt x="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99" name="Google Shape;799;p35"/>
              <p:cNvSpPr/>
              <p:nvPr/>
            </p:nvSpPr>
            <p:spPr>
              <a:xfrm>
                <a:off x="1204400" y="981625"/>
                <a:ext cx="1575" cy="7050"/>
              </a:xfrm>
              <a:custGeom>
                <a:rect b="b" l="l" r="r" t="t"/>
                <a:pathLst>
                  <a:path extrusionOk="0" h="282" w="63">
                    <a:moveTo>
                      <a:pt x="38" y="1"/>
                    </a:moveTo>
                    <a:cubicBezTo>
                      <a:pt x="37" y="1"/>
                      <a:pt x="35" y="2"/>
                      <a:pt x="33" y="4"/>
                    </a:cubicBezTo>
                    <a:cubicBezTo>
                      <a:pt x="0" y="201"/>
                      <a:pt x="49" y="104"/>
                      <a:pt x="7" y="282"/>
                    </a:cubicBezTo>
                    <a:cubicBezTo>
                      <a:pt x="27" y="256"/>
                      <a:pt x="46" y="231"/>
                      <a:pt x="62" y="201"/>
                    </a:cubicBezTo>
                    <a:lnTo>
                      <a:pt x="62" y="201"/>
                    </a:lnTo>
                    <a:cubicBezTo>
                      <a:pt x="59" y="204"/>
                      <a:pt x="56" y="206"/>
                      <a:pt x="54" y="206"/>
                    </a:cubicBezTo>
                    <a:cubicBezTo>
                      <a:pt x="25" y="206"/>
                      <a:pt x="58" y="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00" name="Google Shape;800;p35"/>
              <p:cNvSpPr/>
              <p:nvPr/>
            </p:nvSpPr>
            <p:spPr>
              <a:xfrm>
                <a:off x="1182775" y="1012400"/>
                <a:ext cx="425" cy="2300"/>
              </a:xfrm>
              <a:custGeom>
                <a:rect b="b" l="l" r="r" t="t"/>
                <a:pathLst>
                  <a:path extrusionOk="0" h="92" w="17">
                    <a:moveTo>
                      <a:pt x="17" y="0"/>
                    </a:moveTo>
                    <a:lnTo>
                      <a:pt x="0" y="69"/>
                    </a:lnTo>
                    <a:lnTo>
                      <a:pt x="6" y="91"/>
                    </a:lnTo>
                    <a:lnTo>
                      <a:pt x="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01" name="Google Shape;801;p35"/>
              <p:cNvSpPr/>
              <p:nvPr/>
            </p:nvSpPr>
            <p:spPr>
              <a:xfrm>
                <a:off x="1210200" y="949675"/>
                <a:ext cx="775" cy="3750"/>
              </a:xfrm>
              <a:custGeom>
                <a:rect b="b" l="l" r="r" t="t"/>
                <a:pathLst>
                  <a:path extrusionOk="0" h="150" w="31">
                    <a:moveTo>
                      <a:pt x="30" y="0"/>
                    </a:moveTo>
                    <a:cubicBezTo>
                      <a:pt x="24" y="39"/>
                      <a:pt x="14" y="78"/>
                      <a:pt x="1" y="116"/>
                    </a:cubicBezTo>
                    <a:lnTo>
                      <a:pt x="8" y="149"/>
                    </a:lnTo>
                    <a:cubicBezTo>
                      <a:pt x="14" y="100"/>
                      <a:pt x="27" y="48"/>
                      <a:pt x="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02" name="Google Shape;802;p35"/>
              <p:cNvSpPr/>
              <p:nvPr/>
            </p:nvSpPr>
            <p:spPr>
              <a:xfrm>
                <a:off x="1210375" y="953400"/>
                <a:ext cx="100" cy="875"/>
              </a:xfrm>
              <a:custGeom>
                <a:rect b="b" l="l" r="r" t="t"/>
                <a:pathLst>
                  <a:path extrusionOk="0" h="35" w="4">
                    <a:moveTo>
                      <a:pt x="4" y="35"/>
                    </a:move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03" name="Google Shape;803;p35"/>
              <p:cNvSpPr/>
              <p:nvPr/>
            </p:nvSpPr>
            <p:spPr>
              <a:xfrm>
                <a:off x="1180750" y="1011350"/>
                <a:ext cx="1225" cy="4800"/>
              </a:xfrm>
              <a:custGeom>
                <a:rect b="b" l="l" r="r" t="t"/>
                <a:pathLst>
                  <a:path extrusionOk="0" h="192" w="49">
                    <a:moveTo>
                      <a:pt x="49" y="1"/>
                    </a:moveTo>
                    <a:lnTo>
                      <a:pt x="4" y="124"/>
                    </a:lnTo>
                    <a:lnTo>
                      <a:pt x="1" y="191"/>
                    </a:lnTo>
                    <a:lnTo>
                      <a:pt x="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04" name="Google Shape;804;p35"/>
              <p:cNvSpPr/>
              <p:nvPr/>
            </p:nvSpPr>
            <p:spPr>
              <a:xfrm>
                <a:off x="1193725" y="984850"/>
                <a:ext cx="1100" cy="3275"/>
              </a:xfrm>
              <a:custGeom>
                <a:rect b="b" l="l" r="r" t="t"/>
                <a:pathLst>
                  <a:path extrusionOk="0" h="131" w="44">
                    <a:moveTo>
                      <a:pt x="33" y="1"/>
                    </a:moveTo>
                    <a:cubicBezTo>
                      <a:pt x="30" y="1"/>
                      <a:pt x="27" y="5"/>
                      <a:pt x="20" y="14"/>
                    </a:cubicBezTo>
                    <a:lnTo>
                      <a:pt x="1" y="130"/>
                    </a:lnTo>
                    <a:cubicBezTo>
                      <a:pt x="7" y="111"/>
                      <a:pt x="44" y="1"/>
                      <a:pt x="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05" name="Google Shape;805;p35"/>
              <p:cNvSpPr/>
              <p:nvPr/>
            </p:nvSpPr>
            <p:spPr>
              <a:xfrm>
                <a:off x="1210125" y="925450"/>
                <a:ext cx="775" cy="4300"/>
              </a:xfrm>
              <a:custGeom>
                <a:rect b="b" l="l" r="r" t="t"/>
                <a:pathLst>
                  <a:path extrusionOk="0" h="172" w="31">
                    <a:moveTo>
                      <a:pt x="1" y="0"/>
                    </a:moveTo>
                    <a:lnTo>
                      <a:pt x="1" y="17"/>
                    </a:lnTo>
                    <a:lnTo>
                      <a:pt x="30" y="172"/>
                    </a:lnTo>
                    <a:lnTo>
                      <a:pt x="30" y="155"/>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06" name="Google Shape;806;p35"/>
              <p:cNvSpPr/>
              <p:nvPr/>
            </p:nvSpPr>
            <p:spPr>
              <a:xfrm>
                <a:off x="1194950" y="959750"/>
                <a:ext cx="750" cy="3575"/>
              </a:xfrm>
              <a:custGeom>
                <a:rect b="b" l="l" r="r" t="t"/>
                <a:pathLst>
                  <a:path extrusionOk="0" h="143" w="30">
                    <a:moveTo>
                      <a:pt x="30" y="117"/>
                    </a:moveTo>
                    <a:cubicBezTo>
                      <a:pt x="27" y="120"/>
                      <a:pt x="25" y="125"/>
                      <a:pt x="22" y="129"/>
                    </a:cubicBezTo>
                    <a:lnTo>
                      <a:pt x="22" y="129"/>
                    </a:lnTo>
                    <a:cubicBezTo>
                      <a:pt x="24" y="128"/>
                      <a:pt x="26" y="124"/>
                      <a:pt x="30" y="117"/>
                    </a:cubicBezTo>
                    <a:close/>
                    <a:moveTo>
                      <a:pt x="21" y="1"/>
                    </a:moveTo>
                    <a:cubicBezTo>
                      <a:pt x="19" y="1"/>
                      <a:pt x="15" y="13"/>
                      <a:pt x="7" y="46"/>
                    </a:cubicBezTo>
                    <a:cubicBezTo>
                      <a:pt x="1" y="122"/>
                      <a:pt x="4" y="143"/>
                      <a:pt x="10" y="143"/>
                    </a:cubicBezTo>
                    <a:cubicBezTo>
                      <a:pt x="13" y="143"/>
                      <a:pt x="18" y="136"/>
                      <a:pt x="22" y="129"/>
                    </a:cubicBezTo>
                    <a:lnTo>
                      <a:pt x="22" y="129"/>
                    </a:lnTo>
                    <a:cubicBezTo>
                      <a:pt x="22" y="129"/>
                      <a:pt x="21" y="129"/>
                      <a:pt x="21" y="129"/>
                    </a:cubicBezTo>
                    <a:cubicBezTo>
                      <a:pt x="9" y="129"/>
                      <a:pt x="27" y="1"/>
                      <a:pt x="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07" name="Google Shape;807;p35"/>
              <p:cNvSpPr/>
              <p:nvPr/>
            </p:nvSpPr>
            <p:spPr>
              <a:xfrm>
                <a:off x="1200275" y="919225"/>
                <a:ext cx="450" cy="1400"/>
              </a:xfrm>
              <a:custGeom>
                <a:rect b="b" l="l" r="r" t="t"/>
                <a:pathLst>
                  <a:path extrusionOk="0" h="56" w="18">
                    <a:moveTo>
                      <a:pt x="1" y="0"/>
                    </a:moveTo>
                    <a:cubicBezTo>
                      <a:pt x="7" y="20"/>
                      <a:pt x="14" y="39"/>
                      <a:pt x="17" y="55"/>
                    </a:cubicBezTo>
                    <a:cubicBezTo>
                      <a:pt x="14" y="36"/>
                      <a:pt x="7" y="17"/>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08" name="Google Shape;808;p35"/>
              <p:cNvSpPr/>
              <p:nvPr/>
            </p:nvSpPr>
            <p:spPr>
              <a:xfrm>
                <a:off x="1200700" y="920600"/>
                <a:ext cx="500" cy="4125"/>
              </a:xfrm>
              <a:custGeom>
                <a:rect b="b" l="l" r="r" t="t"/>
                <a:pathLst>
                  <a:path extrusionOk="0" h="165" w="20">
                    <a:moveTo>
                      <a:pt x="0" y="0"/>
                    </a:moveTo>
                    <a:cubicBezTo>
                      <a:pt x="10" y="62"/>
                      <a:pt x="3" y="123"/>
                      <a:pt x="17" y="165"/>
                    </a:cubicBezTo>
                    <a:cubicBezTo>
                      <a:pt x="20" y="87"/>
                      <a:pt x="13" y="59"/>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09" name="Google Shape;809;p35"/>
              <p:cNvSpPr/>
              <p:nvPr/>
            </p:nvSpPr>
            <p:spPr>
              <a:xfrm>
                <a:off x="1195300" y="903750"/>
                <a:ext cx="2175" cy="4025"/>
              </a:xfrm>
              <a:custGeom>
                <a:rect b="b" l="l" r="r" t="t"/>
                <a:pathLst>
                  <a:path extrusionOk="0" h="161" w="87">
                    <a:moveTo>
                      <a:pt x="6" y="0"/>
                    </a:moveTo>
                    <a:cubicBezTo>
                      <a:pt x="5" y="0"/>
                      <a:pt x="4" y="2"/>
                      <a:pt x="3" y="5"/>
                    </a:cubicBezTo>
                    <a:lnTo>
                      <a:pt x="22" y="61"/>
                    </a:lnTo>
                    <a:cubicBezTo>
                      <a:pt x="10" y="42"/>
                      <a:pt x="3" y="34"/>
                      <a:pt x="2" y="34"/>
                    </a:cubicBezTo>
                    <a:lnTo>
                      <a:pt x="2" y="34"/>
                    </a:lnTo>
                    <a:cubicBezTo>
                      <a:pt x="1" y="34"/>
                      <a:pt x="11" y="53"/>
                      <a:pt x="29" y="80"/>
                    </a:cubicBezTo>
                    <a:cubicBezTo>
                      <a:pt x="51" y="135"/>
                      <a:pt x="58" y="129"/>
                      <a:pt x="64" y="132"/>
                    </a:cubicBezTo>
                    <a:lnTo>
                      <a:pt x="87" y="161"/>
                    </a:lnTo>
                    <a:cubicBezTo>
                      <a:pt x="78" y="148"/>
                      <a:pt x="71" y="132"/>
                      <a:pt x="61" y="119"/>
                    </a:cubicBezTo>
                    <a:cubicBezTo>
                      <a:pt x="34" y="48"/>
                      <a:pt x="14" y="0"/>
                      <a:pt x="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0" name="Google Shape;810;p35"/>
              <p:cNvSpPr/>
              <p:nvPr/>
            </p:nvSpPr>
            <p:spPr>
              <a:xfrm>
                <a:off x="1151425" y="851400"/>
                <a:ext cx="13450" cy="6000"/>
              </a:xfrm>
              <a:custGeom>
                <a:rect b="b" l="l" r="r" t="t"/>
                <a:pathLst>
                  <a:path extrusionOk="0" h="240" w="538">
                    <a:moveTo>
                      <a:pt x="1" y="0"/>
                    </a:moveTo>
                    <a:cubicBezTo>
                      <a:pt x="208" y="94"/>
                      <a:pt x="259" y="127"/>
                      <a:pt x="240" y="139"/>
                    </a:cubicBezTo>
                    <a:cubicBezTo>
                      <a:pt x="433" y="230"/>
                      <a:pt x="418" y="185"/>
                      <a:pt x="537" y="239"/>
                    </a:cubicBezTo>
                    <a:cubicBezTo>
                      <a:pt x="321" y="123"/>
                      <a:pt x="272" y="107"/>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1" name="Google Shape;811;p35"/>
              <p:cNvSpPr/>
              <p:nvPr/>
            </p:nvSpPr>
            <p:spPr>
              <a:xfrm>
                <a:off x="1164850" y="857375"/>
                <a:ext cx="1950" cy="975"/>
              </a:xfrm>
              <a:custGeom>
                <a:rect b="b" l="l" r="r" t="t"/>
                <a:pathLst>
                  <a:path extrusionOk="0" h="39" w="78">
                    <a:moveTo>
                      <a:pt x="0" y="0"/>
                    </a:moveTo>
                    <a:cubicBezTo>
                      <a:pt x="26" y="13"/>
                      <a:pt x="48" y="26"/>
                      <a:pt x="78" y="39"/>
                    </a:cubicBezTo>
                    <a:cubicBezTo>
                      <a:pt x="48" y="23"/>
                      <a:pt x="26" y="13"/>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2" name="Google Shape;812;p35"/>
              <p:cNvSpPr/>
              <p:nvPr/>
            </p:nvSpPr>
            <p:spPr>
              <a:xfrm>
                <a:off x="1194075" y="921575"/>
                <a:ext cx="1150" cy="2850"/>
              </a:xfrm>
              <a:custGeom>
                <a:rect b="b" l="l" r="r" t="t"/>
                <a:pathLst>
                  <a:path extrusionOk="0" h="114" w="46">
                    <a:moveTo>
                      <a:pt x="0" y="0"/>
                    </a:moveTo>
                    <a:cubicBezTo>
                      <a:pt x="6" y="13"/>
                      <a:pt x="6" y="29"/>
                      <a:pt x="10" y="42"/>
                    </a:cubicBezTo>
                    <a:lnTo>
                      <a:pt x="45" y="113"/>
                    </a:lnTo>
                    <a:cubicBezTo>
                      <a:pt x="30" y="75"/>
                      <a:pt x="20" y="3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3" name="Google Shape;813;p35"/>
              <p:cNvSpPr/>
              <p:nvPr/>
            </p:nvSpPr>
            <p:spPr>
              <a:xfrm>
                <a:off x="1143300" y="848400"/>
                <a:ext cx="3900" cy="1400"/>
              </a:xfrm>
              <a:custGeom>
                <a:rect b="b" l="l" r="r" t="t"/>
                <a:pathLst>
                  <a:path extrusionOk="0" h="56" w="156">
                    <a:moveTo>
                      <a:pt x="2" y="1"/>
                    </a:moveTo>
                    <a:cubicBezTo>
                      <a:pt x="0" y="1"/>
                      <a:pt x="1" y="2"/>
                      <a:pt x="6" y="4"/>
                    </a:cubicBezTo>
                    <a:cubicBezTo>
                      <a:pt x="48" y="17"/>
                      <a:pt x="113" y="40"/>
                      <a:pt x="142" y="56"/>
                    </a:cubicBezTo>
                    <a:cubicBezTo>
                      <a:pt x="156" y="42"/>
                      <a:pt x="14" y="1"/>
                      <a:pt x="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4" name="Google Shape;814;p35"/>
              <p:cNvSpPr/>
              <p:nvPr/>
            </p:nvSpPr>
            <p:spPr>
              <a:xfrm>
                <a:off x="1159250" y="865775"/>
                <a:ext cx="4475" cy="2750"/>
              </a:xfrm>
              <a:custGeom>
                <a:rect b="b" l="l" r="r" t="t"/>
                <a:pathLst>
                  <a:path extrusionOk="0" h="110" w="179">
                    <a:moveTo>
                      <a:pt x="1" y="0"/>
                    </a:moveTo>
                    <a:cubicBezTo>
                      <a:pt x="10" y="21"/>
                      <a:pt x="116" y="72"/>
                      <a:pt x="167" y="103"/>
                    </a:cubicBezTo>
                    <a:lnTo>
                      <a:pt x="167" y="103"/>
                    </a:lnTo>
                    <a:cubicBezTo>
                      <a:pt x="106" y="64"/>
                      <a:pt x="68" y="6"/>
                      <a:pt x="1" y="0"/>
                    </a:cubicBezTo>
                    <a:close/>
                    <a:moveTo>
                      <a:pt x="167" y="103"/>
                    </a:moveTo>
                    <a:cubicBezTo>
                      <a:pt x="171" y="105"/>
                      <a:pt x="175" y="108"/>
                      <a:pt x="178" y="110"/>
                    </a:cubicBezTo>
                    <a:cubicBezTo>
                      <a:pt x="175" y="108"/>
                      <a:pt x="171" y="105"/>
                      <a:pt x="167" y="10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5" name="Google Shape;815;p35"/>
              <p:cNvSpPr/>
              <p:nvPr/>
            </p:nvSpPr>
            <p:spPr>
              <a:xfrm>
                <a:off x="1127200" y="847100"/>
                <a:ext cx="5525" cy="1175"/>
              </a:xfrm>
              <a:custGeom>
                <a:rect b="b" l="l" r="r" t="t"/>
                <a:pathLst>
                  <a:path extrusionOk="0" h="47" w="221">
                    <a:moveTo>
                      <a:pt x="1" y="1"/>
                    </a:moveTo>
                    <a:cubicBezTo>
                      <a:pt x="43" y="8"/>
                      <a:pt x="104" y="34"/>
                      <a:pt x="72" y="47"/>
                    </a:cubicBezTo>
                    <a:cubicBezTo>
                      <a:pt x="133" y="43"/>
                      <a:pt x="220" y="20"/>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6" name="Google Shape;816;p35"/>
              <p:cNvSpPr/>
              <p:nvPr/>
            </p:nvSpPr>
            <p:spPr>
              <a:xfrm>
                <a:off x="1150625" y="861825"/>
                <a:ext cx="4000" cy="1550"/>
              </a:xfrm>
              <a:custGeom>
                <a:rect b="b" l="l" r="r" t="t"/>
                <a:pathLst>
                  <a:path extrusionOk="0" h="62" w="160">
                    <a:moveTo>
                      <a:pt x="0" y="0"/>
                    </a:moveTo>
                    <a:lnTo>
                      <a:pt x="23" y="16"/>
                    </a:lnTo>
                    <a:lnTo>
                      <a:pt x="159" y="62"/>
                    </a:lnTo>
                    <a:lnTo>
                      <a:pt x="159" y="6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7" name="Google Shape;817;p35"/>
              <p:cNvSpPr/>
              <p:nvPr/>
            </p:nvSpPr>
            <p:spPr>
              <a:xfrm>
                <a:off x="1154500" y="870550"/>
                <a:ext cx="5275" cy="3750"/>
              </a:xfrm>
              <a:custGeom>
                <a:rect b="b" l="l" r="r" t="t"/>
                <a:pathLst>
                  <a:path extrusionOk="0" h="150" w="211">
                    <a:moveTo>
                      <a:pt x="0" y="0"/>
                    </a:moveTo>
                    <a:cubicBezTo>
                      <a:pt x="127" y="78"/>
                      <a:pt x="172" y="139"/>
                      <a:pt x="152" y="142"/>
                    </a:cubicBezTo>
                    <a:cubicBezTo>
                      <a:pt x="167" y="147"/>
                      <a:pt x="177" y="149"/>
                      <a:pt x="183" y="149"/>
                    </a:cubicBezTo>
                    <a:cubicBezTo>
                      <a:pt x="204" y="149"/>
                      <a:pt x="180" y="125"/>
                      <a:pt x="155" y="100"/>
                    </a:cubicBezTo>
                    <a:cubicBezTo>
                      <a:pt x="133" y="76"/>
                      <a:pt x="110" y="51"/>
                      <a:pt x="128" y="51"/>
                    </a:cubicBezTo>
                    <a:cubicBezTo>
                      <a:pt x="138" y="51"/>
                      <a:pt x="163" y="59"/>
                      <a:pt x="210" y="81"/>
                    </a:cubicBezTo>
                    <a:cubicBezTo>
                      <a:pt x="121" y="22"/>
                      <a:pt x="89" y="5"/>
                      <a:pt x="80" y="5"/>
                    </a:cubicBezTo>
                    <a:cubicBezTo>
                      <a:pt x="74" y="5"/>
                      <a:pt x="79" y="13"/>
                      <a:pt x="85" y="23"/>
                    </a:cubicBezTo>
                    <a:cubicBezTo>
                      <a:pt x="89" y="31"/>
                      <a:pt x="93" y="39"/>
                      <a:pt x="84" y="39"/>
                    </a:cubicBezTo>
                    <a:cubicBezTo>
                      <a:pt x="75" y="39"/>
                      <a:pt x="52" y="3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8" name="Google Shape;818;p35"/>
              <p:cNvSpPr/>
              <p:nvPr/>
            </p:nvSpPr>
            <p:spPr>
              <a:xfrm>
                <a:off x="1152975" y="869800"/>
                <a:ext cx="1550" cy="775"/>
              </a:xfrm>
              <a:custGeom>
                <a:rect b="b" l="l" r="r" t="t"/>
                <a:pathLst>
                  <a:path extrusionOk="0" h="31" w="62">
                    <a:moveTo>
                      <a:pt x="0" y="1"/>
                    </a:moveTo>
                    <a:lnTo>
                      <a:pt x="0" y="1"/>
                    </a:lnTo>
                    <a:cubicBezTo>
                      <a:pt x="13" y="9"/>
                      <a:pt x="26" y="14"/>
                      <a:pt x="38" y="19"/>
                    </a:cubicBezTo>
                    <a:lnTo>
                      <a:pt x="38" y="19"/>
                    </a:lnTo>
                    <a:cubicBezTo>
                      <a:pt x="27" y="14"/>
                      <a:pt x="14" y="8"/>
                      <a:pt x="0" y="1"/>
                    </a:cubicBezTo>
                    <a:close/>
                    <a:moveTo>
                      <a:pt x="38" y="19"/>
                    </a:moveTo>
                    <a:cubicBezTo>
                      <a:pt x="46" y="23"/>
                      <a:pt x="54" y="27"/>
                      <a:pt x="61" y="30"/>
                    </a:cubicBezTo>
                    <a:cubicBezTo>
                      <a:pt x="53" y="26"/>
                      <a:pt x="46" y="23"/>
                      <a:pt x="38" y="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19" name="Google Shape;819;p35"/>
              <p:cNvSpPr/>
              <p:nvPr/>
            </p:nvSpPr>
            <p:spPr>
              <a:xfrm>
                <a:off x="1102575" y="855825"/>
                <a:ext cx="1325" cy="275"/>
              </a:xfrm>
              <a:custGeom>
                <a:rect b="b" l="l" r="r" t="t"/>
                <a:pathLst>
                  <a:path extrusionOk="0" h="11" w="53">
                    <a:moveTo>
                      <a:pt x="52" y="1"/>
                    </a:moveTo>
                    <a:lnTo>
                      <a:pt x="52" y="1"/>
                    </a:lnTo>
                    <a:cubicBezTo>
                      <a:pt x="36" y="4"/>
                      <a:pt x="20" y="8"/>
                      <a:pt x="1" y="11"/>
                    </a:cubicBezTo>
                    <a:cubicBezTo>
                      <a:pt x="23" y="8"/>
                      <a:pt x="36" y="4"/>
                      <a:pt x="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0" name="Google Shape;820;p35"/>
              <p:cNvSpPr/>
              <p:nvPr/>
            </p:nvSpPr>
            <p:spPr>
              <a:xfrm>
                <a:off x="1128825" y="863000"/>
                <a:ext cx="12775" cy="2075"/>
              </a:xfrm>
              <a:custGeom>
                <a:rect b="b" l="l" r="r" t="t"/>
                <a:pathLst>
                  <a:path extrusionOk="0" h="83" w="511">
                    <a:moveTo>
                      <a:pt x="35" y="1"/>
                    </a:moveTo>
                    <a:cubicBezTo>
                      <a:pt x="12" y="1"/>
                      <a:pt x="0" y="4"/>
                      <a:pt x="4" y="11"/>
                    </a:cubicBezTo>
                    <a:cubicBezTo>
                      <a:pt x="120" y="46"/>
                      <a:pt x="265" y="70"/>
                      <a:pt x="330" y="70"/>
                    </a:cubicBezTo>
                    <a:lnTo>
                      <a:pt x="282" y="53"/>
                    </a:lnTo>
                    <a:lnTo>
                      <a:pt x="282" y="53"/>
                    </a:lnTo>
                    <a:cubicBezTo>
                      <a:pt x="359" y="56"/>
                      <a:pt x="433" y="70"/>
                      <a:pt x="511" y="82"/>
                    </a:cubicBezTo>
                    <a:cubicBezTo>
                      <a:pt x="392" y="53"/>
                      <a:pt x="126" y="1"/>
                      <a:pt x="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1" name="Google Shape;821;p35"/>
              <p:cNvSpPr/>
              <p:nvPr/>
            </p:nvSpPr>
            <p:spPr>
              <a:xfrm>
                <a:off x="1065675" y="848250"/>
                <a:ext cx="3425" cy="1425"/>
              </a:xfrm>
              <a:custGeom>
                <a:rect b="b" l="l" r="r" t="t"/>
                <a:pathLst>
                  <a:path extrusionOk="0" h="57" w="137">
                    <a:moveTo>
                      <a:pt x="136" y="1"/>
                    </a:moveTo>
                    <a:lnTo>
                      <a:pt x="136" y="1"/>
                    </a:lnTo>
                    <a:cubicBezTo>
                      <a:pt x="91" y="13"/>
                      <a:pt x="46" y="20"/>
                      <a:pt x="1" y="36"/>
                    </a:cubicBezTo>
                    <a:cubicBezTo>
                      <a:pt x="3" y="35"/>
                      <a:pt x="5" y="35"/>
                      <a:pt x="7" y="35"/>
                    </a:cubicBezTo>
                    <a:cubicBezTo>
                      <a:pt x="26" y="35"/>
                      <a:pt x="5" y="57"/>
                      <a:pt x="12" y="57"/>
                    </a:cubicBezTo>
                    <a:cubicBezTo>
                      <a:pt x="14" y="57"/>
                      <a:pt x="20" y="54"/>
                      <a:pt x="33" y="46"/>
                    </a:cubicBezTo>
                    <a:lnTo>
                      <a:pt x="1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2" name="Google Shape;822;p35"/>
              <p:cNvSpPr/>
              <p:nvPr/>
            </p:nvSpPr>
            <p:spPr>
              <a:xfrm>
                <a:off x="1065050" y="849125"/>
                <a:ext cx="650" cy="275"/>
              </a:xfrm>
              <a:custGeom>
                <a:rect b="b" l="l" r="r" t="t"/>
                <a:pathLst>
                  <a:path extrusionOk="0" h="11" w="26">
                    <a:moveTo>
                      <a:pt x="26" y="1"/>
                    </a:moveTo>
                    <a:cubicBezTo>
                      <a:pt x="19" y="1"/>
                      <a:pt x="12" y="4"/>
                      <a:pt x="0" y="11"/>
                    </a:cubicBezTo>
                    <a:lnTo>
                      <a:pt x="2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3" name="Google Shape;823;p35"/>
              <p:cNvSpPr/>
              <p:nvPr/>
            </p:nvSpPr>
            <p:spPr>
              <a:xfrm>
                <a:off x="1113650" y="855625"/>
                <a:ext cx="5275" cy="475"/>
              </a:xfrm>
              <a:custGeom>
                <a:rect b="b" l="l" r="r" t="t"/>
                <a:pathLst>
                  <a:path extrusionOk="0" h="19" w="211">
                    <a:moveTo>
                      <a:pt x="41" y="1"/>
                    </a:moveTo>
                    <a:cubicBezTo>
                      <a:pt x="17" y="1"/>
                      <a:pt x="0" y="3"/>
                      <a:pt x="3" y="9"/>
                    </a:cubicBezTo>
                    <a:cubicBezTo>
                      <a:pt x="81" y="16"/>
                      <a:pt x="142" y="19"/>
                      <a:pt x="210" y="19"/>
                    </a:cubicBezTo>
                    <a:cubicBezTo>
                      <a:pt x="193" y="12"/>
                      <a:pt x="96" y="1"/>
                      <a:pt x="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4" name="Google Shape;824;p35"/>
              <p:cNvSpPr/>
              <p:nvPr/>
            </p:nvSpPr>
            <p:spPr>
              <a:xfrm>
                <a:off x="1048250" y="855900"/>
                <a:ext cx="4525" cy="2225"/>
              </a:xfrm>
              <a:custGeom>
                <a:rect b="b" l="l" r="r" t="t"/>
                <a:pathLst>
                  <a:path extrusionOk="0" h="89" w="181">
                    <a:moveTo>
                      <a:pt x="181" y="1"/>
                    </a:moveTo>
                    <a:lnTo>
                      <a:pt x="0" y="89"/>
                    </a:lnTo>
                    <a:lnTo>
                      <a:pt x="0" y="89"/>
                    </a:lnTo>
                    <a:lnTo>
                      <a:pt x="16" y="82"/>
                    </a:lnTo>
                    <a:lnTo>
                      <a:pt x="1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5" name="Google Shape;825;p35"/>
              <p:cNvSpPr/>
              <p:nvPr/>
            </p:nvSpPr>
            <p:spPr>
              <a:xfrm>
                <a:off x="1025625" y="868025"/>
                <a:ext cx="3675" cy="3025"/>
              </a:xfrm>
              <a:custGeom>
                <a:rect b="b" l="l" r="r" t="t"/>
                <a:pathLst>
                  <a:path extrusionOk="0" h="121" w="147">
                    <a:moveTo>
                      <a:pt x="146" y="0"/>
                    </a:moveTo>
                    <a:lnTo>
                      <a:pt x="114" y="14"/>
                    </a:lnTo>
                    <a:cubicBezTo>
                      <a:pt x="75" y="46"/>
                      <a:pt x="36" y="82"/>
                      <a:pt x="0" y="121"/>
                    </a:cubicBezTo>
                    <a:lnTo>
                      <a:pt x="30" y="104"/>
                    </a:lnTo>
                    <a:cubicBezTo>
                      <a:pt x="66" y="66"/>
                      <a:pt x="107" y="33"/>
                      <a:pt x="1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6" name="Google Shape;826;p35"/>
              <p:cNvSpPr/>
              <p:nvPr/>
            </p:nvSpPr>
            <p:spPr>
              <a:xfrm>
                <a:off x="1059875" y="868350"/>
                <a:ext cx="5675" cy="2450"/>
              </a:xfrm>
              <a:custGeom>
                <a:rect b="b" l="l" r="r" t="t"/>
                <a:pathLst>
                  <a:path extrusionOk="0" h="98" w="227">
                    <a:moveTo>
                      <a:pt x="197" y="1"/>
                    </a:moveTo>
                    <a:cubicBezTo>
                      <a:pt x="130" y="23"/>
                      <a:pt x="64" y="53"/>
                      <a:pt x="0" y="81"/>
                    </a:cubicBezTo>
                    <a:cubicBezTo>
                      <a:pt x="7" y="82"/>
                      <a:pt x="13" y="83"/>
                      <a:pt x="18" y="83"/>
                    </a:cubicBezTo>
                    <a:cubicBezTo>
                      <a:pt x="61" y="83"/>
                      <a:pt x="65" y="49"/>
                      <a:pt x="171" y="17"/>
                    </a:cubicBezTo>
                    <a:lnTo>
                      <a:pt x="171" y="17"/>
                    </a:lnTo>
                    <a:cubicBezTo>
                      <a:pt x="130" y="39"/>
                      <a:pt x="94" y="69"/>
                      <a:pt x="58" y="97"/>
                    </a:cubicBezTo>
                    <a:cubicBezTo>
                      <a:pt x="155" y="53"/>
                      <a:pt x="226" y="1"/>
                      <a:pt x="1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7" name="Google Shape;827;p35"/>
              <p:cNvSpPr/>
              <p:nvPr/>
            </p:nvSpPr>
            <p:spPr>
              <a:xfrm>
                <a:off x="982025" y="985025"/>
                <a:ext cx="38400" cy="102600"/>
              </a:xfrm>
              <a:custGeom>
                <a:rect b="b" l="l" r="r" t="t"/>
                <a:pathLst>
                  <a:path extrusionOk="0" h="4104" w="1536">
                    <a:moveTo>
                      <a:pt x="130" y="1054"/>
                    </a:moveTo>
                    <a:cubicBezTo>
                      <a:pt x="130" y="1055"/>
                      <a:pt x="131" y="1056"/>
                      <a:pt x="131" y="1058"/>
                    </a:cubicBezTo>
                    <a:lnTo>
                      <a:pt x="131" y="1058"/>
                    </a:lnTo>
                    <a:cubicBezTo>
                      <a:pt x="131" y="1056"/>
                      <a:pt x="130" y="1055"/>
                      <a:pt x="130" y="1054"/>
                    </a:cubicBezTo>
                    <a:close/>
                    <a:moveTo>
                      <a:pt x="413" y="1567"/>
                    </a:moveTo>
                    <a:lnTo>
                      <a:pt x="413" y="1567"/>
                    </a:lnTo>
                    <a:cubicBezTo>
                      <a:pt x="421" y="1585"/>
                      <a:pt x="429" y="1604"/>
                      <a:pt x="437" y="1623"/>
                    </a:cubicBezTo>
                    <a:cubicBezTo>
                      <a:pt x="428" y="1597"/>
                      <a:pt x="420" y="1579"/>
                      <a:pt x="413" y="1567"/>
                    </a:cubicBezTo>
                    <a:close/>
                    <a:moveTo>
                      <a:pt x="13" y="1"/>
                    </a:moveTo>
                    <a:lnTo>
                      <a:pt x="17" y="23"/>
                    </a:lnTo>
                    <a:cubicBezTo>
                      <a:pt x="10" y="23"/>
                      <a:pt x="7" y="30"/>
                      <a:pt x="0" y="46"/>
                    </a:cubicBezTo>
                    <a:cubicBezTo>
                      <a:pt x="17" y="211"/>
                      <a:pt x="7" y="340"/>
                      <a:pt x="20" y="447"/>
                    </a:cubicBezTo>
                    <a:cubicBezTo>
                      <a:pt x="24" y="435"/>
                      <a:pt x="28" y="429"/>
                      <a:pt x="32" y="429"/>
                    </a:cubicBezTo>
                    <a:cubicBezTo>
                      <a:pt x="67" y="429"/>
                      <a:pt x="86" y="818"/>
                      <a:pt x="120" y="934"/>
                    </a:cubicBezTo>
                    <a:lnTo>
                      <a:pt x="159" y="1083"/>
                    </a:lnTo>
                    <a:lnTo>
                      <a:pt x="172" y="1141"/>
                    </a:lnTo>
                    <a:cubicBezTo>
                      <a:pt x="171" y="1144"/>
                      <a:pt x="170" y="1145"/>
                      <a:pt x="169" y="1145"/>
                    </a:cubicBezTo>
                    <a:cubicBezTo>
                      <a:pt x="164" y="1145"/>
                      <a:pt x="154" y="1123"/>
                      <a:pt x="131" y="1058"/>
                    </a:cubicBezTo>
                    <a:lnTo>
                      <a:pt x="131" y="1058"/>
                    </a:lnTo>
                    <a:cubicBezTo>
                      <a:pt x="156" y="1129"/>
                      <a:pt x="199" y="1340"/>
                      <a:pt x="215" y="1340"/>
                    </a:cubicBezTo>
                    <a:cubicBezTo>
                      <a:pt x="216" y="1340"/>
                      <a:pt x="217" y="1340"/>
                      <a:pt x="217" y="1338"/>
                    </a:cubicBezTo>
                    <a:cubicBezTo>
                      <a:pt x="252" y="1522"/>
                      <a:pt x="314" y="1700"/>
                      <a:pt x="368" y="1881"/>
                    </a:cubicBezTo>
                    <a:cubicBezTo>
                      <a:pt x="372" y="1897"/>
                      <a:pt x="375" y="1916"/>
                      <a:pt x="375" y="1929"/>
                    </a:cubicBezTo>
                    <a:cubicBezTo>
                      <a:pt x="383" y="1941"/>
                      <a:pt x="386" y="1946"/>
                      <a:pt x="389" y="1946"/>
                    </a:cubicBezTo>
                    <a:cubicBezTo>
                      <a:pt x="390" y="1946"/>
                      <a:pt x="391" y="1946"/>
                      <a:pt x="392" y="1945"/>
                    </a:cubicBezTo>
                    <a:cubicBezTo>
                      <a:pt x="647" y="2720"/>
                      <a:pt x="1037" y="3453"/>
                      <a:pt x="1535" y="4103"/>
                    </a:cubicBezTo>
                    <a:cubicBezTo>
                      <a:pt x="1477" y="4009"/>
                      <a:pt x="1409" y="3905"/>
                      <a:pt x="1348" y="3805"/>
                    </a:cubicBezTo>
                    <a:lnTo>
                      <a:pt x="1348" y="3805"/>
                    </a:lnTo>
                    <a:cubicBezTo>
                      <a:pt x="1373" y="3829"/>
                      <a:pt x="1385" y="3838"/>
                      <a:pt x="1389" y="3838"/>
                    </a:cubicBezTo>
                    <a:cubicBezTo>
                      <a:pt x="1405" y="3838"/>
                      <a:pt x="1259" y="3659"/>
                      <a:pt x="1290" y="3659"/>
                    </a:cubicBezTo>
                    <a:cubicBezTo>
                      <a:pt x="1291" y="3659"/>
                      <a:pt x="1293" y="3660"/>
                      <a:pt x="1296" y="3660"/>
                    </a:cubicBezTo>
                    <a:cubicBezTo>
                      <a:pt x="1354" y="3722"/>
                      <a:pt x="1422" y="3822"/>
                      <a:pt x="1458" y="3886"/>
                    </a:cubicBezTo>
                    <a:cubicBezTo>
                      <a:pt x="1460" y="3887"/>
                      <a:pt x="1461" y="3887"/>
                      <a:pt x="1463" y="3887"/>
                    </a:cubicBezTo>
                    <a:cubicBezTo>
                      <a:pt x="1483" y="3887"/>
                      <a:pt x="1443" y="3805"/>
                      <a:pt x="1464" y="3802"/>
                    </a:cubicBezTo>
                    <a:cubicBezTo>
                      <a:pt x="1303" y="3547"/>
                      <a:pt x="1218" y="3544"/>
                      <a:pt x="1070" y="3282"/>
                    </a:cubicBezTo>
                    <a:cubicBezTo>
                      <a:pt x="1082" y="3282"/>
                      <a:pt x="1102" y="3297"/>
                      <a:pt x="1110" y="3297"/>
                    </a:cubicBezTo>
                    <a:cubicBezTo>
                      <a:pt x="1119" y="3297"/>
                      <a:pt x="1111" y="3277"/>
                      <a:pt x="1054" y="3188"/>
                    </a:cubicBezTo>
                    <a:lnTo>
                      <a:pt x="1054" y="3188"/>
                    </a:lnTo>
                    <a:lnTo>
                      <a:pt x="1085" y="3227"/>
                    </a:lnTo>
                    <a:cubicBezTo>
                      <a:pt x="911" y="2966"/>
                      <a:pt x="1015" y="2991"/>
                      <a:pt x="869" y="2843"/>
                    </a:cubicBezTo>
                    <a:lnTo>
                      <a:pt x="902" y="2833"/>
                    </a:lnTo>
                    <a:cubicBezTo>
                      <a:pt x="808" y="2720"/>
                      <a:pt x="702" y="2465"/>
                      <a:pt x="644" y="2323"/>
                    </a:cubicBezTo>
                    <a:lnTo>
                      <a:pt x="644" y="2323"/>
                    </a:lnTo>
                    <a:lnTo>
                      <a:pt x="653" y="2329"/>
                    </a:lnTo>
                    <a:cubicBezTo>
                      <a:pt x="453" y="1939"/>
                      <a:pt x="556" y="2103"/>
                      <a:pt x="392" y="1642"/>
                    </a:cubicBezTo>
                    <a:lnTo>
                      <a:pt x="392" y="1642"/>
                    </a:lnTo>
                    <a:lnTo>
                      <a:pt x="492" y="1848"/>
                    </a:lnTo>
                    <a:cubicBezTo>
                      <a:pt x="456" y="1684"/>
                      <a:pt x="407" y="1657"/>
                      <a:pt x="375" y="1538"/>
                    </a:cubicBezTo>
                    <a:lnTo>
                      <a:pt x="375" y="1538"/>
                    </a:lnTo>
                    <a:cubicBezTo>
                      <a:pt x="377" y="1540"/>
                      <a:pt x="379" y="1540"/>
                      <a:pt x="381" y="1540"/>
                    </a:cubicBezTo>
                    <a:cubicBezTo>
                      <a:pt x="382" y="1540"/>
                      <a:pt x="384" y="1540"/>
                      <a:pt x="386" y="1540"/>
                    </a:cubicBezTo>
                    <a:cubicBezTo>
                      <a:pt x="392" y="1540"/>
                      <a:pt x="400" y="1543"/>
                      <a:pt x="413" y="1567"/>
                    </a:cubicBezTo>
                    <a:lnTo>
                      <a:pt x="413" y="1567"/>
                    </a:lnTo>
                    <a:cubicBezTo>
                      <a:pt x="347" y="1400"/>
                      <a:pt x="304" y="1229"/>
                      <a:pt x="246" y="1061"/>
                    </a:cubicBezTo>
                    <a:cubicBezTo>
                      <a:pt x="230" y="1022"/>
                      <a:pt x="222" y="1008"/>
                      <a:pt x="219" y="1008"/>
                    </a:cubicBezTo>
                    <a:cubicBezTo>
                      <a:pt x="209" y="1008"/>
                      <a:pt x="227" y="1099"/>
                      <a:pt x="220" y="1115"/>
                    </a:cubicBezTo>
                    <a:cubicBezTo>
                      <a:pt x="188" y="1070"/>
                      <a:pt x="146" y="812"/>
                      <a:pt x="168" y="795"/>
                    </a:cubicBezTo>
                    <a:lnTo>
                      <a:pt x="168" y="795"/>
                    </a:lnTo>
                    <a:cubicBezTo>
                      <a:pt x="179" y="820"/>
                      <a:pt x="198" y="905"/>
                      <a:pt x="205" y="905"/>
                    </a:cubicBezTo>
                    <a:cubicBezTo>
                      <a:pt x="207" y="905"/>
                      <a:pt x="208" y="897"/>
                      <a:pt x="207" y="876"/>
                    </a:cubicBezTo>
                    <a:lnTo>
                      <a:pt x="133" y="682"/>
                    </a:lnTo>
                    <a:cubicBezTo>
                      <a:pt x="132" y="623"/>
                      <a:pt x="136" y="599"/>
                      <a:pt x="142" y="599"/>
                    </a:cubicBezTo>
                    <a:cubicBezTo>
                      <a:pt x="165" y="599"/>
                      <a:pt x="225" y="906"/>
                      <a:pt x="268" y="1002"/>
                    </a:cubicBezTo>
                    <a:cubicBezTo>
                      <a:pt x="217" y="734"/>
                      <a:pt x="188" y="657"/>
                      <a:pt x="146" y="366"/>
                    </a:cubicBezTo>
                    <a:lnTo>
                      <a:pt x="146" y="366"/>
                    </a:lnTo>
                    <a:cubicBezTo>
                      <a:pt x="152" y="453"/>
                      <a:pt x="149" y="508"/>
                      <a:pt x="143" y="557"/>
                    </a:cubicBezTo>
                    <a:cubicBezTo>
                      <a:pt x="142" y="557"/>
                      <a:pt x="142" y="557"/>
                      <a:pt x="141" y="557"/>
                    </a:cubicBezTo>
                    <a:cubicBezTo>
                      <a:pt x="115" y="557"/>
                      <a:pt x="78" y="293"/>
                      <a:pt x="72" y="101"/>
                    </a:cubicBezTo>
                    <a:cubicBezTo>
                      <a:pt x="68" y="150"/>
                      <a:pt x="63" y="169"/>
                      <a:pt x="58" y="169"/>
                    </a:cubicBezTo>
                    <a:cubicBezTo>
                      <a:pt x="49" y="169"/>
                      <a:pt x="38" y="121"/>
                      <a:pt x="27" y="65"/>
                    </a:cubicBezTo>
                    <a:cubicBezTo>
                      <a:pt x="27" y="49"/>
                      <a:pt x="24" y="40"/>
                      <a:pt x="20" y="33"/>
                    </a:cubicBezTo>
                    <a:lnTo>
                      <a:pt x="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8" name="Google Shape;828;p35"/>
              <p:cNvSpPr/>
              <p:nvPr/>
            </p:nvSpPr>
            <p:spPr>
              <a:xfrm>
                <a:off x="1020400" y="1087600"/>
                <a:ext cx="2675" cy="3300"/>
              </a:xfrm>
              <a:custGeom>
                <a:rect b="b" l="l" r="r" t="t"/>
                <a:pathLst>
                  <a:path extrusionOk="0" h="132" w="107">
                    <a:moveTo>
                      <a:pt x="0" y="0"/>
                    </a:moveTo>
                    <a:lnTo>
                      <a:pt x="0" y="0"/>
                    </a:lnTo>
                    <a:cubicBezTo>
                      <a:pt x="29" y="45"/>
                      <a:pt x="64" y="87"/>
                      <a:pt x="106" y="132"/>
                    </a:cubicBezTo>
                    <a:cubicBezTo>
                      <a:pt x="68" y="90"/>
                      <a:pt x="32" y="4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9" name="Google Shape;829;p35"/>
              <p:cNvSpPr/>
              <p:nvPr/>
            </p:nvSpPr>
            <p:spPr>
              <a:xfrm>
                <a:off x="1046775" y="1111725"/>
                <a:ext cx="1500" cy="1325"/>
              </a:xfrm>
              <a:custGeom>
                <a:rect b="b" l="l" r="r" t="t"/>
                <a:pathLst>
                  <a:path extrusionOk="0" h="53" w="60">
                    <a:moveTo>
                      <a:pt x="1" y="0"/>
                    </a:moveTo>
                    <a:lnTo>
                      <a:pt x="44" y="38"/>
                    </a:lnTo>
                    <a:lnTo>
                      <a:pt x="44" y="38"/>
                    </a:lnTo>
                    <a:cubicBezTo>
                      <a:pt x="26" y="23"/>
                      <a:pt x="14" y="11"/>
                      <a:pt x="1" y="0"/>
                    </a:cubicBezTo>
                    <a:close/>
                    <a:moveTo>
                      <a:pt x="44" y="38"/>
                    </a:moveTo>
                    <a:cubicBezTo>
                      <a:pt x="48" y="43"/>
                      <a:pt x="54" y="47"/>
                      <a:pt x="59" y="52"/>
                    </a:cubicBezTo>
                    <a:lnTo>
                      <a:pt x="44" y="38"/>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30" name="Google Shape;830;p35"/>
              <p:cNvSpPr/>
              <p:nvPr/>
            </p:nvSpPr>
            <p:spPr>
              <a:xfrm>
                <a:off x="1018900" y="1084375"/>
                <a:ext cx="46450" cy="44450"/>
              </a:xfrm>
              <a:custGeom>
                <a:rect b="b" l="l" r="r" t="t"/>
                <a:pathLst>
                  <a:path extrusionOk="0" h="1778" w="1858">
                    <a:moveTo>
                      <a:pt x="4" y="1"/>
                    </a:moveTo>
                    <a:cubicBezTo>
                      <a:pt x="0" y="1"/>
                      <a:pt x="0" y="6"/>
                      <a:pt x="5" y="19"/>
                    </a:cubicBezTo>
                    <a:cubicBezTo>
                      <a:pt x="50" y="74"/>
                      <a:pt x="92" y="132"/>
                      <a:pt x="144" y="183"/>
                    </a:cubicBezTo>
                    <a:lnTo>
                      <a:pt x="121" y="177"/>
                    </a:lnTo>
                    <a:lnTo>
                      <a:pt x="121" y="177"/>
                    </a:lnTo>
                    <a:lnTo>
                      <a:pt x="293" y="374"/>
                    </a:lnTo>
                    <a:cubicBezTo>
                      <a:pt x="273" y="323"/>
                      <a:pt x="250" y="290"/>
                      <a:pt x="273" y="284"/>
                    </a:cubicBezTo>
                    <a:lnTo>
                      <a:pt x="273" y="284"/>
                    </a:lnTo>
                    <a:cubicBezTo>
                      <a:pt x="493" y="559"/>
                      <a:pt x="324" y="387"/>
                      <a:pt x="470" y="600"/>
                    </a:cubicBezTo>
                    <a:lnTo>
                      <a:pt x="745" y="878"/>
                    </a:lnTo>
                    <a:lnTo>
                      <a:pt x="719" y="859"/>
                    </a:lnTo>
                    <a:lnTo>
                      <a:pt x="719" y="859"/>
                    </a:lnTo>
                    <a:cubicBezTo>
                      <a:pt x="741" y="881"/>
                      <a:pt x="754" y="891"/>
                      <a:pt x="764" y="897"/>
                    </a:cubicBezTo>
                    <a:cubicBezTo>
                      <a:pt x="1074" y="1204"/>
                      <a:pt x="1410" y="1486"/>
                      <a:pt x="1762" y="1741"/>
                    </a:cubicBezTo>
                    <a:cubicBezTo>
                      <a:pt x="1806" y="1767"/>
                      <a:pt x="1827" y="1777"/>
                      <a:pt x="1835" y="1777"/>
                    </a:cubicBezTo>
                    <a:cubicBezTo>
                      <a:pt x="1857" y="1777"/>
                      <a:pt x="1764" y="1693"/>
                      <a:pt x="1795" y="1693"/>
                    </a:cubicBezTo>
                    <a:cubicBezTo>
                      <a:pt x="1803" y="1693"/>
                      <a:pt x="1816" y="1697"/>
                      <a:pt x="1839" y="1708"/>
                    </a:cubicBezTo>
                    <a:cubicBezTo>
                      <a:pt x="1633" y="1565"/>
                      <a:pt x="1366" y="1314"/>
                      <a:pt x="1289" y="1289"/>
                    </a:cubicBezTo>
                    <a:lnTo>
                      <a:pt x="1289" y="1289"/>
                    </a:lnTo>
                    <a:cubicBezTo>
                      <a:pt x="1293" y="1287"/>
                      <a:pt x="1291" y="1278"/>
                      <a:pt x="1268" y="1253"/>
                    </a:cubicBezTo>
                    <a:lnTo>
                      <a:pt x="1129" y="1172"/>
                    </a:lnTo>
                    <a:lnTo>
                      <a:pt x="1129" y="1172"/>
                    </a:lnTo>
                    <a:lnTo>
                      <a:pt x="1232" y="1282"/>
                    </a:lnTo>
                    <a:cubicBezTo>
                      <a:pt x="1090" y="1204"/>
                      <a:pt x="715" y="842"/>
                      <a:pt x="673" y="755"/>
                    </a:cubicBezTo>
                    <a:lnTo>
                      <a:pt x="673" y="755"/>
                    </a:lnTo>
                    <a:cubicBezTo>
                      <a:pt x="886" y="955"/>
                      <a:pt x="806" y="830"/>
                      <a:pt x="1093" y="1121"/>
                    </a:cubicBezTo>
                    <a:cubicBezTo>
                      <a:pt x="1089" y="1107"/>
                      <a:pt x="1065" y="1071"/>
                      <a:pt x="1077" y="1071"/>
                    </a:cubicBezTo>
                    <a:cubicBezTo>
                      <a:pt x="1082" y="1071"/>
                      <a:pt x="1094" y="1077"/>
                      <a:pt x="1116" y="1094"/>
                    </a:cubicBezTo>
                    <a:cubicBezTo>
                      <a:pt x="751" y="784"/>
                      <a:pt x="479" y="452"/>
                      <a:pt x="141" y="83"/>
                    </a:cubicBezTo>
                    <a:lnTo>
                      <a:pt x="141" y="83"/>
                    </a:lnTo>
                    <a:cubicBezTo>
                      <a:pt x="194" y="167"/>
                      <a:pt x="209" y="197"/>
                      <a:pt x="203" y="197"/>
                    </a:cubicBezTo>
                    <a:cubicBezTo>
                      <a:pt x="186" y="197"/>
                      <a:pt x="28" y="1"/>
                      <a:pt x="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31" name="Google Shape;831;p35"/>
              <p:cNvSpPr/>
              <p:nvPr/>
            </p:nvSpPr>
            <p:spPr>
              <a:xfrm>
                <a:off x="1007800" y="1025725"/>
                <a:ext cx="1375" cy="3500"/>
              </a:xfrm>
              <a:custGeom>
                <a:rect b="b" l="l" r="r" t="t"/>
                <a:pathLst>
                  <a:path extrusionOk="0" h="140" w="55">
                    <a:moveTo>
                      <a:pt x="0" y="1"/>
                    </a:moveTo>
                    <a:lnTo>
                      <a:pt x="0" y="17"/>
                    </a:lnTo>
                    <a:lnTo>
                      <a:pt x="54" y="139"/>
                    </a:lnTo>
                    <a:lnTo>
                      <a:pt x="54" y="126"/>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32" name="Google Shape;832;p35"/>
              <p:cNvSpPr/>
              <p:nvPr/>
            </p:nvSpPr>
            <p:spPr>
              <a:xfrm>
                <a:off x="1014250" y="1044700"/>
                <a:ext cx="1225" cy="1725"/>
              </a:xfrm>
              <a:custGeom>
                <a:rect b="b" l="l" r="r" t="t"/>
                <a:pathLst>
                  <a:path extrusionOk="0" h="69" w="49">
                    <a:moveTo>
                      <a:pt x="0" y="1"/>
                    </a:moveTo>
                    <a:lnTo>
                      <a:pt x="0" y="1"/>
                    </a:lnTo>
                    <a:cubicBezTo>
                      <a:pt x="17" y="30"/>
                      <a:pt x="33" y="49"/>
                      <a:pt x="48" y="69"/>
                    </a:cubicBezTo>
                    <a:cubicBezTo>
                      <a:pt x="29" y="39"/>
                      <a:pt x="10" y="1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33" name="Google Shape;833;p35"/>
              <p:cNvSpPr/>
              <p:nvPr/>
            </p:nvSpPr>
            <p:spPr>
              <a:xfrm>
                <a:off x="1015450" y="1046400"/>
                <a:ext cx="14175" cy="18775"/>
              </a:xfrm>
              <a:custGeom>
                <a:rect b="b" l="l" r="r" t="t"/>
                <a:pathLst>
                  <a:path extrusionOk="0" h="751" w="567">
                    <a:moveTo>
                      <a:pt x="0" y="1"/>
                    </a:moveTo>
                    <a:lnTo>
                      <a:pt x="0" y="1"/>
                    </a:lnTo>
                    <a:cubicBezTo>
                      <a:pt x="94" y="165"/>
                      <a:pt x="246" y="533"/>
                      <a:pt x="414" y="711"/>
                    </a:cubicBezTo>
                    <a:cubicBezTo>
                      <a:pt x="447" y="740"/>
                      <a:pt x="469" y="751"/>
                      <a:pt x="485" y="751"/>
                    </a:cubicBezTo>
                    <a:cubicBezTo>
                      <a:pt x="522" y="751"/>
                      <a:pt x="533" y="699"/>
                      <a:pt x="566" y="679"/>
                    </a:cubicBezTo>
                    <a:cubicBezTo>
                      <a:pt x="566" y="656"/>
                      <a:pt x="402" y="375"/>
                      <a:pt x="361" y="375"/>
                    </a:cubicBezTo>
                    <a:cubicBezTo>
                      <a:pt x="360" y="375"/>
                      <a:pt x="360" y="375"/>
                      <a:pt x="359" y="375"/>
                    </a:cubicBezTo>
                    <a:cubicBezTo>
                      <a:pt x="372" y="405"/>
                      <a:pt x="373" y="415"/>
                      <a:pt x="369" y="415"/>
                    </a:cubicBezTo>
                    <a:cubicBezTo>
                      <a:pt x="359" y="415"/>
                      <a:pt x="316" y="356"/>
                      <a:pt x="310" y="356"/>
                    </a:cubicBezTo>
                    <a:lnTo>
                      <a:pt x="310" y="356"/>
                    </a:lnTo>
                    <a:cubicBezTo>
                      <a:pt x="306" y="356"/>
                      <a:pt x="317" y="380"/>
                      <a:pt x="362" y="459"/>
                    </a:cubicBezTo>
                    <a:cubicBezTo>
                      <a:pt x="362" y="463"/>
                      <a:pt x="359" y="465"/>
                      <a:pt x="355" y="465"/>
                    </a:cubicBezTo>
                    <a:cubicBezTo>
                      <a:pt x="330" y="465"/>
                      <a:pt x="246" y="374"/>
                      <a:pt x="204" y="259"/>
                    </a:cubicBezTo>
                    <a:cubicBezTo>
                      <a:pt x="223" y="259"/>
                      <a:pt x="254" y="320"/>
                      <a:pt x="262" y="320"/>
                    </a:cubicBezTo>
                    <a:cubicBezTo>
                      <a:pt x="265" y="320"/>
                      <a:pt x="265" y="312"/>
                      <a:pt x="259" y="288"/>
                    </a:cubicBezTo>
                    <a:cubicBezTo>
                      <a:pt x="216" y="238"/>
                      <a:pt x="202" y="204"/>
                      <a:pt x="192" y="204"/>
                    </a:cubicBezTo>
                    <a:cubicBezTo>
                      <a:pt x="188" y="204"/>
                      <a:pt x="185" y="210"/>
                      <a:pt x="182" y="223"/>
                    </a:cubicBezTo>
                    <a:cubicBezTo>
                      <a:pt x="94" y="94"/>
                      <a:pt x="66" y="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34" name="Google Shape;834;p35"/>
              <p:cNvSpPr/>
              <p:nvPr/>
            </p:nvSpPr>
            <p:spPr>
              <a:xfrm>
                <a:off x="1020875" y="1046650"/>
                <a:ext cx="1950" cy="3000"/>
              </a:xfrm>
              <a:custGeom>
                <a:rect b="b" l="l" r="r" t="t"/>
                <a:pathLst>
                  <a:path extrusionOk="0" h="120" w="78">
                    <a:moveTo>
                      <a:pt x="10" y="0"/>
                    </a:moveTo>
                    <a:lnTo>
                      <a:pt x="10" y="0"/>
                    </a:lnTo>
                    <a:cubicBezTo>
                      <a:pt x="0" y="20"/>
                      <a:pt x="52" y="68"/>
                      <a:pt x="78" y="120"/>
                    </a:cubicBezTo>
                    <a:cubicBezTo>
                      <a:pt x="49" y="55"/>
                      <a:pt x="35" y="36"/>
                      <a:pt x="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35" name="Google Shape;835;p35"/>
              <p:cNvSpPr/>
              <p:nvPr/>
            </p:nvSpPr>
            <p:spPr>
              <a:xfrm>
                <a:off x="1037425" y="1088550"/>
                <a:ext cx="3750" cy="3950"/>
              </a:xfrm>
              <a:custGeom>
                <a:rect b="b" l="l" r="r" t="t"/>
                <a:pathLst>
                  <a:path extrusionOk="0" h="158" w="150">
                    <a:moveTo>
                      <a:pt x="0" y="1"/>
                    </a:moveTo>
                    <a:cubicBezTo>
                      <a:pt x="32" y="40"/>
                      <a:pt x="36" y="59"/>
                      <a:pt x="42" y="81"/>
                    </a:cubicBezTo>
                    <a:cubicBezTo>
                      <a:pt x="54" y="89"/>
                      <a:pt x="132" y="158"/>
                      <a:pt x="147" y="158"/>
                    </a:cubicBezTo>
                    <a:cubicBezTo>
                      <a:pt x="149" y="158"/>
                      <a:pt x="150" y="156"/>
                      <a:pt x="149" y="152"/>
                    </a:cubicBezTo>
                    <a:cubicBezTo>
                      <a:pt x="94" y="104"/>
                      <a:pt x="49" y="52"/>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36" name="Google Shape;836;p35"/>
              <p:cNvSpPr/>
              <p:nvPr/>
            </p:nvSpPr>
            <p:spPr>
              <a:xfrm>
                <a:off x="1035900" y="1086850"/>
                <a:ext cx="1550" cy="1725"/>
              </a:xfrm>
              <a:custGeom>
                <a:rect b="b" l="l" r="r" t="t"/>
                <a:pathLst>
                  <a:path extrusionOk="0" h="69" w="62">
                    <a:moveTo>
                      <a:pt x="0" y="1"/>
                    </a:moveTo>
                    <a:lnTo>
                      <a:pt x="61" y="69"/>
                    </a:lnTo>
                    <a:cubicBezTo>
                      <a:pt x="48" y="53"/>
                      <a:pt x="29" y="3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37" name="Google Shape;837;p35"/>
              <p:cNvSpPr/>
              <p:nvPr/>
            </p:nvSpPr>
            <p:spPr>
              <a:xfrm>
                <a:off x="1038325" y="1090575"/>
                <a:ext cx="250" cy="325"/>
              </a:xfrm>
              <a:custGeom>
                <a:rect b="b" l="l" r="r" t="t"/>
                <a:pathLst>
                  <a:path extrusionOk="0" h="13" w="10">
                    <a:moveTo>
                      <a:pt x="6" y="0"/>
                    </a:moveTo>
                    <a:cubicBezTo>
                      <a:pt x="3" y="0"/>
                      <a:pt x="0" y="0"/>
                      <a:pt x="9" y="13"/>
                    </a:cubicBezTo>
                    <a:lnTo>
                      <a:pt x="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38" name="Google Shape;838;p35"/>
              <p:cNvSpPr/>
              <p:nvPr/>
            </p:nvSpPr>
            <p:spPr>
              <a:xfrm>
                <a:off x="1016025" y="867875"/>
                <a:ext cx="151750" cy="142700"/>
              </a:xfrm>
              <a:custGeom>
                <a:rect b="b" l="l" r="r" t="t"/>
                <a:pathLst>
                  <a:path extrusionOk="0" h="5708" w="6070">
                    <a:moveTo>
                      <a:pt x="1" y="0"/>
                    </a:moveTo>
                    <a:lnTo>
                      <a:pt x="1" y="5708"/>
                    </a:lnTo>
                    <a:lnTo>
                      <a:pt x="6069" y="5708"/>
                    </a:lnTo>
                    <a:lnTo>
                      <a:pt x="60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39" name="Google Shape;839;p35"/>
              <p:cNvSpPr/>
              <p:nvPr/>
            </p:nvSpPr>
            <p:spPr>
              <a:xfrm>
                <a:off x="1066900" y="866575"/>
                <a:ext cx="2125" cy="1150"/>
              </a:xfrm>
              <a:custGeom>
                <a:rect b="b" l="l" r="r" t="t"/>
                <a:pathLst>
                  <a:path extrusionOk="0" h="46" w="85">
                    <a:moveTo>
                      <a:pt x="78" y="0"/>
                    </a:moveTo>
                    <a:cubicBezTo>
                      <a:pt x="52" y="17"/>
                      <a:pt x="26" y="33"/>
                      <a:pt x="0" y="46"/>
                    </a:cubicBezTo>
                    <a:cubicBezTo>
                      <a:pt x="42" y="30"/>
                      <a:pt x="84" y="10"/>
                      <a:pt x="84" y="10"/>
                    </a:cubicBezTo>
                    <a:lnTo>
                      <a:pt x="7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0" name="Google Shape;840;p35"/>
              <p:cNvSpPr/>
              <p:nvPr/>
            </p:nvSpPr>
            <p:spPr>
              <a:xfrm>
                <a:off x="1066500" y="871250"/>
                <a:ext cx="650" cy="450"/>
              </a:xfrm>
              <a:custGeom>
                <a:rect b="b" l="l" r="r" t="t"/>
                <a:pathLst>
                  <a:path extrusionOk="0" h="18" w="26">
                    <a:moveTo>
                      <a:pt x="16" y="1"/>
                    </a:moveTo>
                    <a:lnTo>
                      <a:pt x="0" y="17"/>
                    </a:lnTo>
                    <a:lnTo>
                      <a:pt x="0" y="17"/>
                    </a:lnTo>
                    <a:lnTo>
                      <a:pt x="26" y="7"/>
                    </a:lnTo>
                    <a:cubicBezTo>
                      <a:pt x="20" y="4"/>
                      <a:pt x="20" y="4"/>
                      <a:pt x="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1" name="Google Shape;841;p35"/>
              <p:cNvSpPr/>
              <p:nvPr/>
            </p:nvSpPr>
            <p:spPr>
              <a:xfrm>
                <a:off x="1064375" y="859000"/>
                <a:ext cx="10125" cy="8825"/>
              </a:xfrm>
              <a:custGeom>
                <a:rect b="b" l="l" r="r" t="t"/>
                <a:pathLst>
                  <a:path extrusionOk="0" h="353" w="405">
                    <a:moveTo>
                      <a:pt x="385" y="0"/>
                    </a:moveTo>
                    <a:lnTo>
                      <a:pt x="224" y="48"/>
                    </a:lnTo>
                    <a:lnTo>
                      <a:pt x="237" y="48"/>
                    </a:lnTo>
                    <a:cubicBezTo>
                      <a:pt x="250" y="48"/>
                      <a:pt x="253" y="51"/>
                      <a:pt x="246" y="58"/>
                    </a:cubicBezTo>
                    <a:cubicBezTo>
                      <a:pt x="405" y="26"/>
                      <a:pt x="366" y="20"/>
                      <a:pt x="385" y="0"/>
                    </a:cubicBezTo>
                    <a:close/>
                    <a:moveTo>
                      <a:pt x="169" y="291"/>
                    </a:moveTo>
                    <a:cubicBezTo>
                      <a:pt x="111" y="310"/>
                      <a:pt x="56" y="330"/>
                      <a:pt x="1" y="352"/>
                    </a:cubicBezTo>
                    <a:cubicBezTo>
                      <a:pt x="43" y="346"/>
                      <a:pt x="101" y="330"/>
                      <a:pt x="179" y="303"/>
                    </a:cubicBezTo>
                    <a:cubicBezTo>
                      <a:pt x="175" y="300"/>
                      <a:pt x="172" y="294"/>
                      <a:pt x="169" y="29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2" name="Google Shape;842;p35"/>
              <p:cNvSpPr/>
              <p:nvPr/>
            </p:nvSpPr>
            <p:spPr>
              <a:xfrm>
                <a:off x="1059450" y="858425"/>
                <a:ext cx="15700" cy="9550"/>
              </a:xfrm>
              <a:custGeom>
                <a:rect b="b" l="l" r="r" t="t"/>
                <a:pathLst>
                  <a:path extrusionOk="0" h="382" w="628">
                    <a:moveTo>
                      <a:pt x="582" y="23"/>
                    </a:moveTo>
                    <a:cubicBezTo>
                      <a:pt x="563" y="43"/>
                      <a:pt x="602" y="49"/>
                      <a:pt x="443" y="81"/>
                    </a:cubicBezTo>
                    <a:cubicBezTo>
                      <a:pt x="450" y="74"/>
                      <a:pt x="447" y="71"/>
                      <a:pt x="434" y="71"/>
                    </a:cubicBezTo>
                    <a:lnTo>
                      <a:pt x="421" y="71"/>
                    </a:lnTo>
                    <a:lnTo>
                      <a:pt x="582" y="23"/>
                    </a:lnTo>
                    <a:close/>
                    <a:moveTo>
                      <a:pt x="573" y="1"/>
                    </a:moveTo>
                    <a:cubicBezTo>
                      <a:pt x="547" y="1"/>
                      <a:pt x="515" y="7"/>
                      <a:pt x="469" y="16"/>
                    </a:cubicBezTo>
                    <a:cubicBezTo>
                      <a:pt x="308" y="165"/>
                      <a:pt x="1" y="381"/>
                      <a:pt x="143" y="381"/>
                    </a:cubicBezTo>
                    <a:cubicBezTo>
                      <a:pt x="156" y="381"/>
                      <a:pt x="175" y="381"/>
                      <a:pt x="198" y="375"/>
                    </a:cubicBezTo>
                    <a:cubicBezTo>
                      <a:pt x="253" y="353"/>
                      <a:pt x="308" y="333"/>
                      <a:pt x="366" y="314"/>
                    </a:cubicBezTo>
                    <a:cubicBezTo>
                      <a:pt x="340" y="284"/>
                      <a:pt x="305" y="262"/>
                      <a:pt x="330" y="210"/>
                    </a:cubicBezTo>
                    <a:cubicBezTo>
                      <a:pt x="379" y="191"/>
                      <a:pt x="476" y="156"/>
                      <a:pt x="527" y="139"/>
                    </a:cubicBezTo>
                    <a:cubicBezTo>
                      <a:pt x="573" y="104"/>
                      <a:pt x="515" y="98"/>
                      <a:pt x="508" y="74"/>
                    </a:cubicBezTo>
                    <a:cubicBezTo>
                      <a:pt x="563" y="59"/>
                      <a:pt x="615" y="46"/>
                      <a:pt x="612" y="32"/>
                    </a:cubicBezTo>
                    <a:cubicBezTo>
                      <a:pt x="628" y="13"/>
                      <a:pt x="612" y="1"/>
                      <a:pt x="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3" name="Google Shape;843;p35"/>
              <p:cNvSpPr/>
              <p:nvPr/>
            </p:nvSpPr>
            <p:spPr>
              <a:xfrm>
                <a:off x="1061325" y="867875"/>
                <a:ext cx="6325" cy="5200"/>
              </a:xfrm>
              <a:custGeom>
                <a:rect b="b" l="l" r="r" t="t"/>
                <a:pathLst>
                  <a:path extrusionOk="0" h="208" w="253">
                    <a:moveTo>
                      <a:pt x="217" y="0"/>
                    </a:moveTo>
                    <a:cubicBezTo>
                      <a:pt x="103" y="75"/>
                      <a:pt x="45" y="136"/>
                      <a:pt x="0" y="207"/>
                    </a:cubicBezTo>
                    <a:cubicBezTo>
                      <a:pt x="72" y="165"/>
                      <a:pt x="142" y="123"/>
                      <a:pt x="217" y="84"/>
                    </a:cubicBezTo>
                    <a:cubicBezTo>
                      <a:pt x="230" y="52"/>
                      <a:pt x="252" y="13"/>
                      <a:pt x="2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4" name="Google Shape;844;p35"/>
              <p:cNvSpPr/>
              <p:nvPr/>
            </p:nvSpPr>
            <p:spPr>
              <a:xfrm>
                <a:off x="1079000" y="862300"/>
                <a:ext cx="29750" cy="6000"/>
              </a:xfrm>
              <a:custGeom>
                <a:rect b="b" l="l" r="r" t="t"/>
                <a:pathLst>
                  <a:path extrusionOk="0" h="240" w="1190">
                    <a:moveTo>
                      <a:pt x="530" y="84"/>
                    </a:moveTo>
                    <a:cubicBezTo>
                      <a:pt x="530" y="88"/>
                      <a:pt x="527" y="94"/>
                      <a:pt x="505" y="94"/>
                    </a:cubicBezTo>
                    <a:cubicBezTo>
                      <a:pt x="498" y="94"/>
                      <a:pt x="495" y="94"/>
                      <a:pt x="485" y="91"/>
                    </a:cubicBezTo>
                    <a:lnTo>
                      <a:pt x="530" y="84"/>
                    </a:lnTo>
                    <a:close/>
                    <a:moveTo>
                      <a:pt x="1189" y="1"/>
                    </a:moveTo>
                    <a:lnTo>
                      <a:pt x="1189" y="1"/>
                    </a:lnTo>
                    <a:cubicBezTo>
                      <a:pt x="937" y="10"/>
                      <a:pt x="766" y="59"/>
                      <a:pt x="530" y="84"/>
                    </a:cubicBezTo>
                    <a:cubicBezTo>
                      <a:pt x="530" y="78"/>
                      <a:pt x="524" y="68"/>
                      <a:pt x="544" y="62"/>
                    </a:cubicBezTo>
                    <a:lnTo>
                      <a:pt x="544" y="62"/>
                    </a:lnTo>
                    <a:cubicBezTo>
                      <a:pt x="395" y="104"/>
                      <a:pt x="223" y="152"/>
                      <a:pt x="55" y="191"/>
                    </a:cubicBezTo>
                    <a:lnTo>
                      <a:pt x="1" y="239"/>
                    </a:lnTo>
                    <a:cubicBezTo>
                      <a:pt x="210" y="195"/>
                      <a:pt x="414" y="139"/>
                      <a:pt x="617" y="104"/>
                    </a:cubicBezTo>
                    <a:cubicBezTo>
                      <a:pt x="818" y="78"/>
                      <a:pt x="1012" y="33"/>
                      <a:pt x="11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5" name="Google Shape;845;p35"/>
              <p:cNvSpPr/>
              <p:nvPr/>
            </p:nvSpPr>
            <p:spPr>
              <a:xfrm>
                <a:off x="1077550" y="870050"/>
                <a:ext cx="1075" cy="275"/>
              </a:xfrm>
              <a:custGeom>
                <a:rect b="b" l="l" r="r" t="t"/>
                <a:pathLst>
                  <a:path extrusionOk="0" h="11" w="43">
                    <a:moveTo>
                      <a:pt x="43" y="1"/>
                    </a:moveTo>
                    <a:lnTo>
                      <a:pt x="1" y="10"/>
                    </a:lnTo>
                    <a:lnTo>
                      <a:pt x="20" y="10"/>
                    </a:lnTo>
                    <a:cubicBezTo>
                      <a:pt x="43" y="10"/>
                      <a:pt x="43" y="7"/>
                      <a:pt x="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6" name="Google Shape;846;p35"/>
              <p:cNvSpPr/>
              <p:nvPr/>
            </p:nvSpPr>
            <p:spPr>
              <a:xfrm>
                <a:off x="1102575" y="947175"/>
                <a:ext cx="22575" cy="24550"/>
              </a:xfrm>
              <a:custGeom>
                <a:rect b="b" l="l" r="r" t="t"/>
                <a:pathLst>
                  <a:path extrusionOk="0" h="982" w="903">
                    <a:moveTo>
                      <a:pt x="902" y="0"/>
                    </a:moveTo>
                    <a:lnTo>
                      <a:pt x="443" y="427"/>
                    </a:lnTo>
                    <a:cubicBezTo>
                      <a:pt x="266" y="610"/>
                      <a:pt x="133" y="795"/>
                      <a:pt x="1" y="982"/>
                    </a:cubicBezTo>
                    <a:cubicBezTo>
                      <a:pt x="318" y="617"/>
                      <a:pt x="656" y="268"/>
                      <a:pt x="9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7" name="Google Shape;847;p35"/>
              <p:cNvSpPr/>
              <p:nvPr/>
            </p:nvSpPr>
            <p:spPr>
              <a:xfrm>
                <a:off x="1085400" y="978900"/>
                <a:ext cx="13800" cy="15700"/>
              </a:xfrm>
              <a:custGeom>
                <a:rect b="b" l="l" r="r" t="t"/>
                <a:pathLst>
                  <a:path extrusionOk="0" h="628" w="552">
                    <a:moveTo>
                      <a:pt x="552" y="0"/>
                    </a:moveTo>
                    <a:lnTo>
                      <a:pt x="552" y="0"/>
                    </a:lnTo>
                    <a:cubicBezTo>
                      <a:pt x="378" y="188"/>
                      <a:pt x="206" y="378"/>
                      <a:pt x="39" y="562"/>
                    </a:cubicBezTo>
                    <a:cubicBezTo>
                      <a:pt x="26" y="585"/>
                      <a:pt x="12" y="604"/>
                      <a:pt x="0" y="627"/>
                    </a:cubicBezTo>
                    <a:cubicBezTo>
                      <a:pt x="242" y="410"/>
                      <a:pt x="404" y="204"/>
                      <a:pt x="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8" name="Google Shape;848;p35"/>
              <p:cNvSpPr/>
              <p:nvPr/>
            </p:nvSpPr>
            <p:spPr>
              <a:xfrm>
                <a:off x="1090400" y="971700"/>
                <a:ext cx="12200" cy="15300"/>
              </a:xfrm>
              <a:custGeom>
                <a:rect b="b" l="l" r="r" t="t"/>
                <a:pathLst>
                  <a:path extrusionOk="0" h="612" w="488">
                    <a:moveTo>
                      <a:pt x="488" y="1"/>
                    </a:moveTo>
                    <a:lnTo>
                      <a:pt x="488" y="1"/>
                    </a:lnTo>
                    <a:cubicBezTo>
                      <a:pt x="310" y="204"/>
                      <a:pt x="139" y="415"/>
                      <a:pt x="0" y="611"/>
                    </a:cubicBezTo>
                    <a:cubicBezTo>
                      <a:pt x="204" y="401"/>
                      <a:pt x="346" y="201"/>
                      <a:pt x="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9" name="Google Shape;849;p35"/>
              <p:cNvSpPr/>
              <p:nvPr/>
            </p:nvSpPr>
            <p:spPr>
              <a:xfrm>
                <a:off x="1137300" y="888150"/>
                <a:ext cx="12950" cy="6875"/>
              </a:xfrm>
              <a:custGeom>
                <a:rect b="b" l="l" r="r" t="t"/>
                <a:pathLst>
                  <a:path extrusionOk="0" h="275" w="518">
                    <a:moveTo>
                      <a:pt x="107" y="0"/>
                    </a:moveTo>
                    <a:cubicBezTo>
                      <a:pt x="78" y="3"/>
                      <a:pt x="43" y="9"/>
                      <a:pt x="1" y="19"/>
                    </a:cubicBezTo>
                    <a:lnTo>
                      <a:pt x="23" y="29"/>
                    </a:lnTo>
                    <a:cubicBezTo>
                      <a:pt x="98" y="42"/>
                      <a:pt x="153" y="74"/>
                      <a:pt x="214" y="103"/>
                    </a:cubicBezTo>
                    <a:cubicBezTo>
                      <a:pt x="281" y="129"/>
                      <a:pt x="333" y="164"/>
                      <a:pt x="385" y="203"/>
                    </a:cubicBezTo>
                    <a:cubicBezTo>
                      <a:pt x="440" y="226"/>
                      <a:pt x="482" y="252"/>
                      <a:pt x="518" y="274"/>
                    </a:cubicBezTo>
                    <a:cubicBezTo>
                      <a:pt x="485" y="210"/>
                      <a:pt x="411" y="158"/>
                      <a:pt x="353" y="100"/>
                    </a:cubicBezTo>
                    <a:cubicBezTo>
                      <a:pt x="223" y="52"/>
                      <a:pt x="150" y="19"/>
                      <a:pt x="1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0" name="Google Shape;850;p35"/>
              <p:cNvSpPr/>
              <p:nvPr/>
            </p:nvSpPr>
            <p:spPr>
              <a:xfrm>
                <a:off x="1138025" y="887100"/>
                <a:ext cx="5200" cy="1075"/>
              </a:xfrm>
              <a:custGeom>
                <a:rect b="b" l="l" r="r" t="t"/>
                <a:pathLst>
                  <a:path extrusionOk="0" h="43" w="208">
                    <a:moveTo>
                      <a:pt x="72" y="0"/>
                    </a:moveTo>
                    <a:cubicBezTo>
                      <a:pt x="30" y="0"/>
                      <a:pt x="0" y="13"/>
                      <a:pt x="78" y="42"/>
                    </a:cubicBezTo>
                    <a:cubicBezTo>
                      <a:pt x="207" y="23"/>
                      <a:pt x="130" y="0"/>
                      <a:pt x="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1" name="Google Shape;851;p35"/>
              <p:cNvSpPr/>
              <p:nvPr/>
            </p:nvSpPr>
            <p:spPr>
              <a:xfrm>
                <a:off x="1169275" y="896850"/>
                <a:ext cx="850" cy="2600"/>
              </a:xfrm>
              <a:custGeom>
                <a:rect b="b" l="l" r="r" t="t"/>
                <a:pathLst>
                  <a:path extrusionOk="0" h="104" w="34">
                    <a:moveTo>
                      <a:pt x="1" y="1"/>
                    </a:moveTo>
                    <a:lnTo>
                      <a:pt x="1" y="1"/>
                    </a:lnTo>
                    <a:cubicBezTo>
                      <a:pt x="3" y="8"/>
                      <a:pt x="5" y="15"/>
                      <a:pt x="7" y="22"/>
                    </a:cubicBezTo>
                    <a:lnTo>
                      <a:pt x="7" y="22"/>
                    </a:lnTo>
                    <a:lnTo>
                      <a:pt x="1" y="1"/>
                    </a:lnTo>
                    <a:close/>
                    <a:moveTo>
                      <a:pt x="7" y="22"/>
                    </a:moveTo>
                    <a:lnTo>
                      <a:pt x="10" y="33"/>
                    </a:lnTo>
                    <a:cubicBezTo>
                      <a:pt x="15" y="49"/>
                      <a:pt x="21" y="65"/>
                      <a:pt x="27" y="83"/>
                    </a:cubicBezTo>
                    <a:lnTo>
                      <a:pt x="27" y="83"/>
                    </a:lnTo>
                    <a:cubicBezTo>
                      <a:pt x="20" y="62"/>
                      <a:pt x="13" y="43"/>
                      <a:pt x="7" y="22"/>
                    </a:cubicBezTo>
                    <a:close/>
                    <a:moveTo>
                      <a:pt x="27" y="83"/>
                    </a:moveTo>
                    <a:lnTo>
                      <a:pt x="27" y="83"/>
                    </a:lnTo>
                    <a:cubicBezTo>
                      <a:pt x="29" y="90"/>
                      <a:pt x="31" y="97"/>
                      <a:pt x="33" y="104"/>
                    </a:cubicBezTo>
                    <a:cubicBezTo>
                      <a:pt x="31" y="97"/>
                      <a:pt x="29" y="89"/>
                      <a:pt x="27" y="8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2" name="Google Shape;852;p35"/>
              <p:cNvSpPr/>
              <p:nvPr/>
            </p:nvSpPr>
            <p:spPr>
              <a:xfrm>
                <a:off x="1115575" y="922275"/>
                <a:ext cx="18700" cy="16750"/>
              </a:xfrm>
              <a:custGeom>
                <a:rect b="b" l="l" r="r" t="t"/>
                <a:pathLst>
                  <a:path extrusionOk="0" h="670" w="748">
                    <a:moveTo>
                      <a:pt x="747" y="1"/>
                    </a:moveTo>
                    <a:cubicBezTo>
                      <a:pt x="460" y="218"/>
                      <a:pt x="191" y="450"/>
                      <a:pt x="1" y="670"/>
                    </a:cubicBezTo>
                    <a:cubicBezTo>
                      <a:pt x="30" y="650"/>
                      <a:pt x="78" y="612"/>
                      <a:pt x="108" y="592"/>
                    </a:cubicBezTo>
                    <a:cubicBezTo>
                      <a:pt x="156" y="518"/>
                      <a:pt x="243" y="418"/>
                      <a:pt x="343" y="334"/>
                    </a:cubicBezTo>
                    <a:cubicBezTo>
                      <a:pt x="472" y="218"/>
                      <a:pt x="612" y="111"/>
                      <a:pt x="7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3" name="Google Shape;853;p35"/>
              <p:cNvSpPr/>
              <p:nvPr/>
            </p:nvSpPr>
            <p:spPr>
              <a:xfrm>
                <a:off x="995750" y="865300"/>
                <a:ext cx="175175" cy="163025"/>
              </a:xfrm>
              <a:custGeom>
                <a:rect b="b" l="l" r="r" t="t"/>
                <a:pathLst>
                  <a:path extrusionOk="0" h="6521" w="7007">
                    <a:moveTo>
                      <a:pt x="1602" y="588"/>
                    </a:moveTo>
                    <a:lnTo>
                      <a:pt x="1602" y="588"/>
                    </a:lnTo>
                    <a:cubicBezTo>
                      <a:pt x="1564" y="617"/>
                      <a:pt x="1525" y="643"/>
                      <a:pt x="1486" y="671"/>
                    </a:cubicBezTo>
                    <a:cubicBezTo>
                      <a:pt x="1480" y="678"/>
                      <a:pt x="1474" y="681"/>
                      <a:pt x="1464" y="688"/>
                    </a:cubicBezTo>
                    <a:cubicBezTo>
                      <a:pt x="1451" y="707"/>
                      <a:pt x="1428" y="730"/>
                      <a:pt x="1396" y="753"/>
                    </a:cubicBezTo>
                    <a:cubicBezTo>
                      <a:pt x="1393" y="759"/>
                      <a:pt x="1393" y="762"/>
                      <a:pt x="1396" y="762"/>
                    </a:cubicBezTo>
                    <a:cubicBezTo>
                      <a:pt x="1422" y="762"/>
                      <a:pt x="1567" y="633"/>
                      <a:pt x="1596" y="598"/>
                    </a:cubicBezTo>
                    <a:cubicBezTo>
                      <a:pt x="1599" y="594"/>
                      <a:pt x="1599" y="591"/>
                      <a:pt x="1602" y="588"/>
                    </a:cubicBezTo>
                    <a:close/>
                    <a:moveTo>
                      <a:pt x="1800" y="885"/>
                    </a:moveTo>
                    <a:cubicBezTo>
                      <a:pt x="1784" y="917"/>
                      <a:pt x="1761" y="956"/>
                      <a:pt x="1732" y="985"/>
                    </a:cubicBezTo>
                    <a:lnTo>
                      <a:pt x="1712" y="995"/>
                    </a:lnTo>
                    <a:cubicBezTo>
                      <a:pt x="1742" y="956"/>
                      <a:pt x="1774" y="917"/>
                      <a:pt x="1800" y="885"/>
                    </a:cubicBezTo>
                    <a:close/>
                    <a:moveTo>
                      <a:pt x="6231" y="1399"/>
                    </a:moveTo>
                    <a:lnTo>
                      <a:pt x="6231" y="1399"/>
                    </a:lnTo>
                    <a:cubicBezTo>
                      <a:pt x="6260" y="1440"/>
                      <a:pt x="6277" y="1470"/>
                      <a:pt x="6267" y="1512"/>
                    </a:cubicBezTo>
                    <a:cubicBezTo>
                      <a:pt x="6263" y="1531"/>
                      <a:pt x="6260" y="1557"/>
                      <a:pt x="6244" y="1573"/>
                    </a:cubicBezTo>
                    <a:cubicBezTo>
                      <a:pt x="6234" y="1582"/>
                      <a:pt x="6225" y="1586"/>
                      <a:pt x="6215" y="1595"/>
                    </a:cubicBezTo>
                    <a:lnTo>
                      <a:pt x="6202" y="1605"/>
                    </a:lnTo>
                    <a:lnTo>
                      <a:pt x="6122" y="1637"/>
                    </a:lnTo>
                    <a:cubicBezTo>
                      <a:pt x="6218" y="1595"/>
                      <a:pt x="6205" y="1589"/>
                      <a:pt x="6215" y="1573"/>
                    </a:cubicBezTo>
                    <a:cubicBezTo>
                      <a:pt x="6238" y="1492"/>
                      <a:pt x="6241" y="1476"/>
                      <a:pt x="6231" y="1399"/>
                    </a:cubicBezTo>
                    <a:close/>
                    <a:moveTo>
                      <a:pt x="6260" y="1330"/>
                    </a:moveTo>
                    <a:lnTo>
                      <a:pt x="6260" y="1330"/>
                    </a:lnTo>
                    <a:cubicBezTo>
                      <a:pt x="6312" y="1399"/>
                      <a:pt x="6318" y="1424"/>
                      <a:pt x="6331" y="1470"/>
                    </a:cubicBezTo>
                    <a:cubicBezTo>
                      <a:pt x="6344" y="1534"/>
                      <a:pt x="6312" y="1618"/>
                      <a:pt x="6238" y="1657"/>
                    </a:cubicBezTo>
                    <a:cubicBezTo>
                      <a:pt x="6253" y="1637"/>
                      <a:pt x="6270" y="1628"/>
                      <a:pt x="6277" y="1605"/>
                    </a:cubicBezTo>
                    <a:cubicBezTo>
                      <a:pt x="6280" y="1592"/>
                      <a:pt x="6283" y="1582"/>
                      <a:pt x="6286" y="1573"/>
                    </a:cubicBezTo>
                    <a:cubicBezTo>
                      <a:pt x="6296" y="1485"/>
                      <a:pt x="6315" y="1463"/>
                      <a:pt x="6260" y="1330"/>
                    </a:cubicBezTo>
                    <a:close/>
                    <a:moveTo>
                      <a:pt x="1812" y="811"/>
                    </a:moveTo>
                    <a:cubicBezTo>
                      <a:pt x="1816" y="814"/>
                      <a:pt x="1816" y="817"/>
                      <a:pt x="1816" y="820"/>
                    </a:cubicBezTo>
                    <a:cubicBezTo>
                      <a:pt x="1538" y="1102"/>
                      <a:pt x="1299" y="1434"/>
                      <a:pt x="1105" y="1679"/>
                    </a:cubicBezTo>
                    <a:cubicBezTo>
                      <a:pt x="1305" y="1357"/>
                      <a:pt x="1564" y="1030"/>
                      <a:pt x="1812" y="811"/>
                    </a:cubicBezTo>
                    <a:close/>
                    <a:moveTo>
                      <a:pt x="821" y="1831"/>
                    </a:moveTo>
                    <a:lnTo>
                      <a:pt x="824" y="1857"/>
                    </a:lnTo>
                    <a:cubicBezTo>
                      <a:pt x="824" y="1841"/>
                      <a:pt x="824" y="1831"/>
                      <a:pt x="821" y="1831"/>
                    </a:cubicBezTo>
                    <a:close/>
                    <a:moveTo>
                      <a:pt x="724" y="2019"/>
                    </a:moveTo>
                    <a:lnTo>
                      <a:pt x="666" y="2135"/>
                    </a:lnTo>
                    <a:cubicBezTo>
                      <a:pt x="685" y="2109"/>
                      <a:pt x="705" y="2067"/>
                      <a:pt x="724" y="2019"/>
                    </a:cubicBezTo>
                    <a:close/>
                    <a:moveTo>
                      <a:pt x="327" y="2723"/>
                    </a:moveTo>
                    <a:lnTo>
                      <a:pt x="333" y="2726"/>
                    </a:lnTo>
                    <a:lnTo>
                      <a:pt x="327" y="2733"/>
                    </a:lnTo>
                    <a:lnTo>
                      <a:pt x="327" y="2723"/>
                    </a:lnTo>
                    <a:close/>
                    <a:moveTo>
                      <a:pt x="5575" y="2658"/>
                    </a:moveTo>
                    <a:cubicBezTo>
                      <a:pt x="5553" y="2681"/>
                      <a:pt x="5524" y="2716"/>
                      <a:pt x="5508" y="2736"/>
                    </a:cubicBezTo>
                    <a:cubicBezTo>
                      <a:pt x="5281" y="2939"/>
                      <a:pt x="5071" y="3162"/>
                      <a:pt x="4849" y="3391"/>
                    </a:cubicBezTo>
                    <a:cubicBezTo>
                      <a:pt x="5081" y="3117"/>
                      <a:pt x="5250" y="2881"/>
                      <a:pt x="5575" y="2658"/>
                    </a:cubicBezTo>
                    <a:close/>
                    <a:moveTo>
                      <a:pt x="6567" y="1592"/>
                    </a:moveTo>
                    <a:lnTo>
                      <a:pt x="6599" y="1605"/>
                    </a:lnTo>
                    <a:cubicBezTo>
                      <a:pt x="6602" y="1737"/>
                      <a:pt x="6499" y="1883"/>
                      <a:pt x="6341" y="1919"/>
                    </a:cubicBezTo>
                    <a:cubicBezTo>
                      <a:pt x="6147" y="1980"/>
                      <a:pt x="5898" y="2080"/>
                      <a:pt x="5724" y="2216"/>
                    </a:cubicBezTo>
                    <a:cubicBezTo>
                      <a:pt x="5256" y="2564"/>
                      <a:pt x="4816" y="2978"/>
                      <a:pt x="4467" y="3417"/>
                    </a:cubicBezTo>
                    <a:cubicBezTo>
                      <a:pt x="4412" y="3485"/>
                      <a:pt x="4315" y="3566"/>
                      <a:pt x="4254" y="3627"/>
                    </a:cubicBezTo>
                    <a:cubicBezTo>
                      <a:pt x="4445" y="3395"/>
                      <a:pt x="4591" y="3175"/>
                      <a:pt x="4794" y="2949"/>
                    </a:cubicBezTo>
                    <a:cubicBezTo>
                      <a:pt x="5117" y="2574"/>
                      <a:pt x="5533" y="2183"/>
                      <a:pt x="6076" y="1922"/>
                    </a:cubicBezTo>
                    <a:lnTo>
                      <a:pt x="6215" y="1857"/>
                    </a:lnTo>
                    <a:cubicBezTo>
                      <a:pt x="6257" y="1838"/>
                      <a:pt x="6289" y="1825"/>
                      <a:pt x="6318" y="1812"/>
                    </a:cubicBezTo>
                    <a:cubicBezTo>
                      <a:pt x="6344" y="1802"/>
                      <a:pt x="6367" y="1795"/>
                      <a:pt x="6389" y="1786"/>
                    </a:cubicBezTo>
                    <a:cubicBezTo>
                      <a:pt x="6396" y="1783"/>
                      <a:pt x="6402" y="1776"/>
                      <a:pt x="6405" y="1773"/>
                    </a:cubicBezTo>
                    <a:lnTo>
                      <a:pt x="6405" y="1773"/>
                    </a:lnTo>
                    <a:lnTo>
                      <a:pt x="6399" y="1783"/>
                    </a:lnTo>
                    <a:cubicBezTo>
                      <a:pt x="6463" y="1750"/>
                      <a:pt x="6529" y="1705"/>
                      <a:pt x="6570" y="1621"/>
                    </a:cubicBezTo>
                    <a:lnTo>
                      <a:pt x="6567" y="1592"/>
                    </a:lnTo>
                    <a:close/>
                    <a:moveTo>
                      <a:pt x="4849" y="3391"/>
                    </a:moveTo>
                    <a:lnTo>
                      <a:pt x="4794" y="3453"/>
                    </a:lnTo>
                    <a:cubicBezTo>
                      <a:pt x="4739" y="3520"/>
                      <a:pt x="4642" y="3595"/>
                      <a:pt x="4581" y="3656"/>
                    </a:cubicBezTo>
                    <a:cubicBezTo>
                      <a:pt x="4668" y="3566"/>
                      <a:pt x="4755" y="3481"/>
                      <a:pt x="4849" y="3391"/>
                    </a:cubicBezTo>
                    <a:close/>
                    <a:moveTo>
                      <a:pt x="59" y="4625"/>
                    </a:moveTo>
                    <a:lnTo>
                      <a:pt x="78" y="4777"/>
                    </a:lnTo>
                    <a:lnTo>
                      <a:pt x="65" y="4687"/>
                    </a:lnTo>
                    <a:lnTo>
                      <a:pt x="59" y="4625"/>
                    </a:lnTo>
                    <a:close/>
                    <a:moveTo>
                      <a:pt x="125" y="5107"/>
                    </a:moveTo>
                    <a:cubicBezTo>
                      <a:pt x="125" y="5110"/>
                      <a:pt x="126" y="5113"/>
                      <a:pt x="126" y="5116"/>
                    </a:cubicBezTo>
                    <a:cubicBezTo>
                      <a:pt x="126" y="5112"/>
                      <a:pt x="125" y="5109"/>
                      <a:pt x="125" y="5107"/>
                    </a:cubicBezTo>
                    <a:close/>
                    <a:moveTo>
                      <a:pt x="2443" y="5090"/>
                    </a:moveTo>
                    <a:cubicBezTo>
                      <a:pt x="2352" y="5177"/>
                      <a:pt x="2255" y="5271"/>
                      <a:pt x="2158" y="5346"/>
                    </a:cubicBezTo>
                    <a:cubicBezTo>
                      <a:pt x="2249" y="5268"/>
                      <a:pt x="2346" y="5177"/>
                      <a:pt x="2443" y="5090"/>
                    </a:cubicBezTo>
                    <a:close/>
                    <a:moveTo>
                      <a:pt x="272" y="5358"/>
                    </a:moveTo>
                    <a:lnTo>
                      <a:pt x="304" y="5491"/>
                    </a:lnTo>
                    <a:lnTo>
                      <a:pt x="301" y="5504"/>
                    </a:lnTo>
                    <a:lnTo>
                      <a:pt x="272" y="5358"/>
                    </a:lnTo>
                    <a:close/>
                    <a:moveTo>
                      <a:pt x="395" y="5501"/>
                    </a:moveTo>
                    <a:lnTo>
                      <a:pt x="395" y="5501"/>
                    </a:lnTo>
                    <a:cubicBezTo>
                      <a:pt x="398" y="5510"/>
                      <a:pt x="398" y="5516"/>
                      <a:pt x="401" y="5526"/>
                    </a:cubicBezTo>
                    <a:cubicBezTo>
                      <a:pt x="401" y="5532"/>
                      <a:pt x="405" y="5532"/>
                      <a:pt x="405" y="5532"/>
                    </a:cubicBezTo>
                    <a:cubicBezTo>
                      <a:pt x="408" y="5532"/>
                      <a:pt x="408" y="5532"/>
                      <a:pt x="408" y="5529"/>
                    </a:cubicBezTo>
                    <a:cubicBezTo>
                      <a:pt x="405" y="5520"/>
                      <a:pt x="398" y="5510"/>
                      <a:pt x="395" y="5501"/>
                    </a:cubicBezTo>
                    <a:close/>
                    <a:moveTo>
                      <a:pt x="3069" y="4477"/>
                    </a:moveTo>
                    <a:cubicBezTo>
                      <a:pt x="3237" y="4477"/>
                      <a:pt x="2885" y="4857"/>
                      <a:pt x="2455" y="5261"/>
                    </a:cubicBezTo>
                    <a:cubicBezTo>
                      <a:pt x="2233" y="5468"/>
                      <a:pt x="1994" y="5659"/>
                      <a:pt x="1767" y="5743"/>
                    </a:cubicBezTo>
                    <a:cubicBezTo>
                      <a:pt x="1626" y="5801"/>
                      <a:pt x="1499" y="5811"/>
                      <a:pt x="1396" y="5811"/>
                    </a:cubicBezTo>
                    <a:cubicBezTo>
                      <a:pt x="1335" y="5811"/>
                      <a:pt x="1283" y="5807"/>
                      <a:pt x="1241" y="5807"/>
                    </a:cubicBezTo>
                    <a:cubicBezTo>
                      <a:pt x="1222" y="5756"/>
                      <a:pt x="1267" y="5749"/>
                      <a:pt x="1338" y="5749"/>
                    </a:cubicBezTo>
                    <a:lnTo>
                      <a:pt x="1399" y="5749"/>
                    </a:lnTo>
                    <a:cubicBezTo>
                      <a:pt x="1451" y="5749"/>
                      <a:pt x="1516" y="5749"/>
                      <a:pt x="1580" y="5733"/>
                    </a:cubicBezTo>
                    <a:cubicBezTo>
                      <a:pt x="1777" y="5698"/>
                      <a:pt x="2013" y="5529"/>
                      <a:pt x="2133" y="5439"/>
                    </a:cubicBezTo>
                    <a:cubicBezTo>
                      <a:pt x="2446" y="5200"/>
                      <a:pt x="2778" y="4826"/>
                      <a:pt x="3060" y="4477"/>
                    </a:cubicBezTo>
                    <a:close/>
                    <a:moveTo>
                      <a:pt x="4746" y="0"/>
                    </a:moveTo>
                    <a:cubicBezTo>
                      <a:pt x="4587" y="0"/>
                      <a:pt x="4426" y="9"/>
                      <a:pt x="4264" y="26"/>
                    </a:cubicBezTo>
                    <a:cubicBezTo>
                      <a:pt x="4138" y="51"/>
                      <a:pt x="4009" y="64"/>
                      <a:pt x="3925" y="97"/>
                    </a:cubicBezTo>
                    <a:cubicBezTo>
                      <a:pt x="3905" y="109"/>
                      <a:pt x="3883" y="123"/>
                      <a:pt x="3860" y="139"/>
                    </a:cubicBezTo>
                    <a:cubicBezTo>
                      <a:pt x="3828" y="164"/>
                      <a:pt x="3799" y="191"/>
                      <a:pt x="3770" y="213"/>
                    </a:cubicBezTo>
                    <a:cubicBezTo>
                      <a:pt x="3932" y="168"/>
                      <a:pt x="4102" y="155"/>
                      <a:pt x="4248" y="123"/>
                    </a:cubicBezTo>
                    <a:lnTo>
                      <a:pt x="4248" y="123"/>
                    </a:lnTo>
                    <a:cubicBezTo>
                      <a:pt x="4229" y="129"/>
                      <a:pt x="4232" y="136"/>
                      <a:pt x="4232" y="142"/>
                    </a:cubicBezTo>
                    <a:cubicBezTo>
                      <a:pt x="4461" y="106"/>
                      <a:pt x="4626" y="103"/>
                      <a:pt x="4865" y="103"/>
                    </a:cubicBezTo>
                    <a:cubicBezTo>
                      <a:pt x="4526" y="152"/>
                      <a:pt x="4119" y="171"/>
                      <a:pt x="3715" y="261"/>
                    </a:cubicBezTo>
                    <a:cubicBezTo>
                      <a:pt x="3695" y="281"/>
                      <a:pt x="3680" y="297"/>
                      <a:pt x="3667" y="313"/>
                    </a:cubicBezTo>
                    <a:cubicBezTo>
                      <a:pt x="4074" y="230"/>
                      <a:pt x="4490" y="206"/>
                      <a:pt x="4904" y="206"/>
                    </a:cubicBezTo>
                    <a:lnTo>
                      <a:pt x="4929" y="206"/>
                    </a:lnTo>
                    <a:cubicBezTo>
                      <a:pt x="5311" y="233"/>
                      <a:pt x="5691" y="300"/>
                      <a:pt x="6034" y="458"/>
                    </a:cubicBezTo>
                    <a:cubicBezTo>
                      <a:pt x="6070" y="471"/>
                      <a:pt x="6102" y="488"/>
                      <a:pt x="6134" y="507"/>
                    </a:cubicBezTo>
                    <a:cubicBezTo>
                      <a:pt x="6277" y="568"/>
                      <a:pt x="6396" y="659"/>
                      <a:pt x="6518" y="759"/>
                    </a:cubicBezTo>
                    <a:cubicBezTo>
                      <a:pt x="6467" y="704"/>
                      <a:pt x="6412" y="649"/>
                      <a:pt x="6354" y="591"/>
                    </a:cubicBezTo>
                    <a:lnTo>
                      <a:pt x="6354" y="591"/>
                    </a:lnTo>
                    <a:lnTo>
                      <a:pt x="6541" y="762"/>
                    </a:lnTo>
                    <a:lnTo>
                      <a:pt x="6615" y="859"/>
                    </a:lnTo>
                    <a:cubicBezTo>
                      <a:pt x="6664" y="914"/>
                      <a:pt x="6712" y="975"/>
                      <a:pt x="6754" y="1043"/>
                    </a:cubicBezTo>
                    <a:cubicBezTo>
                      <a:pt x="6861" y="1208"/>
                      <a:pt x="6932" y="1412"/>
                      <a:pt x="6903" y="1634"/>
                    </a:cubicBezTo>
                    <a:cubicBezTo>
                      <a:pt x="6919" y="1470"/>
                      <a:pt x="6880" y="1315"/>
                      <a:pt x="6812" y="1169"/>
                    </a:cubicBezTo>
                    <a:cubicBezTo>
                      <a:pt x="6777" y="1095"/>
                      <a:pt x="6735" y="1024"/>
                      <a:pt x="6690" y="959"/>
                    </a:cubicBezTo>
                    <a:lnTo>
                      <a:pt x="6690" y="959"/>
                    </a:lnTo>
                    <a:cubicBezTo>
                      <a:pt x="6806" y="1163"/>
                      <a:pt x="6880" y="1408"/>
                      <a:pt x="6829" y="1640"/>
                    </a:cubicBezTo>
                    <a:cubicBezTo>
                      <a:pt x="6784" y="1877"/>
                      <a:pt x="6587" y="2044"/>
                      <a:pt x="6367" y="2125"/>
                    </a:cubicBezTo>
                    <a:lnTo>
                      <a:pt x="6363" y="2125"/>
                    </a:lnTo>
                    <a:cubicBezTo>
                      <a:pt x="6128" y="2222"/>
                      <a:pt x="5853" y="2406"/>
                      <a:pt x="5633" y="2600"/>
                    </a:cubicBezTo>
                    <a:lnTo>
                      <a:pt x="5627" y="2619"/>
                    </a:lnTo>
                    <a:lnTo>
                      <a:pt x="5575" y="2658"/>
                    </a:lnTo>
                    <a:cubicBezTo>
                      <a:pt x="5591" y="2639"/>
                      <a:pt x="5608" y="2619"/>
                      <a:pt x="5621" y="2609"/>
                    </a:cubicBezTo>
                    <a:lnTo>
                      <a:pt x="5633" y="2600"/>
                    </a:lnTo>
                    <a:cubicBezTo>
                      <a:pt x="5679" y="2484"/>
                      <a:pt x="5912" y="2329"/>
                      <a:pt x="6128" y="2226"/>
                    </a:cubicBezTo>
                    <a:cubicBezTo>
                      <a:pt x="6118" y="2226"/>
                      <a:pt x="6115" y="2222"/>
                      <a:pt x="6118" y="2219"/>
                    </a:cubicBezTo>
                    <a:cubicBezTo>
                      <a:pt x="6128" y="2202"/>
                      <a:pt x="6199" y="2177"/>
                      <a:pt x="6192" y="2164"/>
                    </a:cubicBezTo>
                    <a:cubicBezTo>
                      <a:pt x="6308" y="2099"/>
                      <a:pt x="6422" y="2032"/>
                      <a:pt x="6505" y="1974"/>
                    </a:cubicBezTo>
                    <a:cubicBezTo>
                      <a:pt x="6583" y="1902"/>
                      <a:pt x="6638" y="1819"/>
                      <a:pt x="6660" y="1731"/>
                    </a:cubicBezTo>
                    <a:cubicBezTo>
                      <a:pt x="6754" y="1473"/>
                      <a:pt x="6657" y="1199"/>
                      <a:pt x="6460" y="1030"/>
                    </a:cubicBezTo>
                    <a:cubicBezTo>
                      <a:pt x="6432" y="1008"/>
                      <a:pt x="6396" y="969"/>
                      <a:pt x="6360" y="923"/>
                    </a:cubicBezTo>
                    <a:cubicBezTo>
                      <a:pt x="6318" y="888"/>
                      <a:pt x="6277" y="853"/>
                      <a:pt x="6225" y="811"/>
                    </a:cubicBezTo>
                    <a:cubicBezTo>
                      <a:pt x="6189" y="785"/>
                      <a:pt x="6141" y="765"/>
                      <a:pt x="6092" y="746"/>
                    </a:cubicBezTo>
                    <a:lnTo>
                      <a:pt x="6092" y="746"/>
                    </a:lnTo>
                    <a:cubicBezTo>
                      <a:pt x="6137" y="775"/>
                      <a:pt x="6176" y="811"/>
                      <a:pt x="6208" y="853"/>
                    </a:cubicBezTo>
                    <a:cubicBezTo>
                      <a:pt x="6205" y="853"/>
                      <a:pt x="6031" y="730"/>
                      <a:pt x="5821" y="659"/>
                    </a:cubicBezTo>
                    <a:cubicBezTo>
                      <a:pt x="5666" y="594"/>
                      <a:pt x="5491" y="568"/>
                      <a:pt x="5417" y="568"/>
                    </a:cubicBezTo>
                    <a:cubicBezTo>
                      <a:pt x="5391" y="568"/>
                      <a:pt x="5378" y="571"/>
                      <a:pt x="5381" y="578"/>
                    </a:cubicBezTo>
                    <a:cubicBezTo>
                      <a:pt x="5375" y="591"/>
                      <a:pt x="5582" y="607"/>
                      <a:pt x="5815" y="714"/>
                    </a:cubicBezTo>
                    <a:cubicBezTo>
                      <a:pt x="6050" y="811"/>
                      <a:pt x="6312" y="1005"/>
                      <a:pt x="6415" y="1211"/>
                    </a:cubicBezTo>
                    <a:cubicBezTo>
                      <a:pt x="6415" y="1240"/>
                      <a:pt x="6396" y="1250"/>
                      <a:pt x="6367" y="1250"/>
                    </a:cubicBezTo>
                    <a:cubicBezTo>
                      <a:pt x="6312" y="1250"/>
                      <a:pt x="6228" y="1214"/>
                      <a:pt x="6195" y="1199"/>
                    </a:cubicBezTo>
                    <a:lnTo>
                      <a:pt x="6180" y="1188"/>
                    </a:lnTo>
                    <a:lnTo>
                      <a:pt x="6180" y="1188"/>
                    </a:lnTo>
                    <a:cubicBezTo>
                      <a:pt x="6218" y="1237"/>
                      <a:pt x="6244" y="1285"/>
                      <a:pt x="6260" y="1330"/>
                    </a:cubicBezTo>
                    <a:cubicBezTo>
                      <a:pt x="6234" y="1292"/>
                      <a:pt x="6212" y="1253"/>
                      <a:pt x="6167" y="1221"/>
                    </a:cubicBezTo>
                    <a:cubicBezTo>
                      <a:pt x="6134" y="1182"/>
                      <a:pt x="6098" y="1147"/>
                      <a:pt x="6047" y="1117"/>
                    </a:cubicBezTo>
                    <a:lnTo>
                      <a:pt x="6040" y="1114"/>
                    </a:lnTo>
                    <a:lnTo>
                      <a:pt x="6040" y="1114"/>
                    </a:lnTo>
                    <a:cubicBezTo>
                      <a:pt x="6150" y="1202"/>
                      <a:pt x="6199" y="1327"/>
                      <a:pt x="6231" y="1399"/>
                    </a:cubicBezTo>
                    <a:cubicBezTo>
                      <a:pt x="6163" y="1269"/>
                      <a:pt x="5967" y="1105"/>
                      <a:pt x="5740" y="1030"/>
                    </a:cubicBezTo>
                    <a:lnTo>
                      <a:pt x="5740" y="1030"/>
                    </a:lnTo>
                    <a:cubicBezTo>
                      <a:pt x="5870" y="1114"/>
                      <a:pt x="6021" y="1214"/>
                      <a:pt x="6083" y="1308"/>
                    </a:cubicBezTo>
                    <a:lnTo>
                      <a:pt x="6199" y="1454"/>
                    </a:lnTo>
                    <a:cubicBezTo>
                      <a:pt x="6212" y="1476"/>
                      <a:pt x="6208" y="1512"/>
                      <a:pt x="6183" y="1534"/>
                    </a:cubicBezTo>
                    <a:lnTo>
                      <a:pt x="6186" y="1534"/>
                    </a:lnTo>
                    <a:cubicBezTo>
                      <a:pt x="6199" y="1534"/>
                      <a:pt x="6118" y="1567"/>
                      <a:pt x="6060" y="1592"/>
                    </a:cubicBezTo>
                    <a:cubicBezTo>
                      <a:pt x="5995" y="1618"/>
                      <a:pt x="5934" y="1637"/>
                      <a:pt x="5873" y="1673"/>
                    </a:cubicBezTo>
                    <a:cubicBezTo>
                      <a:pt x="5750" y="1747"/>
                      <a:pt x="5618" y="1815"/>
                      <a:pt x="5517" y="1892"/>
                    </a:cubicBezTo>
                    <a:cubicBezTo>
                      <a:pt x="5298" y="2047"/>
                      <a:pt x="5110" y="2209"/>
                      <a:pt x="4932" y="2374"/>
                    </a:cubicBezTo>
                    <a:cubicBezTo>
                      <a:pt x="4858" y="2471"/>
                      <a:pt x="4777" y="2558"/>
                      <a:pt x="4700" y="2642"/>
                    </a:cubicBezTo>
                    <a:cubicBezTo>
                      <a:pt x="4481" y="2861"/>
                      <a:pt x="4296" y="3046"/>
                      <a:pt x="4109" y="3229"/>
                    </a:cubicBezTo>
                    <a:lnTo>
                      <a:pt x="4115" y="3229"/>
                    </a:lnTo>
                    <a:cubicBezTo>
                      <a:pt x="4145" y="3229"/>
                      <a:pt x="4064" y="3307"/>
                      <a:pt x="4070" y="3317"/>
                    </a:cubicBezTo>
                    <a:cubicBezTo>
                      <a:pt x="3915" y="3530"/>
                      <a:pt x="3695" y="3733"/>
                      <a:pt x="3486" y="3950"/>
                    </a:cubicBezTo>
                    <a:cubicBezTo>
                      <a:pt x="3453" y="3979"/>
                      <a:pt x="3447" y="3973"/>
                      <a:pt x="3408" y="3995"/>
                    </a:cubicBezTo>
                    <a:cubicBezTo>
                      <a:pt x="3202" y="4360"/>
                      <a:pt x="2817" y="4741"/>
                      <a:pt x="2443" y="5090"/>
                    </a:cubicBezTo>
                    <a:cubicBezTo>
                      <a:pt x="2653" y="4881"/>
                      <a:pt x="2843" y="4657"/>
                      <a:pt x="3030" y="4428"/>
                    </a:cubicBezTo>
                    <a:lnTo>
                      <a:pt x="3030" y="4428"/>
                    </a:lnTo>
                    <a:cubicBezTo>
                      <a:pt x="2791" y="4699"/>
                      <a:pt x="2556" y="4961"/>
                      <a:pt x="2316" y="5194"/>
                    </a:cubicBezTo>
                    <a:cubicBezTo>
                      <a:pt x="2078" y="5436"/>
                      <a:pt x="1832" y="5610"/>
                      <a:pt x="1590" y="5639"/>
                    </a:cubicBezTo>
                    <a:cubicBezTo>
                      <a:pt x="1577" y="5643"/>
                      <a:pt x="1560" y="5643"/>
                      <a:pt x="1544" y="5643"/>
                    </a:cubicBezTo>
                    <a:cubicBezTo>
                      <a:pt x="1354" y="5643"/>
                      <a:pt x="1192" y="5532"/>
                      <a:pt x="1070" y="5307"/>
                    </a:cubicBezTo>
                    <a:cubicBezTo>
                      <a:pt x="943" y="5067"/>
                      <a:pt x="870" y="4770"/>
                      <a:pt x="840" y="4467"/>
                    </a:cubicBezTo>
                    <a:cubicBezTo>
                      <a:pt x="812" y="4218"/>
                      <a:pt x="827" y="3963"/>
                      <a:pt x="857" y="3711"/>
                    </a:cubicBezTo>
                    <a:cubicBezTo>
                      <a:pt x="863" y="3730"/>
                      <a:pt x="870" y="3753"/>
                      <a:pt x="876" y="3776"/>
                    </a:cubicBezTo>
                    <a:cubicBezTo>
                      <a:pt x="912" y="3466"/>
                      <a:pt x="960" y="3178"/>
                      <a:pt x="1054" y="2878"/>
                    </a:cubicBezTo>
                    <a:cubicBezTo>
                      <a:pt x="1060" y="2852"/>
                      <a:pt x="1070" y="2822"/>
                      <a:pt x="1076" y="2797"/>
                    </a:cubicBezTo>
                    <a:cubicBezTo>
                      <a:pt x="1277" y="2177"/>
                      <a:pt x="1609" y="1695"/>
                      <a:pt x="2087" y="1221"/>
                    </a:cubicBezTo>
                    <a:cubicBezTo>
                      <a:pt x="2207" y="1108"/>
                      <a:pt x="2319" y="988"/>
                      <a:pt x="2452" y="885"/>
                    </a:cubicBezTo>
                    <a:cubicBezTo>
                      <a:pt x="2543" y="798"/>
                      <a:pt x="2336" y="875"/>
                      <a:pt x="2494" y="737"/>
                    </a:cubicBezTo>
                    <a:lnTo>
                      <a:pt x="2494" y="737"/>
                    </a:lnTo>
                    <a:cubicBezTo>
                      <a:pt x="2484" y="740"/>
                      <a:pt x="2474" y="743"/>
                      <a:pt x="2462" y="746"/>
                    </a:cubicBezTo>
                    <a:cubicBezTo>
                      <a:pt x="2343" y="856"/>
                      <a:pt x="2252" y="966"/>
                      <a:pt x="2200" y="975"/>
                    </a:cubicBezTo>
                    <a:cubicBezTo>
                      <a:pt x="2171" y="975"/>
                      <a:pt x="2188" y="943"/>
                      <a:pt x="2222" y="895"/>
                    </a:cubicBezTo>
                    <a:cubicBezTo>
                      <a:pt x="2278" y="817"/>
                      <a:pt x="2391" y="698"/>
                      <a:pt x="2471" y="601"/>
                    </a:cubicBezTo>
                    <a:cubicBezTo>
                      <a:pt x="2471" y="591"/>
                      <a:pt x="2471" y="581"/>
                      <a:pt x="2474" y="565"/>
                    </a:cubicBezTo>
                    <a:cubicBezTo>
                      <a:pt x="2474" y="565"/>
                      <a:pt x="2498" y="549"/>
                      <a:pt x="2526" y="530"/>
                    </a:cubicBezTo>
                    <a:lnTo>
                      <a:pt x="2536" y="510"/>
                    </a:lnTo>
                    <a:cubicBezTo>
                      <a:pt x="2520" y="504"/>
                      <a:pt x="2520" y="485"/>
                      <a:pt x="2523" y="462"/>
                    </a:cubicBezTo>
                    <a:lnTo>
                      <a:pt x="2523" y="462"/>
                    </a:lnTo>
                    <a:lnTo>
                      <a:pt x="2336" y="601"/>
                    </a:lnTo>
                    <a:cubicBezTo>
                      <a:pt x="2371" y="530"/>
                      <a:pt x="2416" y="465"/>
                      <a:pt x="2504" y="381"/>
                    </a:cubicBezTo>
                    <a:lnTo>
                      <a:pt x="2504" y="378"/>
                    </a:lnTo>
                    <a:lnTo>
                      <a:pt x="2510" y="375"/>
                    </a:lnTo>
                    <a:lnTo>
                      <a:pt x="2571" y="319"/>
                    </a:lnTo>
                    <a:lnTo>
                      <a:pt x="2571" y="319"/>
                    </a:lnTo>
                    <a:cubicBezTo>
                      <a:pt x="2455" y="375"/>
                      <a:pt x="2391" y="400"/>
                      <a:pt x="2358" y="400"/>
                    </a:cubicBezTo>
                    <a:cubicBezTo>
                      <a:pt x="2319" y="400"/>
                      <a:pt x="2326" y="365"/>
                      <a:pt x="2358" y="316"/>
                    </a:cubicBezTo>
                    <a:lnTo>
                      <a:pt x="2358" y="316"/>
                    </a:lnTo>
                    <a:cubicBezTo>
                      <a:pt x="2343" y="323"/>
                      <a:pt x="2326" y="333"/>
                      <a:pt x="2313" y="339"/>
                    </a:cubicBezTo>
                    <a:lnTo>
                      <a:pt x="2284" y="381"/>
                    </a:lnTo>
                    <a:cubicBezTo>
                      <a:pt x="2242" y="397"/>
                      <a:pt x="2219" y="404"/>
                      <a:pt x="2210" y="404"/>
                    </a:cubicBezTo>
                    <a:cubicBezTo>
                      <a:pt x="2194" y="404"/>
                      <a:pt x="2216" y="385"/>
                      <a:pt x="2261" y="346"/>
                    </a:cubicBezTo>
                    <a:lnTo>
                      <a:pt x="2261" y="346"/>
                    </a:lnTo>
                    <a:cubicBezTo>
                      <a:pt x="2168" y="397"/>
                      <a:pt x="2071" y="491"/>
                      <a:pt x="1964" y="526"/>
                    </a:cubicBezTo>
                    <a:cubicBezTo>
                      <a:pt x="2055" y="455"/>
                      <a:pt x="2168" y="391"/>
                      <a:pt x="2261" y="336"/>
                    </a:cubicBezTo>
                    <a:lnTo>
                      <a:pt x="2261" y="336"/>
                    </a:lnTo>
                    <a:cubicBezTo>
                      <a:pt x="2048" y="443"/>
                      <a:pt x="1961" y="436"/>
                      <a:pt x="1638" y="698"/>
                    </a:cubicBezTo>
                    <a:cubicBezTo>
                      <a:pt x="1629" y="695"/>
                      <a:pt x="1654" y="662"/>
                      <a:pt x="1645" y="662"/>
                    </a:cubicBezTo>
                    <a:cubicBezTo>
                      <a:pt x="1641" y="662"/>
                      <a:pt x="1629" y="668"/>
                      <a:pt x="1606" y="688"/>
                    </a:cubicBezTo>
                    <a:cubicBezTo>
                      <a:pt x="1444" y="840"/>
                      <a:pt x="1590" y="756"/>
                      <a:pt x="1551" y="817"/>
                    </a:cubicBezTo>
                    <a:cubicBezTo>
                      <a:pt x="1667" y="695"/>
                      <a:pt x="1745" y="662"/>
                      <a:pt x="1839" y="626"/>
                    </a:cubicBezTo>
                    <a:lnTo>
                      <a:pt x="1839" y="626"/>
                    </a:lnTo>
                    <a:lnTo>
                      <a:pt x="1809" y="665"/>
                    </a:lnTo>
                    <a:cubicBezTo>
                      <a:pt x="1809" y="665"/>
                      <a:pt x="1809" y="665"/>
                      <a:pt x="1809" y="665"/>
                    </a:cubicBezTo>
                    <a:lnTo>
                      <a:pt x="1809" y="665"/>
                    </a:lnTo>
                    <a:cubicBezTo>
                      <a:pt x="1816" y="665"/>
                      <a:pt x="1809" y="671"/>
                      <a:pt x="1790" y="695"/>
                    </a:cubicBezTo>
                    <a:lnTo>
                      <a:pt x="1809" y="665"/>
                    </a:lnTo>
                    <a:lnTo>
                      <a:pt x="1809" y="665"/>
                    </a:lnTo>
                    <a:cubicBezTo>
                      <a:pt x="1796" y="665"/>
                      <a:pt x="1712" y="723"/>
                      <a:pt x="1684" y="733"/>
                    </a:cubicBezTo>
                    <a:lnTo>
                      <a:pt x="1684" y="778"/>
                    </a:lnTo>
                    <a:cubicBezTo>
                      <a:pt x="1680" y="772"/>
                      <a:pt x="1677" y="768"/>
                      <a:pt x="1667" y="768"/>
                    </a:cubicBezTo>
                    <a:cubicBezTo>
                      <a:pt x="1626" y="768"/>
                      <a:pt x="1512" y="846"/>
                      <a:pt x="1435" y="930"/>
                    </a:cubicBezTo>
                    <a:cubicBezTo>
                      <a:pt x="1499" y="892"/>
                      <a:pt x="1522" y="881"/>
                      <a:pt x="1535" y="881"/>
                    </a:cubicBezTo>
                    <a:cubicBezTo>
                      <a:pt x="1548" y="881"/>
                      <a:pt x="1554" y="888"/>
                      <a:pt x="1580" y="892"/>
                    </a:cubicBezTo>
                    <a:cubicBezTo>
                      <a:pt x="1467" y="1040"/>
                      <a:pt x="1393" y="998"/>
                      <a:pt x="1286" y="1182"/>
                    </a:cubicBezTo>
                    <a:cubicBezTo>
                      <a:pt x="1286" y="1166"/>
                      <a:pt x="1347" y="1092"/>
                      <a:pt x="1338" y="1092"/>
                    </a:cubicBezTo>
                    <a:cubicBezTo>
                      <a:pt x="1335" y="1092"/>
                      <a:pt x="1322" y="1102"/>
                      <a:pt x="1289" y="1130"/>
                    </a:cubicBezTo>
                    <a:cubicBezTo>
                      <a:pt x="1202" y="1224"/>
                      <a:pt x="1234" y="1230"/>
                      <a:pt x="1183" y="1302"/>
                    </a:cubicBezTo>
                    <a:cubicBezTo>
                      <a:pt x="1225" y="1211"/>
                      <a:pt x="1192" y="1214"/>
                      <a:pt x="1238" y="1111"/>
                    </a:cubicBezTo>
                    <a:cubicBezTo>
                      <a:pt x="1396" y="940"/>
                      <a:pt x="1296" y="1033"/>
                      <a:pt x="1457" y="875"/>
                    </a:cubicBezTo>
                    <a:lnTo>
                      <a:pt x="1457" y="875"/>
                    </a:lnTo>
                    <a:cubicBezTo>
                      <a:pt x="1405" y="911"/>
                      <a:pt x="1347" y="943"/>
                      <a:pt x="1299" y="988"/>
                    </a:cubicBezTo>
                    <a:cubicBezTo>
                      <a:pt x="1438" y="843"/>
                      <a:pt x="1383" y="865"/>
                      <a:pt x="1386" y="843"/>
                    </a:cubicBezTo>
                    <a:lnTo>
                      <a:pt x="1386" y="843"/>
                    </a:lnTo>
                    <a:cubicBezTo>
                      <a:pt x="1112" y="1059"/>
                      <a:pt x="1238" y="1063"/>
                      <a:pt x="1079" y="1214"/>
                    </a:cubicBezTo>
                    <a:cubicBezTo>
                      <a:pt x="1070" y="1230"/>
                      <a:pt x="1067" y="1237"/>
                      <a:pt x="1070" y="1237"/>
                    </a:cubicBezTo>
                    <a:cubicBezTo>
                      <a:pt x="1073" y="1237"/>
                      <a:pt x="1092" y="1218"/>
                      <a:pt x="1112" y="1199"/>
                    </a:cubicBezTo>
                    <a:cubicBezTo>
                      <a:pt x="1131" y="1179"/>
                      <a:pt x="1147" y="1160"/>
                      <a:pt x="1150" y="1160"/>
                    </a:cubicBezTo>
                    <a:lnTo>
                      <a:pt x="1150" y="1160"/>
                    </a:lnTo>
                    <a:cubicBezTo>
                      <a:pt x="1154" y="1160"/>
                      <a:pt x="1147" y="1169"/>
                      <a:pt x="1125" y="1202"/>
                    </a:cubicBezTo>
                    <a:cubicBezTo>
                      <a:pt x="989" y="1354"/>
                      <a:pt x="1109" y="1250"/>
                      <a:pt x="982" y="1437"/>
                    </a:cubicBezTo>
                    <a:lnTo>
                      <a:pt x="992" y="1399"/>
                    </a:lnTo>
                    <a:lnTo>
                      <a:pt x="992" y="1399"/>
                    </a:lnTo>
                    <a:cubicBezTo>
                      <a:pt x="937" y="1443"/>
                      <a:pt x="915" y="1515"/>
                      <a:pt x="866" y="1579"/>
                    </a:cubicBezTo>
                    <a:cubicBezTo>
                      <a:pt x="827" y="1657"/>
                      <a:pt x="1002" y="1554"/>
                      <a:pt x="824" y="1861"/>
                    </a:cubicBezTo>
                    <a:lnTo>
                      <a:pt x="831" y="1919"/>
                    </a:lnTo>
                    <a:cubicBezTo>
                      <a:pt x="650" y="2277"/>
                      <a:pt x="585" y="2409"/>
                      <a:pt x="478" y="2749"/>
                    </a:cubicBezTo>
                    <a:cubicBezTo>
                      <a:pt x="475" y="2755"/>
                      <a:pt x="472" y="2755"/>
                      <a:pt x="472" y="2755"/>
                    </a:cubicBezTo>
                    <a:cubicBezTo>
                      <a:pt x="466" y="2755"/>
                      <a:pt x="472" y="2726"/>
                      <a:pt x="475" y="2710"/>
                    </a:cubicBezTo>
                    <a:lnTo>
                      <a:pt x="475" y="2710"/>
                    </a:lnTo>
                    <a:cubicBezTo>
                      <a:pt x="405" y="2949"/>
                      <a:pt x="314" y="3320"/>
                      <a:pt x="323" y="3508"/>
                    </a:cubicBezTo>
                    <a:cubicBezTo>
                      <a:pt x="317" y="3575"/>
                      <a:pt x="285" y="3733"/>
                      <a:pt x="272" y="3733"/>
                    </a:cubicBezTo>
                    <a:cubicBezTo>
                      <a:pt x="269" y="3733"/>
                      <a:pt x="269" y="3730"/>
                      <a:pt x="265" y="3718"/>
                    </a:cubicBezTo>
                    <a:cubicBezTo>
                      <a:pt x="265" y="3763"/>
                      <a:pt x="262" y="3805"/>
                      <a:pt x="262" y="3846"/>
                    </a:cubicBezTo>
                    <a:lnTo>
                      <a:pt x="259" y="3846"/>
                    </a:lnTo>
                    <a:cubicBezTo>
                      <a:pt x="243" y="3846"/>
                      <a:pt x="262" y="3743"/>
                      <a:pt x="250" y="3740"/>
                    </a:cubicBezTo>
                    <a:lnTo>
                      <a:pt x="250" y="3740"/>
                    </a:lnTo>
                    <a:cubicBezTo>
                      <a:pt x="246" y="3766"/>
                      <a:pt x="243" y="3782"/>
                      <a:pt x="243" y="3791"/>
                    </a:cubicBezTo>
                    <a:cubicBezTo>
                      <a:pt x="230" y="3750"/>
                      <a:pt x="175" y="3840"/>
                      <a:pt x="211" y="3572"/>
                    </a:cubicBezTo>
                    <a:cubicBezTo>
                      <a:pt x="217" y="3556"/>
                      <a:pt x="223" y="3550"/>
                      <a:pt x="226" y="3550"/>
                    </a:cubicBezTo>
                    <a:cubicBezTo>
                      <a:pt x="237" y="3550"/>
                      <a:pt x="230" y="3591"/>
                      <a:pt x="226" y="3633"/>
                    </a:cubicBezTo>
                    <a:cubicBezTo>
                      <a:pt x="223" y="3675"/>
                      <a:pt x="220" y="3718"/>
                      <a:pt x="233" y="3718"/>
                    </a:cubicBezTo>
                    <a:cubicBezTo>
                      <a:pt x="237" y="3718"/>
                      <a:pt x="240" y="3714"/>
                      <a:pt x="246" y="3711"/>
                    </a:cubicBezTo>
                    <a:cubicBezTo>
                      <a:pt x="259" y="3617"/>
                      <a:pt x="240" y="3624"/>
                      <a:pt x="233" y="3617"/>
                    </a:cubicBezTo>
                    <a:cubicBezTo>
                      <a:pt x="246" y="3524"/>
                      <a:pt x="256" y="3508"/>
                      <a:pt x="262" y="3508"/>
                    </a:cubicBezTo>
                    <a:cubicBezTo>
                      <a:pt x="265" y="3508"/>
                      <a:pt x="269" y="3508"/>
                      <a:pt x="272" y="3511"/>
                    </a:cubicBezTo>
                    <a:cubicBezTo>
                      <a:pt x="262" y="3462"/>
                      <a:pt x="295" y="3314"/>
                      <a:pt x="292" y="3249"/>
                    </a:cubicBezTo>
                    <a:cubicBezTo>
                      <a:pt x="308" y="3168"/>
                      <a:pt x="317" y="3146"/>
                      <a:pt x="320" y="3146"/>
                    </a:cubicBezTo>
                    <a:cubicBezTo>
                      <a:pt x="323" y="3146"/>
                      <a:pt x="327" y="3152"/>
                      <a:pt x="330" y="3159"/>
                    </a:cubicBezTo>
                    <a:cubicBezTo>
                      <a:pt x="333" y="3165"/>
                      <a:pt x="333" y="3171"/>
                      <a:pt x="336" y="3171"/>
                    </a:cubicBezTo>
                    <a:cubicBezTo>
                      <a:pt x="340" y="3171"/>
                      <a:pt x="347" y="3159"/>
                      <a:pt x="356" y="3120"/>
                    </a:cubicBezTo>
                    <a:lnTo>
                      <a:pt x="327" y="3023"/>
                    </a:lnTo>
                    <a:cubicBezTo>
                      <a:pt x="350" y="2943"/>
                      <a:pt x="362" y="2858"/>
                      <a:pt x="395" y="2781"/>
                    </a:cubicBezTo>
                    <a:cubicBezTo>
                      <a:pt x="495" y="2429"/>
                      <a:pt x="298" y="2807"/>
                      <a:pt x="405" y="2396"/>
                    </a:cubicBezTo>
                    <a:lnTo>
                      <a:pt x="405" y="2396"/>
                    </a:lnTo>
                    <a:cubicBezTo>
                      <a:pt x="405" y="2406"/>
                      <a:pt x="408" y="2409"/>
                      <a:pt x="411" y="2409"/>
                    </a:cubicBezTo>
                    <a:cubicBezTo>
                      <a:pt x="436" y="2409"/>
                      <a:pt x="521" y="2287"/>
                      <a:pt x="599" y="2141"/>
                    </a:cubicBezTo>
                    <a:lnTo>
                      <a:pt x="599" y="2141"/>
                    </a:lnTo>
                    <a:cubicBezTo>
                      <a:pt x="550" y="2248"/>
                      <a:pt x="495" y="2454"/>
                      <a:pt x="440" y="2597"/>
                    </a:cubicBezTo>
                    <a:cubicBezTo>
                      <a:pt x="459" y="2564"/>
                      <a:pt x="466" y="2551"/>
                      <a:pt x="469" y="2551"/>
                    </a:cubicBezTo>
                    <a:cubicBezTo>
                      <a:pt x="478" y="2551"/>
                      <a:pt x="456" y="2613"/>
                      <a:pt x="440" y="2671"/>
                    </a:cubicBezTo>
                    <a:cubicBezTo>
                      <a:pt x="420" y="2733"/>
                      <a:pt x="405" y="2794"/>
                      <a:pt x="414" y="2794"/>
                    </a:cubicBezTo>
                    <a:cubicBezTo>
                      <a:pt x="417" y="2794"/>
                      <a:pt x="424" y="2791"/>
                      <a:pt x="430" y="2781"/>
                    </a:cubicBezTo>
                    <a:cubicBezTo>
                      <a:pt x="443" y="2678"/>
                      <a:pt x="495" y="2509"/>
                      <a:pt x="550" y="2387"/>
                    </a:cubicBezTo>
                    <a:lnTo>
                      <a:pt x="550" y="2387"/>
                    </a:lnTo>
                    <a:cubicBezTo>
                      <a:pt x="543" y="2403"/>
                      <a:pt x="540" y="2416"/>
                      <a:pt x="536" y="2432"/>
                    </a:cubicBezTo>
                    <a:cubicBezTo>
                      <a:pt x="595" y="2303"/>
                      <a:pt x="599" y="2183"/>
                      <a:pt x="695" y="2012"/>
                    </a:cubicBezTo>
                    <a:cubicBezTo>
                      <a:pt x="721" y="1964"/>
                      <a:pt x="734" y="1947"/>
                      <a:pt x="740" y="1947"/>
                    </a:cubicBezTo>
                    <a:cubicBezTo>
                      <a:pt x="743" y="1947"/>
                      <a:pt x="747" y="1957"/>
                      <a:pt x="747" y="1967"/>
                    </a:cubicBezTo>
                    <a:cubicBezTo>
                      <a:pt x="782" y="1896"/>
                      <a:pt x="808" y="1831"/>
                      <a:pt x="821" y="1831"/>
                    </a:cubicBezTo>
                    <a:cubicBezTo>
                      <a:pt x="805" y="1686"/>
                      <a:pt x="795" y="1537"/>
                      <a:pt x="805" y="1392"/>
                    </a:cubicBezTo>
                    <a:lnTo>
                      <a:pt x="805" y="1392"/>
                    </a:lnTo>
                    <a:cubicBezTo>
                      <a:pt x="724" y="1502"/>
                      <a:pt x="643" y="1625"/>
                      <a:pt x="569" y="1754"/>
                    </a:cubicBezTo>
                    <a:cubicBezTo>
                      <a:pt x="369" y="2129"/>
                      <a:pt x="220" y="2526"/>
                      <a:pt x="126" y="2929"/>
                    </a:cubicBezTo>
                    <a:cubicBezTo>
                      <a:pt x="120" y="2958"/>
                      <a:pt x="114" y="2991"/>
                      <a:pt x="107" y="3020"/>
                    </a:cubicBezTo>
                    <a:cubicBezTo>
                      <a:pt x="126" y="3010"/>
                      <a:pt x="159" y="2933"/>
                      <a:pt x="165" y="2829"/>
                    </a:cubicBezTo>
                    <a:lnTo>
                      <a:pt x="168" y="2858"/>
                    </a:lnTo>
                    <a:cubicBezTo>
                      <a:pt x="168" y="2800"/>
                      <a:pt x="198" y="2671"/>
                      <a:pt x="230" y="2629"/>
                    </a:cubicBezTo>
                    <a:lnTo>
                      <a:pt x="230" y="2629"/>
                    </a:lnTo>
                    <a:cubicBezTo>
                      <a:pt x="220" y="2661"/>
                      <a:pt x="220" y="2674"/>
                      <a:pt x="223" y="2674"/>
                    </a:cubicBezTo>
                    <a:cubicBezTo>
                      <a:pt x="230" y="2674"/>
                      <a:pt x="278" y="2571"/>
                      <a:pt x="292" y="2558"/>
                    </a:cubicBezTo>
                    <a:lnTo>
                      <a:pt x="292" y="2558"/>
                    </a:lnTo>
                    <a:cubicBezTo>
                      <a:pt x="211" y="2768"/>
                      <a:pt x="175" y="2991"/>
                      <a:pt x="123" y="3207"/>
                    </a:cubicBezTo>
                    <a:cubicBezTo>
                      <a:pt x="120" y="3198"/>
                      <a:pt x="114" y="3178"/>
                      <a:pt x="123" y="3120"/>
                    </a:cubicBezTo>
                    <a:lnTo>
                      <a:pt x="123" y="3120"/>
                    </a:lnTo>
                    <a:cubicBezTo>
                      <a:pt x="85" y="3304"/>
                      <a:pt x="133" y="3278"/>
                      <a:pt x="107" y="3430"/>
                    </a:cubicBezTo>
                    <a:lnTo>
                      <a:pt x="117" y="3533"/>
                    </a:lnTo>
                    <a:cubicBezTo>
                      <a:pt x="110" y="3505"/>
                      <a:pt x="104" y="3488"/>
                      <a:pt x="98" y="3481"/>
                    </a:cubicBezTo>
                    <a:cubicBezTo>
                      <a:pt x="95" y="3495"/>
                      <a:pt x="95" y="3501"/>
                      <a:pt x="91" y="3517"/>
                    </a:cubicBezTo>
                    <a:lnTo>
                      <a:pt x="81" y="3498"/>
                    </a:lnTo>
                    <a:cubicBezTo>
                      <a:pt x="85" y="3485"/>
                      <a:pt x="88" y="3478"/>
                      <a:pt x="95" y="3478"/>
                    </a:cubicBezTo>
                    <a:lnTo>
                      <a:pt x="98" y="3481"/>
                    </a:lnTo>
                    <a:cubicBezTo>
                      <a:pt x="101" y="3462"/>
                      <a:pt x="104" y="3443"/>
                      <a:pt x="107" y="3430"/>
                    </a:cubicBezTo>
                    <a:cubicBezTo>
                      <a:pt x="91" y="3323"/>
                      <a:pt x="91" y="3214"/>
                      <a:pt x="88" y="3104"/>
                    </a:cubicBezTo>
                    <a:cubicBezTo>
                      <a:pt x="62" y="3249"/>
                      <a:pt x="43" y="3395"/>
                      <a:pt x="26" y="3540"/>
                    </a:cubicBezTo>
                    <a:cubicBezTo>
                      <a:pt x="17" y="3740"/>
                      <a:pt x="1" y="3924"/>
                      <a:pt x="1" y="4121"/>
                    </a:cubicBezTo>
                    <a:cubicBezTo>
                      <a:pt x="4" y="4118"/>
                      <a:pt x="4" y="4115"/>
                      <a:pt x="7" y="4115"/>
                    </a:cubicBezTo>
                    <a:lnTo>
                      <a:pt x="7" y="4115"/>
                    </a:lnTo>
                    <a:cubicBezTo>
                      <a:pt x="4" y="4302"/>
                      <a:pt x="10" y="4496"/>
                      <a:pt x="30" y="4699"/>
                    </a:cubicBezTo>
                    <a:cubicBezTo>
                      <a:pt x="46" y="4854"/>
                      <a:pt x="78" y="4974"/>
                      <a:pt x="117" y="5116"/>
                    </a:cubicBezTo>
                    <a:lnTo>
                      <a:pt x="117" y="5087"/>
                    </a:lnTo>
                    <a:cubicBezTo>
                      <a:pt x="120" y="5105"/>
                      <a:pt x="122" y="5098"/>
                      <a:pt x="125" y="5107"/>
                    </a:cubicBezTo>
                    <a:lnTo>
                      <a:pt x="125" y="5107"/>
                    </a:lnTo>
                    <a:cubicBezTo>
                      <a:pt x="104" y="4995"/>
                      <a:pt x="101" y="4967"/>
                      <a:pt x="107" y="4967"/>
                    </a:cubicBezTo>
                    <a:cubicBezTo>
                      <a:pt x="110" y="4967"/>
                      <a:pt x="117" y="4977"/>
                      <a:pt x="123" y="4987"/>
                    </a:cubicBezTo>
                    <a:cubicBezTo>
                      <a:pt x="130" y="4993"/>
                      <a:pt x="137" y="5003"/>
                      <a:pt x="140" y="5003"/>
                    </a:cubicBezTo>
                    <a:cubicBezTo>
                      <a:pt x="143" y="5003"/>
                      <a:pt x="143" y="5003"/>
                      <a:pt x="146" y="4997"/>
                    </a:cubicBezTo>
                    <a:cubicBezTo>
                      <a:pt x="143" y="4981"/>
                      <a:pt x="143" y="4967"/>
                      <a:pt x="146" y="4954"/>
                    </a:cubicBezTo>
                    <a:lnTo>
                      <a:pt x="146" y="4997"/>
                    </a:lnTo>
                    <a:cubicBezTo>
                      <a:pt x="149" y="5113"/>
                      <a:pt x="195" y="5249"/>
                      <a:pt x="198" y="5342"/>
                    </a:cubicBezTo>
                    <a:cubicBezTo>
                      <a:pt x="226" y="5394"/>
                      <a:pt x="243" y="5491"/>
                      <a:pt x="269" y="5594"/>
                    </a:cubicBezTo>
                    <a:cubicBezTo>
                      <a:pt x="298" y="5665"/>
                      <a:pt x="333" y="5736"/>
                      <a:pt x="372" y="5807"/>
                    </a:cubicBezTo>
                    <a:cubicBezTo>
                      <a:pt x="340" y="5659"/>
                      <a:pt x="314" y="5520"/>
                      <a:pt x="333" y="5504"/>
                    </a:cubicBezTo>
                    <a:cubicBezTo>
                      <a:pt x="211" y="5039"/>
                      <a:pt x="65" y="4699"/>
                      <a:pt x="37" y="4170"/>
                    </a:cubicBezTo>
                    <a:cubicBezTo>
                      <a:pt x="43" y="4047"/>
                      <a:pt x="59" y="4005"/>
                      <a:pt x="71" y="4005"/>
                    </a:cubicBezTo>
                    <a:cubicBezTo>
                      <a:pt x="85" y="4005"/>
                      <a:pt x="98" y="4031"/>
                      <a:pt x="104" y="4067"/>
                    </a:cubicBezTo>
                    <a:cubicBezTo>
                      <a:pt x="110" y="3850"/>
                      <a:pt x="71" y="3902"/>
                      <a:pt x="65" y="3757"/>
                    </a:cubicBezTo>
                    <a:lnTo>
                      <a:pt x="65" y="3757"/>
                    </a:lnTo>
                    <a:cubicBezTo>
                      <a:pt x="78" y="3827"/>
                      <a:pt x="81" y="3853"/>
                      <a:pt x="91" y="3853"/>
                    </a:cubicBezTo>
                    <a:cubicBezTo>
                      <a:pt x="98" y="3853"/>
                      <a:pt x="107" y="3821"/>
                      <a:pt x="130" y="3779"/>
                    </a:cubicBezTo>
                    <a:lnTo>
                      <a:pt x="130" y="3760"/>
                    </a:lnTo>
                    <a:lnTo>
                      <a:pt x="130" y="3721"/>
                    </a:lnTo>
                    <a:lnTo>
                      <a:pt x="130" y="3663"/>
                    </a:lnTo>
                    <a:lnTo>
                      <a:pt x="117" y="3533"/>
                    </a:lnTo>
                    <a:lnTo>
                      <a:pt x="117" y="3533"/>
                    </a:lnTo>
                    <a:cubicBezTo>
                      <a:pt x="123" y="3566"/>
                      <a:pt x="130" y="3608"/>
                      <a:pt x="133" y="3656"/>
                    </a:cubicBezTo>
                    <a:cubicBezTo>
                      <a:pt x="133" y="3585"/>
                      <a:pt x="143" y="3511"/>
                      <a:pt x="156" y="3436"/>
                    </a:cubicBezTo>
                    <a:lnTo>
                      <a:pt x="165" y="3420"/>
                    </a:lnTo>
                    <a:lnTo>
                      <a:pt x="165" y="3420"/>
                    </a:lnTo>
                    <a:cubicBezTo>
                      <a:pt x="149" y="3533"/>
                      <a:pt x="143" y="3643"/>
                      <a:pt x="140" y="3747"/>
                    </a:cubicBezTo>
                    <a:cubicBezTo>
                      <a:pt x="156" y="3876"/>
                      <a:pt x="188" y="4009"/>
                      <a:pt x="214" y="4134"/>
                    </a:cubicBezTo>
                    <a:cubicBezTo>
                      <a:pt x="240" y="4286"/>
                      <a:pt x="275" y="4438"/>
                      <a:pt x="323" y="4586"/>
                    </a:cubicBezTo>
                    <a:cubicBezTo>
                      <a:pt x="353" y="4683"/>
                      <a:pt x="356" y="4835"/>
                      <a:pt x="362" y="4977"/>
                    </a:cubicBezTo>
                    <a:cubicBezTo>
                      <a:pt x="375" y="5122"/>
                      <a:pt x="388" y="5258"/>
                      <a:pt x="414" y="5329"/>
                    </a:cubicBezTo>
                    <a:cubicBezTo>
                      <a:pt x="408" y="5316"/>
                      <a:pt x="401" y="5310"/>
                      <a:pt x="398" y="5310"/>
                    </a:cubicBezTo>
                    <a:cubicBezTo>
                      <a:pt x="385" y="5310"/>
                      <a:pt x="381" y="5349"/>
                      <a:pt x="385" y="5407"/>
                    </a:cubicBezTo>
                    <a:cubicBezTo>
                      <a:pt x="395" y="5416"/>
                      <a:pt x="405" y="5426"/>
                      <a:pt x="408" y="5426"/>
                    </a:cubicBezTo>
                    <a:lnTo>
                      <a:pt x="411" y="5423"/>
                    </a:lnTo>
                    <a:cubicBezTo>
                      <a:pt x="527" y="5772"/>
                      <a:pt x="708" y="5985"/>
                      <a:pt x="1102" y="6205"/>
                    </a:cubicBezTo>
                    <a:cubicBezTo>
                      <a:pt x="1047" y="6169"/>
                      <a:pt x="992" y="6136"/>
                      <a:pt x="947" y="6088"/>
                    </a:cubicBezTo>
                    <a:lnTo>
                      <a:pt x="947" y="6088"/>
                    </a:lnTo>
                    <a:cubicBezTo>
                      <a:pt x="1118" y="6191"/>
                      <a:pt x="1280" y="6240"/>
                      <a:pt x="1486" y="6240"/>
                    </a:cubicBezTo>
                    <a:cubicBezTo>
                      <a:pt x="1541" y="6240"/>
                      <a:pt x="1596" y="6237"/>
                      <a:pt x="1660" y="6230"/>
                    </a:cubicBezTo>
                    <a:cubicBezTo>
                      <a:pt x="1890" y="6198"/>
                      <a:pt x="2022" y="6094"/>
                      <a:pt x="2152" y="6027"/>
                    </a:cubicBezTo>
                    <a:cubicBezTo>
                      <a:pt x="2584" y="5756"/>
                      <a:pt x="2853" y="5436"/>
                      <a:pt x="3069" y="5158"/>
                    </a:cubicBezTo>
                    <a:lnTo>
                      <a:pt x="3069" y="5158"/>
                    </a:lnTo>
                    <a:cubicBezTo>
                      <a:pt x="3056" y="5206"/>
                      <a:pt x="2995" y="5264"/>
                      <a:pt x="2972" y="5303"/>
                    </a:cubicBezTo>
                    <a:cubicBezTo>
                      <a:pt x="2836" y="5536"/>
                      <a:pt x="2510" y="5881"/>
                      <a:pt x="2091" y="6133"/>
                    </a:cubicBezTo>
                    <a:cubicBezTo>
                      <a:pt x="1951" y="6208"/>
                      <a:pt x="1793" y="6282"/>
                      <a:pt x="1602" y="6301"/>
                    </a:cubicBezTo>
                    <a:cubicBezTo>
                      <a:pt x="1567" y="6305"/>
                      <a:pt x="1532" y="6308"/>
                      <a:pt x="1496" y="6308"/>
                    </a:cubicBezTo>
                    <a:cubicBezTo>
                      <a:pt x="1305" y="6308"/>
                      <a:pt x="1112" y="6253"/>
                      <a:pt x="943" y="6156"/>
                    </a:cubicBezTo>
                    <a:cubicBezTo>
                      <a:pt x="740" y="6030"/>
                      <a:pt x="588" y="5856"/>
                      <a:pt x="488" y="5681"/>
                    </a:cubicBezTo>
                    <a:cubicBezTo>
                      <a:pt x="466" y="5639"/>
                      <a:pt x="443" y="5598"/>
                      <a:pt x="420" y="5559"/>
                    </a:cubicBezTo>
                    <a:lnTo>
                      <a:pt x="420" y="5559"/>
                    </a:lnTo>
                    <a:cubicBezTo>
                      <a:pt x="440" y="5701"/>
                      <a:pt x="466" y="5862"/>
                      <a:pt x="502" y="5998"/>
                    </a:cubicBezTo>
                    <a:cubicBezTo>
                      <a:pt x="592" y="6114"/>
                      <a:pt x="708" y="6224"/>
                      <a:pt x="850" y="6324"/>
                    </a:cubicBezTo>
                    <a:cubicBezTo>
                      <a:pt x="1054" y="6443"/>
                      <a:pt x="1283" y="6521"/>
                      <a:pt x="1519" y="6521"/>
                    </a:cubicBezTo>
                    <a:lnTo>
                      <a:pt x="1583" y="6521"/>
                    </a:lnTo>
                    <a:cubicBezTo>
                      <a:pt x="1835" y="6512"/>
                      <a:pt x="2045" y="6440"/>
                      <a:pt x="2222" y="6353"/>
                    </a:cubicBezTo>
                    <a:cubicBezTo>
                      <a:pt x="2588" y="6169"/>
                      <a:pt x="2820" y="5933"/>
                      <a:pt x="3027" y="5733"/>
                    </a:cubicBezTo>
                    <a:cubicBezTo>
                      <a:pt x="3237" y="5526"/>
                      <a:pt x="3434" y="5316"/>
                      <a:pt x="3625" y="5106"/>
                    </a:cubicBezTo>
                    <a:cubicBezTo>
                      <a:pt x="3673" y="5029"/>
                      <a:pt x="3725" y="4948"/>
                      <a:pt x="3786" y="4867"/>
                    </a:cubicBezTo>
                    <a:lnTo>
                      <a:pt x="3786" y="4867"/>
                    </a:lnTo>
                    <a:cubicBezTo>
                      <a:pt x="3738" y="4915"/>
                      <a:pt x="3686" y="4964"/>
                      <a:pt x="3631" y="5012"/>
                    </a:cubicBezTo>
                    <a:cubicBezTo>
                      <a:pt x="3983" y="4392"/>
                      <a:pt x="4819" y="3566"/>
                      <a:pt x="5275" y="3071"/>
                    </a:cubicBezTo>
                    <a:cubicBezTo>
                      <a:pt x="5533" y="2794"/>
                      <a:pt x="5834" y="2523"/>
                      <a:pt x="6189" y="2332"/>
                    </a:cubicBezTo>
                    <a:cubicBezTo>
                      <a:pt x="6283" y="2287"/>
                      <a:pt x="6370" y="2261"/>
                      <a:pt x="6483" y="2209"/>
                    </a:cubicBezTo>
                    <a:cubicBezTo>
                      <a:pt x="6541" y="2183"/>
                      <a:pt x="6599" y="2161"/>
                      <a:pt x="6651" y="2129"/>
                    </a:cubicBezTo>
                    <a:lnTo>
                      <a:pt x="6793" y="2005"/>
                    </a:lnTo>
                    <a:cubicBezTo>
                      <a:pt x="6961" y="1815"/>
                      <a:pt x="7006" y="1540"/>
                      <a:pt x="6951" y="1295"/>
                    </a:cubicBezTo>
                    <a:cubicBezTo>
                      <a:pt x="6815" y="853"/>
                      <a:pt x="6457" y="565"/>
                      <a:pt x="6073" y="388"/>
                    </a:cubicBezTo>
                    <a:cubicBezTo>
                      <a:pt x="6037" y="371"/>
                      <a:pt x="6001" y="358"/>
                      <a:pt x="5967" y="342"/>
                    </a:cubicBezTo>
                    <a:lnTo>
                      <a:pt x="5967" y="342"/>
                    </a:lnTo>
                    <a:cubicBezTo>
                      <a:pt x="5995" y="355"/>
                      <a:pt x="6025" y="365"/>
                      <a:pt x="6053" y="378"/>
                    </a:cubicBezTo>
                    <a:cubicBezTo>
                      <a:pt x="6415" y="533"/>
                      <a:pt x="6793" y="785"/>
                      <a:pt x="6942" y="1263"/>
                    </a:cubicBezTo>
                    <a:cubicBezTo>
                      <a:pt x="6815" y="733"/>
                      <a:pt x="6357" y="394"/>
                      <a:pt x="5905" y="194"/>
                    </a:cubicBezTo>
                    <a:cubicBezTo>
                      <a:pt x="5521" y="58"/>
                      <a:pt x="5136" y="0"/>
                      <a:pt x="47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4" name="Google Shape;854;p35"/>
              <p:cNvSpPr/>
              <p:nvPr/>
            </p:nvSpPr>
            <p:spPr>
              <a:xfrm>
                <a:off x="1000125" y="911075"/>
                <a:ext cx="16425" cy="50400"/>
              </a:xfrm>
              <a:custGeom>
                <a:rect b="b" l="l" r="r" t="t"/>
                <a:pathLst>
                  <a:path extrusionOk="0" h="2016" w="657">
                    <a:moveTo>
                      <a:pt x="549" y="188"/>
                    </a:moveTo>
                    <a:cubicBezTo>
                      <a:pt x="530" y="236"/>
                      <a:pt x="510" y="278"/>
                      <a:pt x="491" y="304"/>
                    </a:cubicBezTo>
                    <a:lnTo>
                      <a:pt x="549" y="188"/>
                    </a:lnTo>
                    <a:close/>
                    <a:moveTo>
                      <a:pt x="646" y="0"/>
                    </a:moveTo>
                    <a:cubicBezTo>
                      <a:pt x="633" y="0"/>
                      <a:pt x="607" y="65"/>
                      <a:pt x="572" y="136"/>
                    </a:cubicBezTo>
                    <a:cubicBezTo>
                      <a:pt x="572" y="126"/>
                      <a:pt x="568" y="116"/>
                      <a:pt x="565" y="116"/>
                    </a:cubicBezTo>
                    <a:cubicBezTo>
                      <a:pt x="559" y="116"/>
                      <a:pt x="546" y="133"/>
                      <a:pt x="520" y="181"/>
                    </a:cubicBezTo>
                    <a:cubicBezTo>
                      <a:pt x="424" y="352"/>
                      <a:pt x="420" y="472"/>
                      <a:pt x="361" y="601"/>
                    </a:cubicBezTo>
                    <a:cubicBezTo>
                      <a:pt x="365" y="585"/>
                      <a:pt x="368" y="572"/>
                      <a:pt x="375" y="556"/>
                    </a:cubicBezTo>
                    <a:lnTo>
                      <a:pt x="375" y="556"/>
                    </a:lnTo>
                    <a:cubicBezTo>
                      <a:pt x="320" y="678"/>
                      <a:pt x="268" y="847"/>
                      <a:pt x="255" y="950"/>
                    </a:cubicBezTo>
                    <a:cubicBezTo>
                      <a:pt x="249" y="960"/>
                      <a:pt x="242" y="963"/>
                      <a:pt x="239" y="963"/>
                    </a:cubicBezTo>
                    <a:cubicBezTo>
                      <a:pt x="230" y="963"/>
                      <a:pt x="245" y="902"/>
                      <a:pt x="265" y="840"/>
                    </a:cubicBezTo>
                    <a:cubicBezTo>
                      <a:pt x="281" y="782"/>
                      <a:pt x="303" y="720"/>
                      <a:pt x="294" y="720"/>
                    </a:cubicBezTo>
                    <a:cubicBezTo>
                      <a:pt x="291" y="720"/>
                      <a:pt x="284" y="733"/>
                      <a:pt x="265" y="766"/>
                    </a:cubicBezTo>
                    <a:cubicBezTo>
                      <a:pt x="320" y="623"/>
                      <a:pt x="375" y="417"/>
                      <a:pt x="424" y="310"/>
                    </a:cubicBezTo>
                    <a:lnTo>
                      <a:pt x="424" y="310"/>
                    </a:lnTo>
                    <a:cubicBezTo>
                      <a:pt x="346" y="456"/>
                      <a:pt x="261" y="578"/>
                      <a:pt x="236" y="578"/>
                    </a:cubicBezTo>
                    <a:cubicBezTo>
                      <a:pt x="233" y="578"/>
                      <a:pt x="230" y="575"/>
                      <a:pt x="230" y="565"/>
                    </a:cubicBezTo>
                    <a:lnTo>
                      <a:pt x="230" y="565"/>
                    </a:lnTo>
                    <a:cubicBezTo>
                      <a:pt x="123" y="976"/>
                      <a:pt x="320" y="598"/>
                      <a:pt x="220" y="950"/>
                    </a:cubicBezTo>
                    <a:cubicBezTo>
                      <a:pt x="187" y="1027"/>
                      <a:pt x="175" y="1112"/>
                      <a:pt x="152" y="1192"/>
                    </a:cubicBezTo>
                    <a:lnTo>
                      <a:pt x="181" y="1289"/>
                    </a:lnTo>
                    <a:cubicBezTo>
                      <a:pt x="172" y="1328"/>
                      <a:pt x="165" y="1340"/>
                      <a:pt x="161" y="1340"/>
                    </a:cubicBezTo>
                    <a:cubicBezTo>
                      <a:pt x="158" y="1340"/>
                      <a:pt x="158" y="1334"/>
                      <a:pt x="155" y="1328"/>
                    </a:cubicBezTo>
                    <a:cubicBezTo>
                      <a:pt x="152" y="1321"/>
                      <a:pt x="148" y="1315"/>
                      <a:pt x="145" y="1315"/>
                    </a:cubicBezTo>
                    <a:cubicBezTo>
                      <a:pt x="142" y="1315"/>
                      <a:pt x="133" y="1337"/>
                      <a:pt x="117" y="1418"/>
                    </a:cubicBezTo>
                    <a:cubicBezTo>
                      <a:pt x="120" y="1483"/>
                      <a:pt x="87" y="1631"/>
                      <a:pt x="97" y="1680"/>
                    </a:cubicBezTo>
                    <a:cubicBezTo>
                      <a:pt x="94" y="1677"/>
                      <a:pt x="90" y="1677"/>
                      <a:pt x="87" y="1677"/>
                    </a:cubicBezTo>
                    <a:cubicBezTo>
                      <a:pt x="81" y="1677"/>
                      <a:pt x="71" y="1693"/>
                      <a:pt x="58" y="1786"/>
                    </a:cubicBezTo>
                    <a:cubicBezTo>
                      <a:pt x="65" y="1793"/>
                      <a:pt x="84" y="1786"/>
                      <a:pt x="71" y="1880"/>
                    </a:cubicBezTo>
                    <a:cubicBezTo>
                      <a:pt x="65" y="1883"/>
                      <a:pt x="62" y="1887"/>
                      <a:pt x="58" y="1887"/>
                    </a:cubicBezTo>
                    <a:cubicBezTo>
                      <a:pt x="45" y="1887"/>
                      <a:pt x="48" y="1844"/>
                      <a:pt x="51" y="1802"/>
                    </a:cubicBezTo>
                    <a:cubicBezTo>
                      <a:pt x="55" y="1760"/>
                      <a:pt x="62" y="1719"/>
                      <a:pt x="51" y="1719"/>
                    </a:cubicBezTo>
                    <a:cubicBezTo>
                      <a:pt x="48" y="1719"/>
                      <a:pt x="42" y="1725"/>
                      <a:pt x="36" y="1741"/>
                    </a:cubicBezTo>
                    <a:cubicBezTo>
                      <a:pt x="0" y="2009"/>
                      <a:pt x="55" y="1919"/>
                      <a:pt x="68" y="1960"/>
                    </a:cubicBezTo>
                    <a:cubicBezTo>
                      <a:pt x="68" y="1951"/>
                      <a:pt x="71" y="1935"/>
                      <a:pt x="75" y="1909"/>
                    </a:cubicBezTo>
                    <a:lnTo>
                      <a:pt x="75" y="1909"/>
                    </a:lnTo>
                    <a:cubicBezTo>
                      <a:pt x="87" y="1912"/>
                      <a:pt x="68" y="2015"/>
                      <a:pt x="84" y="2015"/>
                    </a:cubicBezTo>
                    <a:lnTo>
                      <a:pt x="87" y="2015"/>
                    </a:lnTo>
                    <a:cubicBezTo>
                      <a:pt x="87" y="1974"/>
                      <a:pt x="90" y="1932"/>
                      <a:pt x="90" y="1887"/>
                    </a:cubicBezTo>
                    <a:cubicBezTo>
                      <a:pt x="94" y="1899"/>
                      <a:pt x="94" y="1902"/>
                      <a:pt x="97" y="1902"/>
                    </a:cubicBezTo>
                    <a:cubicBezTo>
                      <a:pt x="110" y="1902"/>
                      <a:pt x="142" y="1744"/>
                      <a:pt x="148" y="1677"/>
                    </a:cubicBezTo>
                    <a:cubicBezTo>
                      <a:pt x="139" y="1489"/>
                      <a:pt x="230" y="1118"/>
                      <a:pt x="300" y="879"/>
                    </a:cubicBezTo>
                    <a:lnTo>
                      <a:pt x="300" y="879"/>
                    </a:lnTo>
                    <a:cubicBezTo>
                      <a:pt x="297" y="895"/>
                      <a:pt x="291" y="924"/>
                      <a:pt x="297" y="924"/>
                    </a:cubicBezTo>
                    <a:cubicBezTo>
                      <a:pt x="297" y="924"/>
                      <a:pt x="300" y="924"/>
                      <a:pt x="303" y="918"/>
                    </a:cubicBezTo>
                    <a:cubicBezTo>
                      <a:pt x="410" y="578"/>
                      <a:pt x="475" y="446"/>
                      <a:pt x="656" y="88"/>
                    </a:cubicBezTo>
                    <a:lnTo>
                      <a:pt x="649" y="30"/>
                    </a:lnTo>
                    <a:lnTo>
                      <a:pt x="649" y="26"/>
                    </a:lnTo>
                    <a:lnTo>
                      <a:pt x="6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5" name="Google Shape;855;p35"/>
              <p:cNvSpPr/>
              <p:nvPr/>
            </p:nvSpPr>
            <p:spPr>
              <a:xfrm>
                <a:off x="1040475" y="881925"/>
                <a:ext cx="675" cy="750"/>
              </a:xfrm>
              <a:custGeom>
                <a:rect b="b" l="l" r="r" t="t"/>
                <a:pathLst>
                  <a:path extrusionOk="0" h="30" w="27">
                    <a:moveTo>
                      <a:pt x="20" y="0"/>
                    </a:moveTo>
                    <a:lnTo>
                      <a:pt x="1" y="30"/>
                    </a:lnTo>
                    <a:cubicBezTo>
                      <a:pt x="20" y="6"/>
                      <a:pt x="27" y="0"/>
                      <a:pt x="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6" name="Google Shape;856;p35"/>
              <p:cNvSpPr/>
              <p:nvPr/>
            </p:nvSpPr>
            <p:spPr>
              <a:xfrm>
                <a:off x="1009975" y="865300"/>
                <a:ext cx="50550" cy="46525"/>
              </a:xfrm>
              <a:custGeom>
                <a:rect b="b" l="l" r="r" t="t"/>
                <a:pathLst>
                  <a:path extrusionOk="0" h="1861" w="2022">
                    <a:moveTo>
                      <a:pt x="2022" y="0"/>
                    </a:moveTo>
                    <a:lnTo>
                      <a:pt x="2022" y="0"/>
                    </a:lnTo>
                    <a:cubicBezTo>
                      <a:pt x="1974" y="26"/>
                      <a:pt x="1919" y="58"/>
                      <a:pt x="1860" y="103"/>
                    </a:cubicBezTo>
                    <a:cubicBezTo>
                      <a:pt x="1854" y="94"/>
                      <a:pt x="1841" y="75"/>
                      <a:pt x="1841" y="75"/>
                    </a:cubicBezTo>
                    <a:cubicBezTo>
                      <a:pt x="1518" y="275"/>
                      <a:pt x="1295" y="407"/>
                      <a:pt x="1033" y="588"/>
                    </a:cubicBezTo>
                    <a:cubicBezTo>
                      <a:pt x="1030" y="591"/>
                      <a:pt x="1030" y="594"/>
                      <a:pt x="1027" y="598"/>
                    </a:cubicBezTo>
                    <a:cubicBezTo>
                      <a:pt x="998" y="633"/>
                      <a:pt x="853" y="762"/>
                      <a:pt x="827" y="762"/>
                    </a:cubicBezTo>
                    <a:cubicBezTo>
                      <a:pt x="824" y="762"/>
                      <a:pt x="824" y="759"/>
                      <a:pt x="827" y="753"/>
                    </a:cubicBezTo>
                    <a:cubicBezTo>
                      <a:pt x="859" y="730"/>
                      <a:pt x="882" y="707"/>
                      <a:pt x="895" y="688"/>
                    </a:cubicBezTo>
                    <a:lnTo>
                      <a:pt x="895" y="688"/>
                    </a:lnTo>
                    <a:cubicBezTo>
                      <a:pt x="833" y="726"/>
                      <a:pt x="798" y="710"/>
                      <a:pt x="708" y="804"/>
                    </a:cubicBezTo>
                    <a:cubicBezTo>
                      <a:pt x="443" y="1088"/>
                      <a:pt x="194" y="1399"/>
                      <a:pt x="0" y="1750"/>
                    </a:cubicBezTo>
                    <a:lnTo>
                      <a:pt x="0" y="1754"/>
                    </a:lnTo>
                    <a:cubicBezTo>
                      <a:pt x="74" y="1625"/>
                      <a:pt x="155" y="1502"/>
                      <a:pt x="236" y="1392"/>
                    </a:cubicBezTo>
                    <a:lnTo>
                      <a:pt x="236" y="1392"/>
                    </a:lnTo>
                    <a:cubicBezTo>
                      <a:pt x="226" y="1537"/>
                      <a:pt x="236" y="1686"/>
                      <a:pt x="252" y="1831"/>
                    </a:cubicBezTo>
                    <a:cubicBezTo>
                      <a:pt x="255" y="1831"/>
                      <a:pt x="255" y="1841"/>
                      <a:pt x="255" y="1857"/>
                    </a:cubicBezTo>
                    <a:lnTo>
                      <a:pt x="255" y="1861"/>
                    </a:lnTo>
                    <a:cubicBezTo>
                      <a:pt x="433" y="1554"/>
                      <a:pt x="258" y="1657"/>
                      <a:pt x="297" y="1579"/>
                    </a:cubicBezTo>
                    <a:cubicBezTo>
                      <a:pt x="346" y="1515"/>
                      <a:pt x="368" y="1443"/>
                      <a:pt x="423" y="1399"/>
                    </a:cubicBezTo>
                    <a:lnTo>
                      <a:pt x="423" y="1399"/>
                    </a:lnTo>
                    <a:lnTo>
                      <a:pt x="413" y="1437"/>
                    </a:lnTo>
                    <a:cubicBezTo>
                      <a:pt x="540" y="1250"/>
                      <a:pt x="420" y="1354"/>
                      <a:pt x="556" y="1202"/>
                    </a:cubicBezTo>
                    <a:cubicBezTo>
                      <a:pt x="578" y="1169"/>
                      <a:pt x="585" y="1160"/>
                      <a:pt x="581" y="1160"/>
                    </a:cubicBezTo>
                    <a:lnTo>
                      <a:pt x="581" y="1160"/>
                    </a:lnTo>
                    <a:cubicBezTo>
                      <a:pt x="578" y="1160"/>
                      <a:pt x="562" y="1179"/>
                      <a:pt x="543" y="1199"/>
                    </a:cubicBezTo>
                    <a:cubicBezTo>
                      <a:pt x="523" y="1218"/>
                      <a:pt x="504" y="1237"/>
                      <a:pt x="501" y="1237"/>
                    </a:cubicBezTo>
                    <a:cubicBezTo>
                      <a:pt x="498" y="1237"/>
                      <a:pt x="501" y="1230"/>
                      <a:pt x="510" y="1214"/>
                    </a:cubicBezTo>
                    <a:cubicBezTo>
                      <a:pt x="669" y="1063"/>
                      <a:pt x="543" y="1059"/>
                      <a:pt x="817" y="843"/>
                    </a:cubicBezTo>
                    <a:lnTo>
                      <a:pt x="817" y="843"/>
                    </a:lnTo>
                    <a:cubicBezTo>
                      <a:pt x="814" y="865"/>
                      <a:pt x="869" y="843"/>
                      <a:pt x="730" y="988"/>
                    </a:cubicBezTo>
                    <a:cubicBezTo>
                      <a:pt x="778" y="943"/>
                      <a:pt x="836" y="911"/>
                      <a:pt x="888" y="875"/>
                    </a:cubicBezTo>
                    <a:lnTo>
                      <a:pt x="888" y="875"/>
                    </a:lnTo>
                    <a:cubicBezTo>
                      <a:pt x="727" y="1033"/>
                      <a:pt x="827" y="940"/>
                      <a:pt x="669" y="1111"/>
                    </a:cubicBezTo>
                    <a:cubicBezTo>
                      <a:pt x="623" y="1214"/>
                      <a:pt x="656" y="1211"/>
                      <a:pt x="614" y="1302"/>
                    </a:cubicBezTo>
                    <a:cubicBezTo>
                      <a:pt x="665" y="1230"/>
                      <a:pt x="633" y="1224"/>
                      <a:pt x="720" y="1130"/>
                    </a:cubicBezTo>
                    <a:cubicBezTo>
                      <a:pt x="753" y="1102"/>
                      <a:pt x="766" y="1092"/>
                      <a:pt x="769" y="1092"/>
                    </a:cubicBezTo>
                    <a:cubicBezTo>
                      <a:pt x="778" y="1092"/>
                      <a:pt x="717" y="1166"/>
                      <a:pt x="717" y="1182"/>
                    </a:cubicBezTo>
                    <a:cubicBezTo>
                      <a:pt x="824" y="998"/>
                      <a:pt x="898" y="1040"/>
                      <a:pt x="1011" y="892"/>
                    </a:cubicBezTo>
                    <a:cubicBezTo>
                      <a:pt x="985" y="888"/>
                      <a:pt x="979" y="881"/>
                      <a:pt x="966" y="881"/>
                    </a:cubicBezTo>
                    <a:cubicBezTo>
                      <a:pt x="953" y="881"/>
                      <a:pt x="930" y="892"/>
                      <a:pt x="866" y="930"/>
                    </a:cubicBezTo>
                    <a:cubicBezTo>
                      <a:pt x="943" y="846"/>
                      <a:pt x="1057" y="768"/>
                      <a:pt x="1098" y="768"/>
                    </a:cubicBezTo>
                    <a:cubicBezTo>
                      <a:pt x="1108" y="768"/>
                      <a:pt x="1111" y="772"/>
                      <a:pt x="1115" y="778"/>
                    </a:cubicBezTo>
                    <a:lnTo>
                      <a:pt x="1115" y="733"/>
                    </a:lnTo>
                    <a:cubicBezTo>
                      <a:pt x="1143" y="723"/>
                      <a:pt x="1227" y="665"/>
                      <a:pt x="1240" y="665"/>
                    </a:cubicBezTo>
                    <a:lnTo>
                      <a:pt x="1270" y="626"/>
                    </a:lnTo>
                    <a:lnTo>
                      <a:pt x="1270" y="626"/>
                    </a:lnTo>
                    <a:cubicBezTo>
                      <a:pt x="1176" y="662"/>
                      <a:pt x="1098" y="695"/>
                      <a:pt x="982" y="817"/>
                    </a:cubicBezTo>
                    <a:cubicBezTo>
                      <a:pt x="1021" y="756"/>
                      <a:pt x="875" y="840"/>
                      <a:pt x="1037" y="688"/>
                    </a:cubicBezTo>
                    <a:cubicBezTo>
                      <a:pt x="1060" y="668"/>
                      <a:pt x="1072" y="662"/>
                      <a:pt x="1076" y="662"/>
                    </a:cubicBezTo>
                    <a:cubicBezTo>
                      <a:pt x="1085" y="662"/>
                      <a:pt x="1060" y="695"/>
                      <a:pt x="1069" y="698"/>
                    </a:cubicBezTo>
                    <a:cubicBezTo>
                      <a:pt x="1392" y="436"/>
                      <a:pt x="1479" y="443"/>
                      <a:pt x="1692" y="336"/>
                    </a:cubicBezTo>
                    <a:lnTo>
                      <a:pt x="1692" y="336"/>
                    </a:lnTo>
                    <a:cubicBezTo>
                      <a:pt x="1599" y="391"/>
                      <a:pt x="1486" y="455"/>
                      <a:pt x="1395" y="526"/>
                    </a:cubicBezTo>
                    <a:cubicBezTo>
                      <a:pt x="1502" y="491"/>
                      <a:pt x="1599" y="397"/>
                      <a:pt x="1692" y="346"/>
                    </a:cubicBezTo>
                    <a:lnTo>
                      <a:pt x="1692" y="346"/>
                    </a:lnTo>
                    <a:cubicBezTo>
                      <a:pt x="1647" y="385"/>
                      <a:pt x="1625" y="404"/>
                      <a:pt x="1641" y="404"/>
                    </a:cubicBezTo>
                    <a:cubicBezTo>
                      <a:pt x="1650" y="404"/>
                      <a:pt x="1673" y="397"/>
                      <a:pt x="1715" y="381"/>
                    </a:cubicBezTo>
                    <a:lnTo>
                      <a:pt x="1744" y="339"/>
                    </a:lnTo>
                    <a:cubicBezTo>
                      <a:pt x="1757" y="333"/>
                      <a:pt x="1774" y="323"/>
                      <a:pt x="1789" y="316"/>
                    </a:cubicBezTo>
                    <a:cubicBezTo>
                      <a:pt x="1841" y="236"/>
                      <a:pt x="1951" y="109"/>
                      <a:pt x="20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7" name="Google Shape;857;p35"/>
              <p:cNvSpPr/>
              <p:nvPr/>
            </p:nvSpPr>
            <p:spPr>
              <a:xfrm>
                <a:off x="1086175" y="871250"/>
                <a:ext cx="81525" cy="48150"/>
              </a:xfrm>
              <a:custGeom>
                <a:rect b="b" l="l" r="r" t="t"/>
                <a:pathLst>
                  <a:path extrusionOk="0" h="1926" w="3261">
                    <a:moveTo>
                      <a:pt x="1109" y="1"/>
                    </a:moveTo>
                    <a:cubicBezTo>
                      <a:pt x="744" y="1"/>
                      <a:pt x="366" y="46"/>
                      <a:pt x="14" y="133"/>
                    </a:cubicBezTo>
                    <a:cubicBezTo>
                      <a:pt x="1" y="172"/>
                      <a:pt x="5" y="205"/>
                      <a:pt x="36" y="233"/>
                    </a:cubicBezTo>
                    <a:cubicBezTo>
                      <a:pt x="224" y="198"/>
                      <a:pt x="412" y="169"/>
                      <a:pt x="598" y="159"/>
                    </a:cubicBezTo>
                    <a:cubicBezTo>
                      <a:pt x="767" y="133"/>
                      <a:pt x="931" y="127"/>
                      <a:pt x="1096" y="127"/>
                    </a:cubicBezTo>
                    <a:lnTo>
                      <a:pt x="1157" y="127"/>
                    </a:lnTo>
                    <a:cubicBezTo>
                      <a:pt x="1529" y="130"/>
                      <a:pt x="1900" y="181"/>
                      <a:pt x="2214" y="343"/>
                    </a:cubicBezTo>
                    <a:lnTo>
                      <a:pt x="2229" y="347"/>
                    </a:lnTo>
                    <a:cubicBezTo>
                      <a:pt x="2530" y="405"/>
                      <a:pt x="2940" y="743"/>
                      <a:pt x="3057" y="1070"/>
                    </a:cubicBezTo>
                    <a:cubicBezTo>
                      <a:pt x="3134" y="1222"/>
                      <a:pt x="3153" y="1426"/>
                      <a:pt x="3053" y="1587"/>
                    </a:cubicBezTo>
                    <a:cubicBezTo>
                      <a:pt x="2960" y="1755"/>
                      <a:pt x="2772" y="1826"/>
                      <a:pt x="2575" y="1926"/>
                    </a:cubicBezTo>
                    <a:cubicBezTo>
                      <a:pt x="2721" y="1867"/>
                      <a:pt x="2869" y="1833"/>
                      <a:pt x="2985" y="1748"/>
                    </a:cubicBezTo>
                    <a:cubicBezTo>
                      <a:pt x="3101" y="1664"/>
                      <a:pt x="3183" y="1532"/>
                      <a:pt x="3205" y="1390"/>
                    </a:cubicBezTo>
                    <a:cubicBezTo>
                      <a:pt x="3260" y="1105"/>
                      <a:pt x="3137" y="818"/>
                      <a:pt x="2953" y="588"/>
                    </a:cubicBezTo>
                    <a:cubicBezTo>
                      <a:pt x="2827" y="460"/>
                      <a:pt x="2679" y="350"/>
                      <a:pt x="2517" y="269"/>
                    </a:cubicBezTo>
                    <a:cubicBezTo>
                      <a:pt x="2485" y="250"/>
                      <a:pt x="2453" y="233"/>
                      <a:pt x="2417" y="220"/>
                    </a:cubicBezTo>
                    <a:cubicBezTo>
                      <a:pt x="2323" y="181"/>
                      <a:pt x="2220" y="159"/>
                      <a:pt x="2126" y="127"/>
                    </a:cubicBezTo>
                    <a:cubicBezTo>
                      <a:pt x="1816" y="43"/>
                      <a:pt x="1467" y="1"/>
                      <a:pt x="11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8" name="Google Shape;858;p35"/>
              <p:cNvSpPr/>
              <p:nvPr/>
            </p:nvSpPr>
            <p:spPr>
              <a:xfrm>
                <a:off x="1099175" y="945875"/>
                <a:ext cx="30075" cy="33050"/>
              </a:xfrm>
              <a:custGeom>
                <a:rect b="b" l="l" r="r" t="t"/>
                <a:pathLst>
                  <a:path extrusionOk="0" h="1322" w="1203">
                    <a:moveTo>
                      <a:pt x="1202" y="0"/>
                    </a:moveTo>
                    <a:lnTo>
                      <a:pt x="1202" y="0"/>
                    </a:lnTo>
                    <a:cubicBezTo>
                      <a:pt x="980" y="204"/>
                      <a:pt x="754" y="413"/>
                      <a:pt x="531" y="630"/>
                    </a:cubicBezTo>
                    <a:cubicBezTo>
                      <a:pt x="314" y="856"/>
                      <a:pt x="166" y="1089"/>
                      <a:pt x="1" y="1321"/>
                    </a:cubicBezTo>
                    <a:cubicBezTo>
                      <a:pt x="111" y="1199"/>
                      <a:pt x="224" y="1076"/>
                      <a:pt x="337" y="950"/>
                    </a:cubicBezTo>
                    <a:cubicBezTo>
                      <a:pt x="647" y="604"/>
                      <a:pt x="919" y="301"/>
                      <a:pt x="12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9" name="Google Shape;859;p35"/>
              <p:cNvSpPr/>
              <p:nvPr/>
            </p:nvSpPr>
            <p:spPr>
              <a:xfrm>
                <a:off x="1125125" y="869875"/>
                <a:ext cx="50150" cy="77325"/>
              </a:xfrm>
              <a:custGeom>
                <a:rect b="b" l="l" r="r" t="t"/>
                <a:pathLst>
                  <a:path extrusionOk="0" h="3093" w="2006">
                    <a:moveTo>
                      <a:pt x="901" y="1"/>
                    </a:moveTo>
                    <a:cubicBezTo>
                      <a:pt x="1237" y="172"/>
                      <a:pt x="1554" y="427"/>
                      <a:pt x="1737" y="786"/>
                    </a:cubicBezTo>
                    <a:cubicBezTo>
                      <a:pt x="1789" y="870"/>
                      <a:pt x="1825" y="967"/>
                      <a:pt x="1844" y="1074"/>
                    </a:cubicBezTo>
                    <a:cubicBezTo>
                      <a:pt x="1880" y="1177"/>
                      <a:pt x="1873" y="1283"/>
                      <a:pt x="1873" y="1393"/>
                    </a:cubicBezTo>
                    <a:cubicBezTo>
                      <a:pt x="1850" y="1600"/>
                      <a:pt x="1767" y="1816"/>
                      <a:pt x="1595" y="1942"/>
                    </a:cubicBezTo>
                    <a:cubicBezTo>
                      <a:pt x="1521" y="2023"/>
                      <a:pt x="1418" y="2055"/>
                      <a:pt x="1321" y="2101"/>
                    </a:cubicBezTo>
                    <a:lnTo>
                      <a:pt x="1092" y="2194"/>
                    </a:lnTo>
                    <a:cubicBezTo>
                      <a:pt x="953" y="2262"/>
                      <a:pt x="826" y="2336"/>
                      <a:pt x="704" y="2430"/>
                    </a:cubicBezTo>
                    <a:cubicBezTo>
                      <a:pt x="458" y="2608"/>
                      <a:pt x="239" y="2824"/>
                      <a:pt x="45" y="3040"/>
                    </a:cubicBezTo>
                    <a:lnTo>
                      <a:pt x="0" y="3092"/>
                    </a:lnTo>
                    <a:cubicBezTo>
                      <a:pt x="416" y="2721"/>
                      <a:pt x="817" y="2362"/>
                      <a:pt x="1295" y="2194"/>
                    </a:cubicBezTo>
                    <a:lnTo>
                      <a:pt x="1295" y="2194"/>
                    </a:lnTo>
                    <a:cubicBezTo>
                      <a:pt x="953" y="2323"/>
                      <a:pt x="685" y="2550"/>
                      <a:pt x="400" y="2802"/>
                    </a:cubicBezTo>
                    <a:cubicBezTo>
                      <a:pt x="319" y="2885"/>
                      <a:pt x="242" y="2963"/>
                      <a:pt x="164" y="3040"/>
                    </a:cubicBezTo>
                    <a:cubicBezTo>
                      <a:pt x="504" y="2746"/>
                      <a:pt x="840" y="2462"/>
                      <a:pt x="1199" y="2310"/>
                    </a:cubicBezTo>
                    <a:lnTo>
                      <a:pt x="1318" y="2259"/>
                    </a:lnTo>
                    <a:lnTo>
                      <a:pt x="1499" y="2171"/>
                    </a:lnTo>
                    <a:cubicBezTo>
                      <a:pt x="1628" y="2120"/>
                      <a:pt x="1718" y="2010"/>
                      <a:pt x="1805" y="1916"/>
                    </a:cubicBezTo>
                    <a:cubicBezTo>
                      <a:pt x="1970" y="1697"/>
                      <a:pt x="2005" y="1416"/>
                      <a:pt x="1967" y="1157"/>
                    </a:cubicBezTo>
                    <a:cubicBezTo>
                      <a:pt x="1854" y="643"/>
                      <a:pt x="1512" y="333"/>
                      <a:pt x="1150" y="127"/>
                    </a:cubicBezTo>
                    <a:cubicBezTo>
                      <a:pt x="1066" y="81"/>
                      <a:pt x="988" y="30"/>
                      <a:pt x="9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0" name="Google Shape;860;p35"/>
              <p:cNvSpPr/>
              <p:nvPr/>
            </p:nvSpPr>
            <p:spPr>
              <a:xfrm>
                <a:off x="1158700" y="884250"/>
                <a:ext cx="4300" cy="5025"/>
              </a:xfrm>
              <a:custGeom>
                <a:rect b="b" l="l" r="r" t="t"/>
                <a:pathLst>
                  <a:path extrusionOk="0" h="201" w="172">
                    <a:moveTo>
                      <a:pt x="0" y="1"/>
                    </a:moveTo>
                    <a:cubicBezTo>
                      <a:pt x="23" y="20"/>
                      <a:pt x="36" y="46"/>
                      <a:pt x="52" y="68"/>
                    </a:cubicBezTo>
                    <a:lnTo>
                      <a:pt x="172" y="201"/>
                    </a:lnTo>
                    <a:lnTo>
                      <a:pt x="97" y="101"/>
                    </a:lnTo>
                    <a:cubicBezTo>
                      <a:pt x="65" y="68"/>
                      <a:pt x="36" y="3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1" name="Google Shape;861;p35"/>
              <p:cNvSpPr/>
              <p:nvPr/>
            </p:nvSpPr>
            <p:spPr>
              <a:xfrm>
                <a:off x="1134250" y="909850"/>
                <a:ext cx="21500" cy="12450"/>
              </a:xfrm>
              <a:custGeom>
                <a:rect b="b" l="l" r="r" t="t"/>
                <a:pathLst>
                  <a:path extrusionOk="0" h="498" w="860">
                    <a:moveTo>
                      <a:pt x="859" y="1"/>
                    </a:moveTo>
                    <a:cubicBezTo>
                      <a:pt x="859" y="1"/>
                      <a:pt x="858" y="2"/>
                      <a:pt x="858" y="2"/>
                    </a:cubicBezTo>
                    <a:lnTo>
                      <a:pt x="858" y="2"/>
                    </a:lnTo>
                    <a:cubicBezTo>
                      <a:pt x="858" y="2"/>
                      <a:pt x="859" y="1"/>
                      <a:pt x="859" y="1"/>
                    </a:cubicBezTo>
                    <a:close/>
                    <a:moveTo>
                      <a:pt x="858" y="2"/>
                    </a:moveTo>
                    <a:lnTo>
                      <a:pt x="858" y="2"/>
                    </a:lnTo>
                    <a:cubicBezTo>
                      <a:pt x="855" y="4"/>
                      <a:pt x="852" y="4"/>
                      <a:pt x="849" y="4"/>
                    </a:cubicBezTo>
                    <a:lnTo>
                      <a:pt x="746" y="59"/>
                    </a:lnTo>
                    <a:lnTo>
                      <a:pt x="536" y="140"/>
                    </a:lnTo>
                    <a:cubicBezTo>
                      <a:pt x="349" y="240"/>
                      <a:pt x="168" y="369"/>
                      <a:pt x="0" y="498"/>
                    </a:cubicBezTo>
                    <a:cubicBezTo>
                      <a:pt x="155" y="382"/>
                      <a:pt x="323" y="279"/>
                      <a:pt x="494" y="185"/>
                    </a:cubicBezTo>
                    <a:cubicBezTo>
                      <a:pt x="575" y="149"/>
                      <a:pt x="659" y="114"/>
                      <a:pt x="743" y="79"/>
                    </a:cubicBezTo>
                    <a:cubicBezTo>
                      <a:pt x="790" y="49"/>
                      <a:pt x="826" y="30"/>
                      <a:pt x="858" y="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2" name="Google Shape;862;p35"/>
              <p:cNvSpPr/>
              <p:nvPr/>
            </p:nvSpPr>
            <p:spPr>
              <a:xfrm>
                <a:off x="1120750" y="917925"/>
                <a:ext cx="5100" cy="4475"/>
              </a:xfrm>
              <a:custGeom>
                <a:rect b="b" l="l" r="r" t="t"/>
                <a:pathLst>
                  <a:path extrusionOk="0" h="179" w="204">
                    <a:moveTo>
                      <a:pt x="204" y="0"/>
                    </a:moveTo>
                    <a:cubicBezTo>
                      <a:pt x="165" y="30"/>
                      <a:pt x="91" y="85"/>
                      <a:pt x="52" y="111"/>
                    </a:cubicBezTo>
                    <a:lnTo>
                      <a:pt x="1" y="179"/>
                    </a:lnTo>
                    <a:cubicBezTo>
                      <a:pt x="32" y="152"/>
                      <a:pt x="68" y="127"/>
                      <a:pt x="104" y="101"/>
                    </a:cubicBezTo>
                    <a:lnTo>
                      <a:pt x="2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3" name="Google Shape;863;p35"/>
              <p:cNvSpPr/>
              <p:nvPr/>
            </p:nvSpPr>
            <p:spPr>
              <a:xfrm>
                <a:off x="1071500" y="922375"/>
                <a:ext cx="49275" cy="53625"/>
              </a:xfrm>
              <a:custGeom>
                <a:rect b="b" l="l" r="r" t="t"/>
                <a:pathLst>
                  <a:path extrusionOk="0" h="2145" w="1971">
                    <a:moveTo>
                      <a:pt x="1971" y="1"/>
                    </a:moveTo>
                    <a:lnTo>
                      <a:pt x="1971" y="1"/>
                    </a:lnTo>
                    <a:cubicBezTo>
                      <a:pt x="1567" y="311"/>
                      <a:pt x="1227" y="656"/>
                      <a:pt x="953" y="1008"/>
                    </a:cubicBezTo>
                    <a:cubicBezTo>
                      <a:pt x="898" y="1076"/>
                      <a:pt x="830" y="1192"/>
                      <a:pt x="769" y="1250"/>
                    </a:cubicBezTo>
                    <a:cubicBezTo>
                      <a:pt x="488" y="1547"/>
                      <a:pt x="246" y="1851"/>
                      <a:pt x="0" y="2145"/>
                    </a:cubicBezTo>
                    <a:cubicBezTo>
                      <a:pt x="120" y="2009"/>
                      <a:pt x="243" y="1870"/>
                      <a:pt x="368" y="1726"/>
                    </a:cubicBezTo>
                    <a:lnTo>
                      <a:pt x="378" y="1712"/>
                    </a:lnTo>
                    <a:cubicBezTo>
                      <a:pt x="882" y="1140"/>
                      <a:pt x="1354" y="598"/>
                      <a:pt x="1902" y="91"/>
                    </a:cubicBezTo>
                    <a:cubicBezTo>
                      <a:pt x="1922" y="62"/>
                      <a:pt x="1944" y="33"/>
                      <a:pt x="19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867" name="Shape 867"/>
        <p:cNvGrpSpPr/>
        <p:nvPr/>
      </p:nvGrpSpPr>
      <p:grpSpPr>
        <a:xfrm>
          <a:off x="0" y="0"/>
          <a:ext cx="0" cy="0"/>
          <a:chOff x="0" y="0"/>
          <a:chExt cx="0" cy="0"/>
        </a:xfrm>
      </p:grpSpPr>
      <p:sp>
        <p:nvSpPr>
          <p:cNvPr id="868" name="Google Shape;868;p36"/>
          <p:cNvSpPr txBox="1"/>
          <p:nvPr>
            <p:ph idx="1" type="subTitle"/>
          </p:nvPr>
        </p:nvSpPr>
        <p:spPr>
          <a:xfrm>
            <a:off x="2274300" y="1025263"/>
            <a:ext cx="4595400" cy="195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869" name="Google Shape;869;p36"/>
          <p:cNvSpPr txBox="1"/>
          <p:nvPr>
            <p:ph type="ctrTitle"/>
          </p:nvPr>
        </p:nvSpPr>
        <p:spPr>
          <a:xfrm>
            <a:off x="1850550" y="3460088"/>
            <a:ext cx="54429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grpSp>
        <p:nvGrpSpPr>
          <p:cNvPr id="870" name="Google Shape;870;p36"/>
          <p:cNvGrpSpPr/>
          <p:nvPr/>
        </p:nvGrpSpPr>
        <p:grpSpPr>
          <a:xfrm rot="9008805">
            <a:off x="5941257" y="3162947"/>
            <a:ext cx="589940" cy="646542"/>
            <a:chOff x="2363975" y="1594525"/>
            <a:chExt cx="999525" cy="1095425"/>
          </a:xfrm>
        </p:grpSpPr>
        <p:sp>
          <p:nvSpPr>
            <p:cNvPr id="871" name="Google Shape;871;p36"/>
            <p:cNvSpPr/>
            <p:nvPr/>
          </p:nvSpPr>
          <p:spPr>
            <a:xfrm>
              <a:off x="3313675" y="1942025"/>
              <a:ext cx="25350" cy="9725"/>
            </a:xfrm>
            <a:custGeom>
              <a:rect b="b" l="l" r="r" t="t"/>
              <a:pathLst>
                <a:path extrusionOk="0" h="389" w="1014">
                  <a:moveTo>
                    <a:pt x="1014" y="1"/>
                  </a:moveTo>
                  <a:lnTo>
                    <a:pt x="1014" y="1"/>
                  </a:lnTo>
                  <a:cubicBezTo>
                    <a:pt x="698" y="123"/>
                    <a:pt x="355" y="253"/>
                    <a:pt x="0" y="388"/>
                  </a:cubicBezTo>
                  <a:cubicBezTo>
                    <a:pt x="339" y="272"/>
                    <a:pt x="704" y="136"/>
                    <a:pt x="10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6"/>
            <p:cNvSpPr/>
            <p:nvPr/>
          </p:nvSpPr>
          <p:spPr>
            <a:xfrm>
              <a:off x="3098675" y="1605525"/>
              <a:ext cx="249650" cy="326025"/>
            </a:xfrm>
            <a:custGeom>
              <a:rect b="b" l="l" r="r" t="t"/>
              <a:pathLst>
                <a:path extrusionOk="0" h="13041" w="9986">
                  <a:moveTo>
                    <a:pt x="4882" y="0"/>
                  </a:moveTo>
                  <a:cubicBezTo>
                    <a:pt x="2515" y="0"/>
                    <a:pt x="0" y="1658"/>
                    <a:pt x="370" y="5444"/>
                  </a:cubicBezTo>
                  <a:cubicBezTo>
                    <a:pt x="1045" y="12324"/>
                    <a:pt x="9985" y="13041"/>
                    <a:pt x="9985" y="13041"/>
                  </a:cubicBezTo>
                  <a:cubicBezTo>
                    <a:pt x="5273" y="9155"/>
                    <a:pt x="8929" y="7411"/>
                    <a:pt x="8736" y="3060"/>
                  </a:cubicBezTo>
                  <a:cubicBezTo>
                    <a:pt x="8649" y="1105"/>
                    <a:pt x="6814" y="0"/>
                    <a:pt x="48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6"/>
            <p:cNvSpPr/>
            <p:nvPr/>
          </p:nvSpPr>
          <p:spPr>
            <a:xfrm>
              <a:off x="3331900" y="1912000"/>
              <a:ext cx="19575" cy="15775"/>
            </a:xfrm>
            <a:custGeom>
              <a:rect b="b" l="l" r="r" t="t"/>
              <a:pathLst>
                <a:path extrusionOk="0" h="631" w="783">
                  <a:moveTo>
                    <a:pt x="0" y="0"/>
                  </a:moveTo>
                  <a:cubicBezTo>
                    <a:pt x="4" y="3"/>
                    <a:pt x="8" y="6"/>
                    <a:pt x="11" y="9"/>
                  </a:cubicBezTo>
                  <a:lnTo>
                    <a:pt x="11" y="9"/>
                  </a:lnTo>
                  <a:cubicBezTo>
                    <a:pt x="7" y="6"/>
                    <a:pt x="4" y="3"/>
                    <a:pt x="0" y="0"/>
                  </a:cubicBezTo>
                  <a:close/>
                  <a:moveTo>
                    <a:pt x="11" y="9"/>
                  </a:moveTo>
                  <a:cubicBezTo>
                    <a:pt x="25" y="21"/>
                    <a:pt x="41" y="36"/>
                    <a:pt x="62" y="58"/>
                  </a:cubicBezTo>
                  <a:cubicBezTo>
                    <a:pt x="120" y="107"/>
                    <a:pt x="159" y="161"/>
                    <a:pt x="146" y="161"/>
                  </a:cubicBezTo>
                  <a:cubicBezTo>
                    <a:pt x="145" y="161"/>
                    <a:pt x="143" y="160"/>
                    <a:pt x="139" y="158"/>
                  </a:cubicBezTo>
                  <a:lnTo>
                    <a:pt x="139" y="158"/>
                  </a:lnTo>
                  <a:cubicBezTo>
                    <a:pt x="256" y="239"/>
                    <a:pt x="269" y="267"/>
                    <a:pt x="293" y="267"/>
                  </a:cubicBezTo>
                  <a:cubicBezTo>
                    <a:pt x="298" y="267"/>
                    <a:pt x="305" y="265"/>
                    <a:pt x="314" y="262"/>
                  </a:cubicBezTo>
                  <a:cubicBezTo>
                    <a:pt x="387" y="306"/>
                    <a:pt x="443" y="374"/>
                    <a:pt x="423" y="374"/>
                  </a:cubicBezTo>
                  <a:cubicBezTo>
                    <a:pt x="416" y="374"/>
                    <a:pt x="401" y="367"/>
                    <a:pt x="376" y="349"/>
                  </a:cubicBezTo>
                  <a:lnTo>
                    <a:pt x="376" y="349"/>
                  </a:lnTo>
                  <a:lnTo>
                    <a:pt x="631" y="543"/>
                  </a:lnTo>
                  <a:lnTo>
                    <a:pt x="492" y="410"/>
                  </a:lnTo>
                  <a:lnTo>
                    <a:pt x="492" y="410"/>
                  </a:lnTo>
                  <a:cubicBezTo>
                    <a:pt x="553" y="420"/>
                    <a:pt x="711" y="620"/>
                    <a:pt x="783" y="630"/>
                  </a:cubicBezTo>
                  <a:lnTo>
                    <a:pt x="524" y="404"/>
                  </a:lnTo>
                  <a:lnTo>
                    <a:pt x="543" y="407"/>
                  </a:lnTo>
                  <a:cubicBezTo>
                    <a:pt x="479" y="362"/>
                    <a:pt x="369" y="258"/>
                    <a:pt x="333" y="220"/>
                  </a:cubicBezTo>
                  <a:cubicBezTo>
                    <a:pt x="336" y="220"/>
                    <a:pt x="338" y="219"/>
                    <a:pt x="342" y="219"/>
                  </a:cubicBezTo>
                  <a:cubicBezTo>
                    <a:pt x="348" y="219"/>
                    <a:pt x="359" y="223"/>
                    <a:pt x="391" y="249"/>
                  </a:cubicBezTo>
                  <a:cubicBezTo>
                    <a:pt x="237" y="109"/>
                    <a:pt x="206" y="103"/>
                    <a:pt x="180" y="103"/>
                  </a:cubicBezTo>
                  <a:cubicBezTo>
                    <a:pt x="177" y="103"/>
                    <a:pt x="174" y="103"/>
                    <a:pt x="172" y="103"/>
                  </a:cubicBezTo>
                  <a:cubicBezTo>
                    <a:pt x="149" y="103"/>
                    <a:pt x="120" y="98"/>
                    <a:pt x="11" y="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6"/>
            <p:cNvSpPr/>
            <p:nvPr/>
          </p:nvSpPr>
          <p:spPr>
            <a:xfrm>
              <a:off x="3316575" y="1896450"/>
              <a:ext cx="18100" cy="15425"/>
            </a:xfrm>
            <a:custGeom>
              <a:rect b="b" l="l" r="r" t="t"/>
              <a:pathLst>
                <a:path extrusionOk="0" h="617" w="724">
                  <a:moveTo>
                    <a:pt x="5" y="0"/>
                  </a:moveTo>
                  <a:cubicBezTo>
                    <a:pt x="1" y="0"/>
                    <a:pt x="0" y="5"/>
                    <a:pt x="3" y="15"/>
                  </a:cubicBezTo>
                  <a:cubicBezTo>
                    <a:pt x="139" y="151"/>
                    <a:pt x="155" y="177"/>
                    <a:pt x="255" y="248"/>
                  </a:cubicBezTo>
                  <a:cubicBezTo>
                    <a:pt x="372" y="377"/>
                    <a:pt x="452" y="477"/>
                    <a:pt x="500" y="545"/>
                  </a:cubicBezTo>
                  <a:cubicBezTo>
                    <a:pt x="539" y="580"/>
                    <a:pt x="555" y="574"/>
                    <a:pt x="607" y="616"/>
                  </a:cubicBezTo>
                  <a:cubicBezTo>
                    <a:pt x="597" y="606"/>
                    <a:pt x="585" y="600"/>
                    <a:pt x="575" y="587"/>
                  </a:cubicBezTo>
                  <a:lnTo>
                    <a:pt x="604" y="545"/>
                  </a:lnTo>
                  <a:cubicBezTo>
                    <a:pt x="558" y="512"/>
                    <a:pt x="527" y="470"/>
                    <a:pt x="485" y="425"/>
                  </a:cubicBezTo>
                  <a:lnTo>
                    <a:pt x="485" y="425"/>
                  </a:lnTo>
                  <a:cubicBezTo>
                    <a:pt x="565" y="484"/>
                    <a:pt x="636" y="542"/>
                    <a:pt x="724" y="587"/>
                  </a:cubicBezTo>
                  <a:cubicBezTo>
                    <a:pt x="682" y="500"/>
                    <a:pt x="485" y="309"/>
                    <a:pt x="423" y="215"/>
                  </a:cubicBezTo>
                  <a:lnTo>
                    <a:pt x="423" y="215"/>
                  </a:lnTo>
                  <a:cubicBezTo>
                    <a:pt x="442" y="255"/>
                    <a:pt x="441" y="264"/>
                    <a:pt x="434" y="264"/>
                  </a:cubicBezTo>
                  <a:cubicBezTo>
                    <a:pt x="429" y="264"/>
                    <a:pt x="420" y="258"/>
                    <a:pt x="417" y="258"/>
                  </a:cubicBezTo>
                  <a:cubicBezTo>
                    <a:pt x="411" y="258"/>
                    <a:pt x="421" y="276"/>
                    <a:pt x="488" y="370"/>
                  </a:cubicBezTo>
                  <a:lnTo>
                    <a:pt x="358" y="296"/>
                  </a:lnTo>
                  <a:lnTo>
                    <a:pt x="203" y="109"/>
                  </a:lnTo>
                  <a:cubicBezTo>
                    <a:pt x="203" y="109"/>
                    <a:pt x="202" y="110"/>
                    <a:pt x="201" y="110"/>
                  </a:cubicBezTo>
                  <a:cubicBezTo>
                    <a:pt x="187" y="110"/>
                    <a:pt x="127" y="55"/>
                    <a:pt x="114" y="55"/>
                  </a:cubicBezTo>
                  <a:cubicBezTo>
                    <a:pt x="109" y="55"/>
                    <a:pt x="113" y="65"/>
                    <a:pt x="132" y="93"/>
                  </a:cubicBezTo>
                  <a:cubicBezTo>
                    <a:pt x="151" y="109"/>
                    <a:pt x="187" y="138"/>
                    <a:pt x="210" y="167"/>
                  </a:cubicBezTo>
                  <a:cubicBezTo>
                    <a:pt x="209" y="167"/>
                    <a:pt x="209" y="167"/>
                    <a:pt x="209" y="167"/>
                  </a:cubicBezTo>
                  <a:cubicBezTo>
                    <a:pt x="171" y="167"/>
                    <a:pt x="30" y="0"/>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6"/>
            <p:cNvSpPr/>
            <p:nvPr/>
          </p:nvSpPr>
          <p:spPr>
            <a:xfrm>
              <a:off x="3331750" y="1911850"/>
              <a:ext cx="175" cy="175"/>
            </a:xfrm>
            <a:custGeom>
              <a:rect b="b" l="l" r="r" t="t"/>
              <a:pathLst>
                <a:path extrusionOk="0" h="7" w="7">
                  <a:moveTo>
                    <a:pt x="0" y="0"/>
                  </a:moveTo>
                  <a:lnTo>
                    <a:pt x="6" y="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6"/>
            <p:cNvSpPr/>
            <p:nvPr/>
          </p:nvSpPr>
          <p:spPr>
            <a:xfrm>
              <a:off x="3112350" y="1680750"/>
              <a:ext cx="5200" cy="21825"/>
            </a:xfrm>
            <a:custGeom>
              <a:rect b="b" l="l" r="r" t="t"/>
              <a:pathLst>
                <a:path extrusionOk="0" h="873" w="208">
                  <a:moveTo>
                    <a:pt x="208" y="0"/>
                  </a:moveTo>
                  <a:cubicBezTo>
                    <a:pt x="193" y="12"/>
                    <a:pt x="147" y="115"/>
                    <a:pt x="138" y="115"/>
                  </a:cubicBezTo>
                  <a:cubicBezTo>
                    <a:pt x="135" y="115"/>
                    <a:pt x="137" y="103"/>
                    <a:pt x="146" y="71"/>
                  </a:cubicBezTo>
                  <a:lnTo>
                    <a:pt x="146" y="71"/>
                  </a:lnTo>
                  <a:cubicBezTo>
                    <a:pt x="117" y="111"/>
                    <a:pt x="86" y="236"/>
                    <a:pt x="84" y="295"/>
                  </a:cubicBezTo>
                  <a:lnTo>
                    <a:pt x="84" y="295"/>
                  </a:lnTo>
                  <a:lnTo>
                    <a:pt x="81" y="271"/>
                  </a:lnTo>
                  <a:cubicBezTo>
                    <a:pt x="75" y="384"/>
                    <a:pt x="37" y="463"/>
                    <a:pt x="18" y="463"/>
                  </a:cubicBezTo>
                  <a:cubicBezTo>
                    <a:pt x="10" y="463"/>
                    <a:pt x="5" y="450"/>
                    <a:pt x="7" y="420"/>
                  </a:cubicBezTo>
                  <a:lnTo>
                    <a:pt x="7" y="420"/>
                  </a:lnTo>
                  <a:lnTo>
                    <a:pt x="4" y="433"/>
                  </a:lnTo>
                  <a:cubicBezTo>
                    <a:pt x="7" y="582"/>
                    <a:pt x="4" y="726"/>
                    <a:pt x="23" y="872"/>
                  </a:cubicBezTo>
                  <a:cubicBezTo>
                    <a:pt x="49" y="720"/>
                    <a:pt x="1" y="746"/>
                    <a:pt x="39" y="562"/>
                  </a:cubicBezTo>
                  <a:lnTo>
                    <a:pt x="39" y="562"/>
                  </a:lnTo>
                  <a:cubicBezTo>
                    <a:pt x="30" y="620"/>
                    <a:pt x="36" y="640"/>
                    <a:pt x="39" y="649"/>
                  </a:cubicBezTo>
                  <a:cubicBezTo>
                    <a:pt x="91" y="433"/>
                    <a:pt x="127" y="21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6"/>
            <p:cNvSpPr/>
            <p:nvPr/>
          </p:nvSpPr>
          <p:spPr>
            <a:xfrm>
              <a:off x="3321300" y="1925600"/>
              <a:ext cx="2400" cy="225"/>
            </a:xfrm>
            <a:custGeom>
              <a:rect b="b" l="l" r="r" t="t"/>
              <a:pathLst>
                <a:path extrusionOk="0" h="9" w="96">
                  <a:moveTo>
                    <a:pt x="10" y="1"/>
                  </a:moveTo>
                  <a:cubicBezTo>
                    <a:pt x="1" y="1"/>
                    <a:pt x="1" y="2"/>
                    <a:pt x="5" y="5"/>
                  </a:cubicBezTo>
                  <a:cubicBezTo>
                    <a:pt x="37" y="9"/>
                    <a:pt x="69" y="9"/>
                    <a:pt x="95" y="9"/>
                  </a:cubicBezTo>
                  <a:cubicBezTo>
                    <a:pt x="46" y="3"/>
                    <a:pt x="21"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6"/>
            <p:cNvSpPr/>
            <p:nvPr/>
          </p:nvSpPr>
          <p:spPr>
            <a:xfrm>
              <a:off x="3113175" y="1705125"/>
              <a:ext cx="425" cy="3400"/>
            </a:xfrm>
            <a:custGeom>
              <a:rect b="b" l="l" r="r" t="t"/>
              <a:pathLst>
                <a:path extrusionOk="0" h="136" w="17">
                  <a:moveTo>
                    <a:pt x="0" y="0"/>
                  </a:moveTo>
                  <a:lnTo>
                    <a:pt x="16" y="136"/>
                  </a:lnTo>
                  <a:cubicBezTo>
                    <a:pt x="13" y="81"/>
                    <a:pt x="9" y="3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6"/>
            <p:cNvSpPr/>
            <p:nvPr/>
          </p:nvSpPr>
          <p:spPr>
            <a:xfrm>
              <a:off x="3106625" y="1679175"/>
              <a:ext cx="350" cy="1675"/>
            </a:xfrm>
            <a:custGeom>
              <a:rect b="b" l="l" r="r" t="t"/>
              <a:pathLst>
                <a:path extrusionOk="0" h="67" w="14">
                  <a:moveTo>
                    <a:pt x="10" y="0"/>
                  </a:moveTo>
                  <a:cubicBezTo>
                    <a:pt x="9" y="0"/>
                    <a:pt x="8" y="1"/>
                    <a:pt x="7" y="2"/>
                  </a:cubicBezTo>
                  <a:lnTo>
                    <a:pt x="0" y="66"/>
                  </a:lnTo>
                  <a:lnTo>
                    <a:pt x="13" y="2"/>
                  </a:lnTo>
                  <a:cubicBezTo>
                    <a:pt x="13" y="2"/>
                    <a:pt x="12"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6"/>
            <p:cNvSpPr/>
            <p:nvPr/>
          </p:nvSpPr>
          <p:spPr>
            <a:xfrm>
              <a:off x="3123825" y="1779400"/>
              <a:ext cx="425" cy="1100"/>
            </a:xfrm>
            <a:custGeom>
              <a:rect b="b" l="l" r="r" t="t"/>
              <a:pathLst>
                <a:path extrusionOk="0" h="44" w="17">
                  <a:moveTo>
                    <a:pt x="0" y="1"/>
                  </a:moveTo>
                  <a:cubicBezTo>
                    <a:pt x="7" y="17"/>
                    <a:pt x="10" y="27"/>
                    <a:pt x="17" y="43"/>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6"/>
            <p:cNvSpPr/>
            <p:nvPr/>
          </p:nvSpPr>
          <p:spPr>
            <a:xfrm>
              <a:off x="3118100" y="1633425"/>
              <a:ext cx="10025" cy="17225"/>
            </a:xfrm>
            <a:custGeom>
              <a:rect b="b" l="l" r="r" t="t"/>
              <a:pathLst>
                <a:path extrusionOk="0" h="689" w="401">
                  <a:moveTo>
                    <a:pt x="401" y="0"/>
                  </a:moveTo>
                  <a:lnTo>
                    <a:pt x="401" y="0"/>
                  </a:lnTo>
                  <a:cubicBezTo>
                    <a:pt x="333" y="91"/>
                    <a:pt x="258" y="178"/>
                    <a:pt x="203" y="275"/>
                  </a:cubicBezTo>
                  <a:cubicBezTo>
                    <a:pt x="205" y="269"/>
                    <a:pt x="205" y="266"/>
                    <a:pt x="204" y="266"/>
                  </a:cubicBezTo>
                  <a:cubicBezTo>
                    <a:pt x="197" y="266"/>
                    <a:pt x="157" y="317"/>
                    <a:pt x="149" y="317"/>
                  </a:cubicBezTo>
                  <a:cubicBezTo>
                    <a:pt x="147" y="317"/>
                    <a:pt x="148" y="312"/>
                    <a:pt x="155" y="297"/>
                  </a:cubicBezTo>
                  <a:lnTo>
                    <a:pt x="155" y="297"/>
                  </a:lnTo>
                  <a:cubicBezTo>
                    <a:pt x="140" y="318"/>
                    <a:pt x="84" y="401"/>
                    <a:pt x="92" y="401"/>
                  </a:cubicBezTo>
                  <a:cubicBezTo>
                    <a:pt x="93" y="401"/>
                    <a:pt x="94" y="400"/>
                    <a:pt x="97" y="398"/>
                  </a:cubicBezTo>
                  <a:lnTo>
                    <a:pt x="139" y="343"/>
                  </a:lnTo>
                  <a:lnTo>
                    <a:pt x="139" y="343"/>
                  </a:lnTo>
                  <a:cubicBezTo>
                    <a:pt x="67" y="510"/>
                    <a:pt x="133" y="427"/>
                    <a:pt x="0" y="689"/>
                  </a:cubicBezTo>
                  <a:cubicBezTo>
                    <a:pt x="113" y="546"/>
                    <a:pt x="152" y="478"/>
                    <a:pt x="191" y="388"/>
                  </a:cubicBezTo>
                  <a:cubicBezTo>
                    <a:pt x="210" y="359"/>
                    <a:pt x="226" y="336"/>
                    <a:pt x="239" y="313"/>
                  </a:cubicBezTo>
                  <a:cubicBezTo>
                    <a:pt x="278" y="227"/>
                    <a:pt x="326" y="146"/>
                    <a:pt x="374" y="65"/>
                  </a:cubicBezTo>
                  <a:lnTo>
                    <a:pt x="4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6"/>
            <p:cNvSpPr/>
            <p:nvPr/>
          </p:nvSpPr>
          <p:spPr>
            <a:xfrm>
              <a:off x="3220150" y="1898200"/>
              <a:ext cx="100" cy="25"/>
            </a:xfrm>
            <a:custGeom>
              <a:rect b="b" l="l" r="r" t="t"/>
              <a:pathLst>
                <a:path extrusionOk="0" h="1" w="4">
                  <a:moveTo>
                    <a:pt x="4"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6"/>
            <p:cNvSpPr/>
            <p:nvPr/>
          </p:nvSpPr>
          <p:spPr>
            <a:xfrm>
              <a:off x="3219000" y="1897950"/>
              <a:ext cx="1175" cy="425"/>
            </a:xfrm>
            <a:custGeom>
              <a:rect b="b" l="l" r="r" t="t"/>
              <a:pathLst>
                <a:path extrusionOk="0" h="17" w="47">
                  <a:moveTo>
                    <a:pt x="3" y="0"/>
                  </a:moveTo>
                  <a:cubicBezTo>
                    <a:pt x="0" y="0"/>
                    <a:pt x="5" y="4"/>
                    <a:pt x="27" y="17"/>
                  </a:cubicBezTo>
                  <a:lnTo>
                    <a:pt x="47" y="10"/>
                  </a:lnTo>
                  <a:cubicBezTo>
                    <a:pt x="35" y="10"/>
                    <a:pt x="8"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6"/>
            <p:cNvSpPr/>
            <p:nvPr/>
          </p:nvSpPr>
          <p:spPr>
            <a:xfrm>
              <a:off x="3112675" y="1702550"/>
              <a:ext cx="525" cy="2600"/>
            </a:xfrm>
            <a:custGeom>
              <a:rect b="b" l="l" r="r" t="t"/>
              <a:pathLst>
                <a:path extrusionOk="0" h="104" w="21">
                  <a:moveTo>
                    <a:pt x="10" y="0"/>
                  </a:moveTo>
                  <a:cubicBezTo>
                    <a:pt x="7" y="13"/>
                    <a:pt x="4" y="32"/>
                    <a:pt x="1" y="51"/>
                  </a:cubicBezTo>
                  <a:cubicBezTo>
                    <a:pt x="7" y="58"/>
                    <a:pt x="13" y="75"/>
                    <a:pt x="20" y="103"/>
                  </a:cubicBez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6"/>
            <p:cNvSpPr/>
            <p:nvPr/>
          </p:nvSpPr>
          <p:spPr>
            <a:xfrm>
              <a:off x="3111225" y="1689125"/>
              <a:ext cx="1225" cy="8675"/>
            </a:xfrm>
            <a:custGeom>
              <a:rect b="b" l="l" r="r" t="t"/>
              <a:pathLst>
                <a:path extrusionOk="0" h="347" w="49">
                  <a:moveTo>
                    <a:pt x="49" y="1"/>
                  </a:moveTo>
                  <a:cubicBezTo>
                    <a:pt x="36" y="101"/>
                    <a:pt x="23" y="198"/>
                    <a:pt x="1" y="347"/>
                  </a:cubicBezTo>
                  <a:lnTo>
                    <a:pt x="49" y="98"/>
                  </a:ln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6"/>
            <p:cNvSpPr/>
            <p:nvPr/>
          </p:nvSpPr>
          <p:spPr>
            <a:xfrm>
              <a:off x="3111150" y="1708500"/>
              <a:ext cx="26625" cy="94600"/>
            </a:xfrm>
            <a:custGeom>
              <a:rect b="b" l="l" r="r" t="t"/>
              <a:pathLst>
                <a:path extrusionOk="0" h="3784" w="1065">
                  <a:moveTo>
                    <a:pt x="921" y="3454"/>
                  </a:moveTo>
                  <a:cubicBezTo>
                    <a:pt x="921" y="3462"/>
                    <a:pt x="923" y="3473"/>
                    <a:pt x="926" y="3485"/>
                  </a:cubicBezTo>
                  <a:lnTo>
                    <a:pt x="926" y="3485"/>
                  </a:lnTo>
                  <a:cubicBezTo>
                    <a:pt x="926" y="3477"/>
                    <a:pt x="923" y="3464"/>
                    <a:pt x="921" y="3454"/>
                  </a:cubicBezTo>
                  <a:close/>
                  <a:moveTo>
                    <a:pt x="97" y="1"/>
                  </a:moveTo>
                  <a:cubicBezTo>
                    <a:pt x="97" y="37"/>
                    <a:pt x="97" y="72"/>
                    <a:pt x="94" y="111"/>
                  </a:cubicBezTo>
                  <a:cubicBezTo>
                    <a:pt x="71" y="154"/>
                    <a:pt x="61" y="187"/>
                    <a:pt x="53" y="187"/>
                  </a:cubicBezTo>
                  <a:cubicBezTo>
                    <a:pt x="45" y="187"/>
                    <a:pt x="40" y="160"/>
                    <a:pt x="29" y="89"/>
                  </a:cubicBezTo>
                  <a:lnTo>
                    <a:pt x="29" y="89"/>
                  </a:lnTo>
                  <a:cubicBezTo>
                    <a:pt x="35" y="234"/>
                    <a:pt x="74" y="182"/>
                    <a:pt x="68" y="399"/>
                  </a:cubicBezTo>
                  <a:cubicBezTo>
                    <a:pt x="61" y="362"/>
                    <a:pt x="49" y="337"/>
                    <a:pt x="37" y="337"/>
                  </a:cubicBezTo>
                  <a:cubicBezTo>
                    <a:pt x="22" y="337"/>
                    <a:pt x="6" y="381"/>
                    <a:pt x="1" y="502"/>
                  </a:cubicBezTo>
                  <a:cubicBezTo>
                    <a:pt x="29" y="1031"/>
                    <a:pt x="175" y="1371"/>
                    <a:pt x="297" y="1836"/>
                  </a:cubicBezTo>
                  <a:cubicBezTo>
                    <a:pt x="265" y="1861"/>
                    <a:pt x="362" y="2226"/>
                    <a:pt x="394" y="2410"/>
                  </a:cubicBezTo>
                  <a:cubicBezTo>
                    <a:pt x="349" y="2349"/>
                    <a:pt x="311" y="2216"/>
                    <a:pt x="272" y="2078"/>
                  </a:cubicBezTo>
                  <a:lnTo>
                    <a:pt x="272" y="2078"/>
                  </a:lnTo>
                  <a:cubicBezTo>
                    <a:pt x="291" y="2165"/>
                    <a:pt x="323" y="2317"/>
                    <a:pt x="345" y="2430"/>
                  </a:cubicBezTo>
                  <a:lnTo>
                    <a:pt x="414" y="2459"/>
                  </a:lnTo>
                  <a:cubicBezTo>
                    <a:pt x="463" y="2610"/>
                    <a:pt x="474" y="2657"/>
                    <a:pt x="468" y="2657"/>
                  </a:cubicBezTo>
                  <a:cubicBezTo>
                    <a:pt x="462" y="2657"/>
                    <a:pt x="445" y="2624"/>
                    <a:pt x="427" y="2592"/>
                  </a:cubicBezTo>
                  <a:cubicBezTo>
                    <a:pt x="407" y="2558"/>
                    <a:pt x="389" y="2525"/>
                    <a:pt x="383" y="2525"/>
                  </a:cubicBezTo>
                  <a:cubicBezTo>
                    <a:pt x="379" y="2525"/>
                    <a:pt x="381" y="2540"/>
                    <a:pt x="391" y="2578"/>
                  </a:cubicBezTo>
                  <a:cubicBezTo>
                    <a:pt x="439" y="2714"/>
                    <a:pt x="475" y="2756"/>
                    <a:pt x="507" y="2837"/>
                  </a:cubicBezTo>
                  <a:cubicBezTo>
                    <a:pt x="452" y="2683"/>
                    <a:pt x="454" y="2660"/>
                    <a:pt x="469" y="2660"/>
                  </a:cubicBezTo>
                  <a:cubicBezTo>
                    <a:pt x="473" y="2660"/>
                    <a:pt x="477" y="2661"/>
                    <a:pt x="481" y="2662"/>
                  </a:cubicBezTo>
                  <a:cubicBezTo>
                    <a:pt x="485" y="2663"/>
                    <a:pt x="490" y="2665"/>
                    <a:pt x="494" y="2665"/>
                  </a:cubicBezTo>
                  <a:cubicBezTo>
                    <a:pt x="511" y="2665"/>
                    <a:pt x="517" y="2640"/>
                    <a:pt x="462" y="2482"/>
                  </a:cubicBezTo>
                  <a:lnTo>
                    <a:pt x="462" y="2482"/>
                  </a:lnTo>
                  <a:cubicBezTo>
                    <a:pt x="520" y="2526"/>
                    <a:pt x="591" y="2750"/>
                    <a:pt x="624" y="2882"/>
                  </a:cubicBezTo>
                  <a:cubicBezTo>
                    <a:pt x="625" y="2918"/>
                    <a:pt x="623" y="2932"/>
                    <a:pt x="617" y="2932"/>
                  </a:cubicBezTo>
                  <a:cubicBezTo>
                    <a:pt x="598" y="2932"/>
                    <a:pt x="545" y="2758"/>
                    <a:pt x="507" y="2740"/>
                  </a:cubicBezTo>
                  <a:lnTo>
                    <a:pt x="507" y="2740"/>
                  </a:lnTo>
                  <a:cubicBezTo>
                    <a:pt x="563" y="2895"/>
                    <a:pt x="563" y="2866"/>
                    <a:pt x="601" y="2924"/>
                  </a:cubicBezTo>
                  <a:cubicBezTo>
                    <a:pt x="685" y="3166"/>
                    <a:pt x="837" y="3399"/>
                    <a:pt x="856" y="3557"/>
                  </a:cubicBezTo>
                  <a:cubicBezTo>
                    <a:pt x="946" y="3719"/>
                    <a:pt x="959" y="3699"/>
                    <a:pt x="1024" y="3783"/>
                  </a:cubicBezTo>
                  <a:cubicBezTo>
                    <a:pt x="1064" y="3783"/>
                    <a:pt x="952" y="3583"/>
                    <a:pt x="926" y="3485"/>
                  </a:cubicBezTo>
                  <a:lnTo>
                    <a:pt x="926" y="3485"/>
                  </a:lnTo>
                  <a:cubicBezTo>
                    <a:pt x="926" y="3490"/>
                    <a:pt x="925" y="3493"/>
                    <a:pt x="922" y="3493"/>
                  </a:cubicBezTo>
                  <a:cubicBezTo>
                    <a:pt x="922" y="3493"/>
                    <a:pt x="921" y="3493"/>
                    <a:pt x="921" y="3492"/>
                  </a:cubicBezTo>
                  <a:cubicBezTo>
                    <a:pt x="898" y="3444"/>
                    <a:pt x="882" y="3395"/>
                    <a:pt x="866" y="3344"/>
                  </a:cubicBezTo>
                  <a:lnTo>
                    <a:pt x="866" y="3344"/>
                  </a:lnTo>
                  <a:cubicBezTo>
                    <a:pt x="878" y="3389"/>
                    <a:pt x="879" y="3405"/>
                    <a:pt x="872" y="3405"/>
                  </a:cubicBezTo>
                  <a:cubicBezTo>
                    <a:pt x="858" y="3405"/>
                    <a:pt x="808" y="3319"/>
                    <a:pt x="785" y="3270"/>
                  </a:cubicBezTo>
                  <a:cubicBezTo>
                    <a:pt x="763" y="3217"/>
                    <a:pt x="721" y="3117"/>
                    <a:pt x="731" y="3117"/>
                  </a:cubicBezTo>
                  <a:cubicBezTo>
                    <a:pt x="732" y="3117"/>
                    <a:pt x="732" y="3117"/>
                    <a:pt x="733" y="3118"/>
                  </a:cubicBezTo>
                  <a:lnTo>
                    <a:pt x="776" y="3195"/>
                  </a:lnTo>
                  <a:cubicBezTo>
                    <a:pt x="746" y="3085"/>
                    <a:pt x="646" y="2976"/>
                    <a:pt x="636" y="2853"/>
                  </a:cubicBezTo>
                  <a:cubicBezTo>
                    <a:pt x="637" y="2852"/>
                    <a:pt x="638" y="2851"/>
                    <a:pt x="639" y="2851"/>
                  </a:cubicBezTo>
                  <a:cubicBezTo>
                    <a:pt x="647" y="2851"/>
                    <a:pt x="663" y="2886"/>
                    <a:pt x="669" y="2888"/>
                  </a:cubicBezTo>
                  <a:cubicBezTo>
                    <a:pt x="601" y="2769"/>
                    <a:pt x="566" y="2643"/>
                    <a:pt x="485" y="2459"/>
                  </a:cubicBezTo>
                  <a:lnTo>
                    <a:pt x="485" y="2459"/>
                  </a:lnTo>
                  <a:lnTo>
                    <a:pt x="559" y="2559"/>
                  </a:lnTo>
                  <a:cubicBezTo>
                    <a:pt x="462" y="2420"/>
                    <a:pt x="400" y="2055"/>
                    <a:pt x="378" y="1806"/>
                  </a:cubicBezTo>
                  <a:cubicBezTo>
                    <a:pt x="376" y="1830"/>
                    <a:pt x="375" y="1867"/>
                    <a:pt x="370" y="1867"/>
                  </a:cubicBezTo>
                  <a:cubicBezTo>
                    <a:pt x="369" y="1867"/>
                    <a:pt x="367" y="1864"/>
                    <a:pt x="365" y="1858"/>
                  </a:cubicBezTo>
                  <a:cubicBezTo>
                    <a:pt x="339" y="1739"/>
                    <a:pt x="342" y="1643"/>
                    <a:pt x="361" y="1643"/>
                  </a:cubicBezTo>
                  <a:cubicBezTo>
                    <a:pt x="366" y="1643"/>
                    <a:pt x="372" y="1648"/>
                    <a:pt x="378" y="1661"/>
                  </a:cubicBezTo>
                  <a:cubicBezTo>
                    <a:pt x="352" y="1590"/>
                    <a:pt x="339" y="1454"/>
                    <a:pt x="326" y="1309"/>
                  </a:cubicBezTo>
                  <a:cubicBezTo>
                    <a:pt x="320" y="1167"/>
                    <a:pt x="317" y="1015"/>
                    <a:pt x="287" y="918"/>
                  </a:cubicBezTo>
                  <a:cubicBezTo>
                    <a:pt x="239" y="770"/>
                    <a:pt x="204" y="618"/>
                    <a:pt x="178" y="466"/>
                  </a:cubicBezTo>
                  <a:cubicBezTo>
                    <a:pt x="149" y="314"/>
                    <a:pt x="107" y="156"/>
                    <a:pt x="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6"/>
            <p:cNvSpPr/>
            <p:nvPr/>
          </p:nvSpPr>
          <p:spPr>
            <a:xfrm>
              <a:off x="3113800" y="1740650"/>
              <a:ext cx="100" cy="1075"/>
            </a:xfrm>
            <a:custGeom>
              <a:rect b="b" l="l" r="r" t="t"/>
              <a:pathLst>
                <a:path extrusionOk="0" h="43" w="4">
                  <a:moveTo>
                    <a:pt x="4" y="0"/>
                  </a:moveTo>
                  <a:cubicBezTo>
                    <a:pt x="1" y="13"/>
                    <a:pt x="1" y="27"/>
                    <a:pt x="4" y="43"/>
                  </a:cubicBez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6"/>
            <p:cNvSpPr/>
            <p:nvPr/>
          </p:nvSpPr>
          <p:spPr>
            <a:xfrm>
              <a:off x="3117675" y="1759300"/>
              <a:ext cx="275" cy="1150"/>
            </a:xfrm>
            <a:custGeom>
              <a:rect b="b" l="l" r="r" t="t"/>
              <a:pathLst>
                <a:path extrusionOk="0" h="46" w="11">
                  <a:moveTo>
                    <a:pt x="1" y="1"/>
                  </a:moveTo>
                  <a:lnTo>
                    <a:pt x="11" y="46"/>
                  </a:lnTo>
                  <a:cubicBezTo>
                    <a:pt x="11" y="29"/>
                    <a:pt x="4" y="14"/>
                    <a:pt x="4" y="4"/>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6"/>
            <p:cNvSpPr/>
            <p:nvPr/>
          </p:nvSpPr>
          <p:spPr>
            <a:xfrm>
              <a:off x="3110500" y="1704475"/>
              <a:ext cx="275" cy="2400"/>
            </a:xfrm>
            <a:custGeom>
              <a:rect b="b" l="l" r="r" t="t"/>
              <a:pathLst>
                <a:path extrusionOk="0" h="96" w="11">
                  <a:moveTo>
                    <a:pt x="0" y="1"/>
                  </a:moveTo>
                  <a:lnTo>
                    <a:pt x="0" y="68"/>
                  </a:lnTo>
                  <a:cubicBezTo>
                    <a:pt x="2" y="85"/>
                    <a:pt x="3" y="96"/>
                    <a:pt x="6" y="96"/>
                  </a:cubicBezTo>
                  <a:cubicBezTo>
                    <a:pt x="7" y="96"/>
                    <a:pt x="8" y="94"/>
                    <a:pt x="10" y="91"/>
                  </a:cubicBezTo>
                  <a:cubicBezTo>
                    <a:pt x="7" y="52"/>
                    <a:pt x="7" y="4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6"/>
            <p:cNvSpPr/>
            <p:nvPr/>
          </p:nvSpPr>
          <p:spPr>
            <a:xfrm>
              <a:off x="3112275" y="1703800"/>
              <a:ext cx="425" cy="950"/>
            </a:xfrm>
            <a:custGeom>
              <a:rect b="b" l="l" r="r" t="t"/>
              <a:pathLst>
                <a:path extrusionOk="0" h="38" w="17">
                  <a:moveTo>
                    <a:pt x="13" y="0"/>
                  </a:moveTo>
                  <a:cubicBezTo>
                    <a:pt x="8" y="0"/>
                    <a:pt x="5" y="5"/>
                    <a:pt x="0" y="18"/>
                  </a:cubicBezTo>
                  <a:lnTo>
                    <a:pt x="10" y="37"/>
                  </a:lnTo>
                  <a:cubicBezTo>
                    <a:pt x="14" y="21"/>
                    <a:pt x="14" y="15"/>
                    <a:pt x="17" y="1"/>
                  </a:cubicBezTo>
                  <a:cubicBezTo>
                    <a:pt x="15" y="1"/>
                    <a:pt x="14"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6"/>
            <p:cNvSpPr/>
            <p:nvPr/>
          </p:nvSpPr>
          <p:spPr>
            <a:xfrm>
              <a:off x="3135525" y="1817850"/>
              <a:ext cx="850" cy="1000"/>
            </a:xfrm>
            <a:custGeom>
              <a:rect b="b" l="l" r="r" t="t"/>
              <a:pathLst>
                <a:path extrusionOk="0" h="40" w="34">
                  <a:moveTo>
                    <a:pt x="1" y="0"/>
                  </a:moveTo>
                  <a:lnTo>
                    <a:pt x="33" y="39"/>
                  </a:lnTo>
                  <a:cubicBezTo>
                    <a:pt x="17" y="13"/>
                    <a:pt x="7"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6"/>
            <p:cNvSpPr/>
            <p:nvPr/>
          </p:nvSpPr>
          <p:spPr>
            <a:xfrm>
              <a:off x="3112725" y="1740950"/>
              <a:ext cx="14275" cy="51200"/>
            </a:xfrm>
            <a:custGeom>
              <a:rect b="b" l="l" r="r" t="t"/>
              <a:pathLst>
                <a:path extrusionOk="0" h="2048" w="571">
                  <a:moveTo>
                    <a:pt x="7" y="0"/>
                  </a:moveTo>
                  <a:cubicBezTo>
                    <a:pt x="1" y="0"/>
                    <a:pt x="2" y="30"/>
                    <a:pt x="25" y="140"/>
                  </a:cubicBezTo>
                  <a:lnTo>
                    <a:pt x="25" y="140"/>
                  </a:lnTo>
                  <a:cubicBezTo>
                    <a:pt x="23" y="133"/>
                    <a:pt x="20" y="138"/>
                    <a:pt x="18" y="121"/>
                  </a:cubicBezTo>
                  <a:lnTo>
                    <a:pt x="18" y="121"/>
                  </a:lnTo>
                  <a:cubicBezTo>
                    <a:pt x="21" y="308"/>
                    <a:pt x="66" y="376"/>
                    <a:pt x="89" y="535"/>
                  </a:cubicBezTo>
                  <a:cubicBezTo>
                    <a:pt x="89" y="551"/>
                    <a:pt x="87" y="557"/>
                    <a:pt x="85" y="557"/>
                  </a:cubicBezTo>
                  <a:cubicBezTo>
                    <a:pt x="81" y="557"/>
                    <a:pt x="73" y="531"/>
                    <a:pt x="66" y="505"/>
                  </a:cubicBezTo>
                  <a:cubicBezTo>
                    <a:pt x="60" y="479"/>
                    <a:pt x="53" y="453"/>
                    <a:pt x="51" y="453"/>
                  </a:cubicBezTo>
                  <a:cubicBezTo>
                    <a:pt x="49" y="453"/>
                    <a:pt x="49" y="458"/>
                    <a:pt x="50" y="473"/>
                  </a:cubicBezTo>
                  <a:cubicBezTo>
                    <a:pt x="82" y="665"/>
                    <a:pt x="155" y="1065"/>
                    <a:pt x="204" y="1065"/>
                  </a:cubicBezTo>
                  <a:cubicBezTo>
                    <a:pt x="206" y="1065"/>
                    <a:pt x="207" y="1065"/>
                    <a:pt x="209" y="1064"/>
                  </a:cubicBezTo>
                  <a:cubicBezTo>
                    <a:pt x="244" y="1203"/>
                    <a:pt x="237" y="1225"/>
                    <a:pt x="241" y="1267"/>
                  </a:cubicBezTo>
                  <a:cubicBezTo>
                    <a:pt x="306" y="1368"/>
                    <a:pt x="360" y="1571"/>
                    <a:pt x="412" y="1749"/>
                  </a:cubicBezTo>
                  <a:cubicBezTo>
                    <a:pt x="473" y="1909"/>
                    <a:pt x="529" y="2047"/>
                    <a:pt x="565" y="2047"/>
                  </a:cubicBezTo>
                  <a:cubicBezTo>
                    <a:pt x="566" y="2047"/>
                    <a:pt x="568" y="2047"/>
                    <a:pt x="570" y="2046"/>
                  </a:cubicBezTo>
                  <a:cubicBezTo>
                    <a:pt x="534" y="1969"/>
                    <a:pt x="486" y="1846"/>
                    <a:pt x="425" y="1739"/>
                  </a:cubicBezTo>
                  <a:lnTo>
                    <a:pt x="476" y="1720"/>
                  </a:lnTo>
                  <a:cubicBezTo>
                    <a:pt x="418" y="1552"/>
                    <a:pt x="431" y="1713"/>
                    <a:pt x="354" y="1471"/>
                  </a:cubicBezTo>
                  <a:lnTo>
                    <a:pt x="354" y="1471"/>
                  </a:lnTo>
                  <a:lnTo>
                    <a:pt x="373" y="1542"/>
                  </a:lnTo>
                  <a:cubicBezTo>
                    <a:pt x="296" y="1374"/>
                    <a:pt x="215" y="1064"/>
                    <a:pt x="176" y="848"/>
                  </a:cubicBezTo>
                  <a:lnTo>
                    <a:pt x="176" y="848"/>
                  </a:lnTo>
                  <a:cubicBezTo>
                    <a:pt x="178" y="850"/>
                    <a:pt x="179" y="850"/>
                    <a:pt x="180" y="850"/>
                  </a:cubicBezTo>
                  <a:cubicBezTo>
                    <a:pt x="186" y="850"/>
                    <a:pt x="185" y="821"/>
                    <a:pt x="182" y="793"/>
                  </a:cubicBezTo>
                  <a:cubicBezTo>
                    <a:pt x="182" y="764"/>
                    <a:pt x="182" y="733"/>
                    <a:pt x="194" y="733"/>
                  </a:cubicBezTo>
                  <a:cubicBezTo>
                    <a:pt x="195" y="733"/>
                    <a:pt x="197" y="734"/>
                    <a:pt x="199" y="735"/>
                  </a:cubicBezTo>
                  <a:cubicBezTo>
                    <a:pt x="154" y="593"/>
                    <a:pt x="138" y="447"/>
                    <a:pt x="99" y="376"/>
                  </a:cubicBezTo>
                  <a:cubicBezTo>
                    <a:pt x="96" y="283"/>
                    <a:pt x="50" y="147"/>
                    <a:pt x="47" y="31"/>
                  </a:cubicBezTo>
                  <a:cubicBezTo>
                    <a:pt x="46" y="36"/>
                    <a:pt x="44" y="38"/>
                    <a:pt x="42" y="38"/>
                  </a:cubicBezTo>
                  <a:cubicBezTo>
                    <a:pt x="37" y="38"/>
                    <a:pt x="31" y="30"/>
                    <a:pt x="24" y="21"/>
                  </a:cubicBezTo>
                  <a:cubicBezTo>
                    <a:pt x="17" y="10"/>
                    <a:pt x="11"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6"/>
            <p:cNvSpPr/>
            <p:nvPr/>
          </p:nvSpPr>
          <p:spPr>
            <a:xfrm>
              <a:off x="3110075" y="1714325"/>
              <a:ext cx="125" cy="1000"/>
            </a:xfrm>
            <a:custGeom>
              <a:rect b="b" l="l" r="r" t="t"/>
              <a:pathLst>
                <a:path extrusionOk="0" h="40" w="5">
                  <a:moveTo>
                    <a:pt x="5" y="1"/>
                  </a:moveTo>
                  <a:cubicBezTo>
                    <a:pt x="5" y="14"/>
                    <a:pt x="1" y="26"/>
                    <a:pt x="1" y="39"/>
                  </a:cubicBezTo>
                  <a:cubicBezTo>
                    <a:pt x="1" y="26"/>
                    <a:pt x="5" y="14"/>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6"/>
            <p:cNvSpPr/>
            <p:nvPr/>
          </p:nvSpPr>
          <p:spPr>
            <a:xfrm>
              <a:off x="3114575" y="1662550"/>
              <a:ext cx="16475" cy="50450"/>
            </a:xfrm>
            <a:custGeom>
              <a:rect b="b" l="l" r="r" t="t"/>
              <a:pathLst>
                <a:path extrusionOk="0" h="2018" w="659">
                  <a:moveTo>
                    <a:pt x="551" y="189"/>
                  </a:moveTo>
                  <a:cubicBezTo>
                    <a:pt x="532" y="237"/>
                    <a:pt x="512" y="279"/>
                    <a:pt x="493" y="305"/>
                  </a:cubicBezTo>
                  <a:lnTo>
                    <a:pt x="551" y="189"/>
                  </a:lnTo>
                  <a:close/>
                  <a:moveTo>
                    <a:pt x="69" y="1963"/>
                  </a:moveTo>
                  <a:cubicBezTo>
                    <a:pt x="69" y="1965"/>
                    <a:pt x="69" y="1967"/>
                    <a:pt x="70" y="1968"/>
                  </a:cubicBezTo>
                  <a:cubicBezTo>
                    <a:pt x="69" y="1966"/>
                    <a:pt x="69" y="1964"/>
                    <a:pt x="69" y="1963"/>
                  </a:cubicBezTo>
                  <a:close/>
                  <a:moveTo>
                    <a:pt x="647" y="1"/>
                  </a:moveTo>
                  <a:cubicBezTo>
                    <a:pt x="636" y="1"/>
                    <a:pt x="608" y="65"/>
                    <a:pt x="574" y="137"/>
                  </a:cubicBezTo>
                  <a:cubicBezTo>
                    <a:pt x="574" y="128"/>
                    <a:pt x="572" y="119"/>
                    <a:pt x="567" y="119"/>
                  </a:cubicBezTo>
                  <a:cubicBezTo>
                    <a:pt x="561" y="119"/>
                    <a:pt x="547" y="134"/>
                    <a:pt x="522" y="182"/>
                  </a:cubicBezTo>
                  <a:cubicBezTo>
                    <a:pt x="426" y="353"/>
                    <a:pt x="422" y="473"/>
                    <a:pt x="363" y="602"/>
                  </a:cubicBezTo>
                  <a:cubicBezTo>
                    <a:pt x="367" y="586"/>
                    <a:pt x="370" y="573"/>
                    <a:pt x="377" y="557"/>
                  </a:cubicBezTo>
                  <a:lnTo>
                    <a:pt x="377" y="557"/>
                  </a:lnTo>
                  <a:cubicBezTo>
                    <a:pt x="322" y="679"/>
                    <a:pt x="270" y="848"/>
                    <a:pt x="257" y="951"/>
                  </a:cubicBezTo>
                  <a:cubicBezTo>
                    <a:pt x="250" y="959"/>
                    <a:pt x="245" y="963"/>
                    <a:pt x="242" y="963"/>
                  </a:cubicBezTo>
                  <a:cubicBezTo>
                    <a:pt x="231" y="963"/>
                    <a:pt x="249" y="903"/>
                    <a:pt x="267" y="841"/>
                  </a:cubicBezTo>
                  <a:cubicBezTo>
                    <a:pt x="285" y="782"/>
                    <a:pt x="304" y="720"/>
                    <a:pt x="296" y="720"/>
                  </a:cubicBezTo>
                  <a:lnTo>
                    <a:pt x="296" y="720"/>
                  </a:lnTo>
                  <a:cubicBezTo>
                    <a:pt x="293" y="720"/>
                    <a:pt x="284" y="734"/>
                    <a:pt x="267" y="767"/>
                  </a:cubicBezTo>
                  <a:cubicBezTo>
                    <a:pt x="322" y="624"/>
                    <a:pt x="377" y="418"/>
                    <a:pt x="426" y="311"/>
                  </a:cubicBezTo>
                  <a:lnTo>
                    <a:pt x="426" y="311"/>
                  </a:lnTo>
                  <a:cubicBezTo>
                    <a:pt x="346" y="456"/>
                    <a:pt x="265" y="579"/>
                    <a:pt x="240" y="579"/>
                  </a:cubicBezTo>
                  <a:cubicBezTo>
                    <a:pt x="235" y="579"/>
                    <a:pt x="232" y="575"/>
                    <a:pt x="232" y="566"/>
                  </a:cubicBezTo>
                  <a:lnTo>
                    <a:pt x="232" y="566"/>
                  </a:lnTo>
                  <a:cubicBezTo>
                    <a:pt x="125" y="977"/>
                    <a:pt x="322" y="599"/>
                    <a:pt x="222" y="951"/>
                  </a:cubicBezTo>
                  <a:cubicBezTo>
                    <a:pt x="189" y="1028"/>
                    <a:pt x="177" y="1113"/>
                    <a:pt x="154" y="1193"/>
                  </a:cubicBezTo>
                  <a:lnTo>
                    <a:pt x="183" y="1290"/>
                  </a:lnTo>
                  <a:cubicBezTo>
                    <a:pt x="173" y="1329"/>
                    <a:pt x="168" y="1340"/>
                    <a:pt x="165" y="1340"/>
                  </a:cubicBezTo>
                  <a:cubicBezTo>
                    <a:pt x="162" y="1340"/>
                    <a:pt x="160" y="1334"/>
                    <a:pt x="157" y="1329"/>
                  </a:cubicBezTo>
                  <a:cubicBezTo>
                    <a:pt x="155" y="1323"/>
                    <a:pt x="152" y="1317"/>
                    <a:pt x="149" y="1317"/>
                  </a:cubicBezTo>
                  <a:cubicBezTo>
                    <a:pt x="142" y="1317"/>
                    <a:pt x="133" y="1338"/>
                    <a:pt x="119" y="1419"/>
                  </a:cubicBezTo>
                  <a:cubicBezTo>
                    <a:pt x="122" y="1484"/>
                    <a:pt x="89" y="1632"/>
                    <a:pt x="99" y="1681"/>
                  </a:cubicBezTo>
                  <a:cubicBezTo>
                    <a:pt x="96" y="1678"/>
                    <a:pt x="93" y="1676"/>
                    <a:pt x="90" y="1676"/>
                  </a:cubicBezTo>
                  <a:cubicBezTo>
                    <a:pt x="81" y="1676"/>
                    <a:pt x="73" y="1696"/>
                    <a:pt x="60" y="1787"/>
                  </a:cubicBezTo>
                  <a:cubicBezTo>
                    <a:pt x="67" y="1794"/>
                    <a:pt x="86" y="1787"/>
                    <a:pt x="73" y="1881"/>
                  </a:cubicBezTo>
                  <a:cubicBezTo>
                    <a:pt x="68" y="1887"/>
                    <a:pt x="64" y="1889"/>
                    <a:pt x="61" y="1889"/>
                  </a:cubicBezTo>
                  <a:cubicBezTo>
                    <a:pt x="48" y="1889"/>
                    <a:pt x="51" y="1845"/>
                    <a:pt x="53" y="1803"/>
                  </a:cubicBezTo>
                  <a:cubicBezTo>
                    <a:pt x="58" y="1762"/>
                    <a:pt x="63" y="1720"/>
                    <a:pt x="55" y="1720"/>
                  </a:cubicBezTo>
                  <a:cubicBezTo>
                    <a:pt x="51" y="1720"/>
                    <a:pt x="46" y="1726"/>
                    <a:pt x="38" y="1742"/>
                  </a:cubicBezTo>
                  <a:cubicBezTo>
                    <a:pt x="0" y="2017"/>
                    <a:pt x="59" y="1915"/>
                    <a:pt x="69" y="1963"/>
                  </a:cubicBezTo>
                  <a:lnTo>
                    <a:pt x="69" y="1963"/>
                  </a:lnTo>
                  <a:cubicBezTo>
                    <a:pt x="69" y="1954"/>
                    <a:pt x="74" y="1938"/>
                    <a:pt x="77" y="1910"/>
                  </a:cubicBezTo>
                  <a:lnTo>
                    <a:pt x="77" y="1910"/>
                  </a:lnTo>
                  <a:cubicBezTo>
                    <a:pt x="92" y="1913"/>
                    <a:pt x="69" y="2017"/>
                    <a:pt x="86" y="2017"/>
                  </a:cubicBezTo>
                  <a:cubicBezTo>
                    <a:pt x="87" y="2017"/>
                    <a:pt x="88" y="2017"/>
                    <a:pt x="89" y="2016"/>
                  </a:cubicBezTo>
                  <a:cubicBezTo>
                    <a:pt x="89" y="1975"/>
                    <a:pt x="92" y="1933"/>
                    <a:pt x="92" y="1888"/>
                  </a:cubicBezTo>
                  <a:cubicBezTo>
                    <a:pt x="93" y="1900"/>
                    <a:pt x="95" y="1906"/>
                    <a:pt x="98" y="1906"/>
                  </a:cubicBezTo>
                  <a:cubicBezTo>
                    <a:pt x="111" y="1906"/>
                    <a:pt x="142" y="1746"/>
                    <a:pt x="150" y="1678"/>
                  </a:cubicBezTo>
                  <a:cubicBezTo>
                    <a:pt x="141" y="1490"/>
                    <a:pt x="232" y="1119"/>
                    <a:pt x="302" y="880"/>
                  </a:cubicBezTo>
                  <a:lnTo>
                    <a:pt x="302" y="880"/>
                  </a:lnTo>
                  <a:cubicBezTo>
                    <a:pt x="300" y="895"/>
                    <a:pt x="294" y="927"/>
                    <a:pt x="299" y="927"/>
                  </a:cubicBezTo>
                  <a:cubicBezTo>
                    <a:pt x="300" y="927"/>
                    <a:pt x="302" y="924"/>
                    <a:pt x="305" y="919"/>
                  </a:cubicBezTo>
                  <a:cubicBezTo>
                    <a:pt x="412" y="579"/>
                    <a:pt x="477" y="447"/>
                    <a:pt x="658" y="89"/>
                  </a:cubicBezTo>
                  <a:lnTo>
                    <a:pt x="648" y="1"/>
                  </a:lnTo>
                  <a:cubicBezTo>
                    <a:pt x="648" y="1"/>
                    <a:pt x="647" y="1"/>
                    <a:pt x="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6"/>
            <p:cNvSpPr/>
            <p:nvPr/>
          </p:nvSpPr>
          <p:spPr>
            <a:xfrm>
              <a:off x="3300900" y="1867350"/>
              <a:ext cx="425" cy="1000"/>
            </a:xfrm>
            <a:custGeom>
              <a:rect b="b" l="l" r="r" t="t"/>
              <a:pathLst>
                <a:path extrusionOk="0" h="40" w="17">
                  <a:moveTo>
                    <a:pt x="0" y="0"/>
                  </a:moveTo>
                  <a:lnTo>
                    <a:pt x="16" y="39"/>
                  </a:lnTo>
                  <a:cubicBezTo>
                    <a:pt x="13" y="29"/>
                    <a:pt x="7" y="1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6"/>
            <p:cNvSpPr/>
            <p:nvPr/>
          </p:nvSpPr>
          <p:spPr>
            <a:xfrm>
              <a:off x="3235175" y="1600250"/>
              <a:ext cx="2125" cy="400"/>
            </a:xfrm>
            <a:custGeom>
              <a:rect b="b" l="l" r="r" t="t"/>
              <a:pathLst>
                <a:path extrusionOk="0" h="16" w="85">
                  <a:moveTo>
                    <a:pt x="1" y="0"/>
                  </a:moveTo>
                  <a:lnTo>
                    <a:pt x="57" y="11"/>
                  </a:lnTo>
                  <a:lnTo>
                    <a:pt x="57" y="11"/>
                  </a:lnTo>
                  <a:cubicBezTo>
                    <a:pt x="35" y="6"/>
                    <a:pt x="17" y="2"/>
                    <a:pt x="1" y="0"/>
                  </a:cubicBezTo>
                  <a:close/>
                  <a:moveTo>
                    <a:pt x="57" y="11"/>
                  </a:moveTo>
                  <a:lnTo>
                    <a:pt x="57" y="11"/>
                  </a:lnTo>
                  <a:cubicBezTo>
                    <a:pt x="65" y="12"/>
                    <a:pt x="75" y="14"/>
                    <a:pt x="84" y="16"/>
                  </a:cubicBezTo>
                  <a:lnTo>
                    <a:pt x="57"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6"/>
            <p:cNvSpPr/>
            <p:nvPr/>
          </p:nvSpPr>
          <p:spPr>
            <a:xfrm>
              <a:off x="3283150" y="1611550"/>
              <a:ext cx="3075" cy="1400"/>
            </a:xfrm>
            <a:custGeom>
              <a:rect b="b" l="l" r="r" t="t"/>
              <a:pathLst>
                <a:path extrusionOk="0" h="56" w="123">
                  <a:moveTo>
                    <a:pt x="0" y="0"/>
                  </a:moveTo>
                  <a:cubicBezTo>
                    <a:pt x="42" y="19"/>
                    <a:pt x="84" y="33"/>
                    <a:pt x="123" y="55"/>
                  </a:cubicBezTo>
                  <a:cubicBezTo>
                    <a:pt x="78" y="26"/>
                    <a:pt x="39" y="1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6"/>
            <p:cNvSpPr/>
            <p:nvPr/>
          </p:nvSpPr>
          <p:spPr>
            <a:xfrm>
              <a:off x="3294450" y="1844900"/>
              <a:ext cx="175" cy="500"/>
            </a:xfrm>
            <a:custGeom>
              <a:rect b="b" l="l" r="r" t="t"/>
              <a:pathLst>
                <a:path extrusionOk="0" h="20" w="7">
                  <a:moveTo>
                    <a:pt x="0" y="1"/>
                  </a:moveTo>
                  <a:lnTo>
                    <a:pt x="6" y="20"/>
                  </a:lnTo>
                  <a:lnTo>
                    <a:pt x="6" y="16"/>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6"/>
            <p:cNvSpPr/>
            <p:nvPr/>
          </p:nvSpPr>
          <p:spPr>
            <a:xfrm>
              <a:off x="3323825" y="1698500"/>
              <a:ext cx="350" cy="1725"/>
            </a:xfrm>
            <a:custGeom>
              <a:rect b="b" l="l" r="r" t="t"/>
              <a:pathLst>
                <a:path extrusionOk="0" h="69" w="14">
                  <a:moveTo>
                    <a:pt x="13" y="0"/>
                  </a:moveTo>
                  <a:cubicBezTo>
                    <a:pt x="10" y="17"/>
                    <a:pt x="4" y="39"/>
                    <a:pt x="1" y="68"/>
                  </a:cubicBezTo>
                  <a:cubicBezTo>
                    <a:pt x="7" y="65"/>
                    <a:pt x="10" y="39"/>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6"/>
            <p:cNvSpPr/>
            <p:nvPr/>
          </p:nvSpPr>
          <p:spPr>
            <a:xfrm>
              <a:off x="3282550" y="1611275"/>
              <a:ext cx="625" cy="300"/>
            </a:xfrm>
            <a:custGeom>
              <a:rect b="b" l="l" r="r" t="t"/>
              <a:pathLst>
                <a:path extrusionOk="0" h="12" w="25">
                  <a:moveTo>
                    <a:pt x="1" y="1"/>
                  </a:moveTo>
                  <a:lnTo>
                    <a:pt x="6" y="3"/>
                  </a:lnTo>
                  <a:lnTo>
                    <a:pt x="6" y="3"/>
                  </a:lnTo>
                  <a:cubicBezTo>
                    <a:pt x="5" y="2"/>
                    <a:pt x="3" y="1"/>
                    <a:pt x="1" y="1"/>
                  </a:cubicBezTo>
                  <a:close/>
                  <a:moveTo>
                    <a:pt x="6" y="3"/>
                  </a:moveTo>
                  <a:cubicBezTo>
                    <a:pt x="7" y="4"/>
                    <a:pt x="8" y="5"/>
                    <a:pt x="8" y="5"/>
                  </a:cubicBezTo>
                  <a:lnTo>
                    <a:pt x="24" y="11"/>
                  </a:lnTo>
                  <a:lnTo>
                    <a:pt x="6" y="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6"/>
            <p:cNvSpPr/>
            <p:nvPr/>
          </p:nvSpPr>
          <p:spPr>
            <a:xfrm>
              <a:off x="3212300" y="1596125"/>
              <a:ext cx="1400" cy="275"/>
            </a:xfrm>
            <a:custGeom>
              <a:rect b="b" l="l" r="r" t="t"/>
              <a:pathLst>
                <a:path extrusionOk="0" h="11" w="56">
                  <a:moveTo>
                    <a:pt x="56" y="0"/>
                  </a:moveTo>
                  <a:cubicBezTo>
                    <a:pt x="37" y="3"/>
                    <a:pt x="20" y="3"/>
                    <a:pt x="1" y="10"/>
                  </a:cubicBezTo>
                  <a:cubicBezTo>
                    <a:pt x="24" y="3"/>
                    <a:pt x="37" y="3"/>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6"/>
            <p:cNvSpPr/>
            <p:nvPr/>
          </p:nvSpPr>
          <p:spPr>
            <a:xfrm>
              <a:off x="3215550" y="1599500"/>
              <a:ext cx="1400" cy="100"/>
            </a:xfrm>
            <a:custGeom>
              <a:rect b="b" l="l" r="r" t="t"/>
              <a:pathLst>
                <a:path extrusionOk="0" h="4" w="56">
                  <a:moveTo>
                    <a:pt x="55" y="1"/>
                  </a:moveTo>
                  <a:cubicBezTo>
                    <a:pt x="46" y="1"/>
                    <a:pt x="37" y="1"/>
                    <a:pt x="28" y="2"/>
                  </a:cubicBezTo>
                  <a:lnTo>
                    <a:pt x="28" y="2"/>
                  </a:lnTo>
                  <a:lnTo>
                    <a:pt x="55" y="1"/>
                  </a:lnTo>
                  <a:close/>
                  <a:moveTo>
                    <a:pt x="28" y="2"/>
                  </a:moveTo>
                  <a:lnTo>
                    <a:pt x="0" y="4"/>
                  </a:lnTo>
                  <a:cubicBezTo>
                    <a:pt x="10" y="4"/>
                    <a:pt x="19" y="3"/>
                    <a:pt x="28"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6"/>
            <p:cNvSpPr/>
            <p:nvPr/>
          </p:nvSpPr>
          <p:spPr>
            <a:xfrm>
              <a:off x="3143350" y="1620900"/>
              <a:ext cx="2375" cy="1875"/>
            </a:xfrm>
            <a:custGeom>
              <a:rect b="b" l="l" r="r" t="t"/>
              <a:pathLst>
                <a:path extrusionOk="0" h="75" w="95">
                  <a:moveTo>
                    <a:pt x="95" y="0"/>
                  </a:moveTo>
                  <a:lnTo>
                    <a:pt x="1" y="75"/>
                  </a:lnTo>
                  <a:cubicBezTo>
                    <a:pt x="46" y="42"/>
                    <a:pt x="75" y="20"/>
                    <a:pt x="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6"/>
            <p:cNvSpPr/>
            <p:nvPr/>
          </p:nvSpPr>
          <p:spPr>
            <a:xfrm>
              <a:off x="3208775" y="1599175"/>
              <a:ext cx="575" cy="200"/>
            </a:xfrm>
            <a:custGeom>
              <a:rect b="b" l="l" r="r" t="t"/>
              <a:pathLst>
                <a:path extrusionOk="0" h="8" w="23">
                  <a:moveTo>
                    <a:pt x="16" y="0"/>
                  </a:moveTo>
                  <a:lnTo>
                    <a:pt x="0" y="7"/>
                  </a:lnTo>
                  <a:cubicBezTo>
                    <a:pt x="16" y="4"/>
                    <a:pt x="23" y="0"/>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6"/>
            <p:cNvSpPr/>
            <p:nvPr/>
          </p:nvSpPr>
          <p:spPr>
            <a:xfrm>
              <a:off x="3305725" y="1883750"/>
              <a:ext cx="300" cy="175"/>
            </a:xfrm>
            <a:custGeom>
              <a:rect b="b" l="l" r="r" t="t"/>
              <a:pathLst>
                <a:path extrusionOk="0" h="7" w="12">
                  <a:moveTo>
                    <a:pt x="1" y="0"/>
                  </a:moveTo>
                  <a:lnTo>
                    <a:pt x="11" y="6"/>
                  </a:lnTo>
                  <a:lnTo>
                    <a:pt x="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6"/>
            <p:cNvSpPr/>
            <p:nvPr/>
          </p:nvSpPr>
          <p:spPr>
            <a:xfrm>
              <a:off x="3311325" y="1888250"/>
              <a:ext cx="1475" cy="1900"/>
            </a:xfrm>
            <a:custGeom>
              <a:rect b="b" l="l" r="r" t="t"/>
              <a:pathLst>
                <a:path extrusionOk="0" h="76" w="59">
                  <a:moveTo>
                    <a:pt x="0" y="1"/>
                  </a:moveTo>
                  <a:lnTo>
                    <a:pt x="58" y="75"/>
                  </a:lnTo>
                  <a:cubicBezTo>
                    <a:pt x="39" y="46"/>
                    <a:pt x="17" y="1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6"/>
            <p:cNvSpPr/>
            <p:nvPr/>
          </p:nvSpPr>
          <p:spPr>
            <a:xfrm>
              <a:off x="3315475" y="1739100"/>
              <a:ext cx="1125" cy="2475"/>
            </a:xfrm>
            <a:custGeom>
              <a:rect b="b" l="l" r="r" t="t"/>
              <a:pathLst>
                <a:path extrusionOk="0" h="99" w="45">
                  <a:moveTo>
                    <a:pt x="44" y="1"/>
                  </a:moveTo>
                  <a:lnTo>
                    <a:pt x="44" y="1"/>
                  </a:lnTo>
                  <a:cubicBezTo>
                    <a:pt x="31" y="22"/>
                    <a:pt x="12" y="69"/>
                    <a:pt x="5" y="69"/>
                  </a:cubicBezTo>
                  <a:cubicBezTo>
                    <a:pt x="3" y="69"/>
                    <a:pt x="2" y="66"/>
                    <a:pt x="2" y="59"/>
                  </a:cubicBezTo>
                  <a:lnTo>
                    <a:pt x="2" y="59"/>
                  </a:lnTo>
                  <a:cubicBezTo>
                    <a:pt x="0" y="84"/>
                    <a:pt x="4" y="98"/>
                    <a:pt x="11" y="98"/>
                  </a:cubicBezTo>
                  <a:cubicBezTo>
                    <a:pt x="19" y="98"/>
                    <a:pt x="33" y="70"/>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6"/>
            <p:cNvSpPr/>
            <p:nvPr/>
          </p:nvSpPr>
          <p:spPr>
            <a:xfrm>
              <a:off x="3292575" y="1875700"/>
              <a:ext cx="1150" cy="1350"/>
            </a:xfrm>
            <a:custGeom>
              <a:rect b="b" l="l" r="r" t="t"/>
              <a:pathLst>
                <a:path extrusionOk="0" h="54" w="46">
                  <a:moveTo>
                    <a:pt x="2" y="1"/>
                  </a:moveTo>
                  <a:cubicBezTo>
                    <a:pt x="0" y="1"/>
                    <a:pt x="0" y="2"/>
                    <a:pt x="1" y="5"/>
                  </a:cubicBezTo>
                  <a:cubicBezTo>
                    <a:pt x="17" y="18"/>
                    <a:pt x="30" y="38"/>
                    <a:pt x="46" y="54"/>
                  </a:cubicBezTo>
                  <a:cubicBezTo>
                    <a:pt x="25" y="25"/>
                    <a:pt x="6"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6"/>
            <p:cNvSpPr/>
            <p:nvPr/>
          </p:nvSpPr>
          <p:spPr>
            <a:xfrm>
              <a:off x="3293700" y="1877025"/>
              <a:ext cx="1000" cy="1325"/>
            </a:xfrm>
            <a:custGeom>
              <a:rect b="b" l="l" r="r" t="t"/>
              <a:pathLst>
                <a:path extrusionOk="0" h="53" w="40">
                  <a:moveTo>
                    <a:pt x="1" y="1"/>
                  </a:moveTo>
                  <a:lnTo>
                    <a:pt x="1" y="1"/>
                  </a:lnTo>
                  <a:cubicBezTo>
                    <a:pt x="14" y="20"/>
                    <a:pt x="27" y="37"/>
                    <a:pt x="39" y="53"/>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6"/>
            <p:cNvSpPr/>
            <p:nvPr/>
          </p:nvSpPr>
          <p:spPr>
            <a:xfrm>
              <a:off x="3310175" y="1718125"/>
              <a:ext cx="275" cy="750"/>
            </a:xfrm>
            <a:custGeom>
              <a:rect b="b" l="l" r="r" t="t"/>
              <a:pathLst>
                <a:path extrusionOk="0" h="30" w="11">
                  <a:moveTo>
                    <a:pt x="11" y="0"/>
                  </a:moveTo>
                  <a:lnTo>
                    <a:pt x="11" y="0"/>
                  </a:lnTo>
                  <a:cubicBezTo>
                    <a:pt x="4" y="4"/>
                    <a:pt x="1" y="14"/>
                    <a:pt x="1" y="29"/>
                  </a:cubicBezTo>
                  <a:cubicBezTo>
                    <a:pt x="4" y="23"/>
                    <a:pt x="7" y="14"/>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6"/>
            <p:cNvSpPr/>
            <p:nvPr/>
          </p:nvSpPr>
          <p:spPr>
            <a:xfrm>
              <a:off x="3309300" y="1882200"/>
              <a:ext cx="14450" cy="16100"/>
            </a:xfrm>
            <a:custGeom>
              <a:rect b="b" l="l" r="r" t="t"/>
              <a:pathLst>
                <a:path extrusionOk="0" h="644" w="578">
                  <a:moveTo>
                    <a:pt x="1" y="1"/>
                  </a:moveTo>
                  <a:lnTo>
                    <a:pt x="1" y="1"/>
                  </a:lnTo>
                  <a:cubicBezTo>
                    <a:pt x="117" y="149"/>
                    <a:pt x="249" y="311"/>
                    <a:pt x="326" y="447"/>
                  </a:cubicBezTo>
                  <a:lnTo>
                    <a:pt x="265" y="411"/>
                  </a:lnTo>
                  <a:cubicBezTo>
                    <a:pt x="184" y="253"/>
                    <a:pt x="104" y="178"/>
                    <a:pt x="7" y="36"/>
                  </a:cubicBezTo>
                  <a:lnTo>
                    <a:pt x="7" y="36"/>
                  </a:lnTo>
                  <a:lnTo>
                    <a:pt x="220" y="359"/>
                  </a:lnTo>
                  <a:cubicBezTo>
                    <a:pt x="253" y="423"/>
                    <a:pt x="261" y="448"/>
                    <a:pt x="254" y="448"/>
                  </a:cubicBezTo>
                  <a:cubicBezTo>
                    <a:pt x="244" y="448"/>
                    <a:pt x="194" y="386"/>
                    <a:pt x="139" y="317"/>
                  </a:cubicBezTo>
                  <a:lnTo>
                    <a:pt x="139" y="317"/>
                  </a:lnTo>
                  <a:cubicBezTo>
                    <a:pt x="159" y="346"/>
                    <a:pt x="178" y="372"/>
                    <a:pt x="178" y="381"/>
                  </a:cubicBezTo>
                  <a:cubicBezTo>
                    <a:pt x="187" y="391"/>
                    <a:pt x="322" y="538"/>
                    <a:pt x="336" y="538"/>
                  </a:cubicBezTo>
                  <a:cubicBezTo>
                    <a:pt x="342" y="538"/>
                    <a:pt x="324" y="508"/>
                    <a:pt x="259" y="423"/>
                  </a:cubicBezTo>
                  <a:cubicBezTo>
                    <a:pt x="260" y="423"/>
                    <a:pt x="261" y="423"/>
                    <a:pt x="262" y="423"/>
                  </a:cubicBezTo>
                  <a:cubicBezTo>
                    <a:pt x="298" y="423"/>
                    <a:pt x="416" y="584"/>
                    <a:pt x="485" y="643"/>
                  </a:cubicBezTo>
                  <a:cubicBezTo>
                    <a:pt x="473" y="626"/>
                    <a:pt x="473" y="621"/>
                    <a:pt x="478" y="621"/>
                  </a:cubicBezTo>
                  <a:cubicBezTo>
                    <a:pt x="486" y="621"/>
                    <a:pt x="509" y="635"/>
                    <a:pt x="517" y="635"/>
                  </a:cubicBezTo>
                  <a:cubicBezTo>
                    <a:pt x="520" y="635"/>
                    <a:pt x="521" y="634"/>
                    <a:pt x="520" y="630"/>
                  </a:cubicBezTo>
                  <a:cubicBezTo>
                    <a:pt x="488" y="598"/>
                    <a:pt x="442" y="566"/>
                    <a:pt x="394" y="508"/>
                  </a:cubicBezTo>
                  <a:cubicBezTo>
                    <a:pt x="392" y="502"/>
                    <a:pt x="393" y="499"/>
                    <a:pt x="396" y="499"/>
                  </a:cubicBezTo>
                  <a:cubicBezTo>
                    <a:pt x="411" y="499"/>
                    <a:pt x="478" y="561"/>
                    <a:pt x="524" y="617"/>
                  </a:cubicBezTo>
                  <a:cubicBezTo>
                    <a:pt x="511" y="597"/>
                    <a:pt x="509" y="590"/>
                    <a:pt x="514" y="590"/>
                  </a:cubicBezTo>
                  <a:cubicBezTo>
                    <a:pt x="524" y="590"/>
                    <a:pt x="564" y="624"/>
                    <a:pt x="573" y="624"/>
                  </a:cubicBezTo>
                  <a:cubicBezTo>
                    <a:pt x="578" y="624"/>
                    <a:pt x="573" y="613"/>
                    <a:pt x="546" y="578"/>
                  </a:cubicBezTo>
                  <a:cubicBezTo>
                    <a:pt x="301" y="350"/>
                    <a:pt x="191" y="15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6"/>
            <p:cNvSpPr/>
            <p:nvPr/>
          </p:nvSpPr>
          <p:spPr>
            <a:xfrm>
              <a:off x="3304275" y="1890350"/>
              <a:ext cx="450" cy="500"/>
            </a:xfrm>
            <a:custGeom>
              <a:rect b="b" l="l" r="r" t="t"/>
              <a:pathLst>
                <a:path extrusionOk="0" h="20" w="18">
                  <a:moveTo>
                    <a:pt x="1" y="0"/>
                  </a:moveTo>
                  <a:lnTo>
                    <a:pt x="4" y="7"/>
                  </a:lnTo>
                  <a:lnTo>
                    <a:pt x="17" y="20"/>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6"/>
            <p:cNvSpPr/>
            <p:nvPr/>
          </p:nvSpPr>
          <p:spPr>
            <a:xfrm>
              <a:off x="3154975" y="1633425"/>
              <a:ext cx="675" cy="750"/>
            </a:xfrm>
            <a:custGeom>
              <a:rect b="b" l="l" r="r" t="t"/>
              <a:pathLst>
                <a:path extrusionOk="0" h="30" w="27">
                  <a:moveTo>
                    <a:pt x="20" y="0"/>
                  </a:moveTo>
                  <a:lnTo>
                    <a:pt x="1" y="30"/>
                  </a:lnTo>
                  <a:cubicBezTo>
                    <a:pt x="20" y="6"/>
                    <a:pt x="2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6"/>
            <p:cNvSpPr/>
            <p:nvPr/>
          </p:nvSpPr>
          <p:spPr>
            <a:xfrm>
              <a:off x="3303875" y="1883325"/>
              <a:ext cx="25" cy="25"/>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6"/>
            <p:cNvSpPr/>
            <p:nvPr/>
          </p:nvSpPr>
          <p:spPr>
            <a:xfrm>
              <a:off x="3172575" y="1623400"/>
              <a:ext cx="125" cy="125"/>
            </a:xfrm>
            <a:custGeom>
              <a:rect b="b" l="l" r="r" t="t"/>
              <a:pathLst>
                <a:path extrusionOk="0" h="5" w="5">
                  <a:moveTo>
                    <a:pt x="5" y="0"/>
                  </a:moveTo>
                  <a:lnTo>
                    <a:pt x="1" y="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6"/>
            <p:cNvSpPr/>
            <p:nvPr/>
          </p:nvSpPr>
          <p:spPr>
            <a:xfrm>
              <a:off x="3170750" y="1605400"/>
              <a:ext cx="500" cy="200"/>
            </a:xfrm>
            <a:custGeom>
              <a:rect b="b" l="l" r="r" t="t"/>
              <a:pathLst>
                <a:path extrusionOk="0" h="8" w="20">
                  <a:moveTo>
                    <a:pt x="13" y="0"/>
                  </a:moveTo>
                  <a:cubicBezTo>
                    <a:pt x="3" y="5"/>
                    <a:pt x="1" y="7"/>
                    <a:pt x="3" y="7"/>
                  </a:cubicBezTo>
                  <a:cubicBezTo>
                    <a:pt x="5" y="7"/>
                    <a:pt x="11" y="5"/>
                    <a:pt x="20" y="3"/>
                  </a:cubicBezTo>
                  <a:cubicBezTo>
                    <a:pt x="20" y="3"/>
                    <a:pt x="16"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6"/>
            <p:cNvSpPr/>
            <p:nvPr/>
          </p:nvSpPr>
          <p:spPr>
            <a:xfrm>
              <a:off x="3172675" y="1623325"/>
              <a:ext cx="25" cy="100"/>
            </a:xfrm>
            <a:custGeom>
              <a:rect b="b" l="l" r="r" t="t"/>
              <a:pathLst>
                <a:path extrusionOk="0" h="4" w="1">
                  <a:moveTo>
                    <a:pt x="1" y="0"/>
                  </a:moveTo>
                  <a:lnTo>
                    <a:pt x="1" y="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6"/>
            <p:cNvSpPr/>
            <p:nvPr/>
          </p:nvSpPr>
          <p:spPr>
            <a:xfrm>
              <a:off x="3267800" y="1619700"/>
              <a:ext cx="825" cy="575"/>
            </a:xfrm>
            <a:custGeom>
              <a:rect b="b" l="l" r="r" t="t"/>
              <a:pathLst>
                <a:path extrusionOk="0" h="23" w="33">
                  <a:moveTo>
                    <a:pt x="10" y="0"/>
                  </a:moveTo>
                  <a:cubicBezTo>
                    <a:pt x="0" y="0"/>
                    <a:pt x="6" y="7"/>
                    <a:pt x="33" y="23"/>
                  </a:cubicBezTo>
                  <a:cubicBezTo>
                    <a:pt x="33" y="23"/>
                    <a:pt x="23" y="13"/>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6"/>
            <p:cNvSpPr/>
            <p:nvPr/>
          </p:nvSpPr>
          <p:spPr>
            <a:xfrm>
              <a:off x="3250025" y="1612425"/>
              <a:ext cx="350" cy="175"/>
            </a:xfrm>
            <a:custGeom>
              <a:rect b="b" l="l" r="r" t="t"/>
              <a:pathLst>
                <a:path extrusionOk="0" h="7" w="14">
                  <a:moveTo>
                    <a:pt x="14" y="7"/>
                  </a:move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6"/>
            <p:cNvSpPr/>
            <p:nvPr/>
          </p:nvSpPr>
          <p:spPr>
            <a:xfrm>
              <a:off x="3321000" y="1732500"/>
              <a:ext cx="450" cy="2525"/>
            </a:xfrm>
            <a:custGeom>
              <a:rect b="b" l="l" r="r" t="t"/>
              <a:pathLst>
                <a:path extrusionOk="0" h="101" w="18">
                  <a:moveTo>
                    <a:pt x="17" y="1"/>
                  </a:moveTo>
                  <a:lnTo>
                    <a:pt x="17" y="1"/>
                  </a:lnTo>
                  <a:cubicBezTo>
                    <a:pt x="10" y="29"/>
                    <a:pt x="4" y="65"/>
                    <a:pt x="1" y="101"/>
                  </a:cubicBezTo>
                  <a:cubicBezTo>
                    <a:pt x="7" y="59"/>
                    <a:pt x="13" y="29"/>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6"/>
            <p:cNvSpPr/>
            <p:nvPr/>
          </p:nvSpPr>
          <p:spPr>
            <a:xfrm>
              <a:off x="3171875" y="1623500"/>
              <a:ext cx="725" cy="650"/>
            </a:xfrm>
            <a:custGeom>
              <a:rect b="b" l="l" r="r" t="t"/>
              <a:pathLst>
                <a:path extrusionOk="0" h="26" w="29">
                  <a:moveTo>
                    <a:pt x="29" y="0"/>
                  </a:moveTo>
                  <a:lnTo>
                    <a:pt x="29" y="0"/>
                  </a:lnTo>
                  <a:cubicBezTo>
                    <a:pt x="23" y="7"/>
                    <a:pt x="16" y="13"/>
                    <a:pt x="0" y="26"/>
                  </a:cubicBezTo>
                  <a:cubicBezTo>
                    <a:pt x="16" y="13"/>
                    <a:pt x="26" y="7"/>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6"/>
            <p:cNvSpPr/>
            <p:nvPr/>
          </p:nvSpPr>
          <p:spPr>
            <a:xfrm>
              <a:off x="3295250" y="1633975"/>
              <a:ext cx="500" cy="425"/>
            </a:xfrm>
            <a:custGeom>
              <a:rect b="b" l="l" r="r" t="t"/>
              <a:pathLst>
                <a:path extrusionOk="0" h="17" w="20">
                  <a:moveTo>
                    <a:pt x="1" y="1"/>
                  </a:moveTo>
                  <a:lnTo>
                    <a:pt x="10" y="14"/>
                  </a:lnTo>
                  <a:lnTo>
                    <a:pt x="20" y="17"/>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6"/>
            <p:cNvSpPr/>
            <p:nvPr/>
          </p:nvSpPr>
          <p:spPr>
            <a:xfrm>
              <a:off x="3293700" y="1631150"/>
              <a:ext cx="14725" cy="20625"/>
            </a:xfrm>
            <a:custGeom>
              <a:rect b="b" l="l" r="r" t="t"/>
              <a:pathLst>
                <a:path extrusionOk="0" h="825" w="589">
                  <a:moveTo>
                    <a:pt x="1" y="1"/>
                  </a:moveTo>
                  <a:cubicBezTo>
                    <a:pt x="56" y="46"/>
                    <a:pt x="101" y="104"/>
                    <a:pt x="149" y="156"/>
                  </a:cubicBezTo>
                  <a:lnTo>
                    <a:pt x="82" y="130"/>
                  </a:lnTo>
                  <a:lnTo>
                    <a:pt x="82" y="130"/>
                  </a:lnTo>
                  <a:lnTo>
                    <a:pt x="98" y="146"/>
                  </a:lnTo>
                  <a:cubicBezTo>
                    <a:pt x="353" y="407"/>
                    <a:pt x="101" y="188"/>
                    <a:pt x="340" y="469"/>
                  </a:cubicBezTo>
                  <a:cubicBezTo>
                    <a:pt x="327" y="459"/>
                    <a:pt x="321" y="456"/>
                    <a:pt x="315" y="453"/>
                  </a:cubicBezTo>
                  <a:lnTo>
                    <a:pt x="315" y="453"/>
                  </a:lnTo>
                  <a:cubicBezTo>
                    <a:pt x="424" y="559"/>
                    <a:pt x="543" y="808"/>
                    <a:pt x="589" y="825"/>
                  </a:cubicBezTo>
                  <a:cubicBezTo>
                    <a:pt x="564" y="782"/>
                    <a:pt x="464" y="563"/>
                    <a:pt x="478" y="563"/>
                  </a:cubicBezTo>
                  <a:lnTo>
                    <a:pt x="478" y="563"/>
                  </a:lnTo>
                  <a:cubicBezTo>
                    <a:pt x="479" y="563"/>
                    <a:pt x="480" y="564"/>
                    <a:pt x="482" y="566"/>
                  </a:cubicBezTo>
                  <a:cubicBezTo>
                    <a:pt x="415" y="485"/>
                    <a:pt x="340" y="340"/>
                    <a:pt x="301" y="298"/>
                  </a:cubicBezTo>
                  <a:lnTo>
                    <a:pt x="301" y="298"/>
                  </a:lnTo>
                  <a:cubicBezTo>
                    <a:pt x="331" y="351"/>
                    <a:pt x="340" y="371"/>
                    <a:pt x="335" y="371"/>
                  </a:cubicBezTo>
                  <a:cubicBezTo>
                    <a:pt x="326" y="371"/>
                    <a:pt x="265" y="298"/>
                    <a:pt x="201" y="249"/>
                  </a:cubicBezTo>
                  <a:cubicBezTo>
                    <a:pt x="172" y="212"/>
                    <a:pt x="176" y="207"/>
                    <a:pt x="184" y="207"/>
                  </a:cubicBezTo>
                  <a:cubicBezTo>
                    <a:pt x="187" y="207"/>
                    <a:pt x="190" y="208"/>
                    <a:pt x="193" y="208"/>
                  </a:cubicBezTo>
                  <a:cubicBezTo>
                    <a:pt x="200" y="208"/>
                    <a:pt x="203" y="204"/>
                    <a:pt x="179" y="175"/>
                  </a:cubicBezTo>
                  <a:cubicBezTo>
                    <a:pt x="117" y="117"/>
                    <a:pt x="66" y="4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6"/>
            <p:cNvSpPr/>
            <p:nvPr/>
          </p:nvSpPr>
          <p:spPr>
            <a:xfrm>
              <a:off x="3300475" y="1641425"/>
              <a:ext cx="1100" cy="1075"/>
            </a:xfrm>
            <a:custGeom>
              <a:rect b="b" l="l" r="r" t="t"/>
              <a:pathLst>
                <a:path extrusionOk="0" h="43" w="44">
                  <a:moveTo>
                    <a:pt x="1" y="0"/>
                  </a:moveTo>
                  <a:lnTo>
                    <a:pt x="1" y="0"/>
                  </a:lnTo>
                  <a:cubicBezTo>
                    <a:pt x="24" y="26"/>
                    <a:pt x="33" y="35"/>
                    <a:pt x="44" y="42"/>
                  </a:cubicBezTo>
                  <a:cubicBezTo>
                    <a:pt x="27" y="23"/>
                    <a:pt x="14" y="1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6"/>
            <p:cNvSpPr/>
            <p:nvPr/>
          </p:nvSpPr>
          <p:spPr>
            <a:xfrm>
              <a:off x="3313750" y="1676300"/>
              <a:ext cx="325" cy="1550"/>
            </a:xfrm>
            <a:custGeom>
              <a:rect b="b" l="l" r="r" t="t"/>
              <a:pathLst>
                <a:path extrusionOk="0" h="62" w="13">
                  <a:moveTo>
                    <a:pt x="0" y="1"/>
                  </a:moveTo>
                  <a:cubicBezTo>
                    <a:pt x="3" y="16"/>
                    <a:pt x="6" y="36"/>
                    <a:pt x="13" y="62"/>
                  </a:cubicBezTo>
                  <a:cubicBezTo>
                    <a:pt x="9" y="49"/>
                    <a:pt x="6" y="2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6"/>
            <p:cNvSpPr/>
            <p:nvPr/>
          </p:nvSpPr>
          <p:spPr>
            <a:xfrm>
              <a:off x="3113650" y="1679700"/>
              <a:ext cx="2450" cy="5100"/>
            </a:xfrm>
            <a:custGeom>
              <a:rect b="b" l="l" r="r" t="t"/>
              <a:pathLst>
                <a:path extrusionOk="0" h="204" w="98">
                  <a:moveTo>
                    <a:pt x="71" y="0"/>
                  </a:moveTo>
                  <a:lnTo>
                    <a:pt x="7" y="178"/>
                  </a:lnTo>
                  <a:lnTo>
                    <a:pt x="1" y="203"/>
                  </a:lnTo>
                  <a:cubicBezTo>
                    <a:pt x="13" y="200"/>
                    <a:pt x="97" y="7"/>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6"/>
            <p:cNvSpPr/>
            <p:nvPr/>
          </p:nvSpPr>
          <p:spPr>
            <a:xfrm>
              <a:off x="3301225" y="1774175"/>
              <a:ext cx="575" cy="2025"/>
            </a:xfrm>
            <a:custGeom>
              <a:rect b="b" l="l" r="r" t="t"/>
              <a:pathLst>
                <a:path extrusionOk="0" h="81" w="23">
                  <a:moveTo>
                    <a:pt x="23" y="0"/>
                  </a:moveTo>
                  <a:cubicBezTo>
                    <a:pt x="17" y="13"/>
                    <a:pt x="3" y="58"/>
                    <a:pt x="0" y="81"/>
                  </a:cubicBezTo>
                  <a:lnTo>
                    <a:pt x="23" y="13"/>
                  </a:lnTo>
                  <a:lnTo>
                    <a:pt x="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6"/>
            <p:cNvSpPr/>
            <p:nvPr/>
          </p:nvSpPr>
          <p:spPr>
            <a:xfrm>
              <a:off x="3305725" y="1645300"/>
              <a:ext cx="1250" cy="1225"/>
            </a:xfrm>
            <a:custGeom>
              <a:rect b="b" l="l" r="r" t="t"/>
              <a:pathLst>
                <a:path extrusionOk="0" h="49" w="50">
                  <a:moveTo>
                    <a:pt x="1" y="0"/>
                  </a:moveTo>
                  <a:lnTo>
                    <a:pt x="1" y="0"/>
                  </a:lnTo>
                  <a:cubicBezTo>
                    <a:pt x="14" y="13"/>
                    <a:pt x="27" y="26"/>
                    <a:pt x="50" y="48"/>
                  </a:cubicBezTo>
                  <a:cubicBezTo>
                    <a:pt x="27" y="16"/>
                    <a:pt x="11"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6"/>
            <p:cNvSpPr/>
            <p:nvPr/>
          </p:nvSpPr>
          <p:spPr>
            <a:xfrm>
              <a:off x="3297575" y="1776100"/>
              <a:ext cx="2150" cy="5925"/>
            </a:xfrm>
            <a:custGeom>
              <a:rect b="b" l="l" r="r" t="t"/>
              <a:pathLst>
                <a:path extrusionOk="0" h="237" w="86">
                  <a:moveTo>
                    <a:pt x="85" y="1"/>
                  </a:moveTo>
                  <a:cubicBezTo>
                    <a:pt x="69" y="26"/>
                    <a:pt x="46" y="65"/>
                    <a:pt x="36" y="68"/>
                  </a:cubicBezTo>
                  <a:cubicBezTo>
                    <a:pt x="17" y="129"/>
                    <a:pt x="14" y="175"/>
                    <a:pt x="1" y="236"/>
                  </a:cubicBezTo>
                  <a:cubicBezTo>
                    <a:pt x="17" y="165"/>
                    <a:pt x="46" y="88"/>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6"/>
            <p:cNvSpPr/>
            <p:nvPr/>
          </p:nvSpPr>
          <p:spPr>
            <a:xfrm>
              <a:off x="3297500" y="1782000"/>
              <a:ext cx="100" cy="100"/>
            </a:xfrm>
            <a:custGeom>
              <a:rect b="b" l="l" r="r" t="t"/>
              <a:pathLst>
                <a:path extrusionOk="0" h="4" w="4">
                  <a:moveTo>
                    <a:pt x="1" y="4"/>
                  </a:move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6"/>
            <p:cNvSpPr/>
            <p:nvPr/>
          </p:nvSpPr>
          <p:spPr>
            <a:xfrm>
              <a:off x="3095075" y="1594525"/>
              <a:ext cx="253400" cy="337550"/>
            </a:xfrm>
            <a:custGeom>
              <a:rect b="b" l="l" r="r" t="t"/>
              <a:pathLst>
                <a:path extrusionOk="0" h="13502" w="10136">
                  <a:moveTo>
                    <a:pt x="6254" y="249"/>
                  </a:moveTo>
                  <a:cubicBezTo>
                    <a:pt x="6257" y="252"/>
                    <a:pt x="6263" y="255"/>
                    <a:pt x="6270" y="258"/>
                  </a:cubicBezTo>
                  <a:cubicBezTo>
                    <a:pt x="6264" y="255"/>
                    <a:pt x="6259" y="252"/>
                    <a:pt x="6254" y="249"/>
                  </a:cubicBezTo>
                  <a:close/>
                  <a:moveTo>
                    <a:pt x="5252" y="529"/>
                  </a:moveTo>
                  <a:cubicBezTo>
                    <a:pt x="5248" y="531"/>
                    <a:pt x="5247" y="532"/>
                    <a:pt x="5249" y="534"/>
                  </a:cubicBezTo>
                  <a:lnTo>
                    <a:pt x="5249" y="534"/>
                  </a:lnTo>
                  <a:cubicBezTo>
                    <a:pt x="5250" y="533"/>
                    <a:pt x="5252" y="531"/>
                    <a:pt x="5252" y="529"/>
                  </a:cubicBezTo>
                  <a:close/>
                  <a:moveTo>
                    <a:pt x="3973" y="629"/>
                  </a:moveTo>
                  <a:cubicBezTo>
                    <a:pt x="3973" y="629"/>
                    <a:pt x="3973" y="629"/>
                    <a:pt x="3973" y="629"/>
                  </a:cubicBezTo>
                  <a:cubicBezTo>
                    <a:pt x="3973" y="629"/>
                    <a:pt x="3973" y="629"/>
                    <a:pt x="3973" y="629"/>
                  </a:cubicBezTo>
                  <a:close/>
                  <a:moveTo>
                    <a:pt x="3737" y="639"/>
                  </a:moveTo>
                  <a:cubicBezTo>
                    <a:pt x="3718" y="659"/>
                    <a:pt x="3757" y="665"/>
                    <a:pt x="3598" y="697"/>
                  </a:cubicBezTo>
                  <a:cubicBezTo>
                    <a:pt x="3606" y="690"/>
                    <a:pt x="3600" y="686"/>
                    <a:pt x="3589" y="686"/>
                  </a:cubicBezTo>
                  <a:cubicBezTo>
                    <a:pt x="3585" y="686"/>
                    <a:pt x="3581" y="686"/>
                    <a:pt x="3576" y="687"/>
                  </a:cubicBezTo>
                  <a:lnTo>
                    <a:pt x="3737" y="639"/>
                  </a:lnTo>
                  <a:close/>
                  <a:moveTo>
                    <a:pt x="5498" y="426"/>
                  </a:moveTo>
                  <a:cubicBezTo>
                    <a:pt x="5578" y="426"/>
                    <a:pt x="5659" y="438"/>
                    <a:pt x="5740" y="445"/>
                  </a:cubicBezTo>
                  <a:cubicBezTo>
                    <a:pt x="5759" y="474"/>
                    <a:pt x="5766" y="494"/>
                    <a:pt x="5741" y="494"/>
                  </a:cubicBezTo>
                  <a:cubicBezTo>
                    <a:pt x="5733" y="494"/>
                    <a:pt x="5721" y="492"/>
                    <a:pt x="5705" y="487"/>
                  </a:cubicBezTo>
                  <a:lnTo>
                    <a:pt x="5705" y="487"/>
                  </a:lnTo>
                  <a:lnTo>
                    <a:pt x="5827" y="529"/>
                  </a:lnTo>
                  <a:lnTo>
                    <a:pt x="5633" y="510"/>
                  </a:lnTo>
                  <a:lnTo>
                    <a:pt x="5633" y="510"/>
                  </a:lnTo>
                  <a:cubicBezTo>
                    <a:pt x="5708" y="548"/>
                    <a:pt x="5843" y="545"/>
                    <a:pt x="5943" y="562"/>
                  </a:cubicBezTo>
                  <a:cubicBezTo>
                    <a:pt x="5972" y="571"/>
                    <a:pt x="5968" y="574"/>
                    <a:pt x="5943" y="574"/>
                  </a:cubicBezTo>
                  <a:cubicBezTo>
                    <a:pt x="5918" y="574"/>
                    <a:pt x="5872" y="571"/>
                    <a:pt x="5818" y="568"/>
                  </a:cubicBezTo>
                  <a:cubicBezTo>
                    <a:pt x="5768" y="566"/>
                    <a:pt x="5713" y="564"/>
                    <a:pt x="5663" y="564"/>
                  </a:cubicBezTo>
                  <a:cubicBezTo>
                    <a:pt x="5622" y="564"/>
                    <a:pt x="5585" y="565"/>
                    <a:pt x="5559" y="571"/>
                  </a:cubicBezTo>
                  <a:cubicBezTo>
                    <a:pt x="5544" y="573"/>
                    <a:pt x="5527" y="573"/>
                    <a:pt x="5509" y="573"/>
                  </a:cubicBezTo>
                  <a:cubicBezTo>
                    <a:pt x="5407" y="573"/>
                    <a:pt x="5262" y="548"/>
                    <a:pt x="5249" y="534"/>
                  </a:cubicBezTo>
                  <a:lnTo>
                    <a:pt x="5249" y="534"/>
                  </a:lnTo>
                  <a:cubicBezTo>
                    <a:pt x="5212" y="566"/>
                    <a:pt x="4893" y="553"/>
                    <a:pt x="4767" y="578"/>
                  </a:cubicBezTo>
                  <a:cubicBezTo>
                    <a:pt x="4711" y="583"/>
                    <a:pt x="4668" y="585"/>
                    <a:pt x="4634" y="585"/>
                  </a:cubicBezTo>
                  <a:cubicBezTo>
                    <a:pt x="4582" y="585"/>
                    <a:pt x="4550" y="580"/>
                    <a:pt x="4522" y="574"/>
                  </a:cubicBezTo>
                  <a:cubicBezTo>
                    <a:pt x="4496" y="570"/>
                    <a:pt x="4473" y="565"/>
                    <a:pt x="4440" y="565"/>
                  </a:cubicBezTo>
                  <a:cubicBezTo>
                    <a:pt x="4403" y="565"/>
                    <a:pt x="4354" y="570"/>
                    <a:pt x="4274" y="587"/>
                  </a:cubicBezTo>
                  <a:lnTo>
                    <a:pt x="4377" y="597"/>
                  </a:lnTo>
                  <a:cubicBezTo>
                    <a:pt x="4125" y="648"/>
                    <a:pt x="4038" y="668"/>
                    <a:pt x="3753" y="726"/>
                  </a:cubicBezTo>
                  <a:cubicBezTo>
                    <a:pt x="3715" y="704"/>
                    <a:pt x="3880" y="700"/>
                    <a:pt x="3938" y="671"/>
                  </a:cubicBezTo>
                  <a:lnTo>
                    <a:pt x="3802" y="671"/>
                  </a:lnTo>
                  <a:cubicBezTo>
                    <a:pt x="3849" y="659"/>
                    <a:pt x="3928" y="621"/>
                    <a:pt x="3959" y="621"/>
                  </a:cubicBezTo>
                  <a:cubicBezTo>
                    <a:pt x="3967" y="621"/>
                    <a:pt x="3972" y="623"/>
                    <a:pt x="3973" y="629"/>
                  </a:cubicBezTo>
                  <a:lnTo>
                    <a:pt x="3973" y="629"/>
                  </a:lnTo>
                  <a:cubicBezTo>
                    <a:pt x="3973" y="620"/>
                    <a:pt x="4008" y="597"/>
                    <a:pt x="3988" y="597"/>
                  </a:cubicBezTo>
                  <a:cubicBezTo>
                    <a:pt x="3976" y="597"/>
                    <a:pt x="3948" y="604"/>
                    <a:pt x="3889" y="623"/>
                  </a:cubicBezTo>
                  <a:cubicBezTo>
                    <a:pt x="3931" y="607"/>
                    <a:pt x="3970" y="584"/>
                    <a:pt x="4015" y="571"/>
                  </a:cubicBezTo>
                  <a:cubicBezTo>
                    <a:pt x="4005" y="568"/>
                    <a:pt x="3996" y="568"/>
                    <a:pt x="3983" y="568"/>
                  </a:cubicBezTo>
                  <a:lnTo>
                    <a:pt x="4102" y="542"/>
                  </a:lnTo>
                  <a:cubicBezTo>
                    <a:pt x="4125" y="542"/>
                    <a:pt x="4151" y="542"/>
                    <a:pt x="4180" y="539"/>
                  </a:cubicBezTo>
                  <a:cubicBezTo>
                    <a:pt x="4205" y="537"/>
                    <a:pt x="4233" y="535"/>
                    <a:pt x="4261" y="535"/>
                  </a:cubicBezTo>
                  <a:cubicBezTo>
                    <a:pt x="4283" y="535"/>
                    <a:pt x="4304" y="536"/>
                    <a:pt x="4326" y="539"/>
                  </a:cubicBezTo>
                  <a:cubicBezTo>
                    <a:pt x="4332" y="545"/>
                    <a:pt x="4251" y="565"/>
                    <a:pt x="4205" y="578"/>
                  </a:cubicBezTo>
                  <a:cubicBezTo>
                    <a:pt x="4326" y="568"/>
                    <a:pt x="4432" y="545"/>
                    <a:pt x="4500" y="535"/>
                  </a:cubicBezTo>
                  <a:lnTo>
                    <a:pt x="4500" y="535"/>
                  </a:lnTo>
                  <a:cubicBezTo>
                    <a:pt x="4464" y="538"/>
                    <a:pt x="4438" y="539"/>
                    <a:pt x="4420" y="539"/>
                  </a:cubicBezTo>
                  <a:cubicBezTo>
                    <a:pt x="4342" y="539"/>
                    <a:pt x="4401" y="519"/>
                    <a:pt x="4364" y="500"/>
                  </a:cubicBezTo>
                  <a:cubicBezTo>
                    <a:pt x="4481" y="477"/>
                    <a:pt x="4674" y="468"/>
                    <a:pt x="4742" y="455"/>
                  </a:cubicBezTo>
                  <a:cubicBezTo>
                    <a:pt x="4907" y="458"/>
                    <a:pt x="5039" y="490"/>
                    <a:pt x="4933" y="513"/>
                  </a:cubicBezTo>
                  <a:cubicBezTo>
                    <a:pt x="5036" y="504"/>
                    <a:pt x="5143" y="507"/>
                    <a:pt x="5256" y="490"/>
                  </a:cubicBezTo>
                  <a:lnTo>
                    <a:pt x="5256" y="490"/>
                  </a:lnTo>
                  <a:cubicBezTo>
                    <a:pt x="5235" y="493"/>
                    <a:pt x="5219" y="493"/>
                    <a:pt x="5206" y="493"/>
                  </a:cubicBezTo>
                  <a:cubicBezTo>
                    <a:pt x="5158" y="493"/>
                    <a:pt x="5151" y="481"/>
                    <a:pt x="5146" y="471"/>
                  </a:cubicBezTo>
                  <a:cubicBezTo>
                    <a:pt x="5139" y="461"/>
                    <a:pt x="5136" y="450"/>
                    <a:pt x="5096" y="450"/>
                  </a:cubicBezTo>
                  <a:cubicBezTo>
                    <a:pt x="5075" y="450"/>
                    <a:pt x="5041" y="453"/>
                    <a:pt x="4991" y="462"/>
                  </a:cubicBezTo>
                  <a:cubicBezTo>
                    <a:pt x="4952" y="443"/>
                    <a:pt x="5001" y="435"/>
                    <a:pt x="5077" y="435"/>
                  </a:cubicBezTo>
                  <a:cubicBezTo>
                    <a:pt x="5159" y="435"/>
                    <a:pt x="5275" y="445"/>
                    <a:pt x="5346" y="462"/>
                  </a:cubicBezTo>
                  <a:cubicBezTo>
                    <a:pt x="5275" y="465"/>
                    <a:pt x="5333" y="484"/>
                    <a:pt x="5317" y="493"/>
                  </a:cubicBezTo>
                  <a:cubicBezTo>
                    <a:pt x="5520" y="493"/>
                    <a:pt x="5426" y="455"/>
                    <a:pt x="5281" y="435"/>
                  </a:cubicBezTo>
                  <a:lnTo>
                    <a:pt x="5520" y="429"/>
                  </a:lnTo>
                  <a:lnTo>
                    <a:pt x="5498" y="426"/>
                  </a:lnTo>
                  <a:close/>
                  <a:moveTo>
                    <a:pt x="6179" y="781"/>
                  </a:moveTo>
                  <a:cubicBezTo>
                    <a:pt x="6187" y="783"/>
                    <a:pt x="6194" y="784"/>
                    <a:pt x="6200" y="785"/>
                  </a:cubicBezTo>
                  <a:lnTo>
                    <a:pt x="6200" y="785"/>
                  </a:lnTo>
                  <a:cubicBezTo>
                    <a:pt x="6193" y="784"/>
                    <a:pt x="6186" y="782"/>
                    <a:pt x="6179" y="781"/>
                  </a:cubicBezTo>
                  <a:close/>
                  <a:moveTo>
                    <a:pt x="6039" y="778"/>
                  </a:moveTo>
                  <a:lnTo>
                    <a:pt x="6039" y="778"/>
                  </a:lnTo>
                  <a:cubicBezTo>
                    <a:pt x="6059" y="781"/>
                    <a:pt x="6081" y="784"/>
                    <a:pt x="6105" y="787"/>
                  </a:cubicBezTo>
                  <a:cubicBezTo>
                    <a:pt x="6091" y="785"/>
                    <a:pt x="6067" y="781"/>
                    <a:pt x="6039" y="778"/>
                  </a:cubicBezTo>
                  <a:close/>
                  <a:moveTo>
                    <a:pt x="6408" y="248"/>
                  </a:moveTo>
                  <a:lnTo>
                    <a:pt x="6408" y="248"/>
                  </a:lnTo>
                  <a:cubicBezTo>
                    <a:pt x="6315" y="271"/>
                    <a:pt x="6702" y="361"/>
                    <a:pt x="6787" y="416"/>
                  </a:cubicBezTo>
                  <a:cubicBezTo>
                    <a:pt x="6703" y="402"/>
                    <a:pt x="6622" y="365"/>
                    <a:pt x="6611" y="365"/>
                  </a:cubicBezTo>
                  <a:cubicBezTo>
                    <a:pt x="6607" y="365"/>
                    <a:pt x="6615" y="372"/>
                    <a:pt x="6641" y="390"/>
                  </a:cubicBezTo>
                  <a:cubicBezTo>
                    <a:pt x="6370" y="329"/>
                    <a:pt x="6496" y="293"/>
                    <a:pt x="6263" y="274"/>
                  </a:cubicBezTo>
                  <a:lnTo>
                    <a:pt x="6263" y="274"/>
                  </a:lnTo>
                  <a:lnTo>
                    <a:pt x="6386" y="316"/>
                  </a:lnTo>
                  <a:cubicBezTo>
                    <a:pt x="6282" y="316"/>
                    <a:pt x="6127" y="264"/>
                    <a:pt x="6020" y="264"/>
                  </a:cubicBezTo>
                  <a:cubicBezTo>
                    <a:pt x="6017" y="264"/>
                    <a:pt x="6014" y="264"/>
                    <a:pt x="6012" y="264"/>
                  </a:cubicBezTo>
                  <a:cubicBezTo>
                    <a:pt x="5992" y="293"/>
                    <a:pt x="6179" y="300"/>
                    <a:pt x="6367" y="358"/>
                  </a:cubicBezTo>
                  <a:lnTo>
                    <a:pt x="6276" y="365"/>
                  </a:lnTo>
                  <a:cubicBezTo>
                    <a:pt x="6405" y="380"/>
                    <a:pt x="6531" y="416"/>
                    <a:pt x="6657" y="445"/>
                  </a:cubicBezTo>
                  <a:cubicBezTo>
                    <a:pt x="6730" y="444"/>
                    <a:pt x="6724" y="427"/>
                    <a:pt x="6758" y="427"/>
                  </a:cubicBezTo>
                  <a:cubicBezTo>
                    <a:pt x="6781" y="427"/>
                    <a:pt x="6823" y="435"/>
                    <a:pt x="6922" y="462"/>
                  </a:cubicBezTo>
                  <a:cubicBezTo>
                    <a:pt x="6997" y="515"/>
                    <a:pt x="7043" y="564"/>
                    <a:pt x="7044" y="594"/>
                  </a:cubicBezTo>
                  <a:lnTo>
                    <a:pt x="7044" y="594"/>
                  </a:lnTo>
                  <a:cubicBezTo>
                    <a:pt x="7043" y="593"/>
                    <a:pt x="7042" y="593"/>
                    <a:pt x="7042" y="593"/>
                  </a:cubicBezTo>
                  <a:lnTo>
                    <a:pt x="7042" y="593"/>
                  </a:lnTo>
                  <a:cubicBezTo>
                    <a:pt x="7042" y="594"/>
                    <a:pt x="7043" y="594"/>
                    <a:pt x="7044" y="594"/>
                  </a:cubicBezTo>
                  <a:lnTo>
                    <a:pt x="7044" y="594"/>
                  </a:lnTo>
                  <a:cubicBezTo>
                    <a:pt x="7044" y="594"/>
                    <a:pt x="7044" y="594"/>
                    <a:pt x="7044" y="594"/>
                  </a:cubicBezTo>
                  <a:lnTo>
                    <a:pt x="7044" y="594"/>
                  </a:lnTo>
                  <a:cubicBezTo>
                    <a:pt x="7138" y="599"/>
                    <a:pt x="7350" y="698"/>
                    <a:pt x="7571" y="830"/>
                  </a:cubicBezTo>
                  <a:cubicBezTo>
                    <a:pt x="7539" y="810"/>
                    <a:pt x="7504" y="800"/>
                    <a:pt x="7468" y="787"/>
                  </a:cubicBezTo>
                  <a:lnTo>
                    <a:pt x="7468" y="787"/>
                  </a:lnTo>
                  <a:cubicBezTo>
                    <a:pt x="7646" y="894"/>
                    <a:pt x="7717" y="930"/>
                    <a:pt x="7798" y="966"/>
                  </a:cubicBezTo>
                  <a:cubicBezTo>
                    <a:pt x="7787" y="966"/>
                    <a:pt x="7798" y="978"/>
                    <a:pt x="7820" y="1000"/>
                  </a:cubicBezTo>
                  <a:cubicBezTo>
                    <a:pt x="7921" y="1068"/>
                    <a:pt x="7995" y="1112"/>
                    <a:pt x="8018" y="1112"/>
                  </a:cubicBezTo>
                  <a:cubicBezTo>
                    <a:pt x="8030" y="1112"/>
                    <a:pt x="8028" y="1100"/>
                    <a:pt x="8008" y="1072"/>
                  </a:cubicBezTo>
                  <a:lnTo>
                    <a:pt x="7953" y="1036"/>
                  </a:lnTo>
                  <a:cubicBezTo>
                    <a:pt x="7926" y="1000"/>
                    <a:pt x="7898" y="969"/>
                    <a:pt x="7865" y="936"/>
                  </a:cubicBezTo>
                  <a:cubicBezTo>
                    <a:pt x="7863" y="936"/>
                    <a:pt x="7861" y="937"/>
                    <a:pt x="7859" y="937"/>
                  </a:cubicBezTo>
                  <a:cubicBezTo>
                    <a:pt x="7781" y="937"/>
                    <a:pt x="7505" y="721"/>
                    <a:pt x="7310" y="645"/>
                  </a:cubicBezTo>
                  <a:lnTo>
                    <a:pt x="7310" y="645"/>
                  </a:lnTo>
                  <a:cubicBezTo>
                    <a:pt x="7438" y="691"/>
                    <a:pt x="7577" y="700"/>
                    <a:pt x="7704" y="833"/>
                  </a:cubicBezTo>
                  <a:lnTo>
                    <a:pt x="7704" y="800"/>
                  </a:lnTo>
                  <a:cubicBezTo>
                    <a:pt x="7843" y="891"/>
                    <a:pt x="7936" y="981"/>
                    <a:pt x="8020" y="1024"/>
                  </a:cubicBezTo>
                  <a:cubicBezTo>
                    <a:pt x="7972" y="985"/>
                    <a:pt x="7920" y="946"/>
                    <a:pt x="7865" y="914"/>
                  </a:cubicBezTo>
                  <a:lnTo>
                    <a:pt x="7875" y="904"/>
                  </a:lnTo>
                  <a:cubicBezTo>
                    <a:pt x="7771" y="839"/>
                    <a:pt x="7665" y="772"/>
                    <a:pt x="7507" y="675"/>
                  </a:cubicBezTo>
                  <a:cubicBezTo>
                    <a:pt x="7400" y="645"/>
                    <a:pt x="7306" y="604"/>
                    <a:pt x="7042" y="490"/>
                  </a:cubicBezTo>
                  <a:lnTo>
                    <a:pt x="7054" y="487"/>
                  </a:lnTo>
                  <a:cubicBezTo>
                    <a:pt x="6860" y="452"/>
                    <a:pt x="6557" y="268"/>
                    <a:pt x="6408" y="248"/>
                  </a:cubicBezTo>
                  <a:close/>
                  <a:moveTo>
                    <a:pt x="3537" y="578"/>
                  </a:moveTo>
                  <a:cubicBezTo>
                    <a:pt x="3537" y="578"/>
                    <a:pt x="3437" y="645"/>
                    <a:pt x="3321" y="717"/>
                  </a:cubicBezTo>
                  <a:cubicBezTo>
                    <a:pt x="3202" y="781"/>
                    <a:pt x="3078" y="875"/>
                    <a:pt x="3020" y="917"/>
                  </a:cubicBezTo>
                  <a:cubicBezTo>
                    <a:pt x="2859" y="988"/>
                    <a:pt x="2701" y="1082"/>
                    <a:pt x="2601" y="1130"/>
                  </a:cubicBezTo>
                  <a:lnTo>
                    <a:pt x="2646" y="1097"/>
                  </a:lnTo>
                  <a:cubicBezTo>
                    <a:pt x="3004" y="891"/>
                    <a:pt x="3120" y="855"/>
                    <a:pt x="3066" y="845"/>
                  </a:cubicBezTo>
                  <a:cubicBezTo>
                    <a:pt x="3017" y="845"/>
                    <a:pt x="2804" y="894"/>
                    <a:pt x="2568" y="997"/>
                  </a:cubicBezTo>
                  <a:cubicBezTo>
                    <a:pt x="2691" y="927"/>
                    <a:pt x="2820" y="859"/>
                    <a:pt x="2956" y="807"/>
                  </a:cubicBezTo>
                  <a:cubicBezTo>
                    <a:pt x="3088" y="745"/>
                    <a:pt x="3227" y="694"/>
                    <a:pt x="3366" y="652"/>
                  </a:cubicBezTo>
                  <a:lnTo>
                    <a:pt x="3327" y="648"/>
                  </a:lnTo>
                  <a:cubicBezTo>
                    <a:pt x="3418" y="623"/>
                    <a:pt x="3482" y="578"/>
                    <a:pt x="3537" y="578"/>
                  </a:cubicBezTo>
                  <a:close/>
                  <a:moveTo>
                    <a:pt x="7936" y="1372"/>
                  </a:moveTo>
                  <a:cubicBezTo>
                    <a:pt x="7948" y="1382"/>
                    <a:pt x="7959" y="1389"/>
                    <a:pt x="7969" y="1396"/>
                  </a:cubicBezTo>
                  <a:lnTo>
                    <a:pt x="7969" y="1396"/>
                  </a:lnTo>
                  <a:cubicBezTo>
                    <a:pt x="7958" y="1388"/>
                    <a:pt x="7947" y="1380"/>
                    <a:pt x="7936" y="1372"/>
                  </a:cubicBezTo>
                  <a:close/>
                  <a:moveTo>
                    <a:pt x="1731" y="1333"/>
                  </a:moveTo>
                  <a:cubicBezTo>
                    <a:pt x="1733" y="1333"/>
                    <a:pt x="1734" y="1333"/>
                    <a:pt x="1735" y="1334"/>
                  </a:cubicBezTo>
                  <a:lnTo>
                    <a:pt x="1735" y="1334"/>
                  </a:lnTo>
                  <a:cubicBezTo>
                    <a:pt x="1710" y="1357"/>
                    <a:pt x="1683" y="1383"/>
                    <a:pt x="1654" y="1411"/>
                  </a:cubicBezTo>
                  <a:lnTo>
                    <a:pt x="1657" y="1401"/>
                  </a:lnTo>
                  <a:cubicBezTo>
                    <a:pt x="1667" y="1392"/>
                    <a:pt x="1671" y="1382"/>
                    <a:pt x="1674" y="1376"/>
                  </a:cubicBezTo>
                  <a:cubicBezTo>
                    <a:pt x="1703" y="1351"/>
                    <a:pt x="1719" y="1333"/>
                    <a:pt x="1731" y="1333"/>
                  </a:cubicBezTo>
                  <a:close/>
                  <a:moveTo>
                    <a:pt x="2407" y="1254"/>
                  </a:moveTo>
                  <a:cubicBezTo>
                    <a:pt x="2410" y="1254"/>
                    <a:pt x="2412" y="1256"/>
                    <a:pt x="2410" y="1259"/>
                  </a:cubicBezTo>
                  <a:cubicBezTo>
                    <a:pt x="2416" y="1295"/>
                    <a:pt x="2239" y="1427"/>
                    <a:pt x="2203" y="1489"/>
                  </a:cubicBezTo>
                  <a:cubicBezTo>
                    <a:pt x="2172" y="1525"/>
                    <a:pt x="2026" y="1655"/>
                    <a:pt x="2004" y="1655"/>
                  </a:cubicBezTo>
                  <a:cubicBezTo>
                    <a:pt x="2000" y="1655"/>
                    <a:pt x="2000" y="1651"/>
                    <a:pt x="2003" y="1644"/>
                  </a:cubicBezTo>
                  <a:cubicBezTo>
                    <a:pt x="2148" y="1537"/>
                    <a:pt x="2074" y="1472"/>
                    <a:pt x="2242" y="1414"/>
                  </a:cubicBezTo>
                  <a:cubicBezTo>
                    <a:pt x="2246" y="1403"/>
                    <a:pt x="2242" y="1398"/>
                    <a:pt x="2234" y="1398"/>
                  </a:cubicBezTo>
                  <a:cubicBezTo>
                    <a:pt x="2220" y="1398"/>
                    <a:pt x="2190" y="1413"/>
                    <a:pt x="2155" y="1434"/>
                  </a:cubicBezTo>
                  <a:cubicBezTo>
                    <a:pt x="2167" y="1417"/>
                    <a:pt x="2178" y="1407"/>
                    <a:pt x="2174" y="1401"/>
                  </a:cubicBezTo>
                  <a:cubicBezTo>
                    <a:pt x="2229" y="1362"/>
                    <a:pt x="2281" y="1327"/>
                    <a:pt x="2330" y="1295"/>
                  </a:cubicBezTo>
                  <a:cubicBezTo>
                    <a:pt x="2364" y="1272"/>
                    <a:pt x="2397" y="1254"/>
                    <a:pt x="2407" y="1254"/>
                  </a:cubicBezTo>
                  <a:close/>
                  <a:moveTo>
                    <a:pt x="1419" y="2131"/>
                  </a:moveTo>
                  <a:lnTo>
                    <a:pt x="1415" y="2176"/>
                  </a:lnTo>
                  <a:cubicBezTo>
                    <a:pt x="1383" y="2209"/>
                    <a:pt x="1367" y="2215"/>
                    <a:pt x="1350" y="2215"/>
                  </a:cubicBezTo>
                  <a:lnTo>
                    <a:pt x="1419" y="2131"/>
                  </a:lnTo>
                  <a:close/>
                  <a:moveTo>
                    <a:pt x="1206" y="2412"/>
                  </a:moveTo>
                  <a:cubicBezTo>
                    <a:pt x="1202" y="2419"/>
                    <a:pt x="1202" y="2422"/>
                    <a:pt x="1199" y="2428"/>
                  </a:cubicBezTo>
                  <a:cubicBezTo>
                    <a:pt x="1170" y="2477"/>
                    <a:pt x="1154" y="2500"/>
                    <a:pt x="1140" y="2512"/>
                  </a:cubicBezTo>
                  <a:cubicBezTo>
                    <a:pt x="1163" y="2480"/>
                    <a:pt x="1186" y="2445"/>
                    <a:pt x="1206" y="2412"/>
                  </a:cubicBezTo>
                  <a:close/>
                  <a:moveTo>
                    <a:pt x="8744" y="3256"/>
                  </a:moveTo>
                  <a:cubicBezTo>
                    <a:pt x="8745" y="3261"/>
                    <a:pt x="8746" y="3266"/>
                    <a:pt x="8747" y="3272"/>
                  </a:cubicBezTo>
                  <a:cubicBezTo>
                    <a:pt x="8746" y="3266"/>
                    <a:pt x="8745" y="3261"/>
                    <a:pt x="8744" y="3256"/>
                  </a:cubicBezTo>
                  <a:close/>
                  <a:moveTo>
                    <a:pt x="6547" y="597"/>
                  </a:moveTo>
                  <a:cubicBezTo>
                    <a:pt x="6635" y="623"/>
                    <a:pt x="6722" y="642"/>
                    <a:pt x="6796" y="671"/>
                  </a:cubicBezTo>
                  <a:lnTo>
                    <a:pt x="6802" y="704"/>
                  </a:lnTo>
                  <a:cubicBezTo>
                    <a:pt x="7181" y="865"/>
                    <a:pt x="7477" y="955"/>
                    <a:pt x="7820" y="1233"/>
                  </a:cubicBezTo>
                  <a:cubicBezTo>
                    <a:pt x="7767" y="1210"/>
                    <a:pt x="7655" y="1127"/>
                    <a:pt x="7643" y="1127"/>
                  </a:cubicBezTo>
                  <a:cubicBezTo>
                    <a:pt x="7642" y="1127"/>
                    <a:pt x="7642" y="1128"/>
                    <a:pt x="7643" y="1130"/>
                  </a:cubicBezTo>
                  <a:cubicBezTo>
                    <a:pt x="7856" y="1282"/>
                    <a:pt x="7862" y="1221"/>
                    <a:pt x="8039" y="1411"/>
                  </a:cubicBezTo>
                  <a:cubicBezTo>
                    <a:pt x="7969" y="1354"/>
                    <a:pt x="7943" y="1334"/>
                    <a:pt x="7940" y="1334"/>
                  </a:cubicBezTo>
                  <a:lnTo>
                    <a:pt x="7940" y="1334"/>
                  </a:lnTo>
                  <a:cubicBezTo>
                    <a:pt x="7936" y="1334"/>
                    <a:pt x="7961" y="1358"/>
                    <a:pt x="7984" y="1382"/>
                  </a:cubicBezTo>
                  <a:cubicBezTo>
                    <a:pt x="8008" y="1405"/>
                    <a:pt x="8031" y="1430"/>
                    <a:pt x="8023" y="1430"/>
                  </a:cubicBezTo>
                  <a:cubicBezTo>
                    <a:pt x="8019" y="1430"/>
                    <a:pt x="8003" y="1421"/>
                    <a:pt x="7969" y="1396"/>
                  </a:cubicBezTo>
                  <a:lnTo>
                    <a:pt x="7969" y="1396"/>
                  </a:lnTo>
                  <a:cubicBezTo>
                    <a:pt x="8334" y="1673"/>
                    <a:pt x="8554" y="2113"/>
                    <a:pt x="8682" y="2370"/>
                  </a:cubicBezTo>
                  <a:cubicBezTo>
                    <a:pt x="8680" y="2357"/>
                    <a:pt x="8681" y="2351"/>
                    <a:pt x="8683" y="2351"/>
                  </a:cubicBezTo>
                  <a:cubicBezTo>
                    <a:pt x="8696" y="2351"/>
                    <a:pt x="8754" y="2478"/>
                    <a:pt x="8760" y="2483"/>
                  </a:cubicBezTo>
                  <a:cubicBezTo>
                    <a:pt x="8772" y="2517"/>
                    <a:pt x="8773" y="2532"/>
                    <a:pt x="8768" y="2532"/>
                  </a:cubicBezTo>
                  <a:cubicBezTo>
                    <a:pt x="8763" y="2532"/>
                    <a:pt x="8749" y="2512"/>
                    <a:pt x="8737" y="2480"/>
                  </a:cubicBezTo>
                  <a:lnTo>
                    <a:pt x="8737" y="2480"/>
                  </a:lnTo>
                  <a:cubicBezTo>
                    <a:pt x="8773" y="2609"/>
                    <a:pt x="8769" y="2651"/>
                    <a:pt x="8749" y="2651"/>
                  </a:cubicBezTo>
                  <a:cubicBezTo>
                    <a:pt x="8746" y="2651"/>
                    <a:pt x="8742" y="2650"/>
                    <a:pt x="8737" y="2648"/>
                  </a:cubicBezTo>
                  <a:cubicBezTo>
                    <a:pt x="8695" y="2551"/>
                    <a:pt x="8660" y="2451"/>
                    <a:pt x="8615" y="2357"/>
                  </a:cubicBezTo>
                  <a:lnTo>
                    <a:pt x="8615" y="2357"/>
                  </a:lnTo>
                  <a:cubicBezTo>
                    <a:pt x="8653" y="2454"/>
                    <a:pt x="8650" y="2516"/>
                    <a:pt x="8676" y="2590"/>
                  </a:cubicBezTo>
                  <a:lnTo>
                    <a:pt x="8679" y="2590"/>
                  </a:lnTo>
                  <a:cubicBezTo>
                    <a:pt x="8689" y="2625"/>
                    <a:pt x="8705" y="2661"/>
                    <a:pt x="8731" y="2710"/>
                  </a:cubicBezTo>
                  <a:cubicBezTo>
                    <a:pt x="8749" y="2738"/>
                    <a:pt x="8755" y="2745"/>
                    <a:pt x="8759" y="2745"/>
                  </a:cubicBezTo>
                  <a:cubicBezTo>
                    <a:pt x="8762" y="2745"/>
                    <a:pt x="8765" y="2743"/>
                    <a:pt x="8770" y="2741"/>
                  </a:cubicBezTo>
                  <a:cubicBezTo>
                    <a:pt x="8811" y="2835"/>
                    <a:pt x="8867" y="2952"/>
                    <a:pt x="8928" y="3107"/>
                  </a:cubicBezTo>
                  <a:lnTo>
                    <a:pt x="8922" y="3097"/>
                  </a:lnTo>
                  <a:lnTo>
                    <a:pt x="8963" y="3439"/>
                  </a:lnTo>
                  <a:lnTo>
                    <a:pt x="8944" y="3400"/>
                  </a:lnTo>
                  <a:lnTo>
                    <a:pt x="8944" y="3400"/>
                  </a:lnTo>
                  <a:cubicBezTo>
                    <a:pt x="8963" y="3465"/>
                    <a:pt x="8973" y="3533"/>
                    <a:pt x="8980" y="3597"/>
                  </a:cubicBezTo>
                  <a:cubicBezTo>
                    <a:pt x="8963" y="3597"/>
                    <a:pt x="8960" y="3610"/>
                    <a:pt x="8957" y="3624"/>
                  </a:cubicBezTo>
                  <a:cubicBezTo>
                    <a:pt x="8957" y="3637"/>
                    <a:pt x="8954" y="3651"/>
                    <a:pt x="8948" y="3651"/>
                  </a:cubicBezTo>
                  <a:cubicBezTo>
                    <a:pt x="8947" y="3651"/>
                    <a:pt x="8945" y="3650"/>
                    <a:pt x="8944" y="3649"/>
                  </a:cubicBezTo>
                  <a:lnTo>
                    <a:pt x="8944" y="3649"/>
                  </a:lnTo>
                  <a:cubicBezTo>
                    <a:pt x="8886" y="3772"/>
                    <a:pt x="8970" y="4092"/>
                    <a:pt x="8928" y="4360"/>
                  </a:cubicBezTo>
                  <a:lnTo>
                    <a:pt x="8918" y="4318"/>
                  </a:lnTo>
                  <a:lnTo>
                    <a:pt x="8918" y="4318"/>
                  </a:lnTo>
                  <a:cubicBezTo>
                    <a:pt x="8931" y="4466"/>
                    <a:pt x="8867" y="4822"/>
                    <a:pt x="8828" y="5051"/>
                  </a:cubicBezTo>
                  <a:lnTo>
                    <a:pt x="8825" y="5041"/>
                  </a:lnTo>
                  <a:cubicBezTo>
                    <a:pt x="8829" y="4947"/>
                    <a:pt x="8823" y="4902"/>
                    <a:pt x="8812" y="4902"/>
                  </a:cubicBezTo>
                  <a:cubicBezTo>
                    <a:pt x="8806" y="4902"/>
                    <a:pt x="8800" y="4913"/>
                    <a:pt x="8792" y="4934"/>
                  </a:cubicBezTo>
                  <a:cubicBezTo>
                    <a:pt x="8795" y="4876"/>
                    <a:pt x="8795" y="4818"/>
                    <a:pt x="8795" y="4764"/>
                  </a:cubicBezTo>
                  <a:cubicBezTo>
                    <a:pt x="8805" y="4686"/>
                    <a:pt x="8818" y="4469"/>
                    <a:pt x="8847" y="4454"/>
                  </a:cubicBezTo>
                  <a:lnTo>
                    <a:pt x="8847" y="4454"/>
                  </a:lnTo>
                  <a:cubicBezTo>
                    <a:pt x="8838" y="4545"/>
                    <a:pt x="8836" y="4579"/>
                    <a:pt x="8841" y="4579"/>
                  </a:cubicBezTo>
                  <a:cubicBezTo>
                    <a:pt x="8844" y="4579"/>
                    <a:pt x="8852" y="4559"/>
                    <a:pt x="8863" y="4527"/>
                  </a:cubicBezTo>
                  <a:cubicBezTo>
                    <a:pt x="8863" y="4369"/>
                    <a:pt x="8882" y="4081"/>
                    <a:pt x="8840" y="4081"/>
                  </a:cubicBezTo>
                  <a:cubicBezTo>
                    <a:pt x="8839" y="4081"/>
                    <a:pt x="8838" y="4081"/>
                    <a:pt x="8837" y="4082"/>
                  </a:cubicBezTo>
                  <a:cubicBezTo>
                    <a:pt x="8837" y="3859"/>
                    <a:pt x="8847" y="4014"/>
                    <a:pt x="8860" y="3856"/>
                  </a:cubicBezTo>
                  <a:cubicBezTo>
                    <a:pt x="8863" y="3853"/>
                    <a:pt x="8865" y="3851"/>
                    <a:pt x="8867" y="3851"/>
                  </a:cubicBezTo>
                  <a:cubicBezTo>
                    <a:pt x="8879" y="3851"/>
                    <a:pt x="8887" y="3897"/>
                    <a:pt x="8895" y="3946"/>
                  </a:cubicBezTo>
                  <a:cubicBezTo>
                    <a:pt x="8886" y="3727"/>
                    <a:pt x="8899" y="3507"/>
                    <a:pt x="8856" y="3294"/>
                  </a:cubicBezTo>
                  <a:cubicBezTo>
                    <a:pt x="8856" y="3293"/>
                    <a:pt x="8855" y="3293"/>
                    <a:pt x="8854" y="3293"/>
                  </a:cubicBezTo>
                  <a:cubicBezTo>
                    <a:pt x="8847" y="3293"/>
                    <a:pt x="8844" y="3358"/>
                    <a:pt x="8844" y="3423"/>
                  </a:cubicBezTo>
                  <a:cubicBezTo>
                    <a:pt x="8842" y="3487"/>
                    <a:pt x="8841" y="3552"/>
                    <a:pt x="8832" y="3552"/>
                  </a:cubicBezTo>
                  <a:cubicBezTo>
                    <a:pt x="8827" y="3552"/>
                    <a:pt x="8819" y="3535"/>
                    <a:pt x="8808" y="3491"/>
                  </a:cubicBezTo>
                  <a:cubicBezTo>
                    <a:pt x="8792" y="3439"/>
                    <a:pt x="8744" y="3449"/>
                    <a:pt x="8734" y="3236"/>
                  </a:cubicBezTo>
                  <a:cubicBezTo>
                    <a:pt x="8734" y="3236"/>
                    <a:pt x="8735" y="3236"/>
                    <a:pt x="8735" y="3236"/>
                  </a:cubicBezTo>
                  <a:cubicBezTo>
                    <a:pt x="8737" y="3236"/>
                    <a:pt x="8741" y="3243"/>
                    <a:pt x="8744" y="3256"/>
                  </a:cubicBezTo>
                  <a:lnTo>
                    <a:pt x="8744" y="3256"/>
                  </a:lnTo>
                  <a:cubicBezTo>
                    <a:pt x="8730" y="3172"/>
                    <a:pt x="8749" y="3150"/>
                    <a:pt x="8728" y="3052"/>
                  </a:cubicBezTo>
                  <a:cubicBezTo>
                    <a:pt x="8730" y="3047"/>
                    <a:pt x="8733" y="3046"/>
                    <a:pt x="8736" y="3046"/>
                  </a:cubicBezTo>
                  <a:cubicBezTo>
                    <a:pt x="8759" y="3046"/>
                    <a:pt x="8781" y="3182"/>
                    <a:pt x="8802" y="3245"/>
                  </a:cubicBezTo>
                  <a:cubicBezTo>
                    <a:pt x="8789" y="3175"/>
                    <a:pt x="8770" y="3100"/>
                    <a:pt x="8750" y="3026"/>
                  </a:cubicBezTo>
                  <a:lnTo>
                    <a:pt x="8750" y="3026"/>
                  </a:lnTo>
                  <a:lnTo>
                    <a:pt x="8767" y="3042"/>
                  </a:lnTo>
                  <a:lnTo>
                    <a:pt x="8705" y="2819"/>
                  </a:lnTo>
                  <a:cubicBezTo>
                    <a:pt x="8699" y="2807"/>
                    <a:pt x="8695" y="2802"/>
                    <a:pt x="8693" y="2802"/>
                  </a:cubicBezTo>
                  <a:lnTo>
                    <a:pt x="8693" y="2802"/>
                  </a:lnTo>
                  <a:cubicBezTo>
                    <a:pt x="8680" y="2802"/>
                    <a:pt x="8738" y="2993"/>
                    <a:pt x="8728" y="3007"/>
                  </a:cubicBezTo>
                  <a:lnTo>
                    <a:pt x="8673" y="2868"/>
                  </a:lnTo>
                  <a:cubicBezTo>
                    <a:pt x="8640" y="2703"/>
                    <a:pt x="8446" y="2309"/>
                    <a:pt x="8401" y="2160"/>
                  </a:cubicBezTo>
                  <a:cubicBezTo>
                    <a:pt x="8354" y="2068"/>
                    <a:pt x="8336" y="2051"/>
                    <a:pt x="8322" y="2051"/>
                  </a:cubicBezTo>
                  <a:cubicBezTo>
                    <a:pt x="8318" y="2051"/>
                    <a:pt x="8314" y="2052"/>
                    <a:pt x="8311" y="2054"/>
                  </a:cubicBezTo>
                  <a:cubicBezTo>
                    <a:pt x="8308" y="2055"/>
                    <a:pt x="8304" y="2057"/>
                    <a:pt x="8299" y="2057"/>
                  </a:cubicBezTo>
                  <a:cubicBezTo>
                    <a:pt x="8294" y="2057"/>
                    <a:pt x="8288" y="2055"/>
                    <a:pt x="8282" y="2051"/>
                  </a:cubicBezTo>
                  <a:cubicBezTo>
                    <a:pt x="8188" y="1976"/>
                    <a:pt x="8166" y="1860"/>
                    <a:pt x="8072" y="1789"/>
                  </a:cubicBezTo>
                  <a:cubicBezTo>
                    <a:pt x="8071" y="1791"/>
                    <a:pt x="8069" y="1791"/>
                    <a:pt x="8067" y="1791"/>
                  </a:cubicBezTo>
                  <a:cubicBezTo>
                    <a:pt x="8056" y="1791"/>
                    <a:pt x="8034" y="1775"/>
                    <a:pt x="8011" y="1756"/>
                  </a:cubicBezTo>
                  <a:cubicBezTo>
                    <a:pt x="7989" y="1740"/>
                    <a:pt x="7966" y="1725"/>
                    <a:pt x="7952" y="1725"/>
                  </a:cubicBezTo>
                  <a:cubicBezTo>
                    <a:pt x="7948" y="1725"/>
                    <a:pt x="7945" y="1726"/>
                    <a:pt x="7943" y="1728"/>
                  </a:cubicBezTo>
                  <a:cubicBezTo>
                    <a:pt x="7904" y="1683"/>
                    <a:pt x="7865" y="1634"/>
                    <a:pt x="7817" y="1592"/>
                  </a:cubicBezTo>
                  <a:cubicBezTo>
                    <a:pt x="7808" y="1588"/>
                    <a:pt x="7802" y="1587"/>
                    <a:pt x="7798" y="1587"/>
                  </a:cubicBezTo>
                  <a:cubicBezTo>
                    <a:pt x="7761" y="1587"/>
                    <a:pt x="7973" y="1752"/>
                    <a:pt x="7984" y="1802"/>
                  </a:cubicBezTo>
                  <a:cubicBezTo>
                    <a:pt x="7992" y="1823"/>
                    <a:pt x="7992" y="1831"/>
                    <a:pt x="7987" y="1831"/>
                  </a:cubicBezTo>
                  <a:cubicBezTo>
                    <a:pt x="7980" y="1831"/>
                    <a:pt x="7963" y="1816"/>
                    <a:pt x="7946" y="1799"/>
                  </a:cubicBezTo>
                  <a:cubicBezTo>
                    <a:pt x="7928" y="1781"/>
                    <a:pt x="7912" y="1763"/>
                    <a:pt x="7908" y="1763"/>
                  </a:cubicBezTo>
                  <a:lnTo>
                    <a:pt x="7908" y="1763"/>
                  </a:lnTo>
                  <a:cubicBezTo>
                    <a:pt x="7906" y="1763"/>
                    <a:pt x="7907" y="1767"/>
                    <a:pt x="7911" y="1776"/>
                  </a:cubicBezTo>
                  <a:cubicBezTo>
                    <a:pt x="8004" y="1872"/>
                    <a:pt x="8030" y="1866"/>
                    <a:pt x="8078" y="1911"/>
                  </a:cubicBezTo>
                  <a:cubicBezTo>
                    <a:pt x="8127" y="1976"/>
                    <a:pt x="8143" y="2015"/>
                    <a:pt x="8130" y="2021"/>
                  </a:cubicBezTo>
                  <a:cubicBezTo>
                    <a:pt x="8017" y="1834"/>
                    <a:pt x="8033" y="1950"/>
                    <a:pt x="7920" y="1811"/>
                  </a:cubicBezTo>
                  <a:lnTo>
                    <a:pt x="7923" y="1802"/>
                  </a:lnTo>
                  <a:lnTo>
                    <a:pt x="7923" y="1802"/>
                  </a:lnTo>
                  <a:cubicBezTo>
                    <a:pt x="7922" y="1802"/>
                    <a:pt x="7922" y="1803"/>
                    <a:pt x="7921" y="1803"/>
                  </a:cubicBezTo>
                  <a:cubicBezTo>
                    <a:pt x="7890" y="1803"/>
                    <a:pt x="7734" y="1623"/>
                    <a:pt x="7649" y="1579"/>
                  </a:cubicBezTo>
                  <a:cubicBezTo>
                    <a:pt x="7615" y="1538"/>
                    <a:pt x="7609" y="1523"/>
                    <a:pt x="7618" y="1523"/>
                  </a:cubicBezTo>
                  <a:cubicBezTo>
                    <a:pt x="7632" y="1523"/>
                    <a:pt x="7674" y="1551"/>
                    <a:pt x="7713" y="1579"/>
                  </a:cubicBezTo>
                  <a:cubicBezTo>
                    <a:pt x="7755" y="1606"/>
                    <a:pt x="7793" y="1635"/>
                    <a:pt x="7800" y="1635"/>
                  </a:cubicBezTo>
                  <a:cubicBezTo>
                    <a:pt x="7800" y="1635"/>
                    <a:pt x="7801" y="1634"/>
                    <a:pt x="7801" y="1634"/>
                  </a:cubicBezTo>
                  <a:lnTo>
                    <a:pt x="7610" y="1485"/>
                  </a:lnTo>
                  <a:lnTo>
                    <a:pt x="7610" y="1485"/>
                  </a:lnTo>
                  <a:cubicBezTo>
                    <a:pt x="7635" y="1500"/>
                    <a:pt x="7648" y="1504"/>
                    <a:pt x="7657" y="1504"/>
                  </a:cubicBezTo>
                  <a:cubicBezTo>
                    <a:pt x="7663" y="1504"/>
                    <a:pt x="7667" y="1502"/>
                    <a:pt x="7671" y="1501"/>
                  </a:cubicBezTo>
                  <a:cubicBezTo>
                    <a:pt x="7675" y="1499"/>
                    <a:pt x="7678" y="1497"/>
                    <a:pt x="7684" y="1497"/>
                  </a:cubicBezTo>
                  <a:cubicBezTo>
                    <a:pt x="7695" y="1497"/>
                    <a:pt x="7714" y="1504"/>
                    <a:pt x="7756" y="1531"/>
                  </a:cubicBezTo>
                  <a:cubicBezTo>
                    <a:pt x="7636" y="1443"/>
                    <a:pt x="7643" y="1404"/>
                    <a:pt x="7510" y="1340"/>
                  </a:cubicBezTo>
                  <a:lnTo>
                    <a:pt x="7510" y="1340"/>
                  </a:lnTo>
                  <a:cubicBezTo>
                    <a:pt x="7530" y="1347"/>
                    <a:pt x="7543" y="1350"/>
                    <a:pt x="7550" y="1350"/>
                  </a:cubicBezTo>
                  <a:cubicBezTo>
                    <a:pt x="7604" y="1350"/>
                    <a:pt x="7364" y="1194"/>
                    <a:pt x="7361" y="1162"/>
                  </a:cubicBezTo>
                  <a:lnTo>
                    <a:pt x="7361" y="1162"/>
                  </a:lnTo>
                  <a:cubicBezTo>
                    <a:pt x="7512" y="1242"/>
                    <a:pt x="7729" y="1459"/>
                    <a:pt x="7708" y="1460"/>
                  </a:cubicBezTo>
                  <a:lnTo>
                    <a:pt x="7708" y="1460"/>
                  </a:lnTo>
                  <a:cubicBezTo>
                    <a:pt x="7706" y="1459"/>
                    <a:pt x="7705" y="1459"/>
                    <a:pt x="7704" y="1459"/>
                  </a:cubicBezTo>
                  <a:cubicBezTo>
                    <a:pt x="7704" y="1459"/>
                    <a:pt x="7704" y="1459"/>
                    <a:pt x="7704" y="1459"/>
                  </a:cubicBezTo>
                  <a:cubicBezTo>
                    <a:pt x="7706" y="1460"/>
                    <a:pt x="7707" y="1460"/>
                    <a:pt x="7708" y="1460"/>
                  </a:cubicBezTo>
                  <a:cubicBezTo>
                    <a:pt x="7708" y="1460"/>
                    <a:pt x="7708" y="1460"/>
                    <a:pt x="7708" y="1460"/>
                  </a:cubicBezTo>
                  <a:lnTo>
                    <a:pt x="7708" y="1460"/>
                  </a:lnTo>
                  <a:cubicBezTo>
                    <a:pt x="7734" y="1475"/>
                    <a:pt x="7869" y="1588"/>
                    <a:pt x="7911" y="1650"/>
                  </a:cubicBezTo>
                  <a:lnTo>
                    <a:pt x="8020" y="1708"/>
                  </a:lnTo>
                  <a:cubicBezTo>
                    <a:pt x="7939" y="1608"/>
                    <a:pt x="7791" y="1508"/>
                    <a:pt x="7837" y="1508"/>
                  </a:cubicBezTo>
                  <a:cubicBezTo>
                    <a:pt x="7839" y="1508"/>
                    <a:pt x="7841" y="1508"/>
                    <a:pt x="7843" y="1508"/>
                  </a:cubicBezTo>
                  <a:lnTo>
                    <a:pt x="7691" y="1401"/>
                  </a:lnTo>
                  <a:lnTo>
                    <a:pt x="7691" y="1401"/>
                  </a:lnTo>
                  <a:cubicBezTo>
                    <a:pt x="7868" y="1485"/>
                    <a:pt x="7868" y="1472"/>
                    <a:pt x="8008" y="1579"/>
                  </a:cubicBezTo>
                  <a:cubicBezTo>
                    <a:pt x="7775" y="1295"/>
                    <a:pt x="7487" y="1201"/>
                    <a:pt x="7252" y="1027"/>
                  </a:cubicBezTo>
                  <a:lnTo>
                    <a:pt x="7252" y="1027"/>
                  </a:lnTo>
                  <a:lnTo>
                    <a:pt x="7294" y="1046"/>
                  </a:lnTo>
                  <a:cubicBezTo>
                    <a:pt x="6774" y="775"/>
                    <a:pt x="6647" y="704"/>
                    <a:pt x="6547" y="597"/>
                  </a:cubicBezTo>
                  <a:close/>
                  <a:moveTo>
                    <a:pt x="8573" y="5755"/>
                  </a:moveTo>
                  <a:cubicBezTo>
                    <a:pt x="8570" y="5761"/>
                    <a:pt x="8567" y="5769"/>
                    <a:pt x="8564" y="5779"/>
                  </a:cubicBezTo>
                  <a:lnTo>
                    <a:pt x="8564" y="5779"/>
                  </a:lnTo>
                  <a:lnTo>
                    <a:pt x="8573" y="5755"/>
                  </a:lnTo>
                  <a:close/>
                  <a:moveTo>
                    <a:pt x="630" y="6208"/>
                  </a:moveTo>
                  <a:cubicBezTo>
                    <a:pt x="632" y="6213"/>
                    <a:pt x="634" y="6216"/>
                    <a:pt x="637" y="6217"/>
                  </a:cubicBezTo>
                  <a:lnTo>
                    <a:pt x="630" y="6208"/>
                  </a:lnTo>
                  <a:close/>
                  <a:moveTo>
                    <a:pt x="7976" y="7132"/>
                  </a:moveTo>
                  <a:lnTo>
                    <a:pt x="7976" y="7132"/>
                  </a:lnTo>
                  <a:cubicBezTo>
                    <a:pt x="7976" y="7134"/>
                    <a:pt x="7975" y="7136"/>
                    <a:pt x="7975" y="7137"/>
                  </a:cubicBezTo>
                  <a:cubicBezTo>
                    <a:pt x="7975" y="7135"/>
                    <a:pt x="7976" y="7134"/>
                    <a:pt x="7976" y="7132"/>
                  </a:cubicBezTo>
                  <a:close/>
                  <a:moveTo>
                    <a:pt x="8098" y="7503"/>
                  </a:moveTo>
                  <a:cubicBezTo>
                    <a:pt x="8097" y="7506"/>
                    <a:pt x="8096" y="7509"/>
                    <a:pt x="8095" y="7512"/>
                  </a:cubicBezTo>
                  <a:lnTo>
                    <a:pt x="8095" y="7512"/>
                  </a:lnTo>
                  <a:cubicBezTo>
                    <a:pt x="8096" y="7509"/>
                    <a:pt x="8097" y="7506"/>
                    <a:pt x="8098" y="7503"/>
                  </a:cubicBezTo>
                  <a:close/>
                  <a:moveTo>
                    <a:pt x="8718" y="5251"/>
                  </a:moveTo>
                  <a:lnTo>
                    <a:pt x="8718" y="5251"/>
                  </a:lnTo>
                  <a:cubicBezTo>
                    <a:pt x="8670" y="5526"/>
                    <a:pt x="8595" y="5942"/>
                    <a:pt x="8515" y="6459"/>
                  </a:cubicBezTo>
                  <a:cubicBezTo>
                    <a:pt x="8515" y="6459"/>
                    <a:pt x="8511" y="6450"/>
                    <a:pt x="8515" y="6427"/>
                  </a:cubicBezTo>
                  <a:lnTo>
                    <a:pt x="8515" y="6427"/>
                  </a:lnTo>
                  <a:cubicBezTo>
                    <a:pt x="8443" y="6675"/>
                    <a:pt x="8434" y="6702"/>
                    <a:pt x="8376" y="6905"/>
                  </a:cubicBezTo>
                  <a:lnTo>
                    <a:pt x="8379" y="6837"/>
                  </a:lnTo>
                  <a:lnTo>
                    <a:pt x="8379" y="6837"/>
                  </a:lnTo>
                  <a:cubicBezTo>
                    <a:pt x="8346" y="6866"/>
                    <a:pt x="8321" y="7037"/>
                    <a:pt x="8269" y="7199"/>
                  </a:cubicBezTo>
                  <a:cubicBezTo>
                    <a:pt x="8266" y="7254"/>
                    <a:pt x="8243" y="7361"/>
                    <a:pt x="8208" y="7422"/>
                  </a:cubicBezTo>
                  <a:lnTo>
                    <a:pt x="8198" y="7389"/>
                  </a:lnTo>
                  <a:cubicBezTo>
                    <a:pt x="8175" y="7415"/>
                    <a:pt x="8120" y="7574"/>
                    <a:pt x="8069" y="7758"/>
                  </a:cubicBezTo>
                  <a:cubicBezTo>
                    <a:pt x="8069" y="7735"/>
                    <a:pt x="8069" y="7709"/>
                    <a:pt x="8072" y="7677"/>
                  </a:cubicBezTo>
                  <a:cubicBezTo>
                    <a:pt x="8075" y="7628"/>
                    <a:pt x="8081" y="7572"/>
                    <a:pt x="8095" y="7512"/>
                  </a:cubicBezTo>
                  <a:lnTo>
                    <a:pt x="8095" y="7512"/>
                  </a:lnTo>
                  <a:cubicBezTo>
                    <a:pt x="8086" y="7548"/>
                    <a:pt x="8073" y="7588"/>
                    <a:pt x="8049" y="7641"/>
                  </a:cubicBezTo>
                  <a:lnTo>
                    <a:pt x="8091" y="7303"/>
                  </a:lnTo>
                  <a:lnTo>
                    <a:pt x="8091" y="7303"/>
                  </a:lnTo>
                  <a:cubicBezTo>
                    <a:pt x="8030" y="7461"/>
                    <a:pt x="8075" y="7499"/>
                    <a:pt x="8008" y="7696"/>
                  </a:cubicBezTo>
                  <a:cubicBezTo>
                    <a:pt x="7978" y="7674"/>
                    <a:pt x="7956" y="7680"/>
                    <a:pt x="7994" y="7461"/>
                  </a:cubicBezTo>
                  <a:cubicBezTo>
                    <a:pt x="8017" y="7397"/>
                    <a:pt x="8027" y="7379"/>
                    <a:pt x="8031" y="7379"/>
                  </a:cubicBezTo>
                  <a:cubicBezTo>
                    <a:pt x="8033" y="7379"/>
                    <a:pt x="8033" y="7388"/>
                    <a:pt x="8033" y="7396"/>
                  </a:cubicBezTo>
                  <a:cubicBezTo>
                    <a:pt x="8035" y="7403"/>
                    <a:pt x="8036" y="7410"/>
                    <a:pt x="8039" y="7410"/>
                  </a:cubicBezTo>
                  <a:cubicBezTo>
                    <a:pt x="8042" y="7410"/>
                    <a:pt x="8047" y="7404"/>
                    <a:pt x="8056" y="7386"/>
                  </a:cubicBezTo>
                  <a:cubicBezTo>
                    <a:pt x="8059" y="7234"/>
                    <a:pt x="8149" y="7218"/>
                    <a:pt x="8149" y="7057"/>
                  </a:cubicBezTo>
                  <a:cubicBezTo>
                    <a:pt x="8205" y="6879"/>
                    <a:pt x="8211" y="6941"/>
                    <a:pt x="8243" y="6889"/>
                  </a:cubicBezTo>
                  <a:lnTo>
                    <a:pt x="8243" y="6889"/>
                  </a:lnTo>
                  <a:cubicBezTo>
                    <a:pt x="8226" y="6944"/>
                    <a:pt x="8226" y="6957"/>
                    <a:pt x="8231" y="6957"/>
                  </a:cubicBezTo>
                  <a:cubicBezTo>
                    <a:pt x="8234" y="6957"/>
                    <a:pt x="8239" y="6953"/>
                    <a:pt x="8243" y="6950"/>
                  </a:cubicBezTo>
                  <a:cubicBezTo>
                    <a:pt x="8248" y="6946"/>
                    <a:pt x="8253" y="6942"/>
                    <a:pt x="8256" y="6942"/>
                  </a:cubicBezTo>
                  <a:cubicBezTo>
                    <a:pt x="8263" y="6942"/>
                    <a:pt x="8262" y="6961"/>
                    <a:pt x="8240" y="7041"/>
                  </a:cubicBezTo>
                  <a:cubicBezTo>
                    <a:pt x="8318" y="6866"/>
                    <a:pt x="8243" y="6899"/>
                    <a:pt x="8308" y="6750"/>
                  </a:cubicBezTo>
                  <a:lnTo>
                    <a:pt x="8349" y="6737"/>
                  </a:lnTo>
                  <a:cubicBezTo>
                    <a:pt x="8401" y="6601"/>
                    <a:pt x="8518" y="6307"/>
                    <a:pt x="8540" y="6107"/>
                  </a:cubicBezTo>
                  <a:lnTo>
                    <a:pt x="8540" y="6107"/>
                  </a:lnTo>
                  <a:cubicBezTo>
                    <a:pt x="8525" y="6144"/>
                    <a:pt x="8517" y="6158"/>
                    <a:pt x="8513" y="6158"/>
                  </a:cubicBezTo>
                  <a:cubicBezTo>
                    <a:pt x="8506" y="6158"/>
                    <a:pt x="8510" y="6125"/>
                    <a:pt x="8515" y="6094"/>
                  </a:cubicBezTo>
                  <a:cubicBezTo>
                    <a:pt x="8520" y="6060"/>
                    <a:pt x="8523" y="6028"/>
                    <a:pt x="8515" y="6028"/>
                  </a:cubicBezTo>
                  <a:cubicBezTo>
                    <a:pt x="8514" y="6028"/>
                    <a:pt x="8513" y="6029"/>
                    <a:pt x="8511" y="6030"/>
                  </a:cubicBezTo>
                  <a:cubicBezTo>
                    <a:pt x="8537" y="6065"/>
                    <a:pt x="8459" y="6272"/>
                    <a:pt x="8444" y="6272"/>
                  </a:cubicBezTo>
                  <a:cubicBezTo>
                    <a:pt x="8444" y="6272"/>
                    <a:pt x="8443" y="6272"/>
                    <a:pt x="8443" y="6272"/>
                  </a:cubicBezTo>
                  <a:cubicBezTo>
                    <a:pt x="8466" y="6155"/>
                    <a:pt x="8532" y="5878"/>
                    <a:pt x="8564" y="5779"/>
                  </a:cubicBezTo>
                  <a:lnTo>
                    <a:pt x="8564" y="5779"/>
                  </a:lnTo>
                  <a:lnTo>
                    <a:pt x="8488" y="5994"/>
                  </a:lnTo>
                  <a:cubicBezTo>
                    <a:pt x="8492" y="5903"/>
                    <a:pt x="8537" y="5593"/>
                    <a:pt x="8527" y="5584"/>
                  </a:cubicBezTo>
                  <a:cubicBezTo>
                    <a:pt x="8563" y="5490"/>
                    <a:pt x="8585" y="5348"/>
                    <a:pt x="8615" y="5303"/>
                  </a:cubicBezTo>
                  <a:lnTo>
                    <a:pt x="8615" y="5303"/>
                  </a:lnTo>
                  <a:lnTo>
                    <a:pt x="8608" y="5484"/>
                  </a:lnTo>
                  <a:lnTo>
                    <a:pt x="8573" y="5542"/>
                  </a:lnTo>
                  <a:lnTo>
                    <a:pt x="8582" y="5651"/>
                  </a:lnTo>
                  <a:cubicBezTo>
                    <a:pt x="8615" y="5539"/>
                    <a:pt x="8682" y="5299"/>
                    <a:pt x="8718" y="5251"/>
                  </a:cubicBezTo>
                  <a:close/>
                  <a:moveTo>
                    <a:pt x="1874" y="9350"/>
                  </a:moveTo>
                  <a:lnTo>
                    <a:pt x="1874" y="9350"/>
                  </a:lnTo>
                  <a:cubicBezTo>
                    <a:pt x="1875" y="9351"/>
                    <a:pt x="1876" y="9352"/>
                    <a:pt x="1877" y="9353"/>
                  </a:cubicBezTo>
                  <a:cubicBezTo>
                    <a:pt x="1876" y="9352"/>
                    <a:pt x="1875" y="9351"/>
                    <a:pt x="1874" y="9350"/>
                  </a:cubicBezTo>
                  <a:close/>
                  <a:moveTo>
                    <a:pt x="5323" y="12289"/>
                  </a:moveTo>
                  <a:cubicBezTo>
                    <a:pt x="5337" y="12296"/>
                    <a:pt x="5350" y="12302"/>
                    <a:pt x="5362" y="12307"/>
                  </a:cubicBezTo>
                  <a:lnTo>
                    <a:pt x="5362" y="12307"/>
                  </a:lnTo>
                  <a:lnTo>
                    <a:pt x="5323" y="12289"/>
                  </a:lnTo>
                  <a:close/>
                  <a:moveTo>
                    <a:pt x="6777" y="12679"/>
                  </a:moveTo>
                  <a:lnTo>
                    <a:pt x="6777" y="12679"/>
                  </a:lnTo>
                  <a:cubicBezTo>
                    <a:pt x="6784" y="12682"/>
                    <a:pt x="6792" y="12684"/>
                    <a:pt x="6799" y="12686"/>
                  </a:cubicBezTo>
                  <a:cubicBezTo>
                    <a:pt x="6791" y="12683"/>
                    <a:pt x="6784" y="12681"/>
                    <a:pt x="6777" y="12679"/>
                  </a:cubicBezTo>
                  <a:close/>
                  <a:moveTo>
                    <a:pt x="4831" y="0"/>
                  </a:moveTo>
                  <a:cubicBezTo>
                    <a:pt x="4245" y="0"/>
                    <a:pt x="4322" y="125"/>
                    <a:pt x="3750" y="242"/>
                  </a:cubicBezTo>
                  <a:cubicBezTo>
                    <a:pt x="3746" y="236"/>
                    <a:pt x="3738" y="233"/>
                    <a:pt x="3726" y="233"/>
                  </a:cubicBezTo>
                  <a:cubicBezTo>
                    <a:pt x="3699" y="233"/>
                    <a:pt x="3654" y="246"/>
                    <a:pt x="3609" y="258"/>
                  </a:cubicBezTo>
                  <a:cubicBezTo>
                    <a:pt x="3562" y="271"/>
                    <a:pt x="3517" y="284"/>
                    <a:pt x="3496" y="284"/>
                  </a:cubicBezTo>
                  <a:cubicBezTo>
                    <a:pt x="3485" y="284"/>
                    <a:pt x="3480" y="281"/>
                    <a:pt x="3482" y="274"/>
                  </a:cubicBezTo>
                  <a:cubicBezTo>
                    <a:pt x="3670" y="229"/>
                    <a:pt x="3628" y="222"/>
                    <a:pt x="3566" y="216"/>
                  </a:cubicBezTo>
                  <a:lnTo>
                    <a:pt x="3566" y="216"/>
                  </a:lnTo>
                  <a:cubicBezTo>
                    <a:pt x="3463" y="258"/>
                    <a:pt x="3405" y="313"/>
                    <a:pt x="3195" y="371"/>
                  </a:cubicBezTo>
                  <a:cubicBezTo>
                    <a:pt x="3263" y="322"/>
                    <a:pt x="3075" y="368"/>
                    <a:pt x="3275" y="290"/>
                  </a:cubicBezTo>
                  <a:lnTo>
                    <a:pt x="3275" y="290"/>
                  </a:lnTo>
                  <a:cubicBezTo>
                    <a:pt x="2991" y="374"/>
                    <a:pt x="2846" y="455"/>
                    <a:pt x="2726" y="552"/>
                  </a:cubicBezTo>
                  <a:cubicBezTo>
                    <a:pt x="2319" y="807"/>
                    <a:pt x="2571" y="571"/>
                    <a:pt x="2171" y="836"/>
                  </a:cubicBezTo>
                  <a:lnTo>
                    <a:pt x="2219" y="781"/>
                  </a:lnTo>
                  <a:lnTo>
                    <a:pt x="2219" y="781"/>
                  </a:lnTo>
                  <a:lnTo>
                    <a:pt x="1977" y="962"/>
                  </a:lnTo>
                  <a:lnTo>
                    <a:pt x="2071" y="920"/>
                  </a:lnTo>
                  <a:lnTo>
                    <a:pt x="2071" y="920"/>
                  </a:lnTo>
                  <a:cubicBezTo>
                    <a:pt x="1981" y="1000"/>
                    <a:pt x="1884" y="1066"/>
                    <a:pt x="1802" y="1155"/>
                  </a:cubicBezTo>
                  <a:cubicBezTo>
                    <a:pt x="1759" y="1202"/>
                    <a:pt x="1748" y="1218"/>
                    <a:pt x="1755" y="1218"/>
                  </a:cubicBezTo>
                  <a:cubicBezTo>
                    <a:pt x="1762" y="1218"/>
                    <a:pt x="1789" y="1200"/>
                    <a:pt x="1816" y="1182"/>
                  </a:cubicBezTo>
                  <a:cubicBezTo>
                    <a:pt x="1842" y="1164"/>
                    <a:pt x="1867" y="1145"/>
                    <a:pt x="1875" y="1145"/>
                  </a:cubicBezTo>
                  <a:cubicBezTo>
                    <a:pt x="1877" y="1145"/>
                    <a:pt x="1877" y="1147"/>
                    <a:pt x="1877" y="1149"/>
                  </a:cubicBezTo>
                  <a:cubicBezTo>
                    <a:pt x="1887" y="1124"/>
                    <a:pt x="1899" y="1104"/>
                    <a:pt x="1912" y="1082"/>
                  </a:cubicBezTo>
                  <a:cubicBezTo>
                    <a:pt x="2032" y="1004"/>
                    <a:pt x="2181" y="865"/>
                    <a:pt x="2219" y="865"/>
                  </a:cubicBezTo>
                  <a:cubicBezTo>
                    <a:pt x="2032" y="1004"/>
                    <a:pt x="2090" y="994"/>
                    <a:pt x="2026" y="1055"/>
                  </a:cubicBezTo>
                  <a:lnTo>
                    <a:pt x="2197" y="920"/>
                  </a:lnTo>
                  <a:lnTo>
                    <a:pt x="2267" y="897"/>
                  </a:lnTo>
                  <a:cubicBezTo>
                    <a:pt x="2455" y="787"/>
                    <a:pt x="2601" y="707"/>
                    <a:pt x="2704" y="626"/>
                  </a:cubicBezTo>
                  <a:lnTo>
                    <a:pt x="2704" y="626"/>
                  </a:lnTo>
                  <a:cubicBezTo>
                    <a:pt x="2616" y="652"/>
                    <a:pt x="2588" y="717"/>
                    <a:pt x="2507" y="739"/>
                  </a:cubicBezTo>
                  <a:cubicBezTo>
                    <a:pt x="2578" y="645"/>
                    <a:pt x="2820" y="526"/>
                    <a:pt x="3059" y="410"/>
                  </a:cubicBezTo>
                  <a:cubicBezTo>
                    <a:pt x="3060" y="411"/>
                    <a:pt x="3062" y="411"/>
                    <a:pt x="3065" y="411"/>
                  </a:cubicBezTo>
                  <a:cubicBezTo>
                    <a:pt x="3072" y="411"/>
                    <a:pt x="3083" y="409"/>
                    <a:pt x="3095" y="407"/>
                  </a:cubicBezTo>
                  <a:cubicBezTo>
                    <a:pt x="3106" y="405"/>
                    <a:pt x="3117" y="403"/>
                    <a:pt x="3122" y="403"/>
                  </a:cubicBezTo>
                  <a:cubicBezTo>
                    <a:pt x="3127" y="403"/>
                    <a:pt x="3126" y="405"/>
                    <a:pt x="3117" y="410"/>
                  </a:cubicBezTo>
                  <a:cubicBezTo>
                    <a:pt x="3114" y="416"/>
                    <a:pt x="3072" y="429"/>
                    <a:pt x="3047" y="438"/>
                  </a:cubicBezTo>
                  <a:cubicBezTo>
                    <a:pt x="3063" y="445"/>
                    <a:pt x="3016" y="470"/>
                    <a:pt x="3038" y="470"/>
                  </a:cubicBezTo>
                  <a:cubicBezTo>
                    <a:pt x="3050" y="470"/>
                    <a:pt x="3086" y="462"/>
                    <a:pt x="3172" y="435"/>
                  </a:cubicBezTo>
                  <a:lnTo>
                    <a:pt x="3172" y="435"/>
                  </a:lnTo>
                  <a:cubicBezTo>
                    <a:pt x="3098" y="484"/>
                    <a:pt x="2953" y="604"/>
                    <a:pt x="2962" y="610"/>
                  </a:cubicBezTo>
                  <a:cubicBezTo>
                    <a:pt x="2826" y="678"/>
                    <a:pt x="2685" y="748"/>
                    <a:pt x="2558" y="814"/>
                  </a:cubicBezTo>
                  <a:lnTo>
                    <a:pt x="2565" y="804"/>
                  </a:lnTo>
                  <a:lnTo>
                    <a:pt x="2565" y="804"/>
                  </a:lnTo>
                  <a:cubicBezTo>
                    <a:pt x="2457" y="857"/>
                    <a:pt x="2256" y="1011"/>
                    <a:pt x="2221" y="1011"/>
                  </a:cubicBezTo>
                  <a:cubicBezTo>
                    <a:pt x="2221" y="1011"/>
                    <a:pt x="2220" y="1011"/>
                    <a:pt x="2219" y="1010"/>
                  </a:cubicBezTo>
                  <a:cubicBezTo>
                    <a:pt x="2178" y="1045"/>
                    <a:pt x="2081" y="1120"/>
                    <a:pt x="2097" y="1120"/>
                  </a:cubicBezTo>
                  <a:cubicBezTo>
                    <a:pt x="2103" y="1120"/>
                    <a:pt x="2126" y="1108"/>
                    <a:pt x="2178" y="1078"/>
                  </a:cubicBezTo>
                  <a:lnTo>
                    <a:pt x="2178" y="1078"/>
                  </a:lnTo>
                  <a:cubicBezTo>
                    <a:pt x="2090" y="1149"/>
                    <a:pt x="1993" y="1214"/>
                    <a:pt x="1912" y="1298"/>
                  </a:cubicBezTo>
                  <a:cubicBezTo>
                    <a:pt x="1914" y="1284"/>
                    <a:pt x="1908" y="1280"/>
                    <a:pt x="1898" y="1280"/>
                  </a:cubicBezTo>
                  <a:cubicBezTo>
                    <a:pt x="1886" y="1280"/>
                    <a:pt x="1869" y="1286"/>
                    <a:pt x="1851" y="1291"/>
                  </a:cubicBezTo>
                  <a:cubicBezTo>
                    <a:pt x="1834" y="1297"/>
                    <a:pt x="1818" y="1304"/>
                    <a:pt x="1810" y="1304"/>
                  </a:cubicBezTo>
                  <a:cubicBezTo>
                    <a:pt x="1792" y="1304"/>
                    <a:pt x="1806" y="1277"/>
                    <a:pt x="1906" y="1169"/>
                  </a:cubicBezTo>
                  <a:lnTo>
                    <a:pt x="1906" y="1169"/>
                  </a:lnTo>
                  <a:cubicBezTo>
                    <a:pt x="1896" y="1177"/>
                    <a:pt x="1835" y="1236"/>
                    <a:pt x="1736" y="1333"/>
                  </a:cubicBezTo>
                  <a:lnTo>
                    <a:pt x="1736" y="1333"/>
                  </a:lnTo>
                  <a:cubicBezTo>
                    <a:pt x="1755" y="1303"/>
                    <a:pt x="1758" y="1290"/>
                    <a:pt x="1748" y="1290"/>
                  </a:cubicBezTo>
                  <a:cubicBezTo>
                    <a:pt x="1722" y="1290"/>
                    <a:pt x="1617" y="1372"/>
                    <a:pt x="1516" y="1469"/>
                  </a:cubicBezTo>
                  <a:lnTo>
                    <a:pt x="1505" y="1521"/>
                  </a:lnTo>
                  <a:cubicBezTo>
                    <a:pt x="1386" y="1637"/>
                    <a:pt x="1283" y="1683"/>
                    <a:pt x="1160" y="1869"/>
                  </a:cubicBezTo>
                  <a:cubicBezTo>
                    <a:pt x="1085" y="2034"/>
                    <a:pt x="1005" y="2186"/>
                    <a:pt x="954" y="2357"/>
                  </a:cubicBezTo>
                  <a:lnTo>
                    <a:pt x="882" y="2486"/>
                  </a:lnTo>
                  <a:cubicBezTo>
                    <a:pt x="840" y="2526"/>
                    <a:pt x="772" y="2672"/>
                    <a:pt x="755" y="2672"/>
                  </a:cubicBezTo>
                  <a:cubicBezTo>
                    <a:pt x="752" y="2672"/>
                    <a:pt x="751" y="2665"/>
                    <a:pt x="753" y="2648"/>
                  </a:cubicBezTo>
                  <a:lnTo>
                    <a:pt x="753" y="2648"/>
                  </a:lnTo>
                  <a:cubicBezTo>
                    <a:pt x="751" y="2649"/>
                    <a:pt x="749" y="2649"/>
                    <a:pt x="748" y="2649"/>
                  </a:cubicBezTo>
                  <a:cubicBezTo>
                    <a:pt x="735" y="2649"/>
                    <a:pt x="761" y="2583"/>
                    <a:pt x="814" y="2509"/>
                  </a:cubicBezTo>
                  <a:cubicBezTo>
                    <a:pt x="816" y="2506"/>
                    <a:pt x="817" y="2505"/>
                    <a:pt x="817" y="2505"/>
                  </a:cubicBezTo>
                  <a:cubicBezTo>
                    <a:pt x="818" y="2505"/>
                    <a:pt x="818" y="2507"/>
                    <a:pt x="818" y="2509"/>
                  </a:cubicBezTo>
                  <a:cubicBezTo>
                    <a:pt x="818" y="2510"/>
                    <a:pt x="818" y="2511"/>
                    <a:pt x="818" y="2511"/>
                  </a:cubicBezTo>
                  <a:cubicBezTo>
                    <a:pt x="819" y="2511"/>
                    <a:pt x="820" y="2509"/>
                    <a:pt x="824" y="2506"/>
                  </a:cubicBezTo>
                  <a:cubicBezTo>
                    <a:pt x="824" y="2491"/>
                    <a:pt x="821" y="2479"/>
                    <a:pt x="812" y="2479"/>
                  </a:cubicBezTo>
                  <a:cubicBezTo>
                    <a:pt x="799" y="2479"/>
                    <a:pt x="776" y="2497"/>
                    <a:pt x="733" y="2551"/>
                  </a:cubicBezTo>
                  <a:cubicBezTo>
                    <a:pt x="799" y="2445"/>
                    <a:pt x="811" y="2431"/>
                    <a:pt x="844" y="2351"/>
                  </a:cubicBezTo>
                  <a:lnTo>
                    <a:pt x="844" y="2351"/>
                  </a:lnTo>
                  <a:lnTo>
                    <a:pt x="775" y="2458"/>
                  </a:lnTo>
                  <a:cubicBezTo>
                    <a:pt x="860" y="2293"/>
                    <a:pt x="982" y="2028"/>
                    <a:pt x="966" y="2021"/>
                  </a:cubicBezTo>
                  <a:lnTo>
                    <a:pt x="966" y="2021"/>
                  </a:lnTo>
                  <a:cubicBezTo>
                    <a:pt x="957" y="2086"/>
                    <a:pt x="863" y="2167"/>
                    <a:pt x="808" y="2254"/>
                  </a:cubicBezTo>
                  <a:cubicBezTo>
                    <a:pt x="832" y="2200"/>
                    <a:pt x="878" y="2099"/>
                    <a:pt x="871" y="2099"/>
                  </a:cubicBezTo>
                  <a:lnTo>
                    <a:pt x="871" y="2099"/>
                  </a:lnTo>
                  <a:cubicBezTo>
                    <a:pt x="868" y="2099"/>
                    <a:pt x="860" y="2110"/>
                    <a:pt x="844" y="2138"/>
                  </a:cubicBezTo>
                  <a:cubicBezTo>
                    <a:pt x="834" y="2172"/>
                    <a:pt x="741" y="2356"/>
                    <a:pt x="755" y="2356"/>
                  </a:cubicBezTo>
                  <a:cubicBezTo>
                    <a:pt x="759" y="2356"/>
                    <a:pt x="775" y="2337"/>
                    <a:pt x="808" y="2286"/>
                  </a:cubicBezTo>
                  <a:lnTo>
                    <a:pt x="808" y="2286"/>
                  </a:lnTo>
                  <a:cubicBezTo>
                    <a:pt x="766" y="2383"/>
                    <a:pt x="702" y="2506"/>
                    <a:pt x="647" y="2609"/>
                  </a:cubicBezTo>
                  <a:cubicBezTo>
                    <a:pt x="688" y="2477"/>
                    <a:pt x="640" y="2555"/>
                    <a:pt x="637" y="2506"/>
                  </a:cubicBezTo>
                  <a:cubicBezTo>
                    <a:pt x="598" y="2625"/>
                    <a:pt x="627" y="2635"/>
                    <a:pt x="627" y="2658"/>
                  </a:cubicBezTo>
                  <a:cubicBezTo>
                    <a:pt x="450" y="2958"/>
                    <a:pt x="343" y="3074"/>
                    <a:pt x="246" y="3458"/>
                  </a:cubicBezTo>
                  <a:cubicBezTo>
                    <a:pt x="245" y="3463"/>
                    <a:pt x="244" y="3465"/>
                    <a:pt x="245" y="3465"/>
                  </a:cubicBezTo>
                  <a:cubicBezTo>
                    <a:pt x="246" y="3465"/>
                    <a:pt x="262" y="3416"/>
                    <a:pt x="278" y="3365"/>
                  </a:cubicBezTo>
                  <a:cubicBezTo>
                    <a:pt x="292" y="3316"/>
                    <a:pt x="310" y="3266"/>
                    <a:pt x="319" y="3266"/>
                  </a:cubicBezTo>
                  <a:cubicBezTo>
                    <a:pt x="321" y="3266"/>
                    <a:pt x="322" y="3268"/>
                    <a:pt x="323" y="3272"/>
                  </a:cubicBezTo>
                  <a:cubicBezTo>
                    <a:pt x="265" y="3555"/>
                    <a:pt x="178" y="3620"/>
                    <a:pt x="140" y="3865"/>
                  </a:cubicBezTo>
                  <a:lnTo>
                    <a:pt x="191" y="3807"/>
                  </a:lnTo>
                  <a:lnTo>
                    <a:pt x="191" y="3807"/>
                  </a:lnTo>
                  <a:cubicBezTo>
                    <a:pt x="185" y="3885"/>
                    <a:pt x="140" y="4066"/>
                    <a:pt x="140" y="4156"/>
                  </a:cubicBezTo>
                  <a:cubicBezTo>
                    <a:pt x="128" y="4172"/>
                    <a:pt x="94" y="4313"/>
                    <a:pt x="81" y="4313"/>
                  </a:cubicBezTo>
                  <a:cubicBezTo>
                    <a:pt x="76" y="4313"/>
                    <a:pt x="74" y="4293"/>
                    <a:pt x="78" y="4241"/>
                  </a:cubicBezTo>
                  <a:lnTo>
                    <a:pt x="78" y="4241"/>
                  </a:lnTo>
                  <a:cubicBezTo>
                    <a:pt x="0" y="4660"/>
                    <a:pt x="110" y="4621"/>
                    <a:pt x="88" y="5093"/>
                  </a:cubicBezTo>
                  <a:cubicBezTo>
                    <a:pt x="104" y="4873"/>
                    <a:pt x="101" y="4848"/>
                    <a:pt x="107" y="4676"/>
                  </a:cubicBezTo>
                  <a:cubicBezTo>
                    <a:pt x="113" y="4748"/>
                    <a:pt x="116" y="4769"/>
                    <a:pt x="120" y="4769"/>
                  </a:cubicBezTo>
                  <a:cubicBezTo>
                    <a:pt x="123" y="4769"/>
                    <a:pt x="126" y="4758"/>
                    <a:pt x="130" y="4748"/>
                  </a:cubicBezTo>
                  <a:cubicBezTo>
                    <a:pt x="132" y="4737"/>
                    <a:pt x="137" y="4725"/>
                    <a:pt x="143" y="4725"/>
                  </a:cubicBezTo>
                  <a:cubicBezTo>
                    <a:pt x="145" y="4725"/>
                    <a:pt x="147" y="4726"/>
                    <a:pt x="149" y="4728"/>
                  </a:cubicBezTo>
                  <a:cubicBezTo>
                    <a:pt x="127" y="4808"/>
                    <a:pt x="129" y="5033"/>
                    <a:pt x="120" y="5033"/>
                  </a:cubicBezTo>
                  <a:cubicBezTo>
                    <a:pt x="117" y="5033"/>
                    <a:pt x="113" y="5010"/>
                    <a:pt x="107" y="4951"/>
                  </a:cubicBezTo>
                  <a:lnTo>
                    <a:pt x="107" y="4951"/>
                  </a:lnTo>
                  <a:cubicBezTo>
                    <a:pt x="97" y="5096"/>
                    <a:pt x="94" y="5390"/>
                    <a:pt x="120" y="5458"/>
                  </a:cubicBezTo>
                  <a:lnTo>
                    <a:pt x="126" y="5329"/>
                  </a:lnTo>
                  <a:cubicBezTo>
                    <a:pt x="136" y="5542"/>
                    <a:pt x="175" y="5745"/>
                    <a:pt x="207" y="5830"/>
                  </a:cubicBezTo>
                  <a:cubicBezTo>
                    <a:pt x="188" y="5571"/>
                    <a:pt x="136" y="5581"/>
                    <a:pt x="126" y="5248"/>
                  </a:cubicBezTo>
                  <a:cubicBezTo>
                    <a:pt x="138" y="5134"/>
                    <a:pt x="145" y="5100"/>
                    <a:pt x="150" y="5100"/>
                  </a:cubicBezTo>
                  <a:cubicBezTo>
                    <a:pt x="153" y="5100"/>
                    <a:pt x="156" y="5118"/>
                    <a:pt x="159" y="5135"/>
                  </a:cubicBezTo>
                  <a:cubicBezTo>
                    <a:pt x="164" y="5153"/>
                    <a:pt x="167" y="5170"/>
                    <a:pt x="173" y="5170"/>
                  </a:cubicBezTo>
                  <a:cubicBezTo>
                    <a:pt x="179" y="5170"/>
                    <a:pt x="186" y="5152"/>
                    <a:pt x="198" y="5096"/>
                  </a:cubicBezTo>
                  <a:lnTo>
                    <a:pt x="175" y="4841"/>
                  </a:lnTo>
                  <a:lnTo>
                    <a:pt x="168" y="4961"/>
                  </a:lnTo>
                  <a:cubicBezTo>
                    <a:pt x="131" y="4924"/>
                    <a:pt x="178" y="4591"/>
                    <a:pt x="144" y="4591"/>
                  </a:cubicBezTo>
                  <a:cubicBezTo>
                    <a:pt x="143" y="4591"/>
                    <a:pt x="141" y="4591"/>
                    <a:pt x="140" y="4593"/>
                  </a:cubicBezTo>
                  <a:cubicBezTo>
                    <a:pt x="213" y="4334"/>
                    <a:pt x="185" y="4253"/>
                    <a:pt x="275" y="3972"/>
                  </a:cubicBezTo>
                  <a:cubicBezTo>
                    <a:pt x="275" y="3956"/>
                    <a:pt x="274" y="3949"/>
                    <a:pt x="271" y="3949"/>
                  </a:cubicBezTo>
                  <a:cubicBezTo>
                    <a:pt x="263" y="3949"/>
                    <a:pt x="244" y="4026"/>
                    <a:pt x="230" y="4086"/>
                  </a:cubicBezTo>
                  <a:cubicBezTo>
                    <a:pt x="262" y="3943"/>
                    <a:pt x="220" y="3924"/>
                    <a:pt x="288" y="3743"/>
                  </a:cubicBezTo>
                  <a:cubicBezTo>
                    <a:pt x="297" y="3711"/>
                    <a:pt x="298" y="3696"/>
                    <a:pt x="294" y="3696"/>
                  </a:cubicBezTo>
                  <a:cubicBezTo>
                    <a:pt x="286" y="3696"/>
                    <a:pt x="261" y="3743"/>
                    <a:pt x="238" y="3830"/>
                  </a:cubicBezTo>
                  <a:lnTo>
                    <a:pt x="238" y="3830"/>
                  </a:lnTo>
                  <a:cubicBezTo>
                    <a:pt x="268" y="3699"/>
                    <a:pt x="282" y="3569"/>
                    <a:pt x="337" y="3430"/>
                  </a:cubicBezTo>
                  <a:lnTo>
                    <a:pt x="337" y="3430"/>
                  </a:lnTo>
                  <a:cubicBezTo>
                    <a:pt x="307" y="3481"/>
                    <a:pt x="282" y="3533"/>
                    <a:pt x="259" y="3585"/>
                  </a:cubicBezTo>
                  <a:cubicBezTo>
                    <a:pt x="271" y="3527"/>
                    <a:pt x="291" y="3472"/>
                    <a:pt x="307" y="3417"/>
                  </a:cubicBezTo>
                  <a:lnTo>
                    <a:pt x="307" y="3417"/>
                  </a:lnTo>
                  <a:cubicBezTo>
                    <a:pt x="288" y="3462"/>
                    <a:pt x="262" y="3507"/>
                    <a:pt x="249" y="3552"/>
                  </a:cubicBezTo>
                  <a:cubicBezTo>
                    <a:pt x="337" y="3226"/>
                    <a:pt x="481" y="2861"/>
                    <a:pt x="601" y="2719"/>
                  </a:cubicBezTo>
                  <a:lnTo>
                    <a:pt x="601" y="2719"/>
                  </a:lnTo>
                  <a:cubicBezTo>
                    <a:pt x="495" y="2993"/>
                    <a:pt x="337" y="3452"/>
                    <a:pt x="346" y="3624"/>
                  </a:cubicBezTo>
                  <a:cubicBezTo>
                    <a:pt x="365" y="3565"/>
                    <a:pt x="375" y="3394"/>
                    <a:pt x="443" y="3326"/>
                  </a:cubicBezTo>
                  <a:lnTo>
                    <a:pt x="443" y="3236"/>
                  </a:lnTo>
                  <a:cubicBezTo>
                    <a:pt x="459" y="3132"/>
                    <a:pt x="540" y="2910"/>
                    <a:pt x="578" y="2903"/>
                  </a:cubicBezTo>
                  <a:lnTo>
                    <a:pt x="578" y="2903"/>
                  </a:lnTo>
                  <a:cubicBezTo>
                    <a:pt x="478" y="3165"/>
                    <a:pt x="501" y="3248"/>
                    <a:pt x="475" y="3388"/>
                  </a:cubicBezTo>
                  <a:cubicBezTo>
                    <a:pt x="478" y="3388"/>
                    <a:pt x="475" y="3414"/>
                    <a:pt x="462" y="3452"/>
                  </a:cubicBezTo>
                  <a:cubicBezTo>
                    <a:pt x="437" y="3530"/>
                    <a:pt x="404" y="3659"/>
                    <a:pt x="395" y="3733"/>
                  </a:cubicBezTo>
                  <a:cubicBezTo>
                    <a:pt x="384" y="3770"/>
                    <a:pt x="378" y="3782"/>
                    <a:pt x="374" y="3782"/>
                  </a:cubicBezTo>
                  <a:cubicBezTo>
                    <a:pt x="368" y="3782"/>
                    <a:pt x="367" y="3754"/>
                    <a:pt x="365" y="3746"/>
                  </a:cubicBezTo>
                  <a:cubicBezTo>
                    <a:pt x="249" y="4062"/>
                    <a:pt x="317" y="4302"/>
                    <a:pt x="256" y="4638"/>
                  </a:cubicBezTo>
                  <a:cubicBezTo>
                    <a:pt x="230" y="4640"/>
                    <a:pt x="217" y="4838"/>
                    <a:pt x="208" y="4838"/>
                  </a:cubicBezTo>
                  <a:cubicBezTo>
                    <a:pt x="207" y="4838"/>
                    <a:pt x="205" y="4833"/>
                    <a:pt x="204" y="4822"/>
                  </a:cubicBezTo>
                  <a:lnTo>
                    <a:pt x="204" y="4822"/>
                  </a:lnTo>
                  <a:cubicBezTo>
                    <a:pt x="191" y="5022"/>
                    <a:pt x="220" y="5135"/>
                    <a:pt x="233" y="5264"/>
                  </a:cubicBezTo>
                  <a:cubicBezTo>
                    <a:pt x="214" y="5289"/>
                    <a:pt x="234" y="5491"/>
                    <a:pt x="223" y="5491"/>
                  </a:cubicBezTo>
                  <a:cubicBezTo>
                    <a:pt x="221" y="5491"/>
                    <a:pt x="218" y="5485"/>
                    <a:pt x="213" y="5471"/>
                  </a:cubicBezTo>
                  <a:lnTo>
                    <a:pt x="213" y="5471"/>
                  </a:lnTo>
                  <a:lnTo>
                    <a:pt x="259" y="5648"/>
                  </a:lnTo>
                  <a:cubicBezTo>
                    <a:pt x="249" y="5778"/>
                    <a:pt x="291" y="6033"/>
                    <a:pt x="278" y="6078"/>
                  </a:cubicBezTo>
                  <a:cubicBezTo>
                    <a:pt x="304" y="6213"/>
                    <a:pt x="320" y="6113"/>
                    <a:pt x="337" y="6301"/>
                  </a:cubicBezTo>
                  <a:cubicBezTo>
                    <a:pt x="326" y="6295"/>
                    <a:pt x="326" y="6310"/>
                    <a:pt x="323" y="6272"/>
                  </a:cubicBezTo>
                  <a:lnTo>
                    <a:pt x="323" y="6272"/>
                  </a:lnTo>
                  <a:cubicBezTo>
                    <a:pt x="323" y="6356"/>
                    <a:pt x="346" y="6566"/>
                    <a:pt x="388" y="6650"/>
                  </a:cubicBezTo>
                  <a:cubicBezTo>
                    <a:pt x="368" y="6517"/>
                    <a:pt x="385" y="6617"/>
                    <a:pt x="365" y="6459"/>
                  </a:cubicBezTo>
                  <a:lnTo>
                    <a:pt x="365" y="6459"/>
                  </a:lnTo>
                  <a:cubicBezTo>
                    <a:pt x="378" y="6462"/>
                    <a:pt x="433" y="6634"/>
                    <a:pt x="456" y="6811"/>
                  </a:cubicBezTo>
                  <a:cubicBezTo>
                    <a:pt x="436" y="6761"/>
                    <a:pt x="426" y="6742"/>
                    <a:pt x="421" y="6742"/>
                  </a:cubicBezTo>
                  <a:cubicBezTo>
                    <a:pt x="413" y="6742"/>
                    <a:pt x="418" y="6786"/>
                    <a:pt x="423" y="6830"/>
                  </a:cubicBezTo>
                  <a:cubicBezTo>
                    <a:pt x="429" y="6874"/>
                    <a:pt x="433" y="6919"/>
                    <a:pt x="427" y="6919"/>
                  </a:cubicBezTo>
                  <a:cubicBezTo>
                    <a:pt x="425" y="6919"/>
                    <a:pt x="422" y="6914"/>
                    <a:pt x="417" y="6902"/>
                  </a:cubicBezTo>
                  <a:lnTo>
                    <a:pt x="417" y="6902"/>
                  </a:lnTo>
                  <a:cubicBezTo>
                    <a:pt x="492" y="7289"/>
                    <a:pt x="627" y="7486"/>
                    <a:pt x="760" y="7780"/>
                  </a:cubicBezTo>
                  <a:cubicBezTo>
                    <a:pt x="899" y="8139"/>
                    <a:pt x="1089" y="8575"/>
                    <a:pt x="1270" y="8820"/>
                  </a:cubicBezTo>
                  <a:lnTo>
                    <a:pt x="1250" y="8785"/>
                  </a:lnTo>
                  <a:lnTo>
                    <a:pt x="1361" y="8927"/>
                  </a:lnTo>
                  <a:cubicBezTo>
                    <a:pt x="1415" y="9014"/>
                    <a:pt x="1328" y="8950"/>
                    <a:pt x="1419" y="9078"/>
                  </a:cubicBezTo>
                  <a:cubicBezTo>
                    <a:pt x="1364" y="9050"/>
                    <a:pt x="1264" y="8846"/>
                    <a:pt x="1167" y="8713"/>
                  </a:cubicBezTo>
                  <a:lnTo>
                    <a:pt x="1167" y="8713"/>
                  </a:lnTo>
                  <a:cubicBezTo>
                    <a:pt x="1189" y="8774"/>
                    <a:pt x="1193" y="8796"/>
                    <a:pt x="1187" y="8796"/>
                  </a:cubicBezTo>
                  <a:cubicBezTo>
                    <a:pt x="1180" y="8796"/>
                    <a:pt x="1154" y="8756"/>
                    <a:pt x="1128" y="8717"/>
                  </a:cubicBezTo>
                  <a:cubicBezTo>
                    <a:pt x="1103" y="8677"/>
                    <a:pt x="1078" y="8637"/>
                    <a:pt x="1071" y="8637"/>
                  </a:cubicBezTo>
                  <a:cubicBezTo>
                    <a:pt x="1067" y="8637"/>
                    <a:pt x="1069" y="8649"/>
                    <a:pt x="1079" y="8678"/>
                  </a:cubicBezTo>
                  <a:cubicBezTo>
                    <a:pt x="1179" y="8743"/>
                    <a:pt x="1386" y="9198"/>
                    <a:pt x="1561" y="9376"/>
                  </a:cubicBezTo>
                  <a:cubicBezTo>
                    <a:pt x="1600" y="9434"/>
                    <a:pt x="1609" y="9453"/>
                    <a:pt x="1604" y="9453"/>
                  </a:cubicBezTo>
                  <a:cubicBezTo>
                    <a:pt x="1599" y="9453"/>
                    <a:pt x="1581" y="9435"/>
                    <a:pt x="1564" y="9418"/>
                  </a:cubicBezTo>
                  <a:cubicBezTo>
                    <a:pt x="1548" y="9400"/>
                    <a:pt x="1530" y="9381"/>
                    <a:pt x="1526" y="9381"/>
                  </a:cubicBezTo>
                  <a:lnTo>
                    <a:pt x="1526" y="9381"/>
                  </a:lnTo>
                  <a:cubicBezTo>
                    <a:pt x="1524" y="9381"/>
                    <a:pt x="1527" y="9388"/>
                    <a:pt x="1538" y="9405"/>
                  </a:cubicBezTo>
                  <a:lnTo>
                    <a:pt x="1602" y="9454"/>
                  </a:lnTo>
                  <a:cubicBezTo>
                    <a:pt x="1651" y="9534"/>
                    <a:pt x="1664" y="9563"/>
                    <a:pt x="1651" y="9570"/>
                  </a:cubicBezTo>
                  <a:cubicBezTo>
                    <a:pt x="1783" y="9789"/>
                    <a:pt x="1996" y="9996"/>
                    <a:pt x="2151" y="10141"/>
                  </a:cubicBezTo>
                  <a:cubicBezTo>
                    <a:pt x="2088" y="10073"/>
                    <a:pt x="2077" y="10057"/>
                    <a:pt x="2083" y="10057"/>
                  </a:cubicBezTo>
                  <a:cubicBezTo>
                    <a:pt x="2086" y="10057"/>
                    <a:pt x="2093" y="10061"/>
                    <a:pt x="2100" y="10064"/>
                  </a:cubicBezTo>
                  <a:cubicBezTo>
                    <a:pt x="2107" y="10068"/>
                    <a:pt x="2115" y="10072"/>
                    <a:pt x="2119" y="10072"/>
                  </a:cubicBezTo>
                  <a:cubicBezTo>
                    <a:pt x="2128" y="10072"/>
                    <a:pt x="2121" y="10054"/>
                    <a:pt x="2061" y="9983"/>
                  </a:cubicBezTo>
                  <a:lnTo>
                    <a:pt x="2061" y="9983"/>
                  </a:lnTo>
                  <a:cubicBezTo>
                    <a:pt x="2151" y="10070"/>
                    <a:pt x="2255" y="10177"/>
                    <a:pt x="2361" y="10280"/>
                  </a:cubicBezTo>
                  <a:cubicBezTo>
                    <a:pt x="2342" y="10262"/>
                    <a:pt x="2333" y="10255"/>
                    <a:pt x="2329" y="10255"/>
                  </a:cubicBezTo>
                  <a:cubicBezTo>
                    <a:pt x="2323" y="10255"/>
                    <a:pt x="2331" y="10271"/>
                    <a:pt x="2339" y="10287"/>
                  </a:cubicBezTo>
                  <a:cubicBezTo>
                    <a:pt x="2346" y="10302"/>
                    <a:pt x="2354" y="10318"/>
                    <a:pt x="2348" y="10318"/>
                  </a:cubicBezTo>
                  <a:cubicBezTo>
                    <a:pt x="2342" y="10318"/>
                    <a:pt x="2313" y="10292"/>
                    <a:pt x="2236" y="10206"/>
                  </a:cubicBezTo>
                  <a:lnTo>
                    <a:pt x="2236" y="10206"/>
                  </a:lnTo>
                  <a:cubicBezTo>
                    <a:pt x="2245" y="10268"/>
                    <a:pt x="2364" y="10329"/>
                    <a:pt x="2471" y="10445"/>
                  </a:cubicBezTo>
                  <a:cubicBezTo>
                    <a:pt x="2408" y="10399"/>
                    <a:pt x="2282" y="10295"/>
                    <a:pt x="2272" y="10295"/>
                  </a:cubicBezTo>
                  <a:cubicBezTo>
                    <a:pt x="2271" y="10295"/>
                    <a:pt x="2271" y="10295"/>
                    <a:pt x="2271" y="10296"/>
                  </a:cubicBezTo>
                  <a:cubicBezTo>
                    <a:pt x="2465" y="10442"/>
                    <a:pt x="2807" y="10849"/>
                    <a:pt x="2901" y="10888"/>
                  </a:cubicBezTo>
                  <a:cubicBezTo>
                    <a:pt x="3056" y="10968"/>
                    <a:pt x="3272" y="11126"/>
                    <a:pt x="3463" y="11220"/>
                  </a:cubicBezTo>
                  <a:cubicBezTo>
                    <a:pt x="3618" y="11365"/>
                    <a:pt x="3815" y="11485"/>
                    <a:pt x="4012" y="11617"/>
                  </a:cubicBezTo>
                  <a:lnTo>
                    <a:pt x="3970" y="11605"/>
                  </a:lnTo>
                  <a:lnTo>
                    <a:pt x="3970" y="11605"/>
                  </a:lnTo>
                  <a:cubicBezTo>
                    <a:pt x="4077" y="11685"/>
                    <a:pt x="4260" y="11782"/>
                    <a:pt x="4429" y="11882"/>
                  </a:cubicBezTo>
                  <a:lnTo>
                    <a:pt x="4451" y="11927"/>
                  </a:lnTo>
                  <a:cubicBezTo>
                    <a:pt x="4584" y="11995"/>
                    <a:pt x="4800" y="12109"/>
                    <a:pt x="4981" y="12199"/>
                  </a:cubicBezTo>
                  <a:cubicBezTo>
                    <a:pt x="4989" y="12188"/>
                    <a:pt x="4862" y="12123"/>
                    <a:pt x="4885" y="12123"/>
                  </a:cubicBezTo>
                  <a:cubicBezTo>
                    <a:pt x="4888" y="12123"/>
                    <a:pt x="4895" y="12124"/>
                    <a:pt x="4907" y="12128"/>
                  </a:cubicBezTo>
                  <a:cubicBezTo>
                    <a:pt x="4840" y="12092"/>
                    <a:pt x="4779" y="12061"/>
                    <a:pt x="4763" y="12061"/>
                  </a:cubicBezTo>
                  <a:cubicBezTo>
                    <a:pt x="4758" y="12061"/>
                    <a:pt x="4758" y="12065"/>
                    <a:pt x="4764" y="12073"/>
                  </a:cubicBezTo>
                  <a:cubicBezTo>
                    <a:pt x="4674" y="12024"/>
                    <a:pt x="4681" y="12002"/>
                    <a:pt x="4612" y="11954"/>
                  </a:cubicBezTo>
                  <a:lnTo>
                    <a:pt x="4612" y="11954"/>
                  </a:lnTo>
                  <a:lnTo>
                    <a:pt x="4971" y="12121"/>
                  </a:lnTo>
                  <a:cubicBezTo>
                    <a:pt x="4997" y="12137"/>
                    <a:pt x="5007" y="12143"/>
                    <a:pt x="5007" y="12147"/>
                  </a:cubicBezTo>
                  <a:lnTo>
                    <a:pt x="5046" y="12134"/>
                  </a:lnTo>
                  <a:cubicBezTo>
                    <a:pt x="5136" y="12182"/>
                    <a:pt x="5162" y="12199"/>
                    <a:pt x="5139" y="12202"/>
                  </a:cubicBezTo>
                  <a:cubicBezTo>
                    <a:pt x="5346" y="12286"/>
                    <a:pt x="5430" y="12289"/>
                    <a:pt x="5639" y="12389"/>
                  </a:cubicBezTo>
                  <a:cubicBezTo>
                    <a:pt x="5549" y="12374"/>
                    <a:pt x="5485" y="12363"/>
                    <a:pt x="5362" y="12307"/>
                  </a:cubicBezTo>
                  <a:lnTo>
                    <a:pt x="5362" y="12307"/>
                  </a:lnTo>
                  <a:lnTo>
                    <a:pt x="5566" y="12402"/>
                  </a:lnTo>
                  <a:cubicBezTo>
                    <a:pt x="5461" y="12380"/>
                    <a:pt x="5145" y="12229"/>
                    <a:pt x="5086" y="12229"/>
                  </a:cubicBezTo>
                  <a:cubicBezTo>
                    <a:pt x="5076" y="12229"/>
                    <a:pt x="5074" y="12234"/>
                    <a:pt x="5081" y="12244"/>
                  </a:cubicBezTo>
                  <a:cubicBezTo>
                    <a:pt x="5356" y="12361"/>
                    <a:pt x="5756" y="12509"/>
                    <a:pt x="6008" y="12574"/>
                  </a:cubicBezTo>
                  <a:cubicBezTo>
                    <a:pt x="6121" y="12651"/>
                    <a:pt x="6322" y="12693"/>
                    <a:pt x="6531" y="12777"/>
                  </a:cubicBezTo>
                  <a:cubicBezTo>
                    <a:pt x="6557" y="12793"/>
                    <a:pt x="6619" y="12826"/>
                    <a:pt x="6574" y="12826"/>
                  </a:cubicBezTo>
                  <a:lnTo>
                    <a:pt x="6515" y="12806"/>
                  </a:lnTo>
                  <a:lnTo>
                    <a:pt x="6515" y="12806"/>
                  </a:lnTo>
                  <a:cubicBezTo>
                    <a:pt x="6793" y="12912"/>
                    <a:pt x="7122" y="12996"/>
                    <a:pt x="7381" y="13045"/>
                  </a:cubicBezTo>
                  <a:lnTo>
                    <a:pt x="7504" y="13112"/>
                  </a:lnTo>
                  <a:cubicBezTo>
                    <a:pt x="7619" y="13148"/>
                    <a:pt x="7668" y="13160"/>
                    <a:pt x="7686" y="13160"/>
                  </a:cubicBezTo>
                  <a:cubicBezTo>
                    <a:pt x="7702" y="13160"/>
                    <a:pt x="7692" y="13150"/>
                    <a:pt x="7684" y="13139"/>
                  </a:cubicBezTo>
                  <a:cubicBezTo>
                    <a:pt x="7678" y="13129"/>
                    <a:pt x="7673" y="13119"/>
                    <a:pt x="7699" y="13119"/>
                  </a:cubicBezTo>
                  <a:cubicBezTo>
                    <a:pt x="7724" y="13119"/>
                    <a:pt x="7777" y="13128"/>
                    <a:pt x="7884" y="13155"/>
                  </a:cubicBezTo>
                  <a:cubicBezTo>
                    <a:pt x="7981" y="13216"/>
                    <a:pt x="8430" y="13303"/>
                    <a:pt x="8443" y="13333"/>
                  </a:cubicBezTo>
                  <a:cubicBezTo>
                    <a:pt x="8494" y="13342"/>
                    <a:pt x="8528" y="13350"/>
                    <a:pt x="8550" y="13350"/>
                  </a:cubicBezTo>
                  <a:cubicBezTo>
                    <a:pt x="8564" y="13350"/>
                    <a:pt x="8574" y="13346"/>
                    <a:pt x="8579" y="13339"/>
                  </a:cubicBezTo>
                  <a:cubicBezTo>
                    <a:pt x="8505" y="13322"/>
                    <a:pt x="8337" y="13291"/>
                    <a:pt x="8437" y="13287"/>
                  </a:cubicBezTo>
                  <a:lnTo>
                    <a:pt x="8437" y="13287"/>
                  </a:lnTo>
                  <a:cubicBezTo>
                    <a:pt x="8592" y="13310"/>
                    <a:pt x="8660" y="13345"/>
                    <a:pt x="8786" y="13368"/>
                  </a:cubicBezTo>
                  <a:cubicBezTo>
                    <a:pt x="8776" y="13371"/>
                    <a:pt x="8682" y="13374"/>
                    <a:pt x="8731" y="13378"/>
                  </a:cubicBezTo>
                  <a:cubicBezTo>
                    <a:pt x="8998" y="13423"/>
                    <a:pt x="9466" y="13501"/>
                    <a:pt x="9777" y="13501"/>
                  </a:cubicBezTo>
                  <a:cubicBezTo>
                    <a:pt x="9819" y="13501"/>
                    <a:pt x="9858" y="13500"/>
                    <a:pt x="9894" y="13497"/>
                  </a:cubicBezTo>
                  <a:cubicBezTo>
                    <a:pt x="9874" y="13495"/>
                    <a:pt x="9857" y="13495"/>
                    <a:pt x="9842" y="13495"/>
                  </a:cubicBezTo>
                  <a:cubicBezTo>
                    <a:pt x="9827" y="13495"/>
                    <a:pt x="9814" y="13495"/>
                    <a:pt x="9803" y="13497"/>
                  </a:cubicBezTo>
                  <a:cubicBezTo>
                    <a:pt x="9758" y="13497"/>
                    <a:pt x="9719" y="13497"/>
                    <a:pt x="9625" y="13478"/>
                  </a:cubicBezTo>
                  <a:cubicBezTo>
                    <a:pt x="9627" y="13472"/>
                    <a:pt x="9640" y="13471"/>
                    <a:pt x="9656" y="13471"/>
                  </a:cubicBezTo>
                  <a:cubicBezTo>
                    <a:pt x="9666" y="13471"/>
                    <a:pt x="9678" y="13471"/>
                    <a:pt x="9690" y="13471"/>
                  </a:cubicBezTo>
                  <a:cubicBezTo>
                    <a:pt x="9709" y="13474"/>
                    <a:pt x="9728" y="13474"/>
                    <a:pt x="9739" y="13474"/>
                  </a:cubicBezTo>
                  <a:cubicBezTo>
                    <a:pt x="9725" y="13442"/>
                    <a:pt x="9587" y="13471"/>
                    <a:pt x="9442" y="13426"/>
                  </a:cubicBezTo>
                  <a:lnTo>
                    <a:pt x="9442" y="13426"/>
                  </a:lnTo>
                  <a:lnTo>
                    <a:pt x="9697" y="13433"/>
                  </a:lnTo>
                  <a:lnTo>
                    <a:pt x="9558" y="13384"/>
                  </a:lnTo>
                  <a:lnTo>
                    <a:pt x="9558" y="13384"/>
                  </a:lnTo>
                  <a:cubicBezTo>
                    <a:pt x="9641" y="13385"/>
                    <a:pt x="9724" y="13386"/>
                    <a:pt x="9807" y="13386"/>
                  </a:cubicBezTo>
                  <a:cubicBezTo>
                    <a:pt x="9918" y="13386"/>
                    <a:pt x="10028" y="13385"/>
                    <a:pt x="10135" y="13381"/>
                  </a:cubicBezTo>
                  <a:cubicBezTo>
                    <a:pt x="9674" y="13313"/>
                    <a:pt x="9438" y="13381"/>
                    <a:pt x="9063" y="13274"/>
                  </a:cubicBezTo>
                  <a:lnTo>
                    <a:pt x="9063" y="13274"/>
                  </a:lnTo>
                  <a:cubicBezTo>
                    <a:pt x="9068" y="13275"/>
                    <a:pt x="9072" y="13275"/>
                    <a:pt x="9075" y="13275"/>
                  </a:cubicBezTo>
                  <a:cubicBezTo>
                    <a:pt x="9116" y="13275"/>
                    <a:pt x="9066" y="13257"/>
                    <a:pt x="9054" y="13248"/>
                  </a:cubicBezTo>
                  <a:cubicBezTo>
                    <a:pt x="8938" y="13239"/>
                    <a:pt x="8802" y="13216"/>
                    <a:pt x="8722" y="13216"/>
                  </a:cubicBezTo>
                  <a:cubicBezTo>
                    <a:pt x="8717" y="13216"/>
                    <a:pt x="8713" y="13216"/>
                    <a:pt x="8708" y="13216"/>
                  </a:cubicBezTo>
                  <a:lnTo>
                    <a:pt x="8515" y="13174"/>
                  </a:lnTo>
                  <a:cubicBezTo>
                    <a:pt x="8518" y="13165"/>
                    <a:pt x="8544" y="13155"/>
                    <a:pt x="8600" y="13155"/>
                  </a:cubicBezTo>
                  <a:cubicBezTo>
                    <a:pt x="8646" y="13155"/>
                    <a:pt x="8710" y="13162"/>
                    <a:pt x="8798" y="13181"/>
                  </a:cubicBezTo>
                  <a:cubicBezTo>
                    <a:pt x="8114" y="13035"/>
                    <a:pt x="7571" y="12971"/>
                    <a:pt x="6906" y="12725"/>
                  </a:cubicBezTo>
                  <a:cubicBezTo>
                    <a:pt x="6901" y="12723"/>
                    <a:pt x="6901" y="12722"/>
                    <a:pt x="6904" y="12722"/>
                  </a:cubicBezTo>
                  <a:cubicBezTo>
                    <a:pt x="6909" y="12722"/>
                    <a:pt x="6923" y="12724"/>
                    <a:pt x="6935" y="12729"/>
                  </a:cubicBezTo>
                  <a:cubicBezTo>
                    <a:pt x="6944" y="12730"/>
                    <a:pt x="6954" y="12732"/>
                    <a:pt x="6959" y="12732"/>
                  </a:cubicBezTo>
                  <a:cubicBezTo>
                    <a:pt x="6965" y="12732"/>
                    <a:pt x="6964" y="12730"/>
                    <a:pt x="6951" y="12725"/>
                  </a:cubicBezTo>
                  <a:cubicBezTo>
                    <a:pt x="6873" y="12709"/>
                    <a:pt x="6754" y="12675"/>
                    <a:pt x="6719" y="12672"/>
                  </a:cubicBezTo>
                  <a:lnTo>
                    <a:pt x="6719" y="12672"/>
                  </a:lnTo>
                  <a:cubicBezTo>
                    <a:pt x="6722" y="12671"/>
                    <a:pt x="6724" y="12671"/>
                    <a:pt x="6728" y="12671"/>
                  </a:cubicBezTo>
                  <a:cubicBezTo>
                    <a:pt x="6738" y="12671"/>
                    <a:pt x="6754" y="12673"/>
                    <a:pt x="6777" y="12679"/>
                  </a:cubicBezTo>
                  <a:lnTo>
                    <a:pt x="6777" y="12679"/>
                  </a:lnTo>
                  <a:cubicBezTo>
                    <a:pt x="6440" y="12575"/>
                    <a:pt x="6281" y="12462"/>
                    <a:pt x="6057" y="12402"/>
                  </a:cubicBezTo>
                  <a:cubicBezTo>
                    <a:pt x="6056" y="12399"/>
                    <a:pt x="6058" y="12397"/>
                    <a:pt x="6063" y="12397"/>
                  </a:cubicBezTo>
                  <a:cubicBezTo>
                    <a:pt x="6077" y="12397"/>
                    <a:pt x="6109" y="12409"/>
                    <a:pt x="6140" y="12419"/>
                  </a:cubicBezTo>
                  <a:cubicBezTo>
                    <a:pt x="6172" y="12429"/>
                    <a:pt x="6202" y="12440"/>
                    <a:pt x="6206" y="12440"/>
                  </a:cubicBezTo>
                  <a:cubicBezTo>
                    <a:pt x="6207" y="12440"/>
                    <a:pt x="6207" y="12439"/>
                    <a:pt x="6205" y="12438"/>
                  </a:cubicBezTo>
                  <a:cubicBezTo>
                    <a:pt x="5876" y="12289"/>
                    <a:pt x="5678" y="12273"/>
                    <a:pt x="5353" y="12115"/>
                  </a:cubicBezTo>
                  <a:lnTo>
                    <a:pt x="5353" y="12115"/>
                  </a:lnTo>
                  <a:cubicBezTo>
                    <a:pt x="5369" y="12119"/>
                    <a:pt x="5380" y="12120"/>
                    <a:pt x="5386" y="12120"/>
                  </a:cubicBezTo>
                  <a:cubicBezTo>
                    <a:pt x="5425" y="12120"/>
                    <a:pt x="5280" y="12049"/>
                    <a:pt x="5210" y="12002"/>
                  </a:cubicBezTo>
                  <a:cubicBezTo>
                    <a:pt x="4933" y="11888"/>
                    <a:pt x="4367" y="11601"/>
                    <a:pt x="3986" y="11356"/>
                  </a:cubicBezTo>
                  <a:lnTo>
                    <a:pt x="3986" y="11356"/>
                  </a:lnTo>
                  <a:cubicBezTo>
                    <a:pt x="3990" y="11356"/>
                    <a:pt x="3993" y="11357"/>
                    <a:pt x="3995" y="11357"/>
                  </a:cubicBezTo>
                  <a:cubicBezTo>
                    <a:pt x="4090" y="11357"/>
                    <a:pt x="3573" y="11070"/>
                    <a:pt x="3579" y="11000"/>
                  </a:cubicBezTo>
                  <a:cubicBezTo>
                    <a:pt x="3500" y="10949"/>
                    <a:pt x="3387" y="10863"/>
                    <a:pt x="3355" y="10863"/>
                  </a:cubicBezTo>
                  <a:cubicBezTo>
                    <a:pt x="3353" y="10863"/>
                    <a:pt x="3351" y="10864"/>
                    <a:pt x="3350" y="10864"/>
                  </a:cubicBezTo>
                  <a:cubicBezTo>
                    <a:pt x="3398" y="10891"/>
                    <a:pt x="3495" y="10988"/>
                    <a:pt x="3476" y="10988"/>
                  </a:cubicBezTo>
                  <a:cubicBezTo>
                    <a:pt x="3360" y="10900"/>
                    <a:pt x="3193" y="10767"/>
                    <a:pt x="3153" y="10767"/>
                  </a:cubicBezTo>
                  <a:cubicBezTo>
                    <a:pt x="3152" y="10767"/>
                    <a:pt x="3151" y="10767"/>
                    <a:pt x="3150" y="10768"/>
                  </a:cubicBezTo>
                  <a:cubicBezTo>
                    <a:pt x="3108" y="10719"/>
                    <a:pt x="3066" y="10678"/>
                    <a:pt x="3027" y="10629"/>
                  </a:cubicBezTo>
                  <a:cubicBezTo>
                    <a:pt x="3024" y="10630"/>
                    <a:pt x="3020" y="10631"/>
                    <a:pt x="3016" y="10631"/>
                  </a:cubicBezTo>
                  <a:cubicBezTo>
                    <a:pt x="2989" y="10631"/>
                    <a:pt x="2935" y="10606"/>
                    <a:pt x="2872" y="10548"/>
                  </a:cubicBezTo>
                  <a:cubicBezTo>
                    <a:pt x="2826" y="10481"/>
                    <a:pt x="2811" y="10467"/>
                    <a:pt x="2802" y="10467"/>
                  </a:cubicBezTo>
                  <a:cubicBezTo>
                    <a:pt x="2799" y="10467"/>
                    <a:pt x="2797" y="10469"/>
                    <a:pt x="2795" y="10471"/>
                  </a:cubicBezTo>
                  <a:cubicBezTo>
                    <a:pt x="2792" y="10471"/>
                    <a:pt x="2790" y="10472"/>
                    <a:pt x="2786" y="10472"/>
                  </a:cubicBezTo>
                  <a:cubicBezTo>
                    <a:pt x="2771" y="10472"/>
                    <a:pt x="2742" y="10458"/>
                    <a:pt x="2649" y="10354"/>
                  </a:cubicBezTo>
                  <a:lnTo>
                    <a:pt x="2649" y="10354"/>
                  </a:lnTo>
                  <a:cubicBezTo>
                    <a:pt x="2717" y="10390"/>
                    <a:pt x="2775" y="10423"/>
                    <a:pt x="2807" y="10426"/>
                  </a:cubicBezTo>
                  <a:cubicBezTo>
                    <a:pt x="2698" y="10319"/>
                    <a:pt x="2701" y="10345"/>
                    <a:pt x="2623" y="10268"/>
                  </a:cubicBezTo>
                  <a:cubicBezTo>
                    <a:pt x="2621" y="10262"/>
                    <a:pt x="2622" y="10259"/>
                    <a:pt x="2627" y="10259"/>
                  </a:cubicBezTo>
                  <a:cubicBezTo>
                    <a:pt x="2648" y="10259"/>
                    <a:pt x="2742" y="10327"/>
                    <a:pt x="2823" y="10384"/>
                  </a:cubicBezTo>
                  <a:cubicBezTo>
                    <a:pt x="2781" y="10335"/>
                    <a:pt x="2733" y="10290"/>
                    <a:pt x="2691" y="10235"/>
                  </a:cubicBezTo>
                  <a:cubicBezTo>
                    <a:pt x="2536" y="10125"/>
                    <a:pt x="2267" y="9919"/>
                    <a:pt x="2087" y="9670"/>
                  </a:cubicBezTo>
                  <a:lnTo>
                    <a:pt x="2087" y="9670"/>
                  </a:lnTo>
                  <a:cubicBezTo>
                    <a:pt x="2118" y="9687"/>
                    <a:pt x="2158" y="9729"/>
                    <a:pt x="2171" y="9729"/>
                  </a:cubicBezTo>
                  <a:cubicBezTo>
                    <a:pt x="2177" y="9729"/>
                    <a:pt x="2177" y="9720"/>
                    <a:pt x="2167" y="9695"/>
                  </a:cubicBezTo>
                  <a:cubicBezTo>
                    <a:pt x="2074" y="9602"/>
                    <a:pt x="1935" y="9485"/>
                    <a:pt x="1851" y="9330"/>
                  </a:cubicBezTo>
                  <a:lnTo>
                    <a:pt x="1851" y="9330"/>
                  </a:lnTo>
                  <a:cubicBezTo>
                    <a:pt x="1867" y="9349"/>
                    <a:pt x="1861" y="9335"/>
                    <a:pt x="1874" y="9350"/>
                  </a:cubicBezTo>
                  <a:lnTo>
                    <a:pt x="1874" y="9350"/>
                  </a:lnTo>
                  <a:cubicBezTo>
                    <a:pt x="1677" y="9121"/>
                    <a:pt x="1741" y="9165"/>
                    <a:pt x="1602" y="8927"/>
                  </a:cubicBezTo>
                  <a:lnTo>
                    <a:pt x="1602" y="8927"/>
                  </a:lnTo>
                  <a:cubicBezTo>
                    <a:pt x="1609" y="8930"/>
                    <a:pt x="1612" y="8927"/>
                    <a:pt x="1619" y="8933"/>
                  </a:cubicBezTo>
                  <a:lnTo>
                    <a:pt x="1516" y="8801"/>
                  </a:lnTo>
                  <a:cubicBezTo>
                    <a:pt x="1286" y="8520"/>
                    <a:pt x="1357" y="8436"/>
                    <a:pt x="1273" y="8242"/>
                  </a:cubicBezTo>
                  <a:lnTo>
                    <a:pt x="1273" y="8242"/>
                  </a:lnTo>
                  <a:lnTo>
                    <a:pt x="1299" y="8281"/>
                  </a:lnTo>
                  <a:cubicBezTo>
                    <a:pt x="1257" y="8155"/>
                    <a:pt x="1082" y="7771"/>
                    <a:pt x="1047" y="7658"/>
                  </a:cubicBezTo>
                  <a:lnTo>
                    <a:pt x="1047" y="7658"/>
                  </a:lnTo>
                  <a:cubicBezTo>
                    <a:pt x="1082" y="7803"/>
                    <a:pt x="1047" y="7709"/>
                    <a:pt x="1057" y="7822"/>
                  </a:cubicBezTo>
                  <a:cubicBezTo>
                    <a:pt x="1112" y="7942"/>
                    <a:pt x="1134" y="7890"/>
                    <a:pt x="1206" y="8100"/>
                  </a:cubicBezTo>
                  <a:cubicBezTo>
                    <a:pt x="1163" y="8087"/>
                    <a:pt x="1050" y="7832"/>
                    <a:pt x="1002" y="7787"/>
                  </a:cubicBezTo>
                  <a:cubicBezTo>
                    <a:pt x="954" y="7674"/>
                    <a:pt x="976" y="7577"/>
                    <a:pt x="992" y="7561"/>
                  </a:cubicBezTo>
                  <a:cubicBezTo>
                    <a:pt x="895" y="7267"/>
                    <a:pt x="850" y="7102"/>
                    <a:pt x="766" y="6737"/>
                  </a:cubicBezTo>
                  <a:cubicBezTo>
                    <a:pt x="714" y="6611"/>
                    <a:pt x="617" y="6520"/>
                    <a:pt x="624" y="6201"/>
                  </a:cubicBezTo>
                  <a:lnTo>
                    <a:pt x="624" y="6201"/>
                  </a:lnTo>
                  <a:lnTo>
                    <a:pt x="630" y="6208"/>
                  </a:lnTo>
                  <a:lnTo>
                    <a:pt x="630" y="6208"/>
                  </a:lnTo>
                  <a:cubicBezTo>
                    <a:pt x="615" y="6173"/>
                    <a:pt x="617" y="6055"/>
                    <a:pt x="595" y="6000"/>
                  </a:cubicBezTo>
                  <a:cubicBezTo>
                    <a:pt x="591" y="6023"/>
                    <a:pt x="587" y="6031"/>
                    <a:pt x="583" y="6031"/>
                  </a:cubicBezTo>
                  <a:cubicBezTo>
                    <a:pt x="577" y="6031"/>
                    <a:pt x="571" y="6014"/>
                    <a:pt x="566" y="5997"/>
                  </a:cubicBezTo>
                  <a:cubicBezTo>
                    <a:pt x="560" y="5981"/>
                    <a:pt x="555" y="5964"/>
                    <a:pt x="550" y="5964"/>
                  </a:cubicBezTo>
                  <a:cubicBezTo>
                    <a:pt x="546" y="5964"/>
                    <a:pt x="543" y="5975"/>
                    <a:pt x="540" y="6007"/>
                  </a:cubicBezTo>
                  <a:cubicBezTo>
                    <a:pt x="511" y="5823"/>
                    <a:pt x="566" y="5787"/>
                    <a:pt x="588" y="5765"/>
                  </a:cubicBezTo>
                  <a:cubicBezTo>
                    <a:pt x="540" y="5639"/>
                    <a:pt x="581" y="5399"/>
                    <a:pt x="562" y="5122"/>
                  </a:cubicBezTo>
                  <a:lnTo>
                    <a:pt x="562" y="5122"/>
                  </a:lnTo>
                  <a:cubicBezTo>
                    <a:pt x="571" y="5163"/>
                    <a:pt x="587" y="5381"/>
                    <a:pt x="602" y="5381"/>
                  </a:cubicBezTo>
                  <a:cubicBezTo>
                    <a:pt x="605" y="5381"/>
                    <a:pt x="608" y="5373"/>
                    <a:pt x="611" y="5351"/>
                  </a:cubicBezTo>
                  <a:cubicBezTo>
                    <a:pt x="581" y="5232"/>
                    <a:pt x="575" y="5113"/>
                    <a:pt x="559" y="4989"/>
                  </a:cubicBezTo>
                  <a:lnTo>
                    <a:pt x="553" y="5151"/>
                  </a:lnTo>
                  <a:cubicBezTo>
                    <a:pt x="527" y="4876"/>
                    <a:pt x="566" y="4799"/>
                    <a:pt x="595" y="4644"/>
                  </a:cubicBezTo>
                  <a:cubicBezTo>
                    <a:pt x="597" y="4640"/>
                    <a:pt x="598" y="4639"/>
                    <a:pt x="600" y="4639"/>
                  </a:cubicBezTo>
                  <a:cubicBezTo>
                    <a:pt x="610" y="4639"/>
                    <a:pt x="605" y="4724"/>
                    <a:pt x="605" y="4793"/>
                  </a:cubicBezTo>
                  <a:cubicBezTo>
                    <a:pt x="608" y="4718"/>
                    <a:pt x="611" y="4599"/>
                    <a:pt x="617" y="4466"/>
                  </a:cubicBezTo>
                  <a:cubicBezTo>
                    <a:pt x="614" y="4386"/>
                    <a:pt x="624" y="4095"/>
                    <a:pt x="633" y="3979"/>
                  </a:cubicBezTo>
                  <a:lnTo>
                    <a:pt x="647" y="3934"/>
                  </a:lnTo>
                  <a:cubicBezTo>
                    <a:pt x="650" y="3937"/>
                    <a:pt x="650" y="3946"/>
                    <a:pt x="650" y="3956"/>
                  </a:cubicBezTo>
                  <a:cubicBezTo>
                    <a:pt x="653" y="3934"/>
                    <a:pt x="653" y="3914"/>
                    <a:pt x="656" y="3895"/>
                  </a:cubicBezTo>
                  <a:lnTo>
                    <a:pt x="695" y="3756"/>
                  </a:lnTo>
                  <a:lnTo>
                    <a:pt x="695" y="3785"/>
                  </a:lnTo>
                  <a:lnTo>
                    <a:pt x="705" y="3730"/>
                  </a:lnTo>
                  <a:cubicBezTo>
                    <a:pt x="717" y="3682"/>
                    <a:pt x="730" y="3633"/>
                    <a:pt x="750" y="3585"/>
                  </a:cubicBezTo>
                  <a:lnTo>
                    <a:pt x="763" y="3510"/>
                  </a:lnTo>
                  <a:lnTo>
                    <a:pt x="750" y="3546"/>
                  </a:lnTo>
                  <a:cubicBezTo>
                    <a:pt x="721" y="3524"/>
                    <a:pt x="747" y="3339"/>
                    <a:pt x="824" y="3136"/>
                  </a:cubicBezTo>
                  <a:lnTo>
                    <a:pt x="824" y="3136"/>
                  </a:lnTo>
                  <a:cubicBezTo>
                    <a:pt x="814" y="3145"/>
                    <a:pt x="779" y="3255"/>
                    <a:pt x="721" y="3407"/>
                  </a:cubicBezTo>
                  <a:lnTo>
                    <a:pt x="727" y="3352"/>
                  </a:lnTo>
                  <a:cubicBezTo>
                    <a:pt x="799" y="3120"/>
                    <a:pt x="918" y="2919"/>
                    <a:pt x="1008" y="2725"/>
                  </a:cubicBezTo>
                  <a:lnTo>
                    <a:pt x="1008" y="2725"/>
                  </a:lnTo>
                  <a:cubicBezTo>
                    <a:pt x="982" y="2800"/>
                    <a:pt x="954" y="2877"/>
                    <a:pt x="911" y="2962"/>
                  </a:cubicBezTo>
                  <a:cubicBezTo>
                    <a:pt x="1024" y="2768"/>
                    <a:pt x="1167" y="2441"/>
                    <a:pt x="1260" y="2373"/>
                  </a:cubicBezTo>
                  <a:lnTo>
                    <a:pt x="1260" y="2373"/>
                  </a:lnTo>
                  <a:cubicBezTo>
                    <a:pt x="1192" y="2535"/>
                    <a:pt x="1131" y="2648"/>
                    <a:pt x="1066" y="2758"/>
                  </a:cubicBezTo>
                  <a:cubicBezTo>
                    <a:pt x="1015" y="2877"/>
                    <a:pt x="957" y="2996"/>
                    <a:pt x="888" y="3165"/>
                  </a:cubicBezTo>
                  <a:cubicBezTo>
                    <a:pt x="870" y="3192"/>
                    <a:pt x="860" y="3203"/>
                    <a:pt x="857" y="3203"/>
                  </a:cubicBezTo>
                  <a:cubicBezTo>
                    <a:pt x="838" y="3203"/>
                    <a:pt x="961" y="2939"/>
                    <a:pt x="950" y="2923"/>
                  </a:cubicBezTo>
                  <a:lnTo>
                    <a:pt x="950" y="2923"/>
                  </a:lnTo>
                  <a:lnTo>
                    <a:pt x="857" y="3110"/>
                  </a:lnTo>
                  <a:cubicBezTo>
                    <a:pt x="857" y="3109"/>
                    <a:pt x="858" y="3109"/>
                    <a:pt x="858" y="3109"/>
                  </a:cubicBezTo>
                  <a:lnTo>
                    <a:pt x="858" y="3109"/>
                  </a:lnTo>
                  <a:cubicBezTo>
                    <a:pt x="863" y="3109"/>
                    <a:pt x="839" y="3185"/>
                    <a:pt x="818" y="3265"/>
                  </a:cubicBezTo>
                  <a:cubicBezTo>
                    <a:pt x="796" y="3341"/>
                    <a:pt x="780" y="3420"/>
                    <a:pt x="797" y="3420"/>
                  </a:cubicBezTo>
                  <a:cubicBezTo>
                    <a:pt x="801" y="3420"/>
                    <a:pt x="806" y="3416"/>
                    <a:pt x="814" y="3407"/>
                  </a:cubicBezTo>
                  <a:cubicBezTo>
                    <a:pt x="966" y="2984"/>
                    <a:pt x="1186" y="2593"/>
                    <a:pt x="1412" y="2283"/>
                  </a:cubicBezTo>
                  <a:lnTo>
                    <a:pt x="1412" y="2283"/>
                  </a:lnTo>
                  <a:cubicBezTo>
                    <a:pt x="1402" y="2428"/>
                    <a:pt x="1412" y="2577"/>
                    <a:pt x="1428" y="2722"/>
                  </a:cubicBezTo>
                  <a:cubicBezTo>
                    <a:pt x="1431" y="2722"/>
                    <a:pt x="1431" y="2732"/>
                    <a:pt x="1431" y="2752"/>
                  </a:cubicBezTo>
                  <a:cubicBezTo>
                    <a:pt x="1609" y="2445"/>
                    <a:pt x="1434" y="2548"/>
                    <a:pt x="1473" y="2470"/>
                  </a:cubicBezTo>
                  <a:cubicBezTo>
                    <a:pt x="1522" y="2406"/>
                    <a:pt x="1544" y="2334"/>
                    <a:pt x="1599" y="2290"/>
                  </a:cubicBezTo>
                  <a:lnTo>
                    <a:pt x="1599" y="2290"/>
                  </a:lnTo>
                  <a:lnTo>
                    <a:pt x="1589" y="2328"/>
                  </a:lnTo>
                  <a:cubicBezTo>
                    <a:pt x="1716" y="2141"/>
                    <a:pt x="1596" y="2245"/>
                    <a:pt x="1732" y="2093"/>
                  </a:cubicBezTo>
                  <a:cubicBezTo>
                    <a:pt x="1754" y="2062"/>
                    <a:pt x="1761" y="2050"/>
                    <a:pt x="1758" y="2050"/>
                  </a:cubicBezTo>
                  <a:lnTo>
                    <a:pt x="1758" y="2050"/>
                  </a:lnTo>
                  <a:cubicBezTo>
                    <a:pt x="1755" y="2050"/>
                    <a:pt x="1737" y="2069"/>
                    <a:pt x="1719" y="2090"/>
                  </a:cubicBezTo>
                  <a:cubicBezTo>
                    <a:pt x="1700" y="2108"/>
                    <a:pt x="1682" y="2126"/>
                    <a:pt x="1677" y="2126"/>
                  </a:cubicBezTo>
                  <a:cubicBezTo>
                    <a:pt x="1675" y="2126"/>
                    <a:pt x="1677" y="2120"/>
                    <a:pt x="1686" y="2105"/>
                  </a:cubicBezTo>
                  <a:cubicBezTo>
                    <a:pt x="1845" y="1954"/>
                    <a:pt x="1719" y="1950"/>
                    <a:pt x="1993" y="1734"/>
                  </a:cubicBezTo>
                  <a:lnTo>
                    <a:pt x="1993" y="1734"/>
                  </a:lnTo>
                  <a:cubicBezTo>
                    <a:pt x="1990" y="1756"/>
                    <a:pt x="2045" y="1734"/>
                    <a:pt x="1906" y="1879"/>
                  </a:cubicBezTo>
                  <a:cubicBezTo>
                    <a:pt x="1954" y="1834"/>
                    <a:pt x="2012" y="1802"/>
                    <a:pt x="2064" y="1766"/>
                  </a:cubicBezTo>
                  <a:lnTo>
                    <a:pt x="2064" y="1766"/>
                  </a:lnTo>
                  <a:cubicBezTo>
                    <a:pt x="1903" y="1924"/>
                    <a:pt x="2003" y="1831"/>
                    <a:pt x="1845" y="2002"/>
                  </a:cubicBezTo>
                  <a:cubicBezTo>
                    <a:pt x="1799" y="2105"/>
                    <a:pt x="1832" y="2102"/>
                    <a:pt x="1790" y="2193"/>
                  </a:cubicBezTo>
                  <a:cubicBezTo>
                    <a:pt x="1841" y="2121"/>
                    <a:pt x="1809" y="2115"/>
                    <a:pt x="1896" y="2021"/>
                  </a:cubicBezTo>
                  <a:cubicBezTo>
                    <a:pt x="1927" y="1992"/>
                    <a:pt x="1941" y="1982"/>
                    <a:pt x="1945" y="1982"/>
                  </a:cubicBezTo>
                  <a:cubicBezTo>
                    <a:pt x="1955" y="1982"/>
                    <a:pt x="1893" y="2059"/>
                    <a:pt x="1893" y="2073"/>
                  </a:cubicBezTo>
                  <a:cubicBezTo>
                    <a:pt x="2000" y="1889"/>
                    <a:pt x="2074" y="1931"/>
                    <a:pt x="2187" y="1783"/>
                  </a:cubicBezTo>
                  <a:cubicBezTo>
                    <a:pt x="2162" y="1779"/>
                    <a:pt x="2154" y="1772"/>
                    <a:pt x="2142" y="1772"/>
                  </a:cubicBezTo>
                  <a:cubicBezTo>
                    <a:pt x="2128" y="1772"/>
                    <a:pt x="2107" y="1782"/>
                    <a:pt x="2042" y="1821"/>
                  </a:cubicBezTo>
                  <a:cubicBezTo>
                    <a:pt x="2118" y="1740"/>
                    <a:pt x="2233" y="1660"/>
                    <a:pt x="2275" y="1660"/>
                  </a:cubicBezTo>
                  <a:cubicBezTo>
                    <a:pt x="2283" y="1660"/>
                    <a:pt x="2289" y="1663"/>
                    <a:pt x="2291" y="1669"/>
                  </a:cubicBezTo>
                  <a:lnTo>
                    <a:pt x="2291" y="1624"/>
                  </a:lnTo>
                  <a:cubicBezTo>
                    <a:pt x="2319" y="1615"/>
                    <a:pt x="2403" y="1556"/>
                    <a:pt x="2415" y="1556"/>
                  </a:cubicBezTo>
                  <a:cubicBezTo>
                    <a:pt x="2416" y="1556"/>
                    <a:pt x="2416" y="1556"/>
                    <a:pt x="2416" y="1556"/>
                  </a:cubicBezTo>
                  <a:lnTo>
                    <a:pt x="2446" y="1517"/>
                  </a:lnTo>
                  <a:lnTo>
                    <a:pt x="2446" y="1517"/>
                  </a:lnTo>
                  <a:cubicBezTo>
                    <a:pt x="2352" y="1553"/>
                    <a:pt x="2274" y="1586"/>
                    <a:pt x="2158" y="1708"/>
                  </a:cubicBezTo>
                  <a:cubicBezTo>
                    <a:pt x="2197" y="1647"/>
                    <a:pt x="2051" y="1731"/>
                    <a:pt x="2213" y="1579"/>
                  </a:cubicBezTo>
                  <a:cubicBezTo>
                    <a:pt x="2236" y="1560"/>
                    <a:pt x="2246" y="1553"/>
                    <a:pt x="2251" y="1553"/>
                  </a:cubicBezTo>
                  <a:cubicBezTo>
                    <a:pt x="2260" y="1553"/>
                    <a:pt x="2236" y="1587"/>
                    <a:pt x="2245" y="1589"/>
                  </a:cubicBezTo>
                  <a:cubicBezTo>
                    <a:pt x="2565" y="1330"/>
                    <a:pt x="2654" y="1333"/>
                    <a:pt x="2862" y="1232"/>
                  </a:cubicBezTo>
                  <a:lnTo>
                    <a:pt x="2862" y="1232"/>
                  </a:lnTo>
                  <a:cubicBezTo>
                    <a:pt x="2769" y="1284"/>
                    <a:pt x="2658" y="1350"/>
                    <a:pt x="2571" y="1417"/>
                  </a:cubicBezTo>
                  <a:cubicBezTo>
                    <a:pt x="2678" y="1382"/>
                    <a:pt x="2775" y="1288"/>
                    <a:pt x="2868" y="1237"/>
                  </a:cubicBezTo>
                  <a:lnTo>
                    <a:pt x="2868" y="1237"/>
                  </a:lnTo>
                  <a:cubicBezTo>
                    <a:pt x="2823" y="1275"/>
                    <a:pt x="2801" y="1296"/>
                    <a:pt x="2817" y="1296"/>
                  </a:cubicBezTo>
                  <a:cubicBezTo>
                    <a:pt x="2827" y="1296"/>
                    <a:pt x="2851" y="1288"/>
                    <a:pt x="2891" y="1272"/>
                  </a:cubicBezTo>
                  <a:lnTo>
                    <a:pt x="2920" y="1230"/>
                  </a:lnTo>
                  <a:cubicBezTo>
                    <a:pt x="2978" y="1200"/>
                    <a:pt x="3079" y="1152"/>
                    <a:pt x="3102" y="1152"/>
                  </a:cubicBezTo>
                  <a:cubicBezTo>
                    <a:pt x="3103" y="1152"/>
                    <a:pt x="3104" y="1152"/>
                    <a:pt x="3105" y="1152"/>
                  </a:cubicBezTo>
                  <a:cubicBezTo>
                    <a:pt x="3105" y="1150"/>
                    <a:pt x="3103" y="1149"/>
                    <a:pt x="3098" y="1149"/>
                  </a:cubicBezTo>
                  <a:cubicBezTo>
                    <a:pt x="3087" y="1149"/>
                    <a:pt x="3059" y="1157"/>
                    <a:pt x="3014" y="1172"/>
                  </a:cubicBezTo>
                  <a:cubicBezTo>
                    <a:pt x="3156" y="1072"/>
                    <a:pt x="3453" y="930"/>
                    <a:pt x="3753" y="865"/>
                  </a:cubicBezTo>
                  <a:lnTo>
                    <a:pt x="3753" y="865"/>
                  </a:lnTo>
                  <a:cubicBezTo>
                    <a:pt x="3742" y="895"/>
                    <a:pt x="3455" y="990"/>
                    <a:pt x="3507" y="990"/>
                  </a:cubicBezTo>
                  <a:cubicBezTo>
                    <a:pt x="3516" y="990"/>
                    <a:pt x="3535" y="987"/>
                    <a:pt x="3566" y="981"/>
                  </a:cubicBezTo>
                  <a:cubicBezTo>
                    <a:pt x="3679" y="927"/>
                    <a:pt x="3770" y="865"/>
                    <a:pt x="3986" y="833"/>
                  </a:cubicBezTo>
                  <a:lnTo>
                    <a:pt x="3986" y="833"/>
                  </a:lnTo>
                  <a:cubicBezTo>
                    <a:pt x="3954" y="849"/>
                    <a:pt x="3959" y="854"/>
                    <a:pt x="3977" y="854"/>
                  </a:cubicBezTo>
                  <a:cubicBezTo>
                    <a:pt x="3989" y="854"/>
                    <a:pt x="4006" y="852"/>
                    <a:pt x="4022" y="849"/>
                  </a:cubicBezTo>
                  <a:cubicBezTo>
                    <a:pt x="4038" y="847"/>
                    <a:pt x="4054" y="846"/>
                    <a:pt x="4066" y="846"/>
                  </a:cubicBezTo>
                  <a:cubicBezTo>
                    <a:pt x="4078" y="846"/>
                    <a:pt x="4086" y="847"/>
                    <a:pt x="4086" y="852"/>
                  </a:cubicBezTo>
                  <a:lnTo>
                    <a:pt x="4374" y="752"/>
                  </a:lnTo>
                  <a:cubicBezTo>
                    <a:pt x="4519" y="739"/>
                    <a:pt x="4687" y="726"/>
                    <a:pt x="4819" y="704"/>
                  </a:cubicBezTo>
                  <a:lnTo>
                    <a:pt x="4819" y="704"/>
                  </a:lnTo>
                  <a:cubicBezTo>
                    <a:pt x="4777" y="710"/>
                    <a:pt x="4716" y="720"/>
                    <a:pt x="4645" y="720"/>
                  </a:cubicBezTo>
                  <a:cubicBezTo>
                    <a:pt x="4716" y="695"/>
                    <a:pt x="4784" y="688"/>
                    <a:pt x="4853" y="688"/>
                  </a:cubicBezTo>
                  <a:cubicBezTo>
                    <a:pt x="4910" y="688"/>
                    <a:pt x="4968" y="693"/>
                    <a:pt x="5029" y="697"/>
                  </a:cubicBezTo>
                  <a:cubicBezTo>
                    <a:pt x="5085" y="704"/>
                    <a:pt x="5144" y="709"/>
                    <a:pt x="5207" y="709"/>
                  </a:cubicBezTo>
                  <a:cubicBezTo>
                    <a:pt x="5232" y="709"/>
                    <a:pt x="5258" y="709"/>
                    <a:pt x="5284" y="707"/>
                  </a:cubicBezTo>
                  <a:lnTo>
                    <a:pt x="5284" y="707"/>
                  </a:lnTo>
                  <a:lnTo>
                    <a:pt x="5165" y="717"/>
                  </a:lnTo>
                  <a:cubicBezTo>
                    <a:pt x="5359" y="745"/>
                    <a:pt x="5517" y="726"/>
                    <a:pt x="5672" y="742"/>
                  </a:cubicBezTo>
                  <a:lnTo>
                    <a:pt x="5666" y="772"/>
                  </a:lnTo>
                  <a:cubicBezTo>
                    <a:pt x="5674" y="759"/>
                    <a:pt x="5711" y="754"/>
                    <a:pt x="5761" y="754"/>
                  </a:cubicBezTo>
                  <a:cubicBezTo>
                    <a:pt x="5843" y="754"/>
                    <a:pt x="5961" y="767"/>
                    <a:pt x="6039" y="778"/>
                  </a:cubicBezTo>
                  <a:lnTo>
                    <a:pt x="6039" y="778"/>
                  </a:lnTo>
                  <a:cubicBezTo>
                    <a:pt x="5633" y="715"/>
                    <a:pt x="5675" y="668"/>
                    <a:pt x="5226" y="665"/>
                  </a:cubicBezTo>
                  <a:cubicBezTo>
                    <a:pt x="5404" y="639"/>
                    <a:pt x="5536" y="629"/>
                    <a:pt x="5733" y="626"/>
                  </a:cubicBezTo>
                  <a:cubicBezTo>
                    <a:pt x="5805" y="639"/>
                    <a:pt x="5833" y="648"/>
                    <a:pt x="5837" y="659"/>
                  </a:cubicBezTo>
                  <a:cubicBezTo>
                    <a:pt x="5888" y="656"/>
                    <a:pt x="5914" y="637"/>
                    <a:pt x="5980" y="637"/>
                  </a:cubicBezTo>
                  <a:cubicBezTo>
                    <a:pt x="5998" y="637"/>
                    <a:pt x="6018" y="639"/>
                    <a:pt x="6043" y="642"/>
                  </a:cubicBezTo>
                  <a:lnTo>
                    <a:pt x="6073" y="668"/>
                  </a:lnTo>
                  <a:cubicBezTo>
                    <a:pt x="6389" y="759"/>
                    <a:pt x="6383" y="678"/>
                    <a:pt x="6683" y="787"/>
                  </a:cubicBezTo>
                  <a:cubicBezTo>
                    <a:pt x="6692" y="800"/>
                    <a:pt x="6684" y="805"/>
                    <a:pt x="6664" y="805"/>
                  </a:cubicBezTo>
                  <a:cubicBezTo>
                    <a:pt x="6593" y="805"/>
                    <a:pt x="6364" y="738"/>
                    <a:pt x="6212" y="723"/>
                  </a:cubicBezTo>
                  <a:lnTo>
                    <a:pt x="6212" y="723"/>
                  </a:lnTo>
                  <a:cubicBezTo>
                    <a:pt x="6244" y="739"/>
                    <a:pt x="6244" y="745"/>
                    <a:pt x="6227" y="745"/>
                  </a:cubicBezTo>
                  <a:cubicBezTo>
                    <a:pt x="6210" y="745"/>
                    <a:pt x="6176" y="739"/>
                    <a:pt x="6140" y="733"/>
                  </a:cubicBezTo>
                  <a:cubicBezTo>
                    <a:pt x="6105" y="728"/>
                    <a:pt x="6068" y="723"/>
                    <a:pt x="6047" y="723"/>
                  </a:cubicBezTo>
                  <a:cubicBezTo>
                    <a:pt x="6021" y="723"/>
                    <a:pt x="6017" y="731"/>
                    <a:pt x="6063" y="755"/>
                  </a:cubicBezTo>
                  <a:lnTo>
                    <a:pt x="6157" y="755"/>
                  </a:lnTo>
                  <a:cubicBezTo>
                    <a:pt x="6229" y="772"/>
                    <a:pt x="6238" y="786"/>
                    <a:pt x="6213" y="786"/>
                  </a:cubicBezTo>
                  <a:cubicBezTo>
                    <a:pt x="6210" y="786"/>
                    <a:pt x="6205" y="785"/>
                    <a:pt x="6200" y="785"/>
                  </a:cubicBezTo>
                  <a:lnTo>
                    <a:pt x="6200" y="785"/>
                  </a:lnTo>
                  <a:cubicBezTo>
                    <a:pt x="6264" y="797"/>
                    <a:pt x="6278" y="801"/>
                    <a:pt x="6291" y="801"/>
                  </a:cubicBezTo>
                  <a:cubicBezTo>
                    <a:pt x="6299" y="801"/>
                    <a:pt x="6307" y="799"/>
                    <a:pt x="6325" y="797"/>
                  </a:cubicBezTo>
                  <a:lnTo>
                    <a:pt x="6325" y="797"/>
                  </a:lnTo>
                  <a:cubicBezTo>
                    <a:pt x="6790" y="952"/>
                    <a:pt x="6263" y="823"/>
                    <a:pt x="6702" y="1000"/>
                  </a:cubicBezTo>
                  <a:cubicBezTo>
                    <a:pt x="6664" y="991"/>
                    <a:pt x="6584" y="965"/>
                    <a:pt x="6554" y="965"/>
                  </a:cubicBezTo>
                  <a:cubicBezTo>
                    <a:pt x="6545" y="965"/>
                    <a:pt x="6540" y="968"/>
                    <a:pt x="6544" y="975"/>
                  </a:cubicBezTo>
                  <a:lnTo>
                    <a:pt x="6305" y="888"/>
                  </a:lnTo>
                  <a:lnTo>
                    <a:pt x="6292" y="914"/>
                  </a:lnTo>
                  <a:cubicBezTo>
                    <a:pt x="6599" y="1010"/>
                    <a:pt x="6780" y="1049"/>
                    <a:pt x="6938" y="1066"/>
                  </a:cubicBezTo>
                  <a:cubicBezTo>
                    <a:pt x="6657" y="978"/>
                    <a:pt x="6922" y="1024"/>
                    <a:pt x="6787" y="949"/>
                  </a:cubicBezTo>
                  <a:lnTo>
                    <a:pt x="6787" y="949"/>
                  </a:lnTo>
                  <a:cubicBezTo>
                    <a:pt x="6845" y="959"/>
                    <a:pt x="6890" y="988"/>
                    <a:pt x="6919" y="1007"/>
                  </a:cubicBezTo>
                  <a:cubicBezTo>
                    <a:pt x="6929" y="1007"/>
                    <a:pt x="6961" y="1017"/>
                    <a:pt x="6993" y="1030"/>
                  </a:cubicBezTo>
                  <a:cubicBezTo>
                    <a:pt x="7022" y="1040"/>
                    <a:pt x="7052" y="1051"/>
                    <a:pt x="7063" y="1051"/>
                  </a:cubicBezTo>
                  <a:cubicBezTo>
                    <a:pt x="7066" y="1051"/>
                    <a:pt x="7068" y="1050"/>
                    <a:pt x="7068" y="1048"/>
                  </a:cubicBezTo>
                  <a:lnTo>
                    <a:pt x="7068" y="1048"/>
                  </a:lnTo>
                  <a:cubicBezTo>
                    <a:pt x="7085" y="1100"/>
                    <a:pt x="7234" y="1192"/>
                    <a:pt x="7345" y="1288"/>
                  </a:cubicBezTo>
                  <a:cubicBezTo>
                    <a:pt x="7449" y="1382"/>
                    <a:pt x="7533" y="1460"/>
                    <a:pt x="7477" y="1460"/>
                  </a:cubicBezTo>
                  <a:cubicBezTo>
                    <a:pt x="7473" y="1460"/>
                    <a:pt x="7469" y="1460"/>
                    <a:pt x="7465" y="1459"/>
                  </a:cubicBezTo>
                  <a:lnTo>
                    <a:pt x="7465" y="1459"/>
                  </a:lnTo>
                  <a:cubicBezTo>
                    <a:pt x="7594" y="1572"/>
                    <a:pt x="8030" y="1899"/>
                    <a:pt x="8224" y="2228"/>
                  </a:cubicBezTo>
                  <a:cubicBezTo>
                    <a:pt x="8205" y="2199"/>
                    <a:pt x="8175" y="2179"/>
                    <a:pt x="8149" y="2154"/>
                  </a:cubicBezTo>
                  <a:lnTo>
                    <a:pt x="8149" y="2154"/>
                  </a:lnTo>
                  <a:cubicBezTo>
                    <a:pt x="8294" y="2519"/>
                    <a:pt x="8376" y="2419"/>
                    <a:pt x="8479" y="2632"/>
                  </a:cubicBezTo>
                  <a:cubicBezTo>
                    <a:pt x="8459" y="2597"/>
                    <a:pt x="8448" y="2583"/>
                    <a:pt x="8444" y="2583"/>
                  </a:cubicBezTo>
                  <a:lnTo>
                    <a:pt x="8444" y="2583"/>
                  </a:lnTo>
                  <a:cubicBezTo>
                    <a:pt x="8429" y="2583"/>
                    <a:pt x="8525" y="2824"/>
                    <a:pt x="8515" y="2896"/>
                  </a:cubicBezTo>
                  <a:cubicBezTo>
                    <a:pt x="8546" y="2974"/>
                    <a:pt x="8582" y="3062"/>
                    <a:pt x="8615" y="3142"/>
                  </a:cubicBezTo>
                  <a:cubicBezTo>
                    <a:pt x="8637" y="3233"/>
                    <a:pt x="8660" y="3333"/>
                    <a:pt x="8670" y="3465"/>
                  </a:cubicBezTo>
                  <a:cubicBezTo>
                    <a:pt x="8650" y="3517"/>
                    <a:pt x="8598" y="3530"/>
                    <a:pt x="8592" y="3701"/>
                  </a:cubicBezTo>
                  <a:lnTo>
                    <a:pt x="8618" y="3817"/>
                  </a:lnTo>
                  <a:cubicBezTo>
                    <a:pt x="8611" y="3985"/>
                    <a:pt x="8640" y="4217"/>
                    <a:pt x="8611" y="4324"/>
                  </a:cubicBezTo>
                  <a:lnTo>
                    <a:pt x="8611" y="4302"/>
                  </a:lnTo>
                  <a:cubicBezTo>
                    <a:pt x="8590" y="4406"/>
                    <a:pt x="8594" y="4457"/>
                    <a:pt x="8606" y="4457"/>
                  </a:cubicBezTo>
                  <a:cubicBezTo>
                    <a:pt x="8615" y="4457"/>
                    <a:pt x="8630" y="4422"/>
                    <a:pt x="8640" y="4353"/>
                  </a:cubicBezTo>
                  <a:lnTo>
                    <a:pt x="8640" y="4353"/>
                  </a:lnTo>
                  <a:lnTo>
                    <a:pt x="8637" y="4541"/>
                  </a:lnTo>
                  <a:lnTo>
                    <a:pt x="8628" y="4544"/>
                  </a:lnTo>
                  <a:cubicBezTo>
                    <a:pt x="8621" y="4789"/>
                    <a:pt x="8650" y="5022"/>
                    <a:pt x="8576" y="5406"/>
                  </a:cubicBezTo>
                  <a:cubicBezTo>
                    <a:pt x="8574" y="5393"/>
                    <a:pt x="8571" y="5387"/>
                    <a:pt x="8567" y="5387"/>
                  </a:cubicBezTo>
                  <a:cubicBezTo>
                    <a:pt x="8559" y="5387"/>
                    <a:pt x="8547" y="5412"/>
                    <a:pt x="8534" y="5438"/>
                  </a:cubicBezTo>
                  <a:cubicBezTo>
                    <a:pt x="8522" y="5462"/>
                    <a:pt x="8511" y="5486"/>
                    <a:pt x="8506" y="5486"/>
                  </a:cubicBezTo>
                  <a:cubicBezTo>
                    <a:pt x="8499" y="5486"/>
                    <a:pt x="8501" y="5451"/>
                    <a:pt x="8521" y="5338"/>
                  </a:cubicBezTo>
                  <a:lnTo>
                    <a:pt x="8521" y="5338"/>
                  </a:lnTo>
                  <a:cubicBezTo>
                    <a:pt x="8520" y="5364"/>
                    <a:pt x="8522" y="5374"/>
                    <a:pt x="8526" y="5374"/>
                  </a:cubicBezTo>
                  <a:cubicBezTo>
                    <a:pt x="8537" y="5374"/>
                    <a:pt x="8564" y="5286"/>
                    <a:pt x="8576" y="5274"/>
                  </a:cubicBezTo>
                  <a:cubicBezTo>
                    <a:pt x="8608" y="5148"/>
                    <a:pt x="8598" y="5031"/>
                    <a:pt x="8605" y="4973"/>
                  </a:cubicBezTo>
                  <a:lnTo>
                    <a:pt x="8605" y="4973"/>
                  </a:lnTo>
                  <a:cubicBezTo>
                    <a:pt x="8599" y="4983"/>
                    <a:pt x="8592" y="4988"/>
                    <a:pt x="8585" y="4988"/>
                  </a:cubicBezTo>
                  <a:cubicBezTo>
                    <a:pt x="8565" y="4988"/>
                    <a:pt x="8542" y="4952"/>
                    <a:pt x="8531" y="4903"/>
                  </a:cubicBezTo>
                  <a:lnTo>
                    <a:pt x="8531" y="4903"/>
                  </a:lnTo>
                  <a:cubicBezTo>
                    <a:pt x="8546" y="5155"/>
                    <a:pt x="8360" y="5836"/>
                    <a:pt x="8411" y="5910"/>
                  </a:cubicBezTo>
                  <a:cubicBezTo>
                    <a:pt x="8333" y="6210"/>
                    <a:pt x="8230" y="6608"/>
                    <a:pt x="8108" y="6947"/>
                  </a:cubicBezTo>
                  <a:cubicBezTo>
                    <a:pt x="8115" y="6936"/>
                    <a:pt x="8126" y="6916"/>
                    <a:pt x="8131" y="6916"/>
                  </a:cubicBezTo>
                  <a:cubicBezTo>
                    <a:pt x="8132" y="6916"/>
                    <a:pt x="8133" y="6916"/>
                    <a:pt x="8133" y="6918"/>
                  </a:cubicBezTo>
                  <a:lnTo>
                    <a:pt x="8004" y="7206"/>
                  </a:lnTo>
                  <a:lnTo>
                    <a:pt x="8020" y="7134"/>
                  </a:lnTo>
                  <a:lnTo>
                    <a:pt x="7933" y="7325"/>
                  </a:lnTo>
                  <a:cubicBezTo>
                    <a:pt x="7932" y="7326"/>
                    <a:pt x="7930" y="7327"/>
                    <a:pt x="7929" y="7327"/>
                  </a:cubicBezTo>
                  <a:cubicBezTo>
                    <a:pt x="7916" y="7327"/>
                    <a:pt x="7928" y="7253"/>
                    <a:pt x="7949" y="7179"/>
                  </a:cubicBezTo>
                  <a:cubicBezTo>
                    <a:pt x="7958" y="7146"/>
                    <a:pt x="7971" y="7118"/>
                    <a:pt x="7976" y="7118"/>
                  </a:cubicBezTo>
                  <a:lnTo>
                    <a:pt x="7976" y="7118"/>
                  </a:lnTo>
                  <a:cubicBezTo>
                    <a:pt x="7977" y="7118"/>
                    <a:pt x="7978" y="7122"/>
                    <a:pt x="7976" y="7132"/>
                  </a:cubicBezTo>
                  <a:lnTo>
                    <a:pt x="7976" y="7132"/>
                  </a:lnTo>
                  <a:cubicBezTo>
                    <a:pt x="7985" y="7087"/>
                    <a:pt x="7986" y="7070"/>
                    <a:pt x="7983" y="7070"/>
                  </a:cubicBezTo>
                  <a:lnTo>
                    <a:pt x="7983" y="7070"/>
                  </a:lnTo>
                  <a:cubicBezTo>
                    <a:pt x="7979" y="7070"/>
                    <a:pt x="7967" y="7103"/>
                    <a:pt x="7956" y="7134"/>
                  </a:cubicBezTo>
                  <a:cubicBezTo>
                    <a:pt x="7943" y="7165"/>
                    <a:pt x="7929" y="7197"/>
                    <a:pt x="7924" y="7197"/>
                  </a:cubicBezTo>
                  <a:cubicBezTo>
                    <a:pt x="7921" y="7197"/>
                    <a:pt x="7920" y="7187"/>
                    <a:pt x="7923" y="7163"/>
                  </a:cubicBezTo>
                  <a:cubicBezTo>
                    <a:pt x="7943" y="7115"/>
                    <a:pt x="7959" y="7044"/>
                    <a:pt x="7972" y="7008"/>
                  </a:cubicBezTo>
                  <a:lnTo>
                    <a:pt x="7972" y="7008"/>
                  </a:lnTo>
                  <a:cubicBezTo>
                    <a:pt x="7875" y="7244"/>
                    <a:pt x="7887" y="7370"/>
                    <a:pt x="7798" y="7506"/>
                  </a:cubicBezTo>
                  <a:cubicBezTo>
                    <a:pt x="7787" y="7632"/>
                    <a:pt x="7739" y="7874"/>
                    <a:pt x="7655" y="8097"/>
                  </a:cubicBezTo>
                  <a:cubicBezTo>
                    <a:pt x="7656" y="8085"/>
                    <a:pt x="7656" y="8080"/>
                    <a:pt x="7655" y="8080"/>
                  </a:cubicBezTo>
                  <a:cubicBezTo>
                    <a:pt x="7652" y="8080"/>
                    <a:pt x="7641" y="8121"/>
                    <a:pt x="7629" y="8165"/>
                  </a:cubicBezTo>
                  <a:cubicBezTo>
                    <a:pt x="7618" y="8207"/>
                    <a:pt x="7605" y="8250"/>
                    <a:pt x="7597" y="8250"/>
                  </a:cubicBezTo>
                  <a:cubicBezTo>
                    <a:pt x="7594" y="8250"/>
                    <a:pt x="7592" y="8242"/>
                    <a:pt x="7591" y="8223"/>
                  </a:cubicBezTo>
                  <a:cubicBezTo>
                    <a:pt x="7587" y="8316"/>
                    <a:pt x="7513" y="8516"/>
                    <a:pt x="7526" y="8558"/>
                  </a:cubicBezTo>
                  <a:cubicBezTo>
                    <a:pt x="7526" y="8523"/>
                    <a:pt x="7552" y="8423"/>
                    <a:pt x="7577" y="8355"/>
                  </a:cubicBezTo>
                  <a:lnTo>
                    <a:pt x="7577" y="8355"/>
                  </a:lnTo>
                  <a:cubicBezTo>
                    <a:pt x="7562" y="8452"/>
                    <a:pt x="7581" y="8468"/>
                    <a:pt x="7549" y="8585"/>
                  </a:cubicBezTo>
                  <a:cubicBezTo>
                    <a:pt x="7545" y="8590"/>
                    <a:pt x="7542" y="8591"/>
                    <a:pt x="7540" y="8591"/>
                  </a:cubicBezTo>
                  <a:cubicBezTo>
                    <a:pt x="7537" y="8591"/>
                    <a:pt x="7536" y="8588"/>
                    <a:pt x="7536" y="8588"/>
                  </a:cubicBezTo>
                  <a:lnTo>
                    <a:pt x="7536" y="8588"/>
                  </a:lnTo>
                  <a:cubicBezTo>
                    <a:pt x="7529" y="8746"/>
                    <a:pt x="7601" y="8655"/>
                    <a:pt x="7558" y="8927"/>
                  </a:cubicBezTo>
                  <a:cubicBezTo>
                    <a:pt x="7531" y="9148"/>
                    <a:pt x="7515" y="9223"/>
                    <a:pt x="7504" y="9223"/>
                  </a:cubicBezTo>
                  <a:cubicBezTo>
                    <a:pt x="7492" y="9223"/>
                    <a:pt x="7488" y="9143"/>
                    <a:pt x="7484" y="9062"/>
                  </a:cubicBezTo>
                  <a:cubicBezTo>
                    <a:pt x="7479" y="8984"/>
                    <a:pt x="7475" y="8905"/>
                    <a:pt x="7469" y="8905"/>
                  </a:cubicBezTo>
                  <a:cubicBezTo>
                    <a:pt x="7468" y="8905"/>
                    <a:pt x="7466" y="8908"/>
                    <a:pt x="7465" y="8914"/>
                  </a:cubicBezTo>
                  <a:cubicBezTo>
                    <a:pt x="7474" y="8943"/>
                    <a:pt x="7439" y="9263"/>
                    <a:pt x="7432" y="9411"/>
                  </a:cubicBezTo>
                  <a:lnTo>
                    <a:pt x="7426" y="9376"/>
                  </a:lnTo>
                  <a:lnTo>
                    <a:pt x="7426" y="9376"/>
                  </a:lnTo>
                  <a:cubicBezTo>
                    <a:pt x="7429" y="9454"/>
                    <a:pt x="7442" y="9563"/>
                    <a:pt x="7422" y="9644"/>
                  </a:cubicBezTo>
                  <a:cubicBezTo>
                    <a:pt x="7452" y="9689"/>
                    <a:pt x="7471" y="9776"/>
                    <a:pt x="7504" y="9828"/>
                  </a:cubicBezTo>
                  <a:lnTo>
                    <a:pt x="7555" y="10154"/>
                  </a:lnTo>
                  <a:lnTo>
                    <a:pt x="7529" y="10089"/>
                  </a:lnTo>
                  <a:lnTo>
                    <a:pt x="7529" y="10089"/>
                  </a:lnTo>
                  <a:cubicBezTo>
                    <a:pt x="7546" y="10164"/>
                    <a:pt x="7555" y="10229"/>
                    <a:pt x="7565" y="10293"/>
                  </a:cubicBezTo>
                  <a:cubicBezTo>
                    <a:pt x="7563" y="10298"/>
                    <a:pt x="7561" y="10301"/>
                    <a:pt x="7558" y="10301"/>
                  </a:cubicBezTo>
                  <a:cubicBezTo>
                    <a:pt x="7546" y="10301"/>
                    <a:pt x="7535" y="10215"/>
                    <a:pt x="7516" y="10132"/>
                  </a:cubicBezTo>
                  <a:lnTo>
                    <a:pt x="7516" y="10132"/>
                  </a:lnTo>
                  <a:cubicBezTo>
                    <a:pt x="7504" y="10186"/>
                    <a:pt x="7516" y="10254"/>
                    <a:pt x="7549" y="10329"/>
                  </a:cubicBezTo>
                  <a:lnTo>
                    <a:pt x="7544" y="10296"/>
                  </a:lnTo>
                  <a:lnTo>
                    <a:pt x="7544" y="10296"/>
                  </a:lnTo>
                  <a:cubicBezTo>
                    <a:pt x="7556" y="10364"/>
                    <a:pt x="7627" y="10511"/>
                    <a:pt x="7643" y="10511"/>
                  </a:cubicBezTo>
                  <a:cubicBezTo>
                    <a:pt x="7649" y="10511"/>
                    <a:pt x="7646" y="10486"/>
                    <a:pt x="7626" y="10419"/>
                  </a:cubicBezTo>
                  <a:lnTo>
                    <a:pt x="7626" y="10419"/>
                  </a:lnTo>
                  <a:cubicBezTo>
                    <a:pt x="7701" y="10590"/>
                    <a:pt x="7678" y="10658"/>
                    <a:pt x="7726" y="10775"/>
                  </a:cubicBezTo>
                  <a:cubicBezTo>
                    <a:pt x="7725" y="10776"/>
                    <a:pt x="7724" y="10776"/>
                    <a:pt x="7723" y="10776"/>
                  </a:cubicBezTo>
                  <a:cubicBezTo>
                    <a:pt x="7717" y="10776"/>
                    <a:pt x="7708" y="10765"/>
                    <a:pt x="7701" y="10752"/>
                  </a:cubicBezTo>
                  <a:cubicBezTo>
                    <a:pt x="7693" y="10740"/>
                    <a:pt x="7685" y="10727"/>
                    <a:pt x="7681" y="10727"/>
                  </a:cubicBezTo>
                  <a:cubicBezTo>
                    <a:pt x="7678" y="10727"/>
                    <a:pt x="7677" y="10733"/>
                    <a:pt x="7678" y="10748"/>
                  </a:cubicBezTo>
                  <a:cubicBezTo>
                    <a:pt x="7713" y="10864"/>
                    <a:pt x="7726" y="10952"/>
                    <a:pt x="7781" y="11036"/>
                  </a:cubicBezTo>
                  <a:cubicBezTo>
                    <a:pt x="7749" y="10946"/>
                    <a:pt x="7801" y="11058"/>
                    <a:pt x="7762" y="10907"/>
                  </a:cubicBezTo>
                  <a:lnTo>
                    <a:pt x="7762" y="10907"/>
                  </a:lnTo>
                  <a:cubicBezTo>
                    <a:pt x="7781" y="10964"/>
                    <a:pt x="7861" y="11088"/>
                    <a:pt x="7868" y="11088"/>
                  </a:cubicBezTo>
                  <a:cubicBezTo>
                    <a:pt x="7868" y="11088"/>
                    <a:pt x="7868" y="11088"/>
                    <a:pt x="7868" y="11088"/>
                  </a:cubicBezTo>
                  <a:cubicBezTo>
                    <a:pt x="7843" y="11046"/>
                    <a:pt x="7814" y="11019"/>
                    <a:pt x="7794" y="10933"/>
                  </a:cubicBezTo>
                  <a:lnTo>
                    <a:pt x="7794" y="10933"/>
                  </a:lnTo>
                  <a:cubicBezTo>
                    <a:pt x="7868" y="11081"/>
                    <a:pt x="7953" y="11226"/>
                    <a:pt x="8014" y="11385"/>
                  </a:cubicBezTo>
                  <a:cubicBezTo>
                    <a:pt x="8008" y="11381"/>
                    <a:pt x="7998" y="11368"/>
                    <a:pt x="7984" y="11353"/>
                  </a:cubicBezTo>
                  <a:lnTo>
                    <a:pt x="7984" y="11353"/>
                  </a:lnTo>
                  <a:cubicBezTo>
                    <a:pt x="8098" y="11540"/>
                    <a:pt x="8288" y="11802"/>
                    <a:pt x="8401" y="11895"/>
                  </a:cubicBezTo>
                  <a:lnTo>
                    <a:pt x="8372" y="11840"/>
                  </a:lnTo>
                  <a:cubicBezTo>
                    <a:pt x="8333" y="11805"/>
                    <a:pt x="8269" y="11721"/>
                    <a:pt x="8253" y="11682"/>
                  </a:cubicBezTo>
                  <a:lnTo>
                    <a:pt x="8253" y="11682"/>
                  </a:lnTo>
                  <a:cubicBezTo>
                    <a:pt x="8275" y="11709"/>
                    <a:pt x="8286" y="11718"/>
                    <a:pt x="8291" y="11718"/>
                  </a:cubicBezTo>
                  <a:cubicBezTo>
                    <a:pt x="8296" y="11718"/>
                    <a:pt x="8292" y="11703"/>
                    <a:pt x="8288" y="11688"/>
                  </a:cubicBezTo>
                  <a:cubicBezTo>
                    <a:pt x="8283" y="11674"/>
                    <a:pt x="8279" y="11659"/>
                    <a:pt x="8285" y="11659"/>
                  </a:cubicBezTo>
                  <a:cubicBezTo>
                    <a:pt x="8290" y="11659"/>
                    <a:pt x="8302" y="11669"/>
                    <a:pt x="8327" y="11698"/>
                  </a:cubicBezTo>
                  <a:cubicBezTo>
                    <a:pt x="8476" y="11876"/>
                    <a:pt x="8566" y="12066"/>
                    <a:pt x="8670" y="12143"/>
                  </a:cubicBezTo>
                  <a:cubicBezTo>
                    <a:pt x="8546" y="11963"/>
                    <a:pt x="8391" y="11711"/>
                    <a:pt x="8324" y="11650"/>
                  </a:cubicBezTo>
                  <a:lnTo>
                    <a:pt x="8324" y="11650"/>
                  </a:lnTo>
                  <a:lnTo>
                    <a:pt x="8408" y="11766"/>
                  </a:lnTo>
                  <a:cubicBezTo>
                    <a:pt x="8330" y="11685"/>
                    <a:pt x="8249" y="11611"/>
                    <a:pt x="8178" y="11527"/>
                  </a:cubicBezTo>
                  <a:cubicBezTo>
                    <a:pt x="8188" y="11508"/>
                    <a:pt x="8036" y="11278"/>
                    <a:pt x="8066" y="11268"/>
                  </a:cubicBezTo>
                  <a:lnTo>
                    <a:pt x="8066" y="11268"/>
                  </a:lnTo>
                  <a:cubicBezTo>
                    <a:pt x="8120" y="11372"/>
                    <a:pt x="8166" y="11453"/>
                    <a:pt x="8211" y="11530"/>
                  </a:cubicBezTo>
                  <a:cubicBezTo>
                    <a:pt x="8211" y="11508"/>
                    <a:pt x="8078" y="11262"/>
                    <a:pt x="8030" y="11155"/>
                  </a:cubicBezTo>
                  <a:lnTo>
                    <a:pt x="8030" y="11155"/>
                  </a:lnTo>
                  <a:lnTo>
                    <a:pt x="8088" y="11291"/>
                  </a:lnTo>
                  <a:cubicBezTo>
                    <a:pt x="8017" y="11181"/>
                    <a:pt x="7939" y="11049"/>
                    <a:pt x="7872" y="10913"/>
                  </a:cubicBezTo>
                  <a:cubicBezTo>
                    <a:pt x="7823" y="10771"/>
                    <a:pt x="7775" y="10629"/>
                    <a:pt x="7726" y="10506"/>
                  </a:cubicBezTo>
                  <a:lnTo>
                    <a:pt x="7726" y="10506"/>
                  </a:lnTo>
                  <a:cubicBezTo>
                    <a:pt x="7742" y="10541"/>
                    <a:pt x="7750" y="10554"/>
                    <a:pt x="7753" y="10554"/>
                  </a:cubicBezTo>
                  <a:cubicBezTo>
                    <a:pt x="7758" y="10554"/>
                    <a:pt x="7746" y="10510"/>
                    <a:pt x="7736" y="10464"/>
                  </a:cubicBezTo>
                  <a:cubicBezTo>
                    <a:pt x="7727" y="10417"/>
                    <a:pt x="7717" y="10372"/>
                    <a:pt x="7723" y="10372"/>
                  </a:cubicBezTo>
                  <a:lnTo>
                    <a:pt x="7723" y="10372"/>
                  </a:lnTo>
                  <a:cubicBezTo>
                    <a:pt x="7725" y="10372"/>
                    <a:pt x="7731" y="10381"/>
                    <a:pt x="7743" y="10403"/>
                  </a:cubicBezTo>
                  <a:cubicBezTo>
                    <a:pt x="7774" y="10457"/>
                    <a:pt x="7783" y="10547"/>
                    <a:pt x="7784" y="10547"/>
                  </a:cubicBezTo>
                  <a:cubicBezTo>
                    <a:pt x="7784" y="10547"/>
                    <a:pt x="7784" y="10545"/>
                    <a:pt x="7784" y="10542"/>
                  </a:cubicBezTo>
                  <a:cubicBezTo>
                    <a:pt x="7785" y="10542"/>
                    <a:pt x="7786" y="10542"/>
                    <a:pt x="7787" y="10542"/>
                  </a:cubicBezTo>
                  <a:cubicBezTo>
                    <a:pt x="7813" y="10542"/>
                    <a:pt x="7743" y="10388"/>
                    <a:pt x="7746" y="10335"/>
                  </a:cubicBezTo>
                  <a:cubicBezTo>
                    <a:pt x="7728" y="10318"/>
                    <a:pt x="7698" y="10162"/>
                    <a:pt x="7685" y="10162"/>
                  </a:cubicBezTo>
                  <a:cubicBezTo>
                    <a:pt x="7681" y="10162"/>
                    <a:pt x="7678" y="10176"/>
                    <a:pt x="7678" y="10213"/>
                  </a:cubicBezTo>
                  <a:cubicBezTo>
                    <a:pt x="7678" y="10125"/>
                    <a:pt x="7626" y="9941"/>
                    <a:pt x="7629" y="9825"/>
                  </a:cubicBezTo>
                  <a:lnTo>
                    <a:pt x="7629" y="9825"/>
                  </a:lnTo>
                  <a:cubicBezTo>
                    <a:pt x="7627" y="9827"/>
                    <a:pt x="7625" y="9828"/>
                    <a:pt x="7623" y="9828"/>
                  </a:cubicBezTo>
                  <a:cubicBezTo>
                    <a:pt x="7595" y="9828"/>
                    <a:pt x="7600" y="9606"/>
                    <a:pt x="7594" y="9563"/>
                  </a:cubicBezTo>
                  <a:cubicBezTo>
                    <a:pt x="7594" y="9515"/>
                    <a:pt x="7604" y="9469"/>
                    <a:pt x="7610" y="9434"/>
                  </a:cubicBezTo>
                  <a:cubicBezTo>
                    <a:pt x="7623" y="9544"/>
                    <a:pt x="7623" y="9676"/>
                    <a:pt x="7649" y="9812"/>
                  </a:cubicBezTo>
                  <a:lnTo>
                    <a:pt x="7646" y="9812"/>
                  </a:lnTo>
                  <a:cubicBezTo>
                    <a:pt x="7648" y="9857"/>
                    <a:pt x="7659" y="9940"/>
                    <a:pt x="7663" y="9940"/>
                  </a:cubicBezTo>
                  <a:cubicBezTo>
                    <a:pt x="7664" y="9940"/>
                    <a:pt x="7665" y="9939"/>
                    <a:pt x="7665" y="9934"/>
                  </a:cubicBezTo>
                  <a:lnTo>
                    <a:pt x="7678" y="9938"/>
                  </a:lnTo>
                  <a:cubicBezTo>
                    <a:pt x="7710" y="10067"/>
                    <a:pt x="7743" y="10199"/>
                    <a:pt x="7771" y="10316"/>
                  </a:cubicBezTo>
                  <a:cubicBezTo>
                    <a:pt x="7820" y="10426"/>
                    <a:pt x="7862" y="10523"/>
                    <a:pt x="7887" y="10581"/>
                  </a:cubicBezTo>
                  <a:lnTo>
                    <a:pt x="7853" y="10523"/>
                  </a:lnTo>
                  <a:lnTo>
                    <a:pt x="7853" y="10523"/>
                  </a:lnTo>
                  <a:cubicBezTo>
                    <a:pt x="7953" y="10703"/>
                    <a:pt x="7962" y="10913"/>
                    <a:pt x="8098" y="11081"/>
                  </a:cubicBezTo>
                  <a:cubicBezTo>
                    <a:pt x="8092" y="11078"/>
                    <a:pt x="8086" y="11070"/>
                    <a:pt x="8084" y="11070"/>
                  </a:cubicBezTo>
                  <a:lnTo>
                    <a:pt x="8084" y="11070"/>
                  </a:lnTo>
                  <a:cubicBezTo>
                    <a:pt x="8083" y="11070"/>
                    <a:pt x="8084" y="11075"/>
                    <a:pt x="8091" y="11091"/>
                  </a:cubicBezTo>
                  <a:cubicBezTo>
                    <a:pt x="8211" y="11314"/>
                    <a:pt x="8282" y="11388"/>
                    <a:pt x="8382" y="11566"/>
                  </a:cubicBezTo>
                  <a:lnTo>
                    <a:pt x="8353" y="11553"/>
                  </a:lnTo>
                  <a:lnTo>
                    <a:pt x="8353" y="11553"/>
                  </a:lnTo>
                  <a:cubicBezTo>
                    <a:pt x="8364" y="11564"/>
                    <a:pt x="8426" y="11633"/>
                    <a:pt x="8444" y="11633"/>
                  </a:cubicBezTo>
                  <a:cubicBezTo>
                    <a:pt x="8447" y="11633"/>
                    <a:pt x="8449" y="11631"/>
                    <a:pt x="8449" y="11627"/>
                  </a:cubicBezTo>
                  <a:cubicBezTo>
                    <a:pt x="8343" y="11492"/>
                    <a:pt x="8314" y="11472"/>
                    <a:pt x="8253" y="11333"/>
                  </a:cubicBezTo>
                  <a:lnTo>
                    <a:pt x="8253" y="11333"/>
                  </a:lnTo>
                  <a:cubicBezTo>
                    <a:pt x="8291" y="11381"/>
                    <a:pt x="8369" y="11492"/>
                    <a:pt x="8434" y="11569"/>
                  </a:cubicBezTo>
                  <a:lnTo>
                    <a:pt x="8466" y="11562"/>
                  </a:lnTo>
                  <a:cubicBezTo>
                    <a:pt x="8566" y="11647"/>
                    <a:pt x="8601" y="11779"/>
                    <a:pt x="8701" y="11863"/>
                  </a:cubicBezTo>
                  <a:lnTo>
                    <a:pt x="8634" y="11730"/>
                  </a:lnTo>
                  <a:lnTo>
                    <a:pt x="8650" y="11750"/>
                  </a:lnTo>
                  <a:cubicBezTo>
                    <a:pt x="8608" y="11695"/>
                    <a:pt x="8573" y="11653"/>
                    <a:pt x="8556" y="11643"/>
                  </a:cubicBezTo>
                  <a:cubicBezTo>
                    <a:pt x="8408" y="11472"/>
                    <a:pt x="8385" y="11353"/>
                    <a:pt x="8388" y="11310"/>
                  </a:cubicBezTo>
                  <a:cubicBezTo>
                    <a:pt x="8377" y="11280"/>
                    <a:pt x="8377" y="11271"/>
                    <a:pt x="8383" y="11271"/>
                  </a:cubicBezTo>
                  <a:cubicBezTo>
                    <a:pt x="8390" y="11271"/>
                    <a:pt x="8402" y="11280"/>
                    <a:pt x="8415" y="11288"/>
                  </a:cubicBezTo>
                  <a:cubicBezTo>
                    <a:pt x="8426" y="11298"/>
                    <a:pt x="8438" y="11308"/>
                    <a:pt x="8445" y="11308"/>
                  </a:cubicBezTo>
                  <a:cubicBezTo>
                    <a:pt x="8447" y="11308"/>
                    <a:pt x="8449" y="11306"/>
                    <a:pt x="8449" y="11304"/>
                  </a:cubicBezTo>
                  <a:cubicBezTo>
                    <a:pt x="8369" y="11162"/>
                    <a:pt x="8343" y="11188"/>
                    <a:pt x="8263" y="11046"/>
                  </a:cubicBezTo>
                  <a:cubicBezTo>
                    <a:pt x="8254" y="11025"/>
                    <a:pt x="8254" y="11018"/>
                    <a:pt x="8257" y="11018"/>
                  </a:cubicBezTo>
                  <a:cubicBezTo>
                    <a:pt x="8261" y="11018"/>
                    <a:pt x="8271" y="11030"/>
                    <a:pt x="8279" y="11039"/>
                  </a:cubicBezTo>
                  <a:lnTo>
                    <a:pt x="8208" y="10939"/>
                  </a:lnTo>
                  <a:cubicBezTo>
                    <a:pt x="8205" y="10934"/>
                    <a:pt x="8144" y="10775"/>
                    <a:pt x="8157" y="10775"/>
                  </a:cubicBezTo>
                  <a:cubicBezTo>
                    <a:pt x="8160" y="10775"/>
                    <a:pt x="8170" y="10788"/>
                    <a:pt x="8188" y="10819"/>
                  </a:cubicBezTo>
                  <a:cubicBezTo>
                    <a:pt x="8198" y="10842"/>
                    <a:pt x="8217" y="10881"/>
                    <a:pt x="8233" y="10913"/>
                  </a:cubicBezTo>
                  <a:cubicBezTo>
                    <a:pt x="8150" y="10702"/>
                    <a:pt x="8086" y="10329"/>
                    <a:pt x="8110" y="10329"/>
                  </a:cubicBezTo>
                  <a:cubicBezTo>
                    <a:pt x="8110" y="10329"/>
                    <a:pt x="8110" y="10329"/>
                    <a:pt x="8111" y="10329"/>
                  </a:cubicBezTo>
                  <a:cubicBezTo>
                    <a:pt x="8078" y="10213"/>
                    <a:pt x="8081" y="10248"/>
                    <a:pt x="8062" y="10057"/>
                  </a:cubicBezTo>
                  <a:cubicBezTo>
                    <a:pt x="8027" y="9973"/>
                    <a:pt x="8014" y="10074"/>
                    <a:pt x="7969" y="9867"/>
                  </a:cubicBezTo>
                  <a:lnTo>
                    <a:pt x="7969" y="9867"/>
                  </a:lnTo>
                  <a:lnTo>
                    <a:pt x="7981" y="10031"/>
                  </a:lnTo>
                  <a:cubicBezTo>
                    <a:pt x="7991" y="10064"/>
                    <a:pt x="8001" y="10099"/>
                    <a:pt x="8008" y="10128"/>
                  </a:cubicBezTo>
                  <a:lnTo>
                    <a:pt x="7981" y="9957"/>
                  </a:lnTo>
                  <a:lnTo>
                    <a:pt x="7981" y="9957"/>
                  </a:lnTo>
                  <a:cubicBezTo>
                    <a:pt x="8008" y="10064"/>
                    <a:pt x="8017" y="10044"/>
                    <a:pt x="8046" y="10074"/>
                  </a:cubicBezTo>
                  <a:cubicBezTo>
                    <a:pt x="8072" y="10335"/>
                    <a:pt x="8088" y="10406"/>
                    <a:pt x="8108" y="10542"/>
                  </a:cubicBezTo>
                  <a:cubicBezTo>
                    <a:pt x="8073" y="10480"/>
                    <a:pt x="8040" y="10373"/>
                    <a:pt x="8022" y="10373"/>
                  </a:cubicBezTo>
                  <a:cubicBezTo>
                    <a:pt x="8019" y="10373"/>
                    <a:pt x="8016" y="10377"/>
                    <a:pt x="8014" y="10387"/>
                  </a:cubicBezTo>
                  <a:cubicBezTo>
                    <a:pt x="7994" y="10254"/>
                    <a:pt x="7953" y="10248"/>
                    <a:pt x="7953" y="10086"/>
                  </a:cubicBezTo>
                  <a:lnTo>
                    <a:pt x="7953" y="10086"/>
                  </a:lnTo>
                  <a:lnTo>
                    <a:pt x="7965" y="10116"/>
                  </a:lnTo>
                  <a:cubicBezTo>
                    <a:pt x="7923" y="9992"/>
                    <a:pt x="7949" y="9970"/>
                    <a:pt x="7914" y="9870"/>
                  </a:cubicBezTo>
                  <a:lnTo>
                    <a:pt x="7914" y="9870"/>
                  </a:lnTo>
                  <a:cubicBezTo>
                    <a:pt x="7915" y="9871"/>
                    <a:pt x="7916" y="9872"/>
                    <a:pt x="7917" y="9872"/>
                  </a:cubicBezTo>
                  <a:cubicBezTo>
                    <a:pt x="7921" y="9872"/>
                    <a:pt x="7923" y="9861"/>
                    <a:pt x="7923" y="9847"/>
                  </a:cubicBezTo>
                  <a:cubicBezTo>
                    <a:pt x="7911" y="9776"/>
                    <a:pt x="7905" y="9757"/>
                    <a:pt x="7901" y="9757"/>
                  </a:cubicBezTo>
                  <a:cubicBezTo>
                    <a:pt x="7899" y="9757"/>
                    <a:pt x="7897" y="9764"/>
                    <a:pt x="7894" y="9770"/>
                  </a:cubicBezTo>
                  <a:cubicBezTo>
                    <a:pt x="7893" y="9777"/>
                    <a:pt x="7892" y="9784"/>
                    <a:pt x="7890" y="9784"/>
                  </a:cubicBezTo>
                  <a:cubicBezTo>
                    <a:pt x="7886" y="9784"/>
                    <a:pt x="7879" y="9763"/>
                    <a:pt x="7865" y="9689"/>
                  </a:cubicBezTo>
                  <a:cubicBezTo>
                    <a:pt x="7870" y="9591"/>
                    <a:pt x="7882" y="9571"/>
                    <a:pt x="7894" y="9571"/>
                  </a:cubicBezTo>
                  <a:cubicBezTo>
                    <a:pt x="7898" y="9571"/>
                    <a:pt x="7903" y="9573"/>
                    <a:pt x="7907" y="9576"/>
                  </a:cubicBezTo>
                  <a:cubicBezTo>
                    <a:pt x="7911" y="9579"/>
                    <a:pt x="7915" y="9581"/>
                    <a:pt x="7919" y="9581"/>
                  </a:cubicBezTo>
                  <a:cubicBezTo>
                    <a:pt x="7924" y="9581"/>
                    <a:pt x="7929" y="9577"/>
                    <a:pt x="7933" y="9566"/>
                  </a:cubicBezTo>
                  <a:cubicBezTo>
                    <a:pt x="7972" y="9906"/>
                    <a:pt x="7959" y="9563"/>
                    <a:pt x="8033" y="9919"/>
                  </a:cubicBezTo>
                  <a:cubicBezTo>
                    <a:pt x="8078" y="9912"/>
                    <a:pt x="8043" y="9776"/>
                    <a:pt x="8053" y="9582"/>
                  </a:cubicBezTo>
                  <a:lnTo>
                    <a:pt x="8053" y="9582"/>
                  </a:lnTo>
                  <a:cubicBezTo>
                    <a:pt x="8047" y="9617"/>
                    <a:pt x="8041" y="9627"/>
                    <a:pt x="8034" y="9627"/>
                  </a:cubicBezTo>
                  <a:cubicBezTo>
                    <a:pt x="8028" y="9627"/>
                    <a:pt x="8023" y="9621"/>
                    <a:pt x="8017" y="9615"/>
                  </a:cubicBezTo>
                  <a:cubicBezTo>
                    <a:pt x="8011" y="9609"/>
                    <a:pt x="8004" y="9602"/>
                    <a:pt x="7997" y="9602"/>
                  </a:cubicBezTo>
                  <a:cubicBezTo>
                    <a:pt x="7986" y="9602"/>
                    <a:pt x="7975" y="9618"/>
                    <a:pt x="7965" y="9673"/>
                  </a:cubicBezTo>
                  <a:cubicBezTo>
                    <a:pt x="7962" y="9382"/>
                    <a:pt x="7853" y="9399"/>
                    <a:pt x="7939" y="9069"/>
                  </a:cubicBezTo>
                  <a:lnTo>
                    <a:pt x="7939" y="9069"/>
                  </a:lnTo>
                  <a:lnTo>
                    <a:pt x="7943" y="9075"/>
                  </a:lnTo>
                  <a:lnTo>
                    <a:pt x="7936" y="8937"/>
                  </a:lnTo>
                  <a:lnTo>
                    <a:pt x="7981" y="8749"/>
                  </a:lnTo>
                  <a:lnTo>
                    <a:pt x="7981" y="8749"/>
                  </a:lnTo>
                  <a:cubicBezTo>
                    <a:pt x="8004" y="8872"/>
                    <a:pt x="7962" y="9014"/>
                    <a:pt x="7972" y="9108"/>
                  </a:cubicBezTo>
                  <a:cubicBezTo>
                    <a:pt x="8056" y="8885"/>
                    <a:pt x="7962" y="8795"/>
                    <a:pt x="8039" y="8530"/>
                  </a:cubicBezTo>
                  <a:cubicBezTo>
                    <a:pt x="8057" y="8492"/>
                    <a:pt x="8067" y="8477"/>
                    <a:pt x="8072" y="8477"/>
                  </a:cubicBezTo>
                  <a:cubicBezTo>
                    <a:pt x="8094" y="8477"/>
                    <a:pt x="8004" y="8805"/>
                    <a:pt x="8046" y="8810"/>
                  </a:cubicBezTo>
                  <a:cubicBezTo>
                    <a:pt x="8040" y="8759"/>
                    <a:pt x="8088" y="8634"/>
                    <a:pt x="8102" y="8634"/>
                  </a:cubicBezTo>
                  <a:cubicBezTo>
                    <a:pt x="8103" y="8634"/>
                    <a:pt x="8104" y="8635"/>
                    <a:pt x="8105" y="8636"/>
                  </a:cubicBezTo>
                  <a:cubicBezTo>
                    <a:pt x="8036" y="8878"/>
                    <a:pt x="8101" y="8788"/>
                    <a:pt x="8033" y="9056"/>
                  </a:cubicBezTo>
                  <a:cubicBezTo>
                    <a:pt x="8036" y="9015"/>
                    <a:pt x="8036" y="9002"/>
                    <a:pt x="8034" y="9002"/>
                  </a:cubicBezTo>
                  <a:lnTo>
                    <a:pt x="8034" y="9002"/>
                  </a:lnTo>
                  <a:cubicBezTo>
                    <a:pt x="8032" y="9002"/>
                    <a:pt x="8028" y="9014"/>
                    <a:pt x="8023" y="9027"/>
                  </a:cubicBezTo>
                  <a:cubicBezTo>
                    <a:pt x="8018" y="9040"/>
                    <a:pt x="8013" y="9052"/>
                    <a:pt x="8008" y="9052"/>
                  </a:cubicBezTo>
                  <a:cubicBezTo>
                    <a:pt x="8007" y="9052"/>
                    <a:pt x="8005" y="9052"/>
                    <a:pt x="8004" y="9050"/>
                  </a:cubicBezTo>
                  <a:lnTo>
                    <a:pt x="8004" y="9050"/>
                  </a:lnTo>
                  <a:cubicBezTo>
                    <a:pt x="8011" y="9069"/>
                    <a:pt x="8004" y="9144"/>
                    <a:pt x="7991" y="9233"/>
                  </a:cubicBezTo>
                  <a:cubicBezTo>
                    <a:pt x="7991" y="9324"/>
                    <a:pt x="7988" y="9434"/>
                    <a:pt x="7984" y="9524"/>
                  </a:cubicBezTo>
                  <a:cubicBezTo>
                    <a:pt x="7987" y="9528"/>
                    <a:pt x="7989" y="9529"/>
                    <a:pt x="7991" y="9529"/>
                  </a:cubicBezTo>
                  <a:cubicBezTo>
                    <a:pt x="8011" y="9529"/>
                    <a:pt x="8012" y="9359"/>
                    <a:pt x="8027" y="9256"/>
                  </a:cubicBezTo>
                  <a:cubicBezTo>
                    <a:pt x="8027" y="9040"/>
                    <a:pt x="8111" y="8827"/>
                    <a:pt x="8111" y="8655"/>
                  </a:cubicBezTo>
                  <a:cubicBezTo>
                    <a:pt x="8130" y="8573"/>
                    <a:pt x="8139" y="8547"/>
                    <a:pt x="8144" y="8547"/>
                  </a:cubicBezTo>
                  <a:cubicBezTo>
                    <a:pt x="8149" y="8547"/>
                    <a:pt x="8149" y="8568"/>
                    <a:pt x="8149" y="8588"/>
                  </a:cubicBezTo>
                  <a:cubicBezTo>
                    <a:pt x="8149" y="8609"/>
                    <a:pt x="8147" y="8630"/>
                    <a:pt x="8149" y="8630"/>
                  </a:cubicBezTo>
                  <a:cubicBezTo>
                    <a:pt x="8149" y="8630"/>
                    <a:pt x="8149" y="8630"/>
                    <a:pt x="8149" y="8630"/>
                  </a:cubicBezTo>
                  <a:cubicBezTo>
                    <a:pt x="8214" y="8427"/>
                    <a:pt x="8149" y="8533"/>
                    <a:pt x="8159" y="8465"/>
                  </a:cubicBezTo>
                  <a:cubicBezTo>
                    <a:pt x="8211" y="8145"/>
                    <a:pt x="8282" y="8123"/>
                    <a:pt x="8353" y="7899"/>
                  </a:cubicBezTo>
                  <a:cubicBezTo>
                    <a:pt x="8366" y="7703"/>
                    <a:pt x="8534" y="7244"/>
                    <a:pt x="8637" y="6915"/>
                  </a:cubicBezTo>
                  <a:cubicBezTo>
                    <a:pt x="8637" y="6930"/>
                    <a:pt x="8640" y="6935"/>
                    <a:pt x="8644" y="6935"/>
                  </a:cubicBezTo>
                  <a:cubicBezTo>
                    <a:pt x="8653" y="6935"/>
                    <a:pt x="8668" y="6914"/>
                    <a:pt x="8679" y="6905"/>
                  </a:cubicBezTo>
                  <a:cubicBezTo>
                    <a:pt x="8689" y="6692"/>
                    <a:pt x="8689" y="6769"/>
                    <a:pt x="8731" y="6511"/>
                  </a:cubicBezTo>
                  <a:lnTo>
                    <a:pt x="8731" y="6511"/>
                  </a:lnTo>
                  <a:lnTo>
                    <a:pt x="8647" y="6714"/>
                  </a:lnTo>
                  <a:cubicBezTo>
                    <a:pt x="8692" y="6547"/>
                    <a:pt x="8698" y="6404"/>
                    <a:pt x="8767" y="6256"/>
                  </a:cubicBezTo>
                  <a:lnTo>
                    <a:pt x="8767" y="6256"/>
                  </a:lnTo>
                  <a:cubicBezTo>
                    <a:pt x="8750" y="6287"/>
                    <a:pt x="8740" y="6300"/>
                    <a:pt x="8735" y="6300"/>
                  </a:cubicBezTo>
                  <a:cubicBezTo>
                    <a:pt x="8708" y="6300"/>
                    <a:pt x="8805" y="5950"/>
                    <a:pt x="8818" y="5842"/>
                  </a:cubicBezTo>
                  <a:cubicBezTo>
                    <a:pt x="8883" y="5675"/>
                    <a:pt x="8873" y="5487"/>
                    <a:pt x="8925" y="5399"/>
                  </a:cubicBezTo>
                  <a:lnTo>
                    <a:pt x="8925" y="5399"/>
                  </a:lnTo>
                  <a:lnTo>
                    <a:pt x="8922" y="5423"/>
                  </a:lnTo>
                  <a:lnTo>
                    <a:pt x="8977" y="5167"/>
                  </a:lnTo>
                  <a:lnTo>
                    <a:pt x="9018" y="5206"/>
                  </a:lnTo>
                  <a:cubicBezTo>
                    <a:pt x="9073" y="5054"/>
                    <a:pt x="9059" y="4857"/>
                    <a:pt x="9044" y="4857"/>
                  </a:cubicBezTo>
                  <a:cubicBezTo>
                    <a:pt x="9042" y="4857"/>
                    <a:pt x="9040" y="4860"/>
                    <a:pt x="9038" y="4867"/>
                  </a:cubicBezTo>
                  <a:cubicBezTo>
                    <a:pt x="9051" y="4777"/>
                    <a:pt x="9058" y="4756"/>
                    <a:pt x="9064" y="4756"/>
                  </a:cubicBezTo>
                  <a:cubicBezTo>
                    <a:pt x="9066" y="4756"/>
                    <a:pt x="9068" y="4760"/>
                    <a:pt x="9070" y="4764"/>
                  </a:cubicBezTo>
                  <a:cubicBezTo>
                    <a:pt x="9072" y="4766"/>
                    <a:pt x="9076" y="4770"/>
                    <a:pt x="9080" y="4770"/>
                  </a:cubicBezTo>
                  <a:cubicBezTo>
                    <a:pt x="9082" y="4770"/>
                    <a:pt x="9084" y="4769"/>
                    <a:pt x="9086" y="4767"/>
                  </a:cubicBezTo>
                  <a:lnTo>
                    <a:pt x="9086" y="4767"/>
                  </a:lnTo>
                  <a:cubicBezTo>
                    <a:pt x="9089" y="4873"/>
                    <a:pt x="9108" y="5113"/>
                    <a:pt x="9054" y="5171"/>
                  </a:cubicBezTo>
                  <a:cubicBezTo>
                    <a:pt x="9060" y="5155"/>
                    <a:pt x="9067" y="5116"/>
                    <a:pt x="9063" y="5106"/>
                  </a:cubicBezTo>
                  <a:lnTo>
                    <a:pt x="9063" y="5106"/>
                  </a:lnTo>
                  <a:cubicBezTo>
                    <a:pt x="8947" y="5587"/>
                    <a:pt x="9089" y="5274"/>
                    <a:pt x="9054" y="5520"/>
                  </a:cubicBezTo>
                  <a:cubicBezTo>
                    <a:pt x="9083" y="5393"/>
                    <a:pt x="9125" y="5303"/>
                    <a:pt x="9138" y="5164"/>
                  </a:cubicBezTo>
                  <a:cubicBezTo>
                    <a:pt x="9157" y="5103"/>
                    <a:pt x="9160" y="4837"/>
                    <a:pt x="9157" y="4706"/>
                  </a:cubicBezTo>
                  <a:lnTo>
                    <a:pt x="9157" y="4706"/>
                  </a:lnTo>
                  <a:cubicBezTo>
                    <a:pt x="9157" y="4886"/>
                    <a:pt x="9132" y="4980"/>
                    <a:pt x="9093" y="5116"/>
                  </a:cubicBezTo>
                  <a:cubicBezTo>
                    <a:pt x="9118" y="5000"/>
                    <a:pt x="9086" y="4973"/>
                    <a:pt x="9115" y="4873"/>
                  </a:cubicBezTo>
                  <a:lnTo>
                    <a:pt x="9115" y="4873"/>
                  </a:lnTo>
                  <a:lnTo>
                    <a:pt x="9122" y="4909"/>
                  </a:lnTo>
                  <a:lnTo>
                    <a:pt x="9118" y="4776"/>
                  </a:lnTo>
                  <a:cubicBezTo>
                    <a:pt x="9141" y="4764"/>
                    <a:pt x="9157" y="4556"/>
                    <a:pt x="9170" y="4556"/>
                  </a:cubicBezTo>
                  <a:cubicBezTo>
                    <a:pt x="9173" y="4556"/>
                    <a:pt x="9177" y="4573"/>
                    <a:pt x="9180" y="4618"/>
                  </a:cubicBezTo>
                  <a:cubicBezTo>
                    <a:pt x="9193" y="4441"/>
                    <a:pt x="9160" y="4557"/>
                    <a:pt x="9166" y="4392"/>
                  </a:cubicBezTo>
                  <a:lnTo>
                    <a:pt x="9166" y="4392"/>
                  </a:lnTo>
                  <a:lnTo>
                    <a:pt x="9122" y="4712"/>
                  </a:lnTo>
                  <a:lnTo>
                    <a:pt x="9093" y="4702"/>
                  </a:lnTo>
                  <a:cubicBezTo>
                    <a:pt x="9086" y="4586"/>
                    <a:pt x="9112" y="4560"/>
                    <a:pt x="9122" y="4431"/>
                  </a:cubicBezTo>
                  <a:lnTo>
                    <a:pt x="9122" y="4431"/>
                  </a:lnTo>
                  <a:lnTo>
                    <a:pt x="9086" y="4441"/>
                  </a:lnTo>
                  <a:cubicBezTo>
                    <a:pt x="9105" y="4366"/>
                    <a:pt x="9125" y="4289"/>
                    <a:pt x="9132" y="4214"/>
                  </a:cubicBezTo>
                  <a:lnTo>
                    <a:pt x="9132" y="4214"/>
                  </a:lnTo>
                  <a:cubicBezTo>
                    <a:pt x="9130" y="4216"/>
                    <a:pt x="9129" y="4217"/>
                    <a:pt x="9127" y="4217"/>
                  </a:cubicBezTo>
                  <a:cubicBezTo>
                    <a:pt x="9110" y="4217"/>
                    <a:pt x="9118" y="4063"/>
                    <a:pt x="9115" y="4017"/>
                  </a:cubicBezTo>
                  <a:cubicBezTo>
                    <a:pt x="9128" y="3892"/>
                    <a:pt x="9180" y="3976"/>
                    <a:pt x="9154" y="3759"/>
                  </a:cubicBezTo>
                  <a:lnTo>
                    <a:pt x="9154" y="3759"/>
                  </a:lnTo>
                  <a:lnTo>
                    <a:pt x="9151" y="3776"/>
                  </a:lnTo>
                  <a:cubicBezTo>
                    <a:pt x="9135" y="3652"/>
                    <a:pt x="9141" y="3585"/>
                    <a:pt x="9132" y="3400"/>
                  </a:cubicBezTo>
                  <a:lnTo>
                    <a:pt x="9132" y="3400"/>
                  </a:lnTo>
                  <a:cubicBezTo>
                    <a:pt x="9141" y="3410"/>
                    <a:pt x="9151" y="3462"/>
                    <a:pt x="9154" y="3485"/>
                  </a:cubicBezTo>
                  <a:cubicBezTo>
                    <a:pt x="9147" y="3358"/>
                    <a:pt x="9125" y="3190"/>
                    <a:pt x="9099" y="3042"/>
                  </a:cubicBezTo>
                  <a:cubicBezTo>
                    <a:pt x="9060" y="2896"/>
                    <a:pt x="9028" y="2768"/>
                    <a:pt x="9038" y="2703"/>
                  </a:cubicBezTo>
                  <a:lnTo>
                    <a:pt x="9038" y="2703"/>
                  </a:lnTo>
                  <a:cubicBezTo>
                    <a:pt x="9066" y="2716"/>
                    <a:pt x="9079" y="2822"/>
                    <a:pt x="9107" y="2822"/>
                  </a:cubicBezTo>
                  <a:cubicBezTo>
                    <a:pt x="9107" y="2822"/>
                    <a:pt x="9108" y="2822"/>
                    <a:pt x="9108" y="2822"/>
                  </a:cubicBezTo>
                  <a:cubicBezTo>
                    <a:pt x="9141" y="3026"/>
                    <a:pt x="9163" y="3090"/>
                    <a:pt x="9186" y="3171"/>
                  </a:cubicBezTo>
                  <a:cubicBezTo>
                    <a:pt x="9202" y="3245"/>
                    <a:pt x="9244" y="3342"/>
                    <a:pt x="9238" y="3572"/>
                  </a:cubicBezTo>
                  <a:cubicBezTo>
                    <a:pt x="9170" y="3591"/>
                    <a:pt x="9273" y="3950"/>
                    <a:pt x="9205" y="4037"/>
                  </a:cubicBezTo>
                  <a:cubicBezTo>
                    <a:pt x="9215" y="3871"/>
                    <a:pt x="9181" y="3656"/>
                    <a:pt x="9172" y="3656"/>
                  </a:cubicBezTo>
                  <a:cubicBezTo>
                    <a:pt x="9171" y="3656"/>
                    <a:pt x="9171" y="3657"/>
                    <a:pt x="9170" y="3659"/>
                  </a:cubicBezTo>
                  <a:cubicBezTo>
                    <a:pt x="9173" y="3820"/>
                    <a:pt x="9173" y="4047"/>
                    <a:pt x="9163" y="4159"/>
                  </a:cubicBezTo>
                  <a:cubicBezTo>
                    <a:pt x="9173" y="4115"/>
                    <a:pt x="9187" y="4096"/>
                    <a:pt x="9200" y="4096"/>
                  </a:cubicBezTo>
                  <a:cubicBezTo>
                    <a:pt x="9217" y="4096"/>
                    <a:pt x="9235" y="4125"/>
                    <a:pt x="9248" y="4166"/>
                  </a:cubicBezTo>
                  <a:cubicBezTo>
                    <a:pt x="9229" y="3901"/>
                    <a:pt x="9299" y="3433"/>
                    <a:pt x="9232" y="3016"/>
                  </a:cubicBezTo>
                  <a:lnTo>
                    <a:pt x="9232" y="3016"/>
                  </a:lnTo>
                  <a:cubicBezTo>
                    <a:pt x="9222" y="3032"/>
                    <a:pt x="9212" y="3052"/>
                    <a:pt x="9199" y="3068"/>
                  </a:cubicBezTo>
                  <a:cubicBezTo>
                    <a:pt x="9161" y="2946"/>
                    <a:pt x="9157" y="2919"/>
                    <a:pt x="9165" y="2919"/>
                  </a:cubicBezTo>
                  <a:cubicBezTo>
                    <a:pt x="9168" y="2919"/>
                    <a:pt x="9174" y="2924"/>
                    <a:pt x="9180" y="2929"/>
                  </a:cubicBezTo>
                  <a:cubicBezTo>
                    <a:pt x="9185" y="2935"/>
                    <a:pt x="9191" y="2940"/>
                    <a:pt x="9195" y="2940"/>
                  </a:cubicBezTo>
                  <a:cubicBezTo>
                    <a:pt x="9204" y="2940"/>
                    <a:pt x="9207" y="2919"/>
                    <a:pt x="9190" y="2835"/>
                  </a:cubicBezTo>
                  <a:lnTo>
                    <a:pt x="9132" y="2725"/>
                  </a:lnTo>
                  <a:lnTo>
                    <a:pt x="9128" y="2710"/>
                  </a:lnTo>
                  <a:cubicBezTo>
                    <a:pt x="9105" y="2648"/>
                    <a:pt x="9070" y="2590"/>
                    <a:pt x="9035" y="2531"/>
                  </a:cubicBezTo>
                  <a:lnTo>
                    <a:pt x="9035" y="2531"/>
                  </a:lnTo>
                  <a:cubicBezTo>
                    <a:pt x="9086" y="2661"/>
                    <a:pt x="9096" y="2590"/>
                    <a:pt x="9115" y="2745"/>
                  </a:cubicBezTo>
                  <a:cubicBezTo>
                    <a:pt x="9122" y="2789"/>
                    <a:pt x="9121" y="2805"/>
                    <a:pt x="9115" y="2805"/>
                  </a:cubicBezTo>
                  <a:cubicBezTo>
                    <a:pt x="9105" y="2805"/>
                    <a:pt x="9075" y="2738"/>
                    <a:pt x="9054" y="2716"/>
                  </a:cubicBezTo>
                  <a:cubicBezTo>
                    <a:pt x="9051" y="2643"/>
                    <a:pt x="8964" y="2444"/>
                    <a:pt x="8975" y="2444"/>
                  </a:cubicBezTo>
                  <a:lnTo>
                    <a:pt x="8975" y="2444"/>
                  </a:lnTo>
                  <a:cubicBezTo>
                    <a:pt x="8978" y="2444"/>
                    <a:pt x="8989" y="2460"/>
                    <a:pt x="9011" y="2500"/>
                  </a:cubicBezTo>
                  <a:cubicBezTo>
                    <a:pt x="8953" y="2393"/>
                    <a:pt x="8908" y="2279"/>
                    <a:pt x="8834" y="2186"/>
                  </a:cubicBezTo>
                  <a:cubicBezTo>
                    <a:pt x="8835" y="2186"/>
                    <a:pt x="8835" y="2186"/>
                    <a:pt x="8836" y="2186"/>
                  </a:cubicBezTo>
                  <a:cubicBezTo>
                    <a:pt x="8852" y="2186"/>
                    <a:pt x="8896" y="2246"/>
                    <a:pt x="8915" y="2276"/>
                  </a:cubicBezTo>
                  <a:cubicBezTo>
                    <a:pt x="8876" y="2199"/>
                    <a:pt x="8828" y="2124"/>
                    <a:pt x="8786" y="2051"/>
                  </a:cubicBezTo>
                  <a:lnTo>
                    <a:pt x="8786" y="2051"/>
                  </a:lnTo>
                  <a:lnTo>
                    <a:pt x="8795" y="2054"/>
                  </a:lnTo>
                  <a:cubicBezTo>
                    <a:pt x="8686" y="1876"/>
                    <a:pt x="8505" y="1644"/>
                    <a:pt x="8379" y="1543"/>
                  </a:cubicBezTo>
                  <a:lnTo>
                    <a:pt x="8379" y="1543"/>
                  </a:lnTo>
                  <a:cubicBezTo>
                    <a:pt x="8435" y="1620"/>
                    <a:pt x="8451" y="1647"/>
                    <a:pt x="8444" y="1647"/>
                  </a:cubicBezTo>
                  <a:cubicBezTo>
                    <a:pt x="8435" y="1647"/>
                    <a:pt x="8392" y="1605"/>
                    <a:pt x="8349" y="1562"/>
                  </a:cubicBezTo>
                  <a:cubicBezTo>
                    <a:pt x="8305" y="1521"/>
                    <a:pt x="8260" y="1479"/>
                    <a:pt x="8249" y="1479"/>
                  </a:cubicBezTo>
                  <a:cubicBezTo>
                    <a:pt x="8247" y="1479"/>
                    <a:pt x="8246" y="1480"/>
                    <a:pt x="8246" y="1482"/>
                  </a:cubicBezTo>
                  <a:cubicBezTo>
                    <a:pt x="8201" y="1431"/>
                    <a:pt x="8187" y="1382"/>
                    <a:pt x="8222" y="1382"/>
                  </a:cubicBezTo>
                  <a:cubicBezTo>
                    <a:pt x="8248" y="1382"/>
                    <a:pt x="8302" y="1410"/>
                    <a:pt x="8391" y="1489"/>
                  </a:cubicBezTo>
                  <a:cubicBezTo>
                    <a:pt x="8427" y="1553"/>
                    <a:pt x="8563" y="1683"/>
                    <a:pt x="8643" y="1795"/>
                  </a:cubicBezTo>
                  <a:cubicBezTo>
                    <a:pt x="8550" y="1644"/>
                    <a:pt x="8511" y="1601"/>
                    <a:pt x="8411" y="1504"/>
                  </a:cubicBezTo>
                  <a:lnTo>
                    <a:pt x="8411" y="1504"/>
                  </a:lnTo>
                  <a:cubicBezTo>
                    <a:pt x="8421" y="1512"/>
                    <a:pt x="8427" y="1516"/>
                    <a:pt x="8430" y="1516"/>
                  </a:cubicBezTo>
                  <a:cubicBezTo>
                    <a:pt x="8448" y="1516"/>
                    <a:pt x="8306" y="1352"/>
                    <a:pt x="8318" y="1346"/>
                  </a:cubicBezTo>
                  <a:lnTo>
                    <a:pt x="8318" y="1346"/>
                  </a:lnTo>
                  <a:cubicBezTo>
                    <a:pt x="8337" y="1349"/>
                    <a:pt x="8405" y="1369"/>
                    <a:pt x="8515" y="1514"/>
                  </a:cubicBezTo>
                  <a:cubicBezTo>
                    <a:pt x="8584" y="1606"/>
                    <a:pt x="8594" y="1628"/>
                    <a:pt x="8585" y="1628"/>
                  </a:cubicBezTo>
                  <a:cubicBezTo>
                    <a:pt x="8580" y="1628"/>
                    <a:pt x="8571" y="1623"/>
                    <a:pt x="8563" y="1617"/>
                  </a:cubicBezTo>
                  <a:cubicBezTo>
                    <a:pt x="8555" y="1612"/>
                    <a:pt x="8548" y="1605"/>
                    <a:pt x="8547" y="1605"/>
                  </a:cubicBezTo>
                  <a:lnTo>
                    <a:pt x="8547" y="1605"/>
                  </a:lnTo>
                  <a:cubicBezTo>
                    <a:pt x="8546" y="1605"/>
                    <a:pt x="8549" y="1608"/>
                    <a:pt x="8556" y="1617"/>
                  </a:cubicBezTo>
                  <a:cubicBezTo>
                    <a:pt x="8570" y="1698"/>
                    <a:pt x="8789" y="1915"/>
                    <a:pt x="8850" y="2073"/>
                  </a:cubicBezTo>
                  <a:cubicBezTo>
                    <a:pt x="8851" y="2076"/>
                    <a:pt x="8850" y="2077"/>
                    <a:pt x="8850" y="2077"/>
                  </a:cubicBezTo>
                  <a:cubicBezTo>
                    <a:pt x="8845" y="2077"/>
                    <a:pt x="8822" y="2041"/>
                    <a:pt x="8808" y="2024"/>
                  </a:cubicBezTo>
                  <a:lnTo>
                    <a:pt x="8808" y="2024"/>
                  </a:lnTo>
                  <a:cubicBezTo>
                    <a:pt x="8889" y="2141"/>
                    <a:pt x="9005" y="2412"/>
                    <a:pt x="9031" y="2425"/>
                  </a:cubicBezTo>
                  <a:cubicBezTo>
                    <a:pt x="8983" y="2318"/>
                    <a:pt x="8934" y="2209"/>
                    <a:pt x="8870" y="2112"/>
                  </a:cubicBezTo>
                  <a:cubicBezTo>
                    <a:pt x="8863" y="2098"/>
                    <a:pt x="8862" y="2093"/>
                    <a:pt x="8864" y="2093"/>
                  </a:cubicBezTo>
                  <a:cubicBezTo>
                    <a:pt x="8867" y="2093"/>
                    <a:pt x="8876" y="2103"/>
                    <a:pt x="8886" y="2112"/>
                  </a:cubicBezTo>
                  <a:cubicBezTo>
                    <a:pt x="8895" y="2121"/>
                    <a:pt x="8905" y="2130"/>
                    <a:pt x="8909" y="2130"/>
                  </a:cubicBezTo>
                  <a:cubicBezTo>
                    <a:pt x="8914" y="2130"/>
                    <a:pt x="8914" y="2121"/>
                    <a:pt x="8902" y="2093"/>
                  </a:cubicBezTo>
                  <a:cubicBezTo>
                    <a:pt x="8856" y="2024"/>
                    <a:pt x="8811" y="1941"/>
                    <a:pt x="8760" y="1847"/>
                  </a:cubicBezTo>
                  <a:lnTo>
                    <a:pt x="8760" y="1847"/>
                  </a:lnTo>
                  <a:lnTo>
                    <a:pt x="8783" y="1857"/>
                  </a:lnTo>
                  <a:cubicBezTo>
                    <a:pt x="8728" y="1763"/>
                    <a:pt x="8650" y="1647"/>
                    <a:pt x="8563" y="1534"/>
                  </a:cubicBezTo>
                  <a:cubicBezTo>
                    <a:pt x="8473" y="1424"/>
                    <a:pt x="8366" y="1324"/>
                    <a:pt x="8275" y="1237"/>
                  </a:cubicBezTo>
                  <a:cubicBezTo>
                    <a:pt x="8273" y="1237"/>
                    <a:pt x="8271" y="1237"/>
                    <a:pt x="8268" y="1237"/>
                  </a:cubicBezTo>
                  <a:cubicBezTo>
                    <a:pt x="8190" y="1237"/>
                    <a:pt x="8072" y="1187"/>
                    <a:pt x="7956" y="1169"/>
                  </a:cubicBezTo>
                  <a:cubicBezTo>
                    <a:pt x="7688" y="943"/>
                    <a:pt x="7376" y="753"/>
                    <a:pt x="7044" y="594"/>
                  </a:cubicBezTo>
                  <a:lnTo>
                    <a:pt x="7044" y="594"/>
                  </a:lnTo>
                  <a:cubicBezTo>
                    <a:pt x="7043" y="608"/>
                    <a:pt x="7034" y="617"/>
                    <a:pt x="7012" y="620"/>
                  </a:cubicBezTo>
                  <a:cubicBezTo>
                    <a:pt x="6925" y="565"/>
                    <a:pt x="6744" y="504"/>
                    <a:pt x="6757" y="481"/>
                  </a:cubicBezTo>
                  <a:cubicBezTo>
                    <a:pt x="6669" y="476"/>
                    <a:pt x="6471" y="429"/>
                    <a:pt x="6403" y="429"/>
                  </a:cubicBezTo>
                  <a:cubicBezTo>
                    <a:pt x="6383" y="429"/>
                    <a:pt x="6374" y="434"/>
                    <a:pt x="6386" y="445"/>
                  </a:cubicBezTo>
                  <a:cubicBezTo>
                    <a:pt x="6376" y="445"/>
                    <a:pt x="6360" y="442"/>
                    <a:pt x="6347" y="438"/>
                  </a:cubicBezTo>
                  <a:cubicBezTo>
                    <a:pt x="6228" y="377"/>
                    <a:pt x="6043" y="297"/>
                    <a:pt x="5688" y="245"/>
                  </a:cubicBezTo>
                  <a:cubicBezTo>
                    <a:pt x="5674" y="242"/>
                    <a:pt x="5662" y="241"/>
                    <a:pt x="5652" y="241"/>
                  </a:cubicBezTo>
                  <a:cubicBezTo>
                    <a:pt x="5616" y="241"/>
                    <a:pt x="5610" y="258"/>
                    <a:pt x="5620" y="280"/>
                  </a:cubicBezTo>
                  <a:cubicBezTo>
                    <a:pt x="5546" y="264"/>
                    <a:pt x="5475" y="255"/>
                    <a:pt x="5407" y="248"/>
                  </a:cubicBezTo>
                  <a:cubicBezTo>
                    <a:pt x="5453" y="240"/>
                    <a:pt x="5485" y="227"/>
                    <a:pt x="5556" y="227"/>
                  </a:cubicBezTo>
                  <a:cubicBezTo>
                    <a:pt x="5571" y="227"/>
                    <a:pt x="5587" y="228"/>
                    <a:pt x="5605" y="229"/>
                  </a:cubicBezTo>
                  <a:cubicBezTo>
                    <a:pt x="5431" y="217"/>
                    <a:pt x="5259" y="190"/>
                    <a:pt x="5083" y="190"/>
                  </a:cubicBezTo>
                  <a:cubicBezTo>
                    <a:pt x="5072" y="190"/>
                    <a:pt x="5060" y="190"/>
                    <a:pt x="5049" y="190"/>
                  </a:cubicBezTo>
                  <a:lnTo>
                    <a:pt x="5094" y="177"/>
                  </a:lnTo>
                  <a:lnTo>
                    <a:pt x="4874" y="200"/>
                  </a:lnTo>
                  <a:cubicBezTo>
                    <a:pt x="4909" y="197"/>
                    <a:pt x="4949" y="196"/>
                    <a:pt x="4987" y="196"/>
                  </a:cubicBezTo>
                  <a:cubicBezTo>
                    <a:pt x="5085" y="196"/>
                    <a:pt x="5174" y="205"/>
                    <a:pt x="5139" y="225"/>
                  </a:cubicBezTo>
                  <a:cubicBezTo>
                    <a:pt x="4894" y="252"/>
                    <a:pt x="4752" y="216"/>
                    <a:pt x="4548" y="280"/>
                  </a:cubicBezTo>
                  <a:cubicBezTo>
                    <a:pt x="4545" y="225"/>
                    <a:pt x="4471" y="222"/>
                    <a:pt x="4539" y="183"/>
                  </a:cubicBezTo>
                  <a:cubicBezTo>
                    <a:pt x="4554" y="183"/>
                    <a:pt x="4561" y="183"/>
                    <a:pt x="4564" y="186"/>
                  </a:cubicBezTo>
                  <a:cubicBezTo>
                    <a:pt x="4642" y="148"/>
                    <a:pt x="4810" y="100"/>
                    <a:pt x="4942" y="97"/>
                  </a:cubicBezTo>
                  <a:cubicBezTo>
                    <a:pt x="4474" y="97"/>
                    <a:pt x="4593" y="109"/>
                    <a:pt x="4183" y="152"/>
                  </a:cubicBezTo>
                  <a:cubicBezTo>
                    <a:pt x="4141" y="116"/>
                    <a:pt x="4558" y="64"/>
                    <a:pt x="4461" y="58"/>
                  </a:cubicBezTo>
                  <a:cubicBezTo>
                    <a:pt x="4570" y="55"/>
                    <a:pt x="4679" y="43"/>
                    <a:pt x="4789" y="43"/>
                  </a:cubicBezTo>
                  <a:cubicBezTo>
                    <a:pt x="4810" y="43"/>
                    <a:pt x="4831" y="44"/>
                    <a:pt x="4852" y="45"/>
                  </a:cubicBezTo>
                  <a:cubicBezTo>
                    <a:pt x="4784" y="48"/>
                    <a:pt x="4777" y="55"/>
                    <a:pt x="4745" y="64"/>
                  </a:cubicBezTo>
                  <a:cubicBezTo>
                    <a:pt x="5013" y="38"/>
                    <a:pt x="5110" y="55"/>
                    <a:pt x="5314" y="35"/>
                  </a:cubicBezTo>
                  <a:lnTo>
                    <a:pt x="5314" y="35"/>
                  </a:lnTo>
                  <a:cubicBezTo>
                    <a:pt x="5443" y="58"/>
                    <a:pt x="5113" y="45"/>
                    <a:pt x="5256" y="61"/>
                  </a:cubicBezTo>
                  <a:cubicBezTo>
                    <a:pt x="5252" y="61"/>
                    <a:pt x="5248" y="61"/>
                    <a:pt x="5244" y="61"/>
                  </a:cubicBezTo>
                  <a:cubicBezTo>
                    <a:pt x="5128" y="61"/>
                    <a:pt x="5017" y="104"/>
                    <a:pt x="4961" y="125"/>
                  </a:cubicBezTo>
                  <a:cubicBezTo>
                    <a:pt x="4978" y="126"/>
                    <a:pt x="4994" y="126"/>
                    <a:pt x="5009" y="126"/>
                  </a:cubicBezTo>
                  <a:cubicBezTo>
                    <a:pt x="5131" y="126"/>
                    <a:pt x="5166" y="115"/>
                    <a:pt x="5201" y="106"/>
                  </a:cubicBezTo>
                  <a:cubicBezTo>
                    <a:pt x="5233" y="95"/>
                    <a:pt x="5264" y="83"/>
                    <a:pt x="5362" y="83"/>
                  </a:cubicBezTo>
                  <a:cubicBezTo>
                    <a:pt x="5373" y="83"/>
                    <a:pt x="5385" y="83"/>
                    <a:pt x="5398" y="83"/>
                  </a:cubicBezTo>
                  <a:lnTo>
                    <a:pt x="5588" y="125"/>
                  </a:lnTo>
                  <a:cubicBezTo>
                    <a:pt x="5595" y="125"/>
                    <a:pt x="5601" y="125"/>
                    <a:pt x="5606" y="125"/>
                  </a:cubicBezTo>
                  <a:cubicBezTo>
                    <a:pt x="5688" y="125"/>
                    <a:pt x="5552" y="102"/>
                    <a:pt x="5546" y="97"/>
                  </a:cubicBezTo>
                  <a:cubicBezTo>
                    <a:pt x="5688" y="97"/>
                    <a:pt x="5740" y="135"/>
                    <a:pt x="5846" y="148"/>
                  </a:cubicBezTo>
                  <a:cubicBezTo>
                    <a:pt x="5818" y="135"/>
                    <a:pt x="5746" y="116"/>
                    <a:pt x="5766" y="109"/>
                  </a:cubicBezTo>
                  <a:lnTo>
                    <a:pt x="5766" y="109"/>
                  </a:lnTo>
                  <a:cubicBezTo>
                    <a:pt x="5934" y="153"/>
                    <a:pt x="6105" y="170"/>
                    <a:pt x="6254" y="249"/>
                  </a:cubicBezTo>
                  <a:lnTo>
                    <a:pt x="6254" y="249"/>
                  </a:lnTo>
                  <a:cubicBezTo>
                    <a:pt x="6233" y="234"/>
                    <a:pt x="6264" y="229"/>
                    <a:pt x="6310" y="229"/>
                  </a:cubicBezTo>
                  <a:cubicBezTo>
                    <a:pt x="6360" y="229"/>
                    <a:pt x="6429" y="235"/>
                    <a:pt x="6467" y="242"/>
                  </a:cubicBezTo>
                  <a:lnTo>
                    <a:pt x="6140" y="119"/>
                  </a:lnTo>
                  <a:cubicBezTo>
                    <a:pt x="5784" y="63"/>
                    <a:pt x="5536" y="14"/>
                    <a:pt x="5198" y="14"/>
                  </a:cubicBezTo>
                  <a:cubicBezTo>
                    <a:pt x="5122" y="14"/>
                    <a:pt x="5042" y="17"/>
                    <a:pt x="4955" y="22"/>
                  </a:cubicBezTo>
                  <a:lnTo>
                    <a:pt x="4984" y="3"/>
                  </a:lnTo>
                  <a:cubicBezTo>
                    <a:pt x="4929" y="1"/>
                    <a:pt x="4878" y="0"/>
                    <a:pt x="48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6"/>
            <p:cNvSpPr/>
            <p:nvPr/>
          </p:nvSpPr>
          <p:spPr>
            <a:xfrm>
              <a:off x="3307500" y="1885775"/>
              <a:ext cx="3100" cy="3575"/>
            </a:xfrm>
            <a:custGeom>
              <a:rect b="b" l="l" r="r" t="t"/>
              <a:pathLst>
                <a:path extrusionOk="0" h="143" w="124">
                  <a:moveTo>
                    <a:pt x="3" y="1"/>
                  </a:moveTo>
                  <a:cubicBezTo>
                    <a:pt x="0" y="1"/>
                    <a:pt x="0" y="6"/>
                    <a:pt x="4" y="19"/>
                  </a:cubicBezTo>
                  <a:cubicBezTo>
                    <a:pt x="38" y="53"/>
                    <a:pt x="103" y="142"/>
                    <a:pt x="120" y="142"/>
                  </a:cubicBezTo>
                  <a:cubicBezTo>
                    <a:pt x="122" y="142"/>
                    <a:pt x="124" y="140"/>
                    <a:pt x="124" y="135"/>
                  </a:cubicBezTo>
                  <a:lnTo>
                    <a:pt x="124" y="135"/>
                  </a:lnTo>
                  <a:cubicBezTo>
                    <a:pt x="123" y="136"/>
                    <a:pt x="122" y="136"/>
                    <a:pt x="122" y="136"/>
                  </a:cubicBezTo>
                  <a:cubicBezTo>
                    <a:pt x="102" y="136"/>
                    <a:pt x="16" y="1"/>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6"/>
            <p:cNvSpPr/>
            <p:nvPr/>
          </p:nvSpPr>
          <p:spPr>
            <a:xfrm>
              <a:off x="3308150" y="1887625"/>
              <a:ext cx="2625" cy="3400"/>
            </a:xfrm>
            <a:custGeom>
              <a:rect b="b" l="l" r="r" t="t"/>
              <a:pathLst>
                <a:path extrusionOk="0" h="136" w="105">
                  <a:moveTo>
                    <a:pt x="1" y="0"/>
                  </a:moveTo>
                  <a:lnTo>
                    <a:pt x="53" y="94"/>
                  </a:lnTo>
                  <a:cubicBezTo>
                    <a:pt x="64" y="97"/>
                    <a:pt x="68" y="90"/>
                    <a:pt x="91" y="118"/>
                  </a:cubicBezTo>
                  <a:lnTo>
                    <a:pt x="91" y="118"/>
                  </a:lnTo>
                  <a:lnTo>
                    <a:pt x="1" y="0"/>
                  </a:lnTo>
                  <a:close/>
                  <a:moveTo>
                    <a:pt x="91" y="118"/>
                  </a:moveTo>
                  <a:lnTo>
                    <a:pt x="105" y="136"/>
                  </a:lnTo>
                  <a:cubicBezTo>
                    <a:pt x="100" y="129"/>
                    <a:pt x="95" y="123"/>
                    <a:pt x="91" y="11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6"/>
            <p:cNvSpPr/>
            <p:nvPr/>
          </p:nvSpPr>
          <p:spPr>
            <a:xfrm>
              <a:off x="3307675" y="1896000"/>
              <a:ext cx="10050" cy="10275"/>
            </a:xfrm>
            <a:custGeom>
              <a:rect b="b" l="l" r="r" t="t"/>
              <a:pathLst>
                <a:path extrusionOk="0" h="411" w="402">
                  <a:moveTo>
                    <a:pt x="44" y="0"/>
                  </a:moveTo>
                  <a:cubicBezTo>
                    <a:pt x="44" y="0"/>
                    <a:pt x="43" y="0"/>
                    <a:pt x="42" y="1"/>
                  </a:cubicBezTo>
                  <a:cubicBezTo>
                    <a:pt x="111" y="62"/>
                    <a:pt x="146" y="108"/>
                    <a:pt x="243" y="208"/>
                  </a:cubicBezTo>
                  <a:cubicBezTo>
                    <a:pt x="241" y="219"/>
                    <a:pt x="237" y="224"/>
                    <a:pt x="230" y="224"/>
                  </a:cubicBezTo>
                  <a:cubicBezTo>
                    <a:pt x="188" y="224"/>
                    <a:pt x="64" y="43"/>
                    <a:pt x="1" y="23"/>
                  </a:cubicBezTo>
                  <a:lnTo>
                    <a:pt x="1" y="23"/>
                  </a:lnTo>
                  <a:cubicBezTo>
                    <a:pt x="143" y="246"/>
                    <a:pt x="259" y="250"/>
                    <a:pt x="401" y="411"/>
                  </a:cubicBezTo>
                  <a:cubicBezTo>
                    <a:pt x="344" y="319"/>
                    <a:pt x="82" y="0"/>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6"/>
            <p:cNvSpPr/>
            <p:nvPr/>
          </p:nvSpPr>
          <p:spPr>
            <a:xfrm>
              <a:off x="3305325" y="1894475"/>
              <a:ext cx="2625" cy="3075"/>
            </a:xfrm>
            <a:custGeom>
              <a:rect b="b" l="l" r="r" t="t"/>
              <a:pathLst>
                <a:path extrusionOk="0" h="123" w="105">
                  <a:moveTo>
                    <a:pt x="1" y="1"/>
                  </a:moveTo>
                  <a:lnTo>
                    <a:pt x="8" y="14"/>
                  </a:lnTo>
                  <a:lnTo>
                    <a:pt x="105" y="123"/>
                  </a:lnTo>
                  <a:lnTo>
                    <a:pt x="98" y="11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6"/>
            <p:cNvSpPr/>
            <p:nvPr/>
          </p:nvSpPr>
          <p:spPr>
            <a:xfrm>
              <a:off x="3296950" y="1817850"/>
              <a:ext cx="575" cy="3500"/>
            </a:xfrm>
            <a:custGeom>
              <a:rect b="b" l="l" r="r" t="t"/>
              <a:pathLst>
                <a:path extrusionOk="0" h="140" w="23">
                  <a:moveTo>
                    <a:pt x="19" y="0"/>
                  </a:moveTo>
                  <a:cubicBezTo>
                    <a:pt x="13" y="36"/>
                    <a:pt x="0" y="84"/>
                    <a:pt x="3" y="139"/>
                  </a:cubicBezTo>
                  <a:cubicBezTo>
                    <a:pt x="23" y="129"/>
                    <a:pt x="19" y="45"/>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6"/>
            <p:cNvSpPr/>
            <p:nvPr/>
          </p:nvSpPr>
          <p:spPr>
            <a:xfrm>
              <a:off x="3232975" y="1909900"/>
              <a:ext cx="26050" cy="9725"/>
            </a:xfrm>
            <a:custGeom>
              <a:rect b="b" l="l" r="r" t="t"/>
              <a:pathLst>
                <a:path extrusionOk="0" h="389" w="1042">
                  <a:moveTo>
                    <a:pt x="1" y="1"/>
                  </a:moveTo>
                  <a:cubicBezTo>
                    <a:pt x="344" y="142"/>
                    <a:pt x="689" y="275"/>
                    <a:pt x="1041" y="388"/>
                  </a:cubicBezTo>
                  <a:cubicBezTo>
                    <a:pt x="737" y="288"/>
                    <a:pt x="463" y="18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6"/>
            <p:cNvSpPr/>
            <p:nvPr/>
          </p:nvSpPr>
          <p:spPr>
            <a:xfrm>
              <a:off x="3314300" y="1731850"/>
              <a:ext cx="4550" cy="21025"/>
            </a:xfrm>
            <a:custGeom>
              <a:rect b="b" l="l" r="r" t="t"/>
              <a:pathLst>
                <a:path extrusionOk="0" h="841" w="182">
                  <a:moveTo>
                    <a:pt x="181" y="0"/>
                  </a:moveTo>
                  <a:lnTo>
                    <a:pt x="120" y="117"/>
                  </a:lnTo>
                  <a:cubicBezTo>
                    <a:pt x="81" y="410"/>
                    <a:pt x="65" y="543"/>
                    <a:pt x="1" y="841"/>
                  </a:cubicBezTo>
                  <a:cubicBezTo>
                    <a:pt x="136" y="462"/>
                    <a:pt x="84" y="32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6"/>
            <p:cNvSpPr/>
            <p:nvPr/>
          </p:nvSpPr>
          <p:spPr>
            <a:xfrm>
              <a:off x="3318900" y="1733125"/>
              <a:ext cx="1575" cy="7050"/>
            </a:xfrm>
            <a:custGeom>
              <a:rect b="b" l="l" r="r" t="t"/>
              <a:pathLst>
                <a:path extrusionOk="0" h="282" w="63">
                  <a:moveTo>
                    <a:pt x="38" y="1"/>
                  </a:moveTo>
                  <a:cubicBezTo>
                    <a:pt x="37" y="1"/>
                    <a:pt x="35" y="2"/>
                    <a:pt x="33" y="4"/>
                  </a:cubicBezTo>
                  <a:cubicBezTo>
                    <a:pt x="0" y="201"/>
                    <a:pt x="49" y="104"/>
                    <a:pt x="7" y="282"/>
                  </a:cubicBezTo>
                  <a:cubicBezTo>
                    <a:pt x="27" y="256"/>
                    <a:pt x="46" y="231"/>
                    <a:pt x="62" y="201"/>
                  </a:cubicBezTo>
                  <a:lnTo>
                    <a:pt x="62" y="201"/>
                  </a:lnTo>
                  <a:cubicBezTo>
                    <a:pt x="59" y="204"/>
                    <a:pt x="56" y="206"/>
                    <a:pt x="54" y="206"/>
                  </a:cubicBezTo>
                  <a:cubicBezTo>
                    <a:pt x="25" y="206"/>
                    <a:pt x="58" y="1"/>
                    <a:pt x="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6"/>
            <p:cNvSpPr/>
            <p:nvPr/>
          </p:nvSpPr>
          <p:spPr>
            <a:xfrm>
              <a:off x="3297275" y="1763900"/>
              <a:ext cx="425" cy="2300"/>
            </a:xfrm>
            <a:custGeom>
              <a:rect b="b" l="l" r="r" t="t"/>
              <a:pathLst>
                <a:path extrusionOk="0" h="92" w="17">
                  <a:moveTo>
                    <a:pt x="17" y="0"/>
                  </a:moveTo>
                  <a:lnTo>
                    <a:pt x="0" y="69"/>
                  </a:lnTo>
                  <a:lnTo>
                    <a:pt x="6" y="91"/>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6"/>
            <p:cNvSpPr/>
            <p:nvPr/>
          </p:nvSpPr>
          <p:spPr>
            <a:xfrm>
              <a:off x="3324700" y="1701175"/>
              <a:ext cx="775" cy="3750"/>
            </a:xfrm>
            <a:custGeom>
              <a:rect b="b" l="l" r="r" t="t"/>
              <a:pathLst>
                <a:path extrusionOk="0" h="150" w="31">
                  <a:moveTo>
                    <a:pt x="30" y="0"/>
                  </a:moveTo>
                  <a:cubicBezTo>
                    <a:pt x="24" y="39"/>
                    <a:pt x="14" y="78"/>
                    <a:pt x="1" y="116"/>
                  </a:cubicBezTo>
                  <a:lnTo>
                    <a:pt x="8" y="149"/>
                  </a:lnTo>
                  <a:cubicBezTo>
                    <a:pt x="14" y="100"/>
                    <a:pt x="27" y="48"/>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6"/>
            <p:cNvSpPr/>
            <p:nvPr/>
          </p:nvSpPr>
          <p:spPr>
            <a:xfrm>
              <a:off x="3324875" y="1704900"/>
              <a:ext cx="100" cy="875"/>
            </a:xfrm>
            <a:custGeom>
              <a:rect b="b" l="l" r="r" t="t"/>
              <a:pathLst>
                <a:path extrusionOk="0" h="35" w="4">
                  <a:moveTo>
                    <a:pt x="4" y="35"/>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6"/>
            <p:cNvSpPr/>
            <p:nvPr/>
          </p:nvSpPr>
          <p:spPr>
            <a:xfrm>
              <a:off x="3295250" y="1762850"/>
              <a:ext cx="1225" cy="4800"/>
            </a:xfrm>
            <a:custGeom>
              <a:rect b="b" l="l" r="r" t="t"/>
              <a:pathLst>
                <a:path extrusionOk="0" h="192" w="49">
                  <a:moveTo>
                    <a:pt x="49" y="1"/>
                  </a:moveTo>
                  <a:lnTo>
                    <a:pt x="4" y="124"/>
                  </a:lnTo>
                  <a:lnTo>
                    <a:pt x="1" y="191"/>
                  </a:ln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6"/>
            <p:cNvSpPr/>
            <p:nvPr/>
          </p:nvSpPr>
          <p:spPr>
            <a:xfrm>
              <a:off x="3308225" y="1736350"/>
              <a:ext cx="1100" cy="3275"/>
            </a:xfrm>
            <a:custGeom>
              <a:rect b="b" l="l" r="r" t="t"/>
              <a:pathLst>
                <a:path extrusionOk="0" h="131" w="44">
                  <a:moveTo>
                    <a:pt x="33" y="1"/>
                  </a:moveTo>
                  <a:cubicBezTo>
                    <a:pt x="30" y="1"/>
                    <a:pt x="27" y="5"/>
                    <a:pt x="20" y="14"/>
                  </a:cubicBezTo>
                  <a:lnTo>
                    <a:pt x="1" y="130"/>
                  </a:lnTo>
                  <a:cubicBezTo>
                    <a:pt x="7" y="111"/>
                    <a:pt x="44"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6"/>
            <p:cNvSpPr/>
            <p:nvPr/>
          </p:nvSpPr>
          <p:spPr>
            <a:xfrm>
              <a:off x="3324625" y="1676950"/>
              <a:ext cx="775" cy="4300"/>
            </a:xfrm>
            <a:custGeom>
              <a:rect b="b" l="l" r="r" t="t"/>
              <a:pathLst>
                <a:path extrusionOk="0" h="172" w="31">
                  <a:moveTo>
                    <a:pt x="1" y="0"/>
                  </a:moveTo>
                  <a:lnTo>
                    <a:pt x="1" y="17"/>
                  </a:lnTo>
                  <a:lnTo>
                    <a:pt x="30" y="172"/>
                  </a:lnTo>
                  <a:lnTo>
                    <a:pt x="30" y="155"/>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6"/>
            <p:cNvSpPr/>
            <p:nvPr/>
          </p:nvSpPr>
          <p:spPr>
            <a:xfrm>
              <a:off x="3309450" y="1711250"/>
              <a:ext cx="750" cy="3575"/>
            </a:xfrm>
            <a:custGeom>
              <a:rect b="b" l="l" r="r" t="t"/>
              <a:pathLst>
                <a:path extrusionOk="0" h="143" w="30">
                  <a:moveTo>
                    <a:pt x="30" y="117"/>
                  </a:moveTo>
                  <a:cubicBezTo>
                    <a:pt x="27" y="120"/>
                    <a:pt x="25" y="125"/>
                    <a:pt x="22" y="129"/>
                  </a:cubicBezTo>
                  <a:lnTo>
                    <a:pt x="22" y="129"/>
                  </a:lnTo>
                  <a:cubicBezTo>
                    <a:pt x="24" y="128"/>
                    <a:pt x="26" y="124"/>
                    <a:pt x="30" y="117"/>
                  </a:cubicBezTo>
                  <a:close/>
                  <a:moveTo>
                    <a:pt x="21" y="1"/>
                  </a:moveTo>
                  <a:cubicBezTo>
                    <a:pt x="19" y="1"/>
                    <a:pt x="15" y="13"/>
                    <a:pt x="7" y="46"/>
                  </a:cubicBezTo>
                  <a:cubicBezTo>
                    <a:pt x="1" y="122"/>
                    <a:pt x="4" y="143"/>
                    <a:pt x="10" y="143"/>
                  </a:cubicBezTo>
                  <a:cubicBezTo>
                    <a:pt x="13" y="143"/>
                    <a:pt x="18" y="136"/>
                    <a:pt x="22" y="129"/>
                  </a:cubicBezTo>
                  <a:lnTo>
                    <a:pt x="22" y="129"/>
                  </a:lnTo>
                  <a:cubicBezTo>
                    <a:pt x="22" y="129"/>
                    <a:pt x="21" y="129"/>
                    <a:pt x="21" y="129"/>
                  </a:cubicBezTo>
                  <a:cubicBezTo>
                    <a:pt x="9" y="129"/>
                    <a:pt x="2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6"/>
            <p:cNvSpPr/>
            <p:nvPr/>
          </p:nvSpPr>
          <p:spPr>
            <a:xfrm>
              <a:off x="3314775" y="1670725"/>
              <a:ext cx="450" cy="1400"/>
            </a:xfrm>
            <a:custGeom>
              <a:rect b="b" l="l" r="r" t="t"/>
              <a:pathLst>
                <a:path extrusionOk="0" h="56" w="18">
                  <a:moveTo>
                    <a:pt x="1" y="0"/>
                  </a:moveTo>
                  <a:cubicBezTo>
                    <a:pt x="7" y="20"/>
                    <a:pt x="14" y="39"/>
                    <a:pt x="17" y="55"/>
                  </a:cubicBezTo>
                  <a:cubicBezTo>
                    <a:pt x="14" y="36"/>
                    <a:pt x="7" y="1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6"/>
            <p:cNvSpPr/>
            <p:nvPr/>
          </p:nvSpPr>
          <p:spPr>
            <a:xfrm>
              <a:off x="3315200" y="1672100"/>
              <a:ext cx="500" cy="4125"/>
            </a:xfrm>
            <a:custGeom>
              <a:rect b="b" l="l" r="r" t="t"/>
              <a:pathLst>
                <a:path extrusionOk="0" h="165" w="20">
                  <a:moveTo>
                    <a:pt x="0" y="0"/>
                  </a:moveTo>
                  <a:cubicBezTo>
                    <a:pt x="10" y="62"/>
                    <a:pt x="3" y="123"/>
                    <a:pt x="17" y="165"/>
                  </a:cubicBezTo>
                  <a:cubicBezTo>
                    <a:pt x="20" y="87"/>
                    <a:pt x="13" y="5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6"/>
            <p:cNvSpPr/>
            <p:nvPr/>
          </p:nvSpPr>
          <p:spPr>
            <a:xfrm>
              <a:off x="3309800" y="1655250"/>
              <a:ext cx="2175" cy="4025"/>
            </a:xfrm>
            <a:custGeom>
              <a:rect b="b" l="l" r="r" t="t"/>
              <a:pathLst>
                <a:path extrusionOk="0" h="161" w="87">
                  <a:moveTo>
                    <a:pt x="6" y="0"/>
                  </a:moveTo>
                  <a:cubicBezTo>
                    <a:pt x="5" y="0"/>
                    <a:pt x="4" y="2"/>
                    <a:pt x="3" y="5"/>
                  </a:cubicBezTo>
                  <a:lnTo>
                    <a:pt x="22" y="61"/>
                  </a:lnTo>
                  <a:cubicBezTo>
                    <a:pt x="10" y="42"/>
                    <a:pt x="3" y="34"/>
                    <a:pt x="2" y="34"/>
                  </a:cubicBezTo>
                  <a:lnTo>
                    <a:pt x="2" y="34"/>
                  </a:lnTo>
                  <a:cubicBezTo>
                    <a:pt x="1" y="34"/>
                    <a:pt x="11" y="53"/>
                    <a:pt x="29" y="80"/>
                  </a:cubicBezTo>
                  <a:cubicBezTo>
                    <a:pt x="51" y="135"/>
                    <a:pt x="58" y="129"/>
                    <a:pt x="64" y="132"/>
                  </a:cubicBezTo>
                  <a:lnTo>
                    <a:pt x="87" y="161"/>
                  </a:lnTo>
                  <a:cubicBezTo>
                    <a:pt x="78" y="148"/>
                    <a:pt x="71" y="132"/>
                    <a:pt x="61" y="119"/>
                  </a:cubicBezTo>
                  <a:cubicBezTo>
                    <a:pt x="34" y="48"/>
                    <a:pt x="14"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6"/>
            <p:cNvSpPr/>
            <p:nvPr/>
          </p:nvSpPr>
          <p:spPr>
            <a:xfrm>
              <a:off x="3265925" y="1602900"/>
              <a:ext cx="13450" cy="6000"/>
            </a:xfrm>
            <a:custGeom>
              <a:rect b="b" l="l" r="r" t="t"/>
              <a:pathLst>
                <a:path extrusionOk="0" h="240" w="538">
                  <a:moveTo>
                    <a:pt x="1" y="0"/>
                  </a:moveTo>
                  <a:cubicBezTo>
                    <a:pt x="208" y="94"/>
                    <a:pt x="259" y="127"/>
                    <a:pt x="240" y="139"/>
                  </a:cubicBezTo>
                  <a:cubicBezTo>
                    <a:pt x="433" y="230"/>
                    <a:pt x="418" y="185"/>
                    <a:pt x="537" y="239"/>
                  </a:cubicBezTo>
                  <a:cubicBezTo>
                    <a:pt x="321" y="123"/>
                    <a:pt x="272" y="10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6"/>
            <p:cNvSpPr/>
            <p:nvPr/>
          </p:nvSpPr>
          <p:spPr>
            <a:xfrm>
              <a:off x="3279350" y="1608875"/>
              <a:ext cx="1950" cy="975"/>
            </a:xfrm>
            <a:custGeom>
              <a:rect b="b" l="l" r="r" t="t"/>
              <a:pathLst>
                <a:path extrusionOk="0" h="39" w="78">
                  <a:moveTo>
                    <a:pt x="0" y="0"/>
                  </a:moveTo>
                  <a:cubicBezTo>
                    <a:pt x="26" y="13"/>
                    <a:pt x="48" y="26"/>
                    <a:pt x="78" y="39"/>
                  </a:cubicBezTo>
                  <a:cubicBezTo>
                    <a:pt x="48" y="23"/>
                    <a:pt x="26" y="1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6"/>
            <p:cNvSpPr/>
            <p:nvPr/>
          </p:nvSpPr>
          <p:spPr>
            <a:xfrm>
              <a:off x="3308575" y="1673075"/>
              <a:ext cx="1150" cy="2850"/>
            </a:xfrm>
            <a:custGeom>
              <a:rect b="b" l="l" r="r" t="t"/>
              <a:pathLst>
                <a:path extrusionOk="0" h="114" w="46">
                  <a:moveTo>
                    <a:pt x="0" y="0"/>
                  </a:moveTo>
                  <a:cubicBezTo>
                    <a:pt x="6" y="13"/>
                    <a:pt x="6" y="29"/>
                    <a:pt x="10" y="42"/>
                  </a:cubicBezTo>
                  <a:lnTo>
                    <a:pt x="45" y="113"/>
                  </a:lnTo>
                  <a:cubicBezTo>
                    <a:pt x="30" y="75"/>
                    <a:pt x="20" y="3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6"/>
            <p:cNvSpPr/>
            <p:nvPr/>
          </p:nvSpPr>
          <p:spPr>
            <a:xfrm>
              <a:off x="3257800" y="1599900"/>
              <a:ext cx="3900" cy="1400"/>
            </a:xfrm>
            <a:custGeom>
              <a:rect b="b" l="l" r="r" t="t"/>
              <a:pathLst>
                <a:path extrusionOk="0" h="56" w="156">
                  <a:moveTo>
                    <a:pt x="2" y="1"/>
                  </a:moveTo>
                  <a:cubicBezTo>
                    <a:pt x="0" y="1"/>
                    <a:pt x="1" y="2"/>
                    <a:pt x="6" y="4"/>
                  </a:cubicBezTo>
                  <a:cubicBezTo>
                    <a:pt x="48" y="17"/>
                    <a:pt x="113" y="40"/>
                    <a:pt x="142" y="56"/>
                  </a:cubicBezTo>
                  <a:cubicBezTo>
                    <a:pt x="156" y="42"/>
                    <a:pt x="14"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6"/>
            <p:cNvSpPr/>
            <p:nvPr/>
          </p:nvSpPr>
          <p:spPr>
            <a:xfrm>
              <a:off x="3273750" y="1617275"/>
              <a:ext cx="4475" cy="2750"/>
            </a:xfrm>
            <a:custGeom>
              <a:rect b="b" l="l" r="r" t="t"/>
              <a:pathLst>
                <a:path extrusionOk="0" h="110" w="179">
                  <a:moveTo>
                    <a:pt x="1" y="0"/>
                  </a:moveTo>
                  <a:cubicBezTo>
                    <a:pt x="10" y="21"/>
                    <a:pt x="116" y="72"/>
                    <a:pt x="167" y="103"/>
                  </a:cubicBezTo>
                  <a:lnTo>
                    <a:pt x="167" y="103"/>
                  </a:lnTo>
                  <a:cubicBezTo>
                    <a:pt x="106" y="64"/>
                    <a:pt x="68" y="6"/>
                    <a:pt x="1" y="0"/>
                  </a:cubicBezTo>
                  <a:close/>
                  <a:moveTo>
                    <a:pt x="167" y="103"/>
                  </a:moveTo>
                  <a:cubicBezTo>
                    <a:pt x="171" y="105"/>
                    <a:pt x="175" y="108"/>
                    <a:pt x="178" y="110"/>
                  </a:cubicBezTo>
                  <a:cubicBezTo>
                    <a:pt x="175" y="108"/>
                    <a:pt x="171" y="105"/>
                    <a:pt x="167" y="1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6"/>
            <p:cNvSpPr/>
            <p:nvPr/>
          </p:nvSpPr>
          <p:spPr>
            <a:xfrm>
              <a:off x="3241700" y="1598600"/>
              <a:ext cx="5525" cy="1175"/>
            </a:xfrm>
            <a:custGeom>
              <a:rect b="b" l="l" r="r" t="t"/>
              <a:pathLst>
                <a:path extrusionOk="0" h="47" w="221">
                  <a:moveTo>
                    <a:pt x="1" y="1"/>
                  </a:moveTo>
                  <a:cubicBezTo>
                    <a:pt x="43" y="8"/>
                    <a:pt x="104" y="34"/>
                    <a:pt x="72" y="47"/>
                  </a:cubicBezTo>
                  <a:cubicBezTo>
                    <a:pt x="133" y="43"/>
                    <a:pt x="220" y="2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6"/>
            <p:cNvSpPr/>
            <p:nvPr/>
          </p:nvSpPr>
          <p:spPr>
            <a:xfrm>
              <a:off x="3265125" y="1613325"/>
              <a:ext cx="4000" cy="1550"/>
            </a:xfrm>
            <a:custGeom>
              <a:rect b="b" l="l" r="r" t="t"/>
              <a:pathLst>
                <a:path extrusionOk="0" h="62" w="160">
                  <a:moveTo>
                    <a:pt x="0" y="0"/>
                  </a:moveTo>
                  <a:lnTo>
                    <a:pt x="23" y="16"/>
                  </a:lnTo>
                  <a:lnTo>
                    <a:pt x="159" y="62"/>
                  </a:lnTo>
                  <a:lnTo>
                    <a:pt x="159" y="62"/>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6"/>
            <p:cNvSpPr/>
            <p:nvPr/>
          </p:nvSpPr>
          <p:spPr>
            <a:xfrm>
              <a:off x="3269000" y="1622050"/>
              <a:ext cx="5275" cy="3750"/>
            </a:xfrm>
            <a:custGeom>
              <a:rect b="b" l="l" r="r" t="t"/>
              <a:pathLst>
                <a:path extrusionOk="0" h="150" w="211">
                  <a:moveTo>
                    <a:pt x="0" y="0"/>
                  </a:moveTo>
                  <a:cubicBezTo>
                    <a:pt x="127" y="78"/>
                    <a:pt x="172" y="139"/>
                    <a:pt x="152" y="142"/>
                  </a:cubicBezTo>
                  <a:cubicBezTo>
                    <a:pt x="167" y="147"/>
                    <a:pt x="177" y="149"/>
                    <a:pt x="183" y="149"/>
                  </a:cubicBezTo>
                  <a:cubicBezTo>
                    <a:pt x="204" y="149"/>
                    <a:pt x="180" y="125"/>
                    <a:pt x="155" y="100"/>
                  </a:cubicBezTo>
                  <a:cubicBezTo>
                    <a:pt x="133" y="76"/>
                    <a:pt x="110" y="51"/>
                    <a:pt x="128" y="51"/>
                  </a:cubicBezTo>
                  <a:cubicBezTo>
                    <a:pt x="138" y="51"/>
                    <a:pt x="163" y="59"/>
                    <a:pt x="210" y="81"/>
                  </a:cubicBezTo>
                  <a:cubicBezTo>
                    <a:pt x="121" y="22"/>
                    <a:pt x="89" y="5"/>
                    <a:pt x="80" y="5"/>
                  </a:cubicBezTo>
                  <a:cubicBezTo>
                    <a:pt x="74" y="5"/>
                    <a:pt x="79" y="13"/>
                    <a:pt x="85" y="23"/>
                  </a:cubicBezTo>
                  <a:cubicBezTo>
                    <a:pt x="89" y="31"/>
                    <a:pt x="93" y="39"/>
                    <a:pt x="84" y="39"/>
                  </a:cubicBezTo>
                  <a:cubicBezTo>
                    <a:pt x="75" y="39"/>
                    <a:pt x="52" y="3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6"/>
            <p:cNvSpPr/>
            <p:nvPr/>
          </p:nvSpPr>
          <p:spPr>
            <a:xfrm>
              <a:off x="3267475" y="1621300"/>
              <a:ext cx="1550" cy="775"/>
            </a:xfrm>
            <a:custGeom>
              <a:rect b="b" l="l" r="r" t="t"/>
              <a:pathLst>
                <a:path extrusionOk="0" h="31" w="62">
                  <a:moveTo>
                    <a:pt x="0" y="1"/>
                  </a:moveTo>
                  <a:lnTo>
                    <a:pt x="0" y="1"/>
                  </a:lnTo>
                  <a:cubicBezTo>
                    <a:pt x="13" y="9"/>
                    <a:pt x="26" y="14"/>
                    <a:pt x="38" y="19"/>
                  </a:cubicBezTo>
                  <a:lnTo>
                    <a:pt x="38" y="19"/>
                  </a:lnTo>
                  <a:cubicBezTo>
                    <a:pt x="27" y="14"/>
                    <a:pt x="14" y="8"/>
                    <a:pt x="0" y="1"/>
                  </a:cubicBezTo>
                  <a:close/>
                  <a:moveTo>
                    <a:pt x="38" y="19"/>
                  </a:moveTo>
                  <a:cubicBezTo>
                    <a:pt x="46" y="23"/>
                    <a:pt x="54" y="27"/>
                    <a:pt x="61" y="30"/>
                  </a:cubicBezTo>
                  <a:cubicBezTo>
                    <a:pt x="53" y="26"/>
                    <a:pt x="46" y="23"/>
                    <a:pt x="38" y="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6"/>
            <p:cNvSpPr/>
            <p:nvPr/>
          </p:nvSpPr>
          <p:spPr>
            <a:xfrm>
              <a:off x="3217075" y="1607325"/>
              <a:ext cx="1325" cy="275"/>
            </a:xfrm>
            <a:custGeom>
              <a:rect b="b" l="l" r="r" t="t"/>
              <a:pathLst>
                <a:path extrusionOk="0" h="11" w="53">
                  <a:moveTo>
                    <a:pt x="52" y="1"/>
                  </a:moveTo>
                  <a:lnTo>
                    <a:pt x="52" y="1"/>
                  </a:lnTo>
                  <a:cubicBezTo>
                    <a:pt x="36" y="4"/>
                    <a:pt x="20" y="8"/>
                    <a:pt x="1" y="11"/>
                  </a:cubicBezTo>
                  <a:cubicBezTo>
                    <a:pt x="23" y="8"/>
                    <a:pt x="36" y="4"/>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6"/>
            <p:cNvSpPr/>
            <p:nvPr/>
          </p:nvSpPr>
          <p:spPr>
            <a:xfrm>
              <a:off x="3243325" y="1614500"/>
              <a:ext cx="12775" cy="2075"/>
            </a:xfrm>
            <a:custGeom>
              <a:rect b="b" l="l" r="r" t="t"/>
              <a:pathLst>
                <a:path extrusionOk="0" h="83" w="511">
                  <a:moveTo>
                    <a:pt x="35" y="1"/>
                  </a:moveTo>
                  <a:cubicBezTo>
                    <a:pt x="12" y="1"/>
                    <a:pt x="0" y="4"/>
                    <a:pt x="4" y="11"/>
                  </a:cubicBezTo>
                  <a:cubicBezTo>
                    <a:pt x="120" y="46"/>
                    <a:pt x="265" y="70"/>
                    <a:pt x="330" y="70"/>
                  </a:cubicBezTo>
                  <a:lnTo>
                    <a:pt x="282" y="53"/>
                  </a:lnTo>
                  <a:lnTo>
                    <a:pt x="282" y="53"/>
                  </a:lnTo>
                  <a:cubicBezTo>
                    <a:pt x="359" y="56"/>
                    <a:pt x="433" y="70"/>
                    <a:pt x="511" y="82"/>
                  </a:cubicBezTo>
                  <a:cubicBezTo>
                    <a:pt x="392" y="53"/>
                    <a:pt x="126"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6"/>
            <p:cNvSpPr/>
            <p:nvPr/>
          </p:nvSpPr>
          <p:spPr>
            <a:xfrm>
              <a:off x="3180175" y="1599750"/>
              <a:ext cx="3425" cy="1425"/>
            </a:xfrm>
            <a:custGeom>
              <a:rect b="b" l="l" r="r" t="t"/>
              <a:pathLst>
                <a:path extrusionOk="0" h="57" w="137">
                  <a:moveTo>
                    <a:pt x="136" y="1"/>
                  </a:moveTo>
                  <a:lnTo>
                    <a:pt x="136" y="1"/>
                  </a:lnTo>
                  <a:cubicBezTo>
                    <a:pt x="91" y="13"/>
                    <a:pt x="46" y="20"/>
                    <a:pt x="1" y="36"/>
                  </a:cubicBezTo>
                  <a:cubicBezTo>
                    <a:pt x="3" y="35"/>
                    <a:pt x="5" y="35"/>
                    <a:pt x="7" y="35"/>
                  </a:cubicBezTo>
                  <a:cubicBezTo>
                    <a:pt x="26" y="35"/>
                    <a:pt x="5" y="57"/>
                    <a:pt x="12" y="57"/>
                  </a:cubicBezTo>
                  <a:cubicBezTo>
                    <a:pt x="14" y="57"/>
                    <a:pt x="20" y="54"/>
                    <a:pt x="33" y="46"/>
                  </a:cubicBezTo>
                  <a:lnTo>
                    <a:pt x="1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6"/>
            <p:cNvSpPr/>
            <p:nvPr/>
          </p:nvSpPr>
          <p:spPr>
            <a:xfrm>
              <a:off x="3179550" y="1600625"/>
              <a:ext cx="650" cy="275"/>
            </a:xfrm>
            <a:custGeom>
              <a:rect b="b" l="l" r="r" t="t"/>
              <a:pathLst>
                <a:path extrusionOk="0" h="11" w="26">
                  <a:moveTo>
                    <a:pt x="26" y="1"/>
                  </a:moveTo>
                  <a:cubicBezTo>
                    <a:pt x="19" y="1"/>
                    <a:pt x="12" y="4"/>
                    <a:pt x="0" y="11"/>
                  </a:cubicBez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6"/>
            <p:cNvSpPr/>
            <p:nvPr/>
          </p:nvSpPr>
          <p:spPr>
            <a:xfrm>
              <a:off x="3228150" y="1607125"/>
              <a:ext cx="5275" cy="475"/>
            </a:xfrm>
            <a:custGeom>
              <a:rect b="b" l="l" r="r" t="t"/>
              <a:pathLst>
                <a:path extrusionOk="0" h="19" w="211">
                  <a:moveTo>
                    <a:pt x="41" y="1"/>
                  </a:moveTo>
                  <a:cubicBezTo>
                    <a:pt x="17" y="1"/>
                    <a:pt x="0" y="3"/>
                    <a:pt x="3" y="9"/>
                  </a:cubicBezTo>
                  <a:cubicBezTo>
                    <a:pt x="81" y="16"/>
                    <a:pt x="142" y="19"/>
                    <a:pt x="210" y="19"/>
                  </a:cubicBezTo>
                  <a:cubicBezTo>
                    <a:pt x="193" y="12"/>
                    <a:pt x="96"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6"/>
            <p:cNvSpPr/>
            <p:nvPr/>
          </p:nvSpPr>
          <p:spPr>
            <a:xfrm>
              <a:off x="3162750" y="1607400"/>
              <a:ext cx="4525" cy="2225"/>
            </a:xfrm>
            <a:custGeom>
              <a:rect b="b" l="l" r="r" t="t"/>
              <a:pathLst>
                <a:path extrusionOk="0" h="89" w="181">
                  <a:moveTo>
                    <a:pt x="181" y="1"/>
                  </a:moveTo>
                  <a:lnTo>
                    <a:pt x="0" y="89"/>
                  </a:lnTo>
                  <a:lnTo>
                    <a:pt x="0" y="89"/>
                  </a:lnTo>
                  <a:lnTo>
                    <a:pt x="16" y="82"/>
                  </a:lnTo>
                  <a:lnTo>
                    <a:pt x="1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6"/>
            <p:cNvSpPr/>
            <p:nvPr/>
          </p:nvSpPr>
          <p:spPr>
            <a:xfrm>
              <a:off x="3140125" y="1619525"/>
              <a:ext cx="3675" cy="3025"/>
            </a:xfrm>
            <a:custGeom>
              <a:rect b="b" l="l" r="r" t="t"/>
              <a:pathLst>
                <a:path extrusionOk="0" h="121" w="147">
                  <a:moveTo>
                    <a:pt x="146" y="0"/>
                  </a:moveTo>
                  <a:lnTo>
                    <a:pt x="114" y="14"/>
                  </a:lnTo>
                  <a:cubicBezTo>
                    <a:pt x="75" y="46"/>
                    <a:pt x="36" y="82"/>
                    <a:pt x="0" y="121"/>
                  </a:cubicBezTo>
                  <a:lnTo>
                    <a:pt x="30" y="104"/>
                  </a:lnTo>
                  <a:cubicBezTo>
                    <a:pt x="66" y="66"/>
                    <a:pt x="107" y="33"/>
                    <a:pt x="1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6"/>
            <p:cNvSpPr/>
            <p:nvPr/>
          </p:nvSpPr>
          <p:spPr>
            <a:xfrm>
              <a:off x="3174375" y="1619850"/>
              <a:ext cx="5675" cy="2450"/>
            </a:xfrm>
            <a:custGeom>
              <a:rect b="b" l="l" r="r" t="t"/>
              <a:pathLst>
                <a:path extrusionOk="0" h="98" w="227">
                  <a:moveTo>
                    <a:pt x="197" y="1"/>
                  </a:moveTo>
                  <a:cubicBezTo>
                    <a:pt x="130" y="23"/>
                    <a:pt x="64" y="53"/>
                    <a:pt x="0" y="81"/>
                  </a:cubicBezTo>
                  <a:cubicBezTo>
                    <a:pt x="7" y="82"/>
                    <a:pt x="13" y="83"/>
                    <a:pt x="18" y="83"/>
                  </a:cubicBezTo>
                  <a:cubicBezTo>
                    <a:pt x="61" y="83"/>
                    <a:pt x="65" y="49"/>
                    <a:pt x="171" y="17"/>
                  </a:cubicBezTo>
                  <a:lnTo>
                    <a:pt x="171" y="17"/>
                  </a:lnTo>
                  <a:cubicBezTo>
                    <a:pt x="130" y="39"/>
                    <a:pt x="94" y="69"/>
                    <a:pt x="58" y="97"/>
                  </a:cubicBezTo>
                  <a:cubicBezTo>
                    <a:pt x="155" y="53"/>
                    <a:pt x="226"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6"/>
            <p:cNvSpPr/>
            <p:nvPr/>
          </p:nvSpPr>
          <p:spPr>
            <a:xfrm>
              <a:off x="3096525" y="1736525"/>
              <a:ext cx="38400" cy="102600"/>
            </a:xfrm>
            <a:custGeom>
              <a:rect b="b" l="l" r="r" t="t"/>
              <a:pathLst>
                <a:path extrusionOk="0" h="4104" w="1536">
                  <a:moveTo>
                    <a:pt x="130" y="1054"/>
                  </a:moveTo>
                  <a:cubicBezTo>
                    <a:pt x="130" y="1055"/>
                    <a:pt x="131" y="1056"/>
                    <a:pt x="131" y="1058"/>
                  </a:cubicBezTo>
                  <a:lnTo>
                    <a:pt x="131" y="1058"/>
                  </a:lnTo>
                  <a:cubicBezTo>
                    <a:pt x="131" y="1056"/>
                    <a:pt x="130" y="1055"/>
                    <a:pt x="130" y="1054"/>
                  </a:cubicBezTo>
                  <a:close/>
                  <a:moveTo>
                    <a:pt x="413" y="1567"/>
                  </a:moveTo>
                  <a:lnTo>
                    <a:pt x="413" y="1567"/>
                  </a:lnTo>
                  <a:cubicBezTo>
                    <a:pt x="421" y="1585"/>
                    <a:pt x="429" y="1604"/>
                    <a:pt x="437" y="1623"/>
                  </a:cubicBezTo>
                  <a:cubicBezTo>
                    <a:pt x="428" y="1597"/>
                    <a:pt x="420" y="1579"/>
                    <a:pt x="413" y="1567"/>
                  </a:cubicBezTo>
                  <a:close/>
                  <a:moveTo>
                    <a:pt x="13" y="1"/>
                  </a:moveTo>
                  <a:lnTo>
                    <a:pt x="17" y="23"/>
                  </a:lnTo>
                  <a:cubicBezTo>
                    <a:pt x="10" y="23"/>
                    <a:pt x="7" y="30"/>
                    <a:pt x="0" y="46"/>
                  </a:cubicBezTo>
                  <a:cubicBezTo>
                    <a:pt x="17" y="211"/>
                    <a:pt x="7" y="340"/>
                    <a:pt x="20" y="447"/>
                  </a:cubicBezTo>
                  <a:cubicBezTo>
                    <a:pt x="24" y="435"/>
                    <a:pt x="28" y="429"/>
                    <a:pt x="32" y="429"/>
                  </a:cubicBezTo>
                  <a:cubicBezTo>
                    <a:pt x="67" y="429"/>
                    <a:pt x="86" y="818"/>
                    <a:pt x="120" y="934"/>
                  </a:cubicBezTo>
                  <a:lnTo>
                    <a:pt x="159" y="1083"/>
                  </a:lnTo>
                  <a:lnTo>
                    <a:pt x="172" y="1141"/>
                  </a:lnTo>
                  <a:cubicBezTo>
                    <a:pt x="171" y="1144"/>
                    <a:pt x="170" y="1145"/>
                    <a:pt x="169" y="1145"/>
                  </a:cubicBezTo>
                  <a:cubicBezTo>
                    <a:pt x="164" y="1145"/>
                    <a:pt x="154" y="1123"/>
                    <a:pt x="131" y="1058"/>
                  </a:cubicBezTo>
                  <a:lnTo>
                    <a:pt x="131" y="1058"/>
                  </a:lnTo>
                  <a:cubicBezTo>
                    <a:pt x="156" y="1129"/>
                    <a:pt x="199" y="1340"/>
                    <a:pt x="215" y="1340"/>
                  </a:cubicBezTo>
                  <a:cubicBezTo>
                    <a:pt x="216" y="1340"/>
                    <a:pt x="217" y="1340"/>
                    <a:pt x="217" y="1338"/>
                  </a:cubicBezTo>
                  <a:cubicBezTo>
                    <a:pt x="252" y="1522"/>
                    <a:pt x="314" y="1700"/>
                    <a:pt x="368" y="1881"/>
                  </a:cubicBezTo>
                  <a:cubicBezTo>
                    <a:pt x="372" y="1897"/>
                    <a:pt x="375" y="1916"/>
                    <a:pt x="375" y="1929"/>
                  </a:cubicBezTo>
                  <a:cubicBezTo>
                    <a:pt x="383" y="1941"/>
                    <a:pt x="386" y="1946"/>
                    <a:pt x="389" y="1946"/>
                  </a:cubicBezTo>
                  <a:cubicBezTo>
                    <a:pt x="390" y="1946"/>
                    <a:pt x="391" y="1946"/>
                    <a:pt x="392" y="1945"/>
                  </a:cubicBezTo>
                  <a:cubicBezTo>
                    <a:pt x="647" y="2720"/>
                    <a:pt x="1037" y="3453"/>
                    <a:pt x="1535" y="4103"/>
                  </a:cubicBezTo>
                  <a:cubicBezTo>
                    <a:pt x="1477" y="4009"/>
                    <a:pt x="1409" y="3905"/>
                    <a:pt x="1348" y="3805"/>
                  </a:cubicBezTo>
                  <a:lnTo>
                    <a:pt x="1348" y="3805"/>
                  </a:lnTo>
                  <a:cubicBezTo>
                    <a:pt x="1373" y="3829"/>
                    <a:pt x="1385" y="3838"/>
                    <a:pt x="1389" y="3838"/>
                  </a:cubicBezTo>
                  <a:cubicBezTo>
                    <a:pt x="1405" y="3838"/>
                    <a:pt x="1259" y="3659"/>
                    <a:pt x="1290" y="3659"/>
                  </a:cubicBezTo>
                  <a:cubicBezTo>
                    <a:pt x="1291" y="3659"/>
                    <a:pt x="1293" y="3660"/>
                    <a:pt x="1296" y="3660"/>
                  </a:cubicBezTo>
                  <a:cubicBezTo>
                    <a:pt x="1354" y="3722"/>
                    <a:pt x="1422" y="3822"/>
                    <a:pt x="1458" y="3886"/>
                  </a:cubicBezTo>
                  <a:cubicBezTo>
                    <a:pt x="1460" y="3887"/>
                    <a:pt x="1461" y="3887"/>
                    <a:pt x="1463" y="3887"/>
                  </a:cubicBezTo>
                  <a:cubicBezTo>
                    <a:pt x="1483" y="3887"/>
                    <a:pt x="1443" y="3805"/>
                    <a:pt x="1464" y="3802"/>
                  </a:cubicBezTo>
                  <a:cubicBezTo>
                    <a:pt x="1303" y="3547"/>
                    <a:pt x="1218" y="3544"/>
                    <a:pt x="1070" y="3282"/>
                  </a:cubicBezTo>
                  <a:cubicBezTo>
                    <a:pt x="1082" y="3282"/>
                    <a:pt x="1102" y="3297"/>
                    <a:pt x="1110" y="3297"/>
                  </a:cubicBezTo>
                  <a:cubicBezTo>
                    <a:pt x="1119" y="3297"/>
                    <a:pt x="1111" y="3277"/>
                    <a:pt x="1054" y="3188"/>
                  </a:cubicBezTo>
                  <a:lnTo>
                    <a:pt x="1054" y="3188"/>
                  </a:lnTo>
                  <a:lnTo>
                    <a:pt x="1085" y="3227"/>
                  </a:lnTo>
                  <a:cubicBezTo>
                    <a:pt x="911" y="2966"/>
                    <a:pt x="1015" y="2991"/>
                    <a:pt x="869" y="2843"/>
                  </a:cubicBezTo>
                  <a:lnTo>
                    <a:pt x="902" y="2833"/>
                  </a:lnTo>
                  <a:cubicBezTo>
                    <a:pt x="808" y="2720"/>
                    <a:pt x="702" y="2465"/>
                    <a:pt x="644" y="2323"/>
                  </a:cubicBezTo>
                  <a:lnTo>
                    <a:pt x="644" y="2323"/>
                  </a:lnTo>
                  <a:lnTo>
                    <a:pt x="653" y="2329"/>
                  </a:lnTo>
                  <a:cubicBezTo>
                    <a:pt x="453" y="1939"/>
                    <a:pt x="556" y="2103"/>
                    <a:pt x="392" y="1642"/>
                  </a:cubicBezTo>
                  <a:lnTo>
                    <a:pt x="392" y="1642"/>
                  </a:lnTo>
                  <a:lnTo>
                    <a:pt x="492" y="1848"/>
                  </a:lnTo>
                  <a:cubicBezTo>
                    <a:pt x="456" y="1684"/>
                    <a:pt x="407" y="1657"/>
                    <a:pt x="375" y="1538"/>
                  </a:cubicBezTo>
                  <a:lnTo>
                    <a:pt x="375" y="1538"/>
                  </a:lnTo>
                  <a:cubicBezTo>
                    <a:pt x="377" y="1540"/>
                    <a:pt x="379" y="1540"/>
                    <a:pt x="381" y="1540"/>
                  </a:cubicBezTo>
                  <a:cubicBezTo>
                    <a:pt x="382" y="1540"/>
                    <a:pt x="384" y="1540"/>
                    <a:pt x="386" y="1540"/>
                  </a:cubicBezTo>
                  <a:cubicBezTo>
                    <a:pt x="392" y="1540"/>
                    <a:pt x="400" y="1543"/>
                    <a:pt x="413" y="1567"/>
                  </a:cubicBezTo>
                  <a:lnTo>
                    <a:pt x="413" y="1567"/>
                  </a:lnTo>
                  <a:cubicBezTo>
                    <a:pt x="347" y="1400"/>
                    <a:pt x="304" y="1229"/>
                    <a:pt x="246" y="1061"/>
                  </a:cubicBezTo>
                  <a:cubicBezTo>
                    <a:pt x="230" y="1022"/>
                    <a:pt x="222" y="1008"/>
                    <a:pt x="219" y="1008"/>
                  </a:cubicBezTo>
                  <a:cubicBezTo>
                    <a:pt x="209" y="1008"/>
                    <a:pt x="227" y="1099"/>
                    <a:pt x="220" y="1115"/>
                  </a:cubicBezTo>
                  <a:cubicBezTo>
                    <a:pt x="188" y="1070"/>
                    <a:pt x="146" y="812"/>
                    <a:pt x="168" y="795"/>
                  </a:cubicBezTo>
                  <a:lnTo>
                    <a:pt x="168" y="795"/>
                  </a:lnTo>
                  <a:cubicBezTo>
                    <a:pt x="179" y="820"/>
                    <a:pt x="198" y="905"/>
                    <a:pt x="205" y="905"/>
                  </a:cubicBezTo>
                  <a:cubicBezTo>
                    <a:pt x="207" y="905"/>
                    <a:pt x="208" y="897"/>
                    <a:pt x="207" y="876"/>
                  </a:cubicBezTo>
                  <a:lnTo>
                    <a:pt x="133" y="682"/>
                  </a:lnTo>
                  <a:cubicBezTo>
                    <a:pt x="132" y="623"/>
                    <a:pt x="136" y="599"/>
                    <a:pt x="142" y="599"/>
                  </a:cubicBezTo>
                  <a:cubicBezTo>
                    <a:pt x="165" y="599"/>
                    <a:pt x="225" y="906"/>
                    <a:pt x="268" y="1002"/>
                  </a:cubicBezTo>
                  <a:cubicBezTo>
                    <a:pt x="217" y="734"/>
                    <a:pt x="188" y="657"/>
                    <a:pt x="146" y="366"/>
                  </a:cubicBezTo>
                  <a:lnTo>
                    <a:pt x="146" y="366"/>
                  </a:lnTo>
                  <a:cubicBezTo>
                    <a:pt x="152" y="453"/>
                    <a:pt x="149" y="508"/>
                    <a:pt x="143" y="557"/>
                  </a:cubicBezTo>
                  <a:cubicBezTo>
                    <a:pt x="142" y="557"/>
                    <a:pt x="142" y="557"/>
                    <a:pt x="141" y="557"/>
                  </a:cubicBezTo>
                  <a:cubicBezTo>
                    <a:pt x="115" y="557"/>
                    <a:pt x="78" y="293"/>
                    <a:pt x="72" y="101"/>
                  </a:cubicBezTo>
                  <a:cubicBezTo>
                    <a:pt x="68" y="150"/>
                    <a:pt x="63" y="169"/>
                    <a:pt x="58" y="169"/>
                  </a:cubicBezTo>
                  <a:cubicBezTo>
                    <a:pt x="49" y="169"/>
                    <a:pt x="38" y="121"/>
                    <a:pt x="27" y="65"/>
                  </a:cubicBezTo>
                  <a:cubicBezTo>
                    <a:pt x="27" y="49"/>
                    <a:pt x="24" y="40"/>
                    <a:pt x="20" y="33"/>
                  </a:cubicBezTo>
                  <a:lnTo>
                    <a:pt x="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6"/>
            <p:cNvSpPr/>
            <p:nvPr/>
          </p:nvSpPr>
          <p:spPr>
            <a:xfrm>
              <a:off x="3099750" y="1743000"/>
              <a:ext cx="425" cy="2675"/>
            </a:xfrm>
            <a:custGeom>
              <a:rect b="b" l="l" r="r" t="t"/>
              <a:pathLst>
                <a:path extrusionOk="0" h="107" w="17">
                  <a:moveTo>
                    <a:pt x="17" y="107"/>
                  </a:moveTo>
                  <a:cubicBezTo>
                    <a:pt x="11" y="74"/>
                    <a:pt x="7" y="42"/>
                    <a:pt x="1" y="0"/>
                  </a:cubicBezTo>
                  <a:cubicBezTo>
                    <a:pt x="7" y="42"/>
                    <a:pt x="11" y="74"/>
                    <a:pt x="17" y="1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6"/>
            <p:cNvSpPr/>
            <p:nvPr/>
          </p:nvSpPr>
          <p:spPr>
            <a:xfrm>
              <a:off x="3134900" y="1839100"/>
              <a:ext cx="2675" cy="3300"/>
            </a:xfrm>
            <a:custGeom>
              <a:rect b="b" l="l" r="r" t="t"/>
              <a:pathLst>
                <a:path extrusionOk="0" h="132" w="107">
                  <a:moveTo>
                    <a:pt x="0" y="0"/>
                  </a:moveTo>
                  <a:lnTo>
                    <a:pt x="0" y="0"/>
                  </a:lnTo>
                  <a:cubicBezTo>
                    <a:pt x="29" y="45"/>
                    <a:pt x="64" y="87"/>
                    <a:pt x="106" y="132"/>
                  </a:cubicBezTo>
                  <a:cubicBezTo>
                    <a:pt x="68" y="90"/>
                    <a:pt x="32" y="4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6"/>
            <p:cNvSpPr/>
            <p:nvPr/>
          </p:nvSpPr>
          <p:spPr>
            <a:xfrm>
              <a:off x="3096200" y="1722075"/>
              <a:ext cx="1325" cy="10075"/>
            </a:xfrm>
            <a:custGeom>
              <a:rect b="b" l="l" r="r" t="t"/>
              <a:pathLst>
                <a:path extrusionOk="0" h="403" w="53">
                  <a:moveTo>
                    <a:pt x="7" y="1"/>
                  </a:moveTo>
                  <a:lnTo>
                    <a:pt x="7" y="1"/>
                  </a:lnTo>
                  <a:cubicBezTo>
                    <a:pt x="1" y="127"/>
                    <a:pt x="7" y="253"/>
                    <a:pt x="13" y="375"/>
                  </a:cubicBezTo>
                  <a:cubicBezTo>
                    <a:pt x="14" y="375"/>
                    <a:pt x="14" y="375"/>
                    <a:pt x="15" y="375"/>
                  </a:cubicBezTo>
                  <a:cubicBezTo>
                    <a:pt x="26" y="375"/>
                    <a:pt x="40" y="403"/>
                    <a:pt x="49" y="403"/>
                  </a:cubicBezTo>
                  <a:cubicBezTo>
                    <a:pt x="50" y="403"/>
                    <a:pt x="51" y="402"/>
                    <a:pt x="52" y="401"/>
                  </a:cubicBezTo>
                  <a:cubicBezTo>
                    <a:pt x="49" y="301"/>
                    <a:pt x="33" y="201"/>
                    <a:pt x="40" y="97"/>
                  </a:cubicBezTo>
                  <a:lnTo>
                    <a:pt x="40" y="97"/>
                  </a:lnTo>
                  <a:cubicBezTo>
                    <a:pt x="35" y="121"/>
                    <a:pt x="32" y="131"/>
                    <a:pt x="29" y="131"/>
                  </a:cubicBezTo>
                  <a:cubicBezTo>
                    <a:pt x="19" y="131"/>
                    <a:pt x="15" y="16"/>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6"/>
            <p:cNvSpPr/>
            <p:nvPr/>
          </p:nvSpPr>
          <p:spPr>
            <a:xfrm>
              <a:off x="3096200" y="1731450"/>
              <a:ext cx="675" cy="5100"/>
            </a:xfrm>
            <a:custGeom>
              <a:rect b="b" l="l" r="r" t="t"/>
              <a:pathLst>
                <a:path extrusionOk="0" h="204" w="27">
                  <a:moveTo>
                    <a:pt x="13" y="0"/>
                  </a:moveTo>
                  <a:cubicBezTo>
                    <a:pt x="7" y="0"/>
                    <a:pt x="1" y="26"/>
                    <a:pt x="1" y="110"/>
                  </a:cubicBezTo>
                  <a:cubicBezTo>
                    <a:pt x="7" y="120"/>
                    <a:pt x="17" y="162"/>
                    <a:pt x="26" y="204"/>
                  </a:cubicBezTo>
                  <a:lnTo>
                    <a:pt x="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6"/>
            <p:cNvSpPr/>
            <p:nvPr/>
          </p:nvSpPr>
          <p:spPr>
            <a:xfrm>
              <a:off x="3111700" y="1732400"/>
              <a:ext cx="525" cy="3825"/>
            </a:xfrm>
            <a:custGeom>
              <a:rect b="b" l="l" r="r" t="t"/>
              <a:pathLst>
                <a:path extrusionOk="0" h="153" w="21">
                  <a:moveTo>
                    <a:pt x="1" y="1"/>
                  </a:moveTo>
                  <a:lnTo>
                    <a:pt x="7" y="63"/>
                  </a:lnTo>
                  <a:lnTo>
                    <a:pt x="20" y="153"/>
                  </a:lnTo>
                  <a:lnTo>
                    <a:pt x="1" y="1"/>
                  </a:lnTo>
                  <a:close/>
                  <a:moveTo>
                    <a:pt x="20" y="153"/>
                  </a:moveTo>
                  <a:lnTo>
                    <a:pt x="20" y="153"/>
                  </a:lnTo>
                  <a:lnTo>
                    <a:pt x="20" y="15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6"/>
            <p:cNvSpPr/>
            <p:nvPr/>
          </p:nvSpPr>
          <p:spPr>
            <a:xfrm>
              <a:off x="3112125" y="1749950"/>
              <a:ext cx="1150" cy="6400"/>
            </a:xfrm>
            <a:custGeom>
              <a:rect b="b" l="l" r="r" t="t"/>
              <a:pathLst>
                <a:path extrusionOk="0" h="256" w="46">
                  <a:moveTo>
                    <a:pt x="0" y="0"/>
                  </a:moveTo>
                  <a:cubicBezTo>
                    <a:pt x="23" y="158"/>
                    <a:pt x="6" y="90"/>
                    <a:pt x="35" y="255"/>
                  </a:cubicBezTo>
                  <a:cubicBezTo>
                    <a:pt x="45" y="181"/>
                    <a:pt x="13" y="4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6"/>
            <p:cNvSpPr/>
            <p:nvPr/>
          </p:nvSpPr>
          <p:spPr>
            <a:xfrm>
              <a:off x="3117050" y="1750750"/>
              <a:ext cx="800" cy="3650"/>
            </a:xfrm>
            <a:custGeom>
              <a:rect b="b" l="l" r="r" t="t"/>
              <a:pathLst>
                <a:path extrusionOk="0" h="146" w="32">
                  <a:moveTo>
                    <a:pt x="0" y="0"/>
                  </a:moveTo>
                  <a:lnTo>
                    <a:pt x="29" y="146"/>
                  </a:lnTo>
                  <a:lnTo>
                    <a:pt x="32" y="133"/>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6"/>
            <p:cNvSpPr/>
            <p:nvPr/>
          </p:nvSpPr>
          <p:spPr>
            <a:xfrm>
              <a:off x="3161275" y="1863225"/>
              <a:ext cx="1500" cy="1325"/>
            </a:xfrm>
            <a:custGeom>
              <a:rect b="b" l="l" r="r" t="t"/>
              <a:pathLst>
                <a:path extrusionOk="0" h="53" w="60">
                  <a:moveTo>
                    <a:pt x="1" y="0"/>
                  </a:moveTo>
                  <a:lnTo>
                    <a:pt x="44" y="38"/>
                  </a:lnTo>
                  <a:lnTo>
                    <a:pt x="44" y="38"/>
                  </a:lnTo>
                  <a:cubicBezTo>
                    <a:pt x="26" y="23"/>
                    <a:pt x="14" y="11"/>
                    <a:pt x="1" y="0"/>
                  </a:cubicBezTo>
                  <a:close/>
                  <a:moveTo>
                    <a:pt x="44" y="38"/>
                  </a:moveTo>
                  <a:cubicBezTo>
                    <a:pt x="48" y="43"/>
                    <a:pt x="54" y="47"/>
                    <a:pt x="59" y="52"/>
                  </a:cubicBezTo>
                  <a:lnTo>
                    <a:pt x="44" y="38"/>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6"/>
            <p:cNvSpPr/>
            <p:nvPr/>
          </p:nvSpPr>
          <p:spPr>
            <a:xfrm>
              <a:off x="3133400" y="1835875"/>
              <a:ext cx="46450" cy="44450"/>
            </a:xfrm>
            <a:custGeom>
              <a:rect b="b" l="l" r="r" t="t"/>
              <a:pathLst>
                <a:path extrusionOk="0" h="1778" w="1858">
                  <a:moveTo>
                    <a:pt x="4" y="1"/>
                  </a:moveTo>
                  <a:cubicBezTo>
                    <a:pt x="0" y="1"/>
                    <a:pt x="0" y="6"/>
                    <a:pt x="5" y="19"/>
                  </a:cubicBezTo>
                  <a:cubicBezTo>
                    <a:pt x="50" y="74"/>
                    <a:pt x="92" y="132"/>
                    <a:pt x="144" y="183"/>
                  </a:cubicBezTo>
                  <a:lnTo>
                    <a:pt x="121" y="177"/>
                  </a:lnTo>
                  <a:lnTo>
                    <a:pt x="121" y="177"/>
                  </a:lnTo>
                  <a:lnTo>
                    <a:pt x="293" y="374"/>
                  </a:lnTo>
                  <a:cubicBezTo>
                    <a:pt x="273" y="323"/>
                    <a:pt x="250" y="290"/>
                    <a:pt x="273" y="284"/>
                  </a:cubicBezTo>
                  <a:lnTo>
                    <a:pt x="273" y="284"/>
                  </a:lnTo>
                  <a:cubicBezTo>
                    <a:pt x="493" y="559"/>
                    <a:pt x="324" y="387"/>
                    <a:pt x="470" y="600"/>
                  </a:cubicBezTo>
                  <a:lnTo>
                    <a:pt x="745" y="878"/>
                  </a:lnTo>
                  <a:lnTo>
                    <a:pt x="719" y="859"/>
                  </a:lnTo>
                  <a:lnTo>
                    <a:pt x="719" y="859"/>
                  </a:lnTo>
                  <a:cubicBezTo>
                    <a:pt x="741" y="881"/>
                    <a:pt x="754" y="891"/>
                    <a:pt x="764" y="897"/>
                  </a:cubicBezTo>
                  <a:cubicBezTo>
                    <a:pt x="1074" y="1204"/>
                    <a:pt x="1410" y="1486"/>
                    <a:pt x="1762" y="1741"/>
                  </a:cubicBezTo>
                  <a:cubicBezTo>
                    <a:pt x="1806" y="1767"/>
                    <a:pt x="1827" y="1777"/>
                    <a:pt x="1835" y="1777"/>
                  </a:cubicBezTo>
                  <a:cubicBezTo>
                    <a:pt x="1857" y="1777"/>
                    <a:pt x="1764" y="1693"/>
                    <a:pt x="1795" y="1693"/>
                  </a:cubicBezTo>
                  <a:cubicBezTo>
                    <a:pt x="1803" y="1693"/>
                    <a:pt x="1816" y="1697"/>
                    <a:pt x="1839" y="1708"/>
                  </a:cubicBezTo>
                  <a:cubicBezTo>
                    <a:pt x="1633" y="1565"/>
                    <a:pt x="1366" y="1314"/>
                    <a:pt x="1289" y="1289"/>
                  </a:cubicBezTo>
                  <a:lnTo>
                    <a:pt x="1289" y="1289"/>
                  </a:lnTo>
                  <a:cubicBezTo>
                    <a:pt x="1293" y="1287"/>
                    <a:pt x="1291" y="1278"/>
                    <a:pt x="1268" y="1253"/>
                  </a:cubicBezTo>
                  <a:lnTo>
                    <a:pt x="1129" y="1172"/>
                  </a:lnTo>
                  <a:lnTo>
                    <a:pt x="1129" y="1172"/>
                  </a:lnTo>
                  <a:lnTo>
                    <a:pt x="1232" y="1282"/>
                  </a:lnTo>
                  <a:cubicBezTo>
                    <a:pt x="1090" y="1204"/>
                    <a:pt x="715" y="842"/>
                    <a:pt x="673" y="755"/>
                  </a:cubicBezTo>
                  <a:lnTo>
                    <a:pt x="673" y="755"/>
                  </a:lnTo>
                  <a:cubicBezTo>
                    <a:pt x="886" y="955"/>
                    <a:pt x="806" y="830"/>
                    <a:pt x="1093" y="1121"/>
                  </a:cubicBezTo>
                  <a:cubicBezTo>
                    <a:pt x="1089" y="1107"/>
                    <a:pt x="1065" y="1071"/>
                    <a:pt x="1077" y="1071"/>
                  </a:cubicBezTo>
                  <a:cubicBezTo>
                    <a:pt x="1082" y="1071"/>
                    <a:pt x="1094" y="1077"/>
                    <a:pt x="1116" y="1094"/>
                  </a:cubicBezTo>
                  <a:cubicBezTo>
                    <a:pt x="751" y="784"/>
                    <a:pt x="479" y="452"/>
                    <a:pt x="141" y="83"/>
                  </a:cubicBezTo>
                  <a:lnTo>
                    <a:pt x="141" y="83"/>
                  </a:lnTo>
                  <a:cubicBezTo>
                    <a:pt x="194" y="167"/>
                    <a:pt x="209" y="197"/>
                    <a:pt x="203" y="197"/>
                  </a:cubicBezTo>
                  <a:cubicBezTo>
                    <a:pt x="186" y="197"/>
                    <a:pt x="28" y="1"/>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6"/>
            <p:cNvSpPr/>
            <p:nvPr/>
          </p:nvSpPr>
          <p:spPr>
            <a:xfrm>
              <a:off x="3231525" y="1908450"/>
              <a:ext cx="375" cy="100"/>
            </a:xfrm>
            <a:custGeom>
              <a:rect b="b" l="l" r="r" t="t"/>
              <a:pathLst>
                <a:path extrusionOk="0" h="4" w="15">
                  <a:moveTo>
                    <a:pt x="7" y="0"/>
                  </a:moveTo>
                  <a:lnTo>
                    <a:pt x="1" y="4"/>
                  </a:lnTo>
                  <a:cubicBezTo>
                    <a:pt x="11" y="4"/>
                    <a:pt x="14" y="4"/>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6"/>
            <p:cNvSpPr/>
            <p:nvPr/>
          </p:nvSpPr>
          <p:spPr>
            <a:xfrm>
              <a:off x="3222475" y="1905125"/>
              <a:ext cx="9075" cy="3750"/>
            </a:xfrm>
            <a:custGeom>
              <a:rect b="b" l="l" r="r" t="t"/>
              <a:pathLst>
                <a:path extrusionOk="0" h="150" w="363">
                  <a:moveTo>
                    <a:pt x="1" y="1"/>
                  </a:moveTo>
                  <a:lnTo>
                    <a:pt x="327" y="150"/>
                  </a:lnTo>
                  <a:lnTo>
                    <a:pt x="363" y="137"/>
                  </a:lnTo>
                  <a:cubicBezTo>
                    <a:pt x="330" y="130"/>
                    <a:pt x="211" y="88"/>
                    <a:pt x="172" y="59"/>
                  </a:cubicBezTo>
                  <a:lnTo>
                    <a:pt x="172" y="59"/>
                  </a:lnTo>
                  <a:lnTo>
                    <a:pt x="227" y="62"/>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6"/>
            <p:cNvSpPr/>
            <p:nvPr/>
          </p:nvSpPr>
          <p:spPr>
            <a:xfrm>
              <a:off x="3216175" y="1901425"/>
              <a:ext cx="7225" cy="3100"/>
            </a:xfrm>
            <a:custGeom>
              <a:rect b="b" l="l" r="r" t="t"/>
              <a:pathLst>
                <a:path extrusionOk="0" h="124" w="289">
                  <a:moveTo>
                    <a:pt x="50" y="0"/>
                  </a:moveTo>
                  <a:lnTo>
                    <a:pt x="1" y="52"/>
                  </a:lnTo>
                  <a:cubicBezTo>
                    <a:pt x="69" y="82"/>
                    <a:pt x="112" y="94"/>
                    <a:pt x="132" y="94"/>
                  </a:cubicBezTo>
                  <a:cubicBezTo>
                    <a:pt x="163" y="94"/>
                    <a:pt x="145" y="66"/>
                    <a:pt x="95" y="29"/>
                  </a:cubicBezTo>
                  <a:lnTo>
                    <a:pt x="95" y="29"/>
                  </a:lnTo>
                  <a:cubicBezTo>
                    <a:pt x="253" y="94"/>
                    <a:pt x="160" y="104"/>
                    <a:pt x="282" y="123"/>
                  </a:cubicBezTo>
                  <a:cubicBezTo>
                    <a:pt x="289" y="100"/>
                    <a:pt x="95" y="23"/>
                    <a:pt x="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6"/>
            <p:cNvSpPr/>
            <p:nvPr/>
          </p:nvSpPr>
          <p:spPr>
            <a:xfrm>
              <a:off x="3185425" y="1883475"/>
              <a:ext cx="2675" cy="1900"/>
            </a:xfrm>
            <a:custGeom>
              <a:rect b="b" l="l" r="r" t="t"/>
              <a:pathLst>
                <a:path extrusionOk="0" h="76" w="107">
                  <a:moveTo>
                    <a:pt x="1" y="1"/>
                  </a:moveTo>
                  <a:lnTo>
                    <a:pt x="56" y="59"/>
                  </a:lnTo>
                  <a:lnTo>
                    <a:pt x="107" y="75"/>
                  </a:lnTo>
                  <a:cubicBezTo>
                    <a:pt x="72" y="53"/>
                    <a:pt x="36" y="2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6"/>
            <p:cNvSpPr/>
            <p:nvPr/>
          </p:nvSpPr>
          <p:spPr>
            <a:xfrm>
              <a:off x="3188075" y="1885350"/>
              <a:ext cx="2700" cy="1875"/>
            </a:xfrm>
            <a:custGeom>
              <a:rect b="b" l="l" r="r" t="t"/>
              <a:pathLst>
                <a:path extrusionOk="0" h="75" w="108">
                  <a:moveTo>
                    <a:pt x="1" y="0"/>
                  </a:moveTo>
                  <a:lnTo>
                    <a:pt x="108" y="75"/>
                  </a:lnTo>
                  <a:cubicBezTo>
                    <a:pt x="105" y="59"/>
                    <a:pt x="102" y="45"/>
                    <a:pt x="89" y="30"/>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6"/>
            <p:cNvSpPr/>
            <p:nvPr/>
          </p:nvSpPr>
          <p:spPr>
            <a:xfrm>
              <a:off x="3197700" y="1891900"/>
              <a:ext cx="3975" cy="2525"/>
            </a:xfrm>
            <a:custGeom>
              <a:rect b="b" l="l" r="r" t="t"/>
              <a:pathLst>
                <a:path extrusionOk="0" h="101" w="159">
                  <a:moveTo>
                    <a:pt x="0" y="0"/>
                  </a:moveTo>
                  <a:cubicBezTo>
                    <a:pt x="47" y="31"/>
                    <a:pt x="94" y="59"/>
                    <a:pt x="152" y="96"/>
                  </a:cubicBezTo>
                  <a:lnTo>
                    <a:pt x="152" y="96"/>
                  </a:lnTo>
                  <a:lnTo>
                    <a:pt x="0" y="0"/>
                  </a:lnTo>
                  <a:close/>
                  <a:moveTo>
                    <a:pt x="152" y="96"/>
                  </a:moveTo>
                  <a:lnTo>
                    <a:pt x="159" y="100"/>
                  </a:lnTo>
                  <a:cubicBezTo>
                    <a:pt x="156" y="99"/>
                    <a:pt x="154" y="98"/>
                    <a:pt x="152" y="9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6"/>
            <p:cNvSpPr/>
            <p:nvPr/>
          </p:nvSpPr>
          <p:spPr>
            <a:xfrm>
              <a:off x="3194725" y="1889775"/>
              <a:ext cx="3000" cy="2150"/>
            </a:xfrm>
            <a:custGeom>
              <a:rect b="b" l="l" r="r" t="t"/>
              <a:pathLst>
                <a:path extrusionOk="0" h="86" w="120">
                  <a:moveTo>
                    <a:pt x="0" y="1"/>
                  </a:moveTo>
                  <a:lnTo>
                    <a:pt x="0" y="8"/>
                  </a:lnTo>
                  <a:lnTo>
                    <a:pt x="119" y="85"/>
                  </a:lnTo>
                  <a:cubicBezTo>
                    <a:pt x="78" y="56"/>
                    <a:pt x="39" y="2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6"/>
            <p:cNvSpPr/>
            <p:nvPr/>
          </p:nvSpPr>
          <p:spPr>
            <a:xfrm>
              <a:off x="3190750" y="1887200"/>
              <a:ext cx="4325" cy="3975"/>
            </a:xfrm>
            <a:custGeom>
              <a:rect b="b" l="l" r="r" t="t"/>
              <a:pathLst>
                <a:path extrusionOk="0" h="159" w="173">
                  <a:moveTo>
                    <a:pt x="1" y="1"/>
                  </a:moveTo>
                  <a:lnTo>
                    <a:pt x="1" y="1"/>
                  </a:lnTo>
                  <a:cubicBezTo>
                    <a:pt x="4" y="30"/>
                    <a:pt x="10" y="65"/>
                    <a:pt x="172" y="159"/>
                  </a:cubicBezTo>
                  <a:lnTo>
                    <a:pt x="159" y="11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6"/>
            <p:cNvSpPr/>
            <p:nvPr/>
          </p:nvSpPr>
          <p:spPr>
            <a:xfrm>
              <a:off x="3122300" y="1777225"/>
              <a:ext cx="1375" cy="3500"/>
            </a:xfrm>
            <a:custGeom>
              <a:rect b="b" l="l" r="r" t="t"/>
              <a:pathLst>
                <a:path extrusionOk="0" h="140" w="55">
                  <a:moveTo>
                    <a:pt x="0" y="1"/>
                  </a:moveTo>
                  <a:lnTo>
                    <a:pt x="0" y="17"/>
                  </a:lnTo>
                  <a:lnTo>
                    <a:pt x="54" y="139"/>
                  </a:lnTo>
                  <a:lnTo>
                    <a:pt x="54" y="126"/>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6"/>
            <p:cNvSpPr/>
            <p:nvPr/>
          </p:nvSpPr>
          <p:spPr>
            <a:xfrm>
              <a:off x="3128750" y="1796200"/>
              <a:ext cx="1225" cy="1725"/>
            </a:xfrm>
            <a:custGeom>
              <a:rect b="b" l="l" r="r" t="t"/>
              <a:pathLst>
                <a:path extrusionOk="0" h="69" w="49">
                  <a:moveTo>
                    <a:pt x="0" y="1"/>
                  </a:moveTo>
                  <a:lnTo>
                    <a:pt x="0" y="1"/>
                  </a:lnTo>
                  <a:cubicBezTo>
                    <a:pt x="17" y="30"/>
                    <a:pt x="33" y="49"/>
                    <a:pt x="48" y="69"/>
                  </a:cubicBezTo>
                  <a:cubicBezTo>
                    <a:pt x="29" y="39"/>
                    <a:pt x="10" y="1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6"/>
            <p:cNvSpPr/>
            <p:nvPr/>
          </p:nvSpPr>
          <p:spPr>
            <a:xfrm>
              <a:off x="3129950" y="1797900"/>
              <a:ext cx="14175" cy="18775"/>
            </a:xfrm>
            <a:custGeom>
              <a:rect b="b" l="l" r="r" t="t"/>
              <a:pathLst>
                <a:path extrusionOk="0" h="751" w="567">
                  <a:moveTo>
                    <a:pt x="0" y="1"/>
                  </a:moveTo>
                  <a:lnTo>
                    <a:pt x="0" y="1"/>
                  </a:lnTo>
                  <a:cubicBezTo>
                    <a:pt x="94" y="165"/>
                    <a:pt x="246" y="533"/>
                    <a:pt x="414" y="711"/>
                  </a:cubicBezTo>
                  <a:cubicBezTo>
                    <a:pt x="447" y="740"/>
                    <a:pt x="469" y="751"/>
                    <a:pt x="485" y="751"/>
                  </a:cubicBezTo>
                  <a:cubicBezTo>
                    <a:pt x="522" y="751"/>
                    <a:pt x="533" y="699"/>
                    <a:pt x="566" y="679"/>
                  </a:cubicBezTo>
                  <a:cubicBezTo>
                    <a:pt x="566" y="656"/>
                    <a:pt x="402" y="375"/>
                    <a:pt x="361" y="375"/>
                  </a:cubicBezTo>
                  <a:cubicBezTo>
                    <a:pt x="360" y="375"/>
                    <a:pt x="360" y="375"/>
                    <a:pt x="359" y="375"/>
                  </a:cubicBezTo>
                  <a:cubicBezTo>
                    <a:pt x="372" y="405"/>
                    <a:pt x="373" y="415"/>
                    <a:pt x="369" y="415"/>
                  </a:cubicBezTo>
                  <a:cubicBezTo>
                    <a:pt x="359" y="415"/>
                    <a:pt x="316" y="356"/>
                    <a:pt x="310" y="356"/>
                  </a:cubicBezTo>
                  <a:lnTo>
                    <a:pt x="310" y="356"/>
                  </a:lnTo>
                  <a:cubicBezTo>
                    <a:pt x="306" y="356"/>
                    <a:pt x="317" y="380"/>
                    <a:pt x="362" y="459"/>
                  </a:cubicBezTo>
                  <a:cubicBezTo>
                    <a:pt x="362" y="463"/>
                    <a:pt x="359" y="465"/>
                    <a:pt x="355" y="465"/>
                  </a:cubicBezTo>
                  <a:cubicBezTo>
                    <a:pt x="330" y="465"/>
                    <a:pt x="246" y="374"/>
                    <a:pt x="204" y="259"/>
                  </a:cubicBezTo>
                  <a:cubicBezTo>
                    <a:pt x="223" y="259"/>
                    <a:pt x="254" y="320"/>
                    <a:pt x="262" y="320"/>
                  </a:cubicBezTo>
                  <a:cubicBezTo>
                    <a:pt x="265" y="320"/>
                    <a:pt x="265" y="312"/>
                    <a:pt x="259" y="288"/>
                  </a:cubicBezTo>
                  <a:cubicBezTo>
                    <a:pt x="216" y="238"/>
                    <a:pt x="202" y="204"/>
                    <a:pt x="192" y="204"/>
                  </a:cubicBezTo>
                  <a:cubicBezTo>
                    <a:pt x="188" y="204"/>
                    <a:pt x="185" y="210"/>
                    <a:pt x="182" y="223"/>
                  </a:cubicBezTo>
                  <a:cubicBezTo>
                    <a:pt x="94" y="94"/>
                    <a:pt x="66" y="8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6"/>
            <p:cNvSpPr/>
            <p:nvPr/>
          </p:nvSpPr>
          <p:spPr>
            <a:xfrm>
              <a:off x="3135375" y="1798150"/>
              <a:ext cx="1950" cy="3000"/>
            </a:xfrm>
            <a:custGeom>
              <a:rect b="b" l="l" r="r" t="t"/>
              <a:pathLst>
                <a:path extrusionOk="0" h="120" w="78">
                  <a:moveTo>
                    <a:pt x="10" y="0"/>
                  </a:moveTo>
                  <a:lnTo>
                    <a:pt x="10" y="0"/>
                  </a:lnTo>
                  <a:cubicBezTo>
                    <a:pt x="0" y="20"/>
                    <a:pt x="52" y="68"/>
                    <a:pt x="78" y="120"/>
                  </a:cubicBezTo>
                  <a:cubicBezTo>
                    <a:pt x="49" y="55"/>
                    <a:pt x="35" y="36"/>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6"/>
            <p:cNvSpPr/>
            <p:nvPr/>
          </p:nvSpPr>
          <p:spPr>
            <a:xfrm>
              <a:off x="3151925" y="1840050"/>
              <a:ext cx="3750" cy="3950"/>
            </a:xfrm>
            <a:custGeom>
              <a:rect b="b" l="l" r="r" t="t"/>
              <a:pathLst>
                <a:path extrusionOk="0" h="158" w="150">
                  <a:moveTo>
                    <a:pt x="0" y="1"/>
                  </a:moveTo>
                  <a:cubicBezTo>
                    <a:pt x="32" y="40"/>
                    <a:pt x="36" y="59"/>
                    <a:pt x="42" y="81"/>
                  </a:cubicBezTo>
                  <a:cubicBezTo>
                    <a:pt x="54" y="89"/>
                    <a:pt x="132" y="158"/>
                    <a:pt x="147" y="158"/>
                  </a:cubicBezTo>
                  <a:cubicBezTo>
                    <a:pt x="149" y="158"/>
                    <a:pt x="150" y="156"/>
                    <a:pt x="149" y="152"/>
                  </a:cubicBezTo>
                  <a:cubicBezTo>
                    <a:pt x="94" y="104"/>
                    <a:pt x="49" y="5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6"/>
            <p:cNvSpPr/>
            <p:nvPr/>
          </p:nvSpPr>
          <p:spPr>
            <a:xfrm>
              <a:off x="3150400" y="1838350"/>
              <a:ext cx="1550" cy="1725"/>
            </a:xfrm>
            <a:custGeom>
              <a:rect b="b" l="l" r="r" t="t"/>
              <a:pathLst>
                <a:path extrusionOk="0" h="69" w="62">
                  <a:moveTo>
                    <a:pt x="0" y="1"/>
                  </a:moveTo>
                  <a:lnTo>
                    <a:pt x="61" y="69"/>
                  </a:lnTo>
                  <a:cubicBezTo>
                    <a:pt x="48" y="53"/>
                    <a:pt x="29" y="3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6"/>
            <p:cNvSpPr/>
            <p:nvPr/>
          </p:nvSpPr>
          <p:spPr>
            <a:xfrm>
              <a:off x="3152825" y="1842075"/>
              <a:ext cx="250" cy="325"/>
            </a:xfrm>
            <a:custGeom>
              <a:rect b="b" l="l" r="r" t="t"/>
              <a:pathLst>
                <a:path extrusionOk="0" h="13" w="10">
                  <a:moveTo>
                    <a:pt x="6" y="0"/>
                  </a:moveTo>
                  <a:cubicBezTo>
                    <a:pt x="3" y="0"/>
                    <a:pt x="0" y="0"/>
                    <a:pt x="9" y="13"/>
                  </a:cubicBezTo>
                  <a:lnTo>
                    <a:pt x="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6"/>
            <p:cNvSpPr/>
            <p:nvPr/>
          </p:nvSpPr>
          <p:spPr>
            <a:xfrm>
              <a:off x="3208775" y="1898825"/>
              <a:ext cx="3400" cy="1725"/>
            </a:xfrm>
            <a:custGeom>
              <a:rect b="b" l="l" r="r" t="t"/>
              <a:pathLst>
                <a:path extrusionOk="0" h="69" w="136">
                  <a:moveTo>
                    <a:pt x="10" y="1"/>
                  </a:moveTo>
                  <a:cubicBezTo>
                    <a:pt x="0" y="14"/>
                    <a:pt x="91" y="49"/>
                    <a:pt x="136" y="68"/>
                  </a:cubicBezTo>
                  <a:cubicBezTo>
                    <a:pt x="103" y="49"/>
                    <a:pt x="55" y="17"/>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6"/>
            <p:cNvSpPr/>
            <p:nvPr/>
          </p:nvSpPr>
          <p:spPr>
            <a:xfrm>
              <a:off x="3294450" y="1929775"/>
              <a:ext cx="1950" cy="800"/>
            </a:xfrm>
            <a:custGeom>
              <a:rect b="b" l="l" r="r" t="t"/>
              <a:pathLst>
                <a:path extrusionOk="0" h="32" w="78">
                  <a:moveTo>
                    <a:pt x="0" y="0"/>
                  </a:moveTo>
                  <a:lnTo>
                    <a:pt x="78" y="32"/>
                  </a:lnTo>
                  <a:cubicBezTo>
                    <a:pt x="52" y="16"/>
                    <a:pt x="36"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6"/>
            <p:cNvSpPr/>
            <p:nvPr/>
          </p:nvSpPr>
          <p:spPr>
            <a:xfrm>
              <a:off x="3328200" y="1926125"/>
              <a:ext cx="400" cy="200"/>
            </a:xfrm>
            <a:custGeom>
              <a:rect b="b" l="l" r="r" t="t"/>
              <a:pathLst>
                <a:path extrusionOk="0" h="8" w="16">
                  <a:moveTo>
                    <a:pt x="16" y="0"/>
                  </a:moveTo>
                  <a:cubicBezTo>
                    <a:pt x="7" y="3"/>
                    <a:pt x="0" y="3"/>
                    <a:pt x="0" y="7"/>
                  </a:cubicBezTo>
                  <a:cubicBezTo>
                    <a:pt x="4" y="3"/>
                    <a:pt x="7" y="3"/>
                    <a:pt x="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6"/>
            <p:cNvSpPr/>
            <p:nvPr/>
          </p:nvSpPr>
          <p:spPr>
            <a:xfrm>
              <a:off x="3328575" y="1926100"/>
              <a:ext cx="10050" cy="1200"/>
            </a:xfrm>
            <a:custGeom>
              <a:rect b="b" l="l" r="r" t="t"/>
              <a:pathLst>
                <a:path extrusionOk="0" h="48" w="402">
                  <a:moveTo>
                    <a:pt x="18" y="1"/>
                  </a:moveTo>
                  <a:cubicBezTo>
                    <a:pt x="11" y="1"/>
                    <a:pt x="6" y="1"/>
                    <a:pt x="1" y="1"/>
                  </a:cubicBezTo>
                  <a:cubicBezTo>
                    <a:pt x="3" y="1"/>
                    <a:pt x="5" y="1"/>
                    <a:pt x="7" y="1"/>
                  </a:cubicBezTo>
                  <a:cubicBezTo>
                    <a:pt x="63" y="1"/>
                    <a:pt x="199" y="38"/>
                    <a:pt x="271" y="38"/>
                  </a:cubicBezTo>
                  <a:cubicBezTo>
                    <a:pt x="279" y="38"/>
                    <a:pt x="286" y="38"/>
                    <a:pt x="292" y="37"/>
                  </a:cubicBezTo>
                  <a:lnTo>
                    <a:pt x="292" y="37"/>
                  </a:lnTo>
                  <a:lnTo>
                    <a:pt x="285" y="40"/>
                  </a:lnTo>
                  <a:lnTo>
                    <a:pt x="402" y="47"/>
                  </a:lnTo>
                  <a:cubicBezTo>
                    <a:pt x="300" y="35"/>
                    <a:pt x="98" y="1"/>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6"/>
            <p:cNvSpPr/>
            <p:nvPr/>
          </p:nvSpPr>
          <p:spPr>
            <a:xfrm>
              <a:off x="3104125" y="2046925"/>
              <a:ext cx="6875" cy="20875"/>
            </a:xfrm>
            <a:custGeom>
              <a:rect b="b" l="l" r="r" t="t"/>
              <a:pathLst>
                <a:path extrusionOk="0" h="835" w="275">
                  <a:moveTo>
                    <a:pt x="175" y="1"/>
                  </a:moveTo>
                  <a:cubicBezTo>
                    <a:pt x="165" y="4"/>
                    <a:pt x="155" y="7"/>
                    <a:pt x="146" y="10"/>
                  </a:cubicBezTo>
                  <a:cubicBezTo>
                    <a:pt x="188" y="117"/>
                    <a:pt x="204" y="233"/>
                    <a:pt x="194" y="330"/>
                  </a:cubicBezTo>
                  <a:cubicBezTo>
                    <a:pt x="181" y="450"/>
                    <a:pt x="146" y="543"/>
                    <a:pt x="103" y="636"/>
                  </a:cubicBezTo>
                  <a:cubicBezTo>
                    <a:pt x="75" y="705"/>
                    <a:pt x="42" y="772"/>
                    <a:pt x="0" y="834"/>
                  </a:cubicBezTo>
                  <a:cubicBezTo>
                    <a:pt x="158" y="621"/>
                    <a:pt x="275" y="398"/>
                    <a:pt x="197" y="68"/>
                  </a:cubicBezTo>
                  <a:cubicBezTo>
                    <a:pt x="191" y="46"/>
                    <a:pt x="181" y="23"/>
                    <a:pt x="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 name="Google Shape;997;p36"/>
            <p:cNvGrpSpPr/>
            <p:nvPr/>
          </p:nvGrpSpPr>
          <p:grpSpPr>
            <a:xfrm>
              <a:off x="2363975" y="1665225"/>
              <a:ext cx="999525" cy="1024725"/>
              <a:chOff x="2363975" y="1665225"/>
              <a:chExt cx="999525" cy="1024725"/>
            </a:xfrm>
          </p:grpSpPr>
          <p:sp>
            <p:nvSpPr>
              <p:cNvPr id="998" name="Google Shape;998;p36"/>
              <p:cNvSpPr/>
              <p:nvPr/>
            </p:nvSpPr>
            <p:spPr>
              <a:xfrm>
                <a:off x="2363975" y="1712725"/>
                <a:ext cx="984350" cy="432425"/>
              </a:xfrm>
              <a:custGeom>
                <a:rect b="b" l="l" r="r" t="t"/>
                <a:pathLst>
                  <a:path extrusionOk="0" h="17297" w="39374">
                    <a:moveTo>
                      <a:pt x="10683" y="0"/>
                    </a:moveTo>
                    <a:cubicBezTo>
                      <a:pt x="4788" y="0"/>
                      <a:pt x="1" y="5834"/>
                      <a:pt x="4956" y="12406"/>
                    </a:cubicBezTo>
                    <a:cubicBezTo>
                      <a:pt x="7681" y="16022"/>
                      <a:pt x="11793" y="17296"/>
                      <a:pt x="16237" y="17296"/>
                    </a:cubicBezTo>
                    <a:cubicBezTo>
                      <a:pt x="26858" y="17296"/>
                      <a:pt x="39372" y="10017"/>
                      <a:pt x="39373" y="10016"/>
                    </a:cubicBezTo>
                    <a:lnTo>
                      <a:pt x="39373" y="10016"/>
                    </a:lnTo>
                    <a:cubicBezTo>
                      <a:pt x="39373" y="10016"/>
                      <a:pt x="35770" y="11612"/>
                      <a:pt x="31362" y="11612"/>
                    </a:cubicBezTo>
                    <a:cubicBezTo>
                      <a:pt x="27367" y="11612"/>
                      <a:pt x="22711" y="10302"/>
                      <a:pt x="19474" y="5307"/>
                    </a:cubicBezTo>
                    <a:cubicBezTo>
                      <a:pt x="17031" y="1539"/>
                      <a:pt x="13711" y="0"/>
                      <a:pt x="106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6"/>
              <p:cNvSpPr/>
              <p:nvPr/>
            </p:nvSpPr>
            <p:spPr>
              <a:xfrm>
                <a:off x="2940775" y="1904075"/>
                <a:ext cx="297825" cy="75825"/>
              </a:xfrm>
              <a:custGeom>
                <a:rect b="b" l="l" r="r" t="t"/>
                <a:pathLst>
                  <a:path extrusionOk="0" h="3033" w="11913">
                    <a:moveTo>
                      <a:pt x="10584" y="2653"/>
                    </a:moveTo>
                    <a:lnTo>
                      <a:pt x="10584" y="2653"/>
                    </a:lnTo>
                    <a:cubicBezTo>
                      <a:pt x="10244" y="2699"/>
                      <a:pt x="9903" y="2735"/>
                      <a:pt x="9562" y="2763"/>
                    </a:cubicBezTo>
                    <a:lnTo>
                      <a:pt x="9562" y="2763"/>
                    </a:lnTo>
                    <a:cubicBezTo>
                      <a:pt x="9908" y="2737"/>
                      <a:pt x="10249" y="2700"/>
                      <a:pt x="10584" y="2653"/>
                    </a:cubicBezTo>
                    <a:close/>
                    <a:moveTo>
                      <a:pt x="0" y="1"/>
                    </a:moveTo>
                    <a:cubicBezTo>
                      <a:pt x="659" y="579"/>
                      <a:pt x="1382" y="1089"/>
                      <a:pt x="2161" y="1522"/>
                    </a:cubicBezTo>
                    <a:cubicBezTo>
                      <a:pt x="2943" y="1955"/>
                      <a:pt x="3788" y="2281"/>
                      <a:pt x="4668" y="2530"/>
                    </a:cubicBezTo>
                    <a:cubicBezTo>
                      <a:pt x="5884" y="2874"/>
                      <a:pt x="7170" y="3032"/>
                      <a:pt x="8468" y="3032"/>
                    </a:cubicBezTo>
                    <a:cubicBezTo>
                      <a:pt x="9048" y="3032"/>
                      <a:pt x="9630" y="3001"/>
                      <a:pt x="10210" y="2940"/>
                    </a:cubicBezTo>
                    <a:cubicBezTo>
                      <a:pt x="10443" y="2808"/>
                      <a:pt x="11460" y="2740"/>
                      <a:pt x="11912" y="2556"/>
                    </a:cubicBezTo>
                    <a:lnTo>
                      <a:pt x="11912" y="2556"/>
                    </a:lnTo>
                    <a:cubicBezTo>
                      <a:pt x="10621" y="2737"/>
                      <a:pt x="9513" y="2822"/>
                      <a:pt x="8313" y="2822"/>
                    </a:cubicBezTo>
                    <a:cubicBezTo>
                      <a:pt x="8254" y="2822"/>
                      <a:pt x="8195" y="2822"/>
                      <a:pt x="8136" y="2821"/>
                    </a:cubicBezTo>
                    <a:lnTo>
                      <a:pt x="8136" y="2821"/>
                    </a:lnTo>
                    <a:cubicBezTo>
                      <a:pt x="8610" y="2821"/>
                      <a:pt x="9086" y="2801"/>
                      <a:pt x="9562" y="2763"/>
                    </a:cubicBezTo>
                    <a:lnTo>
                      <a:pt x="9562" y="2763"/>
                    </a:lnTo>
                    <a:cubicBezTo>
                      <a:pt x="9131" y="2795"/>
                      <a:pt x="8694" y="2812"/>
                      <a:pt x="8252" y="2812"/>
                    </a:cubicBezTo>
                    <a:cubicBezTo>
                      <a:pt x="7717" y="2812"/>
                      <a:pt x="7175" y="2788"/>
                      <a:pt x="6634" y="2740"/>
                    </a:cubicBezTo>
                    <a:cubicBezTo>
                      <a:pt x="5294" y="2595"/>
                      <a:pt x="3947" y="2294"/>
                      <a:pt x="2700" y="1774"/>
                    </a:cubicBezTo>
                    <a:cubicBezTo>
                      <a:pt x="2475" y="1671"/>
                      <a:pt x="2264" y="1551"/>
                      <a:pt x="2061" y="1422"/>
                    </a:cubicBezTo>
                    <a:cubicBezTo>
                      <a:pt x="1870" y="1280"/>
                      <a:pt x="1667" y="1131"/>
                      <a:pt x="1463" y="979"/>
                    </a:cubicBezTo>
                    <a:cubicBezTo>
                      <a:pt x="1260" y="824"/>
                      <a:pt x="1056" y="653"/>
                      <a:pt x="811" y="502"/>
                    </a:cubicBezTo>
                    <a:cubicBezTo>
                      <a:pt x="572" y="340"/>
                      <a:pt x="320" y="15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6"/>
              <p:cNvSpPr/>
              <p:nvPr/>
            </p:nvSpPr>
            <p:spPr>
              <a:xfrm>
                <a:off x="2450950" y="1790800"/>
                <a:ext cx="16350" cy="29425"/>
              </a:xfrm>
              <a:custGeom>
                <a:rect b="b" l="l" r="r" t="t"/>
                <a:pathLst>
                  <a:path extrusionOk="0" h="1177" w="654">
                    <a:moveTo>
                      <a:pt x="654" y="0"/>
                    </a:moveTo>
                    <a:lnTo>
                      <a:pt x="654" y="0"/>
                    </a:lnTo>
                    <a:cubicBezTo>
                      <a:pt x="521" y="184"/>
                      <a:pt x="385" y="369"/>
                      <a:pt x="288" y="572"/>
                    </a:cubicBezTo>
                    <a:cubicBezTo>
                      <a:pt x="185" y="772"/>
                      <a:pt x="62" y="963"/>
                      <a:pt x="1" y="1176"/>
                    </a:cubicBezTo>
                    <a:cubicBezTo>
                      <a:pt x="72" y="969"/>
                      <a:pt x="195" y="782"/>
                      <a:pt x="298" y="579"/>
                    </a:cubicBezTo>
                    <a:cubicBezTo>
                      <a:pt x="395" y="375"/>
                      <a:pt x="524" y="188"/>
                      <a:pt x="6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6"/>
              <p:cNvSpPr/>
              <p:nvPr/>
            </p:nvSpPr>
            <p:spPr>
              <a:xfrm>
                <a:off x="2802625" y="1768425"/>
                <a:ext cx="98525" cy="122125"/>
              </a:xfrm>
              <a:custGeom>
                <a:rect b="b" l="l" r="r" t="t"/>
                <a:pathLst>
                  <a:path extrusionOk="0" h="4885" w="3941">
                    <a:moveTo>
                      <a:pt x="0" y="1"/>
                    </a:moveTo>
                    <a:lnTo>
                      <a:pt x="0" y="1"/>
                    </a:lnTo>
                    <a:cubicBezTo>
                      <a:pt x="701" y="679"/>
                      <a:pt x="1340" y="1402"/>
                      <a:pt x="1873" y="2194"/>
                    </a:cubicBezTo>
                    <a:cubicBezTo>
                      <a:pt x="2132" y="2575"/>
                      <a:pt x="2390" y="2956"/>
                      <a:pt x="2645" y="3337"/>
                    </a:cubicBezTo>
                    <a:cubicBezTo>
                      <a:pt x="2884" y="3712"/>
                      <a:pt x="3165" y="4054"/>
                      <a:pt x="3436" y="4400"/>
                    </a:cubicBezTo>
                    <a:cubicBezTo>
                      <a:pt x="3591" y="4581"/>
                      <a:pt x="3769" y="4732"/>
                      <a:pt x="3940" y="4884"/>
                    </a:cubicBezTo>
                    <a:cubicBezTo>
                      <a:pt x="3611" y="4519"/>
                      <a:pt x="3330" y="4099"/>
                      <a:pt x="3016" y="3712"/>
                    </a:cubicBezTo>
                    <a:cubicBezTo>
                      <a:pt x="2726" y="3285"/>
                      <a:pt x="2458" y="2898"/>
                      <a:pt x="2129" y="2439"/>
                    </a:cubicBezTo>
                    <a:lnTo>
                      <a:pt x="1650" y="1777"/>
                    </a:lnTo>
                    <a:lnTo>
                      <a:pt x="1121" y="1157"/>
                    </a:lnTo>
                    <a:cubicBezTo>
                      <a:pt x="950" y="943"/>
                      <a:pt x="762" y="750"/>
                      <a:pt x="568" y="563"/>
                    </a:cubicBezTo>
                    <a:cubicBezTo>
                      <a:pt x="374" y="375"/>
                      <a:pt x="197" y="17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6"/>
              <p:cNvSpPr/>
              <p:nvPr/>
            </p:nvSpPr>
            <p:spPr>
              <a:xfrm>
                <a:off x="2932275" y="1927175"/>
                <a:ext cx="119300" cy="62200"/>
              </a:xfrm>
              <a:custGeom>
                <a:rect b="b" l="l" r="r" t="t"/>
                <a:pathLst>
                  <a:path extrusionOk="0" h="2488" w="4772">
                    <a:moveTo>
                      <a:pt x="1" y="0"/>
                    </a:moveTo>
                    <a:cubicBezTo>
                      <a:pt x="1432" y="1170"/>
                      <a:pt x="3098" y="1987"/>
                      <a:pt x="4772" y="2488"/>
                    </a:cubicBezTo>
                    <a:cubicBezTo>
                      <a:pt x="3101" y="1964"/>
                      <a:pt x="1429" y="112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6"/>
              <p:cNvSpPr/>
              <p:nvPr/>
            </p:nvSpPr>
            <p:spPr>
              <a:xfrm>
                <a:off x="2575225" y="2061225"/>
                <a:ext cx="48475" cy="26175"/>
              </a:xfrm>
              <a:custGeom>
                <a:rect b="b" l="l" r="r" t="t"/>
                <a:pathLst>
                  <a:path extrusionOk="0" h="1047" w="1939">
                    <a:moveTo>
                      <a:pt x="30" y="0"/>
                    </a:moveTo>
                    <a:cubicBezTo>
                      <a:pt x="14" y="0"/>
                      <a:pt x="4" y="5"/>
                      <a:pt x="0" y="16"/>
                    </a:cubicBezTo>
                    <a:cubicBezTo>
                      <a:pt x="346" y="233"/>
                      <a:pt x="575" y="323"/>
                      <a:pt x="763" y="465"/>
                    </a:cubicBezTo>
                    <a:cubicBezTo>
                      <a:pt x="957" y="592"/>
                      <a:pt x="1121" y="756"/>
                      <a:pt x="1464" y="905"/>
                    </a:cubicBezTo>
                    <a:cubicBezTo>
                      <a:pt x="1622" y="969"/>
                      <a:pt x="1783" y="992"/>
                      <a:pt x="1938" y="1047"/>
                    </a:cubicBezTo>
                    <a:cubicBezTo>
                      <a:pt x="1644" y="892"/>
                      <a:pt x="1325" y="778"/>
                      <a:pt x="1047" y="595"/>
                    </a:cubicBezTo>
                    <a:lnTo>
                      <a:pt x="204" y="68"/>
                    </a:lnTo>
                    <a:cubicBezTo>
                      <a:pt x="168" y="58"/>
                      <a:pt x="130" y="39"/>
                      <a:pt x="88" y="13"/>
                    </a:cubicBezTo>
                    <a:cubicBezTo>
                      <a:pt x="65" y="5"/>
                      <a:pt x="45" y="0"/>
                      <a:pt x="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6"/>
              <p:cNvSpPr/>
              <p:nvPr/>
            </p:nvSpPr>
            <p:spPr>
              <a:xfrm>
                <a:off x="2474850" y="1769875"/>
                <a:ext cx="9150" cy="10850"/>
              </a:xfrm>
              <a:custGeom>
                <a:rect b="b" l="l" r="r" t="t"/>
                <a:pathLst>
                  <a:path extrusionOk="0" h="434" w="366">
                    <a:moveTo>
                      <a:pt x="366" y="1"/>
                    </a:moveTo>
                    <a:cubicBezTo>
                      <a:pt x="349" y="13"/>
                      <a:pt x="337" y="27"/>
                      <a:pt x="324" y="37"/>
                    </a:cubicBezTo>
                    <a:cubicBezTo>
                      <a:pt x="224" y="156"/>
                      <a:pt x="127" y="272"/>
                      <a:pt x="23" y="392"/>
                    </a:cubicBezTo>
                    <a:lnTo>
                      <a:pt x="1" y="433"/>
                    </a:lnTo>
                    <a:cubicBezTo>
                      <a:pt x="124" y="292"/>
                      <a:pt x="243" y="146"/>
                      <a:pt x="3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6"/>
              <p:cNvSpPr/>
              <p:nvPr/>
            </p:nvSpPr>
            <p:spPr>
              <a:xfrm>
                <a:off x="2558350" y="2045550"/>
                <a:ext cx="21825" cy="17225"/>
              </a:xfrm>
              <a:custGeom>
                <a:rect b="b" l="l" r="r" t="t"/>
                <a:pathLst>
                  <a:path extrusionOk="0" h="689" w="873">
                    <a:moveTo>
                      <a:pt x="4" y="1"/>
                    </a:moveTo>
                    <a:lnTo>
                      <a:pt x="4" y="1"/>
                    </a:lnTo>
                    <a:cubicBezTo>
                      <a:pt x="29" y="59"/>
                      <a:pt x="13" y="101"/>
                      <a:pt x="1" y="139"/>
                    </a:cubicBezTo>
                    <a:cubicBezTo>
                      <a:pt x="256" y="259"/>
                      <a:pt x="547" y="517"/>
                      <a:pt x="763" y="640"/>
                    </a:cubicBezTo>
                    <a:cubicBezTo>
                      <a:pt x="795" y="653"/>
                      <a:pt x="834" y="672"/>
                      <a:pt x="873" y="688"/>
                    </a:cubicBez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6"/>
              <p:cNvSpPr/>
              <p:nvPr/>
            </p:nvSpPr>
            <p:spPr>
              <a:xfrm>
                <a:off x="2474050" y="1805975"/>
                <a:ext cx="35950" cy="95875"/>
              </a:xfrm>
              <a:custGeom>
                <a:rect b="b" l="l" r="r" t="t"/>
                <a:pathLst>
                  <a:path extrusionOk="0" h="3835" w="1438">
                    <a:moveTo>
                      <a:pt x="1438" y="0"/>
                    </a:moveTo>
                    <a:cubicBezTo>
                      <a:pt x="1334" y="85"/>
                      <a:pt x="1218" y="149"/>
                      <a:pt x="1131" y="227"/>
                    </a:cubicBezTo>
                    <a:cubicBezTo>
                      <a:pt x="1053" y="414"/>
                      <a:pt x="927" y="575"/>
                      <a:pt x="898" y="669"/>
                    </a:cubicBezTo>
                    <a:cubicBezTo>
                      <a:pt x="540" y="1173"/>
                      <a:pt x="320" y="1648"/>
                      <a:pt x="129" y="2148"/>
                    </a:cubicBezTo>
                    <a:cubicBezTo>
                      <a:pt x="136" y="2248"/>
                      <a:pt x="191" y="2442"/>
                      <a:pt x="159" y="2639"/>
                    </a:cubicBezTo>
                    <a:cubicBezTo>
                      <a:pt x="107" y="3043"/>
                      <a:pt x="107" y="3444"/>
                      <a:pt x="162" y="3834"/>
                    </a:cubicBezTo>
                    <a:cubicBezTo>
                      <a:pt x="1" y="2361"/>
                      <a:pt x="514" y="1021"/>
                      <a:pt x="14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6"/>
              <p:cNvSpPr/>
              <p:nvPr/>
            </p:nvSpPr>
            <p:spPr>
              <a:xfrm>
                <a:off x="2396125" y="1665225"/>
                <a:ext cx="967375" cy="498925"/>
              </a:xfrm>
              <a:custGeom>
                <a:rect b="b" l="l" r="r" t="t"/>
                <a:pathLst>
                  <a:path extrusionOk="0" h="19957" w="38695">
                    <a:moveTo>
                      <a:pt x="1790" y="12882"/>
                    </a:moveTo>
                    <a:cubicBezTo>
                      <a:pt x="1884" y="13056"/>
                      <a:pt x="1978" y="13230"/>
                      <a:pt x="2067" y="13401"/>
                    </a:cubicBezTo>
                    <a:cubicBezTo>
                      <a:pt x="1975" y="13227"/>
                      <a:pt x="1884" y="13056"/>
                      <a:pt x="1790" y="12882"/>
                    </a:cubicBezTo>
                    <a:close/>
                    <a:moveTo>
                      <a:pt x="1971" y="6128"/>
                    </a:moveTo>
                    <a:cubicBezTo>
                      <a:pt x="1328" y="7556"/>
                      <a:pt x="1283" y="9184"/>
                      <a:pt x="1651" y="10663"/>
                    </a:cubicBezTo>
                    <a:cubicBezTo>
                      <a:pt x="2036" y="12149"/>
                      <a:pt x="2811" y="13492"/>
                      <a:pt x="3741" y="14674"/>
                    </a:cubicBezTo>
                    <a:cubicBezTo>
                      <a:pt x="3531" y="14509"/>
                      <a:pt x="3340" y="14284"/>
                      <a:pt x="3146" y="14032"/>
                    </a:cubicBezTo>
                    <a:lnTo>
                      <a:pt x="3146" y="14032"/>
                    </a:lnTo>
                    <a:cubicBezTo>
                      <a:pt x="3767" y="14904"/>
                      <a:pt x="4509" y="15679"/>
                      <a:pt x="5317" y="16376"/>
                    </a:cubicBezTo>
                    <a:cubicBezTo>
                      <a:pt x="5023" y="16147"/>
                      <a:pt x="4729" y="15908"/>
                      <a:pt x="4436" y="15666"/>
                    </a:cubicBezTo>
                    <a:cubicBezTo>
                      <a:pt x="4157" y="15408"/>
                      <a:pt x="3912" y="15110"/>
                      <a:pt x="3657" y="14823"/>
                    </a:cubicBezTo>
                    <a:cubicBezTo>
                      <a:pt x="3102" y="14160"/>
                      <a:pt x="2659" y="13428"/>
                      <a:pt x="2261" y="12672"/>
                    </a:cubicBezTo>
                    <a:cubicBezTo>
                      <a:pt x="2181" y="12526"/>
                      <a:pt x="2119" y="12368"/>
                      <a:pt x="2048" y="12219"/>
                    </a:cubicBezTo>
                    <a:lnTo>
                      <a:pt x="2048" y="12219"/>
                    </a:lnTo>
                    <a:lnTo>
                      <a:pt x="2158" y="12446"/>
                    </a:lnTo>
                    <a:cubicBezTo>
                      <a:pt x="1680" y="11460"/>
                      <a:pt x="1402" y="10375"/>
                      <a:pt x="1350" y="9290"/>
                    </a:cubicBezTo>
                    <a:cubicBezTo>
                      <a:pt x="1299" y="8198"/>
                      <a:pt x="1509" y="7100"/>
                      <a:pt x="1971" y="6128"/>
                    </a:cubicBezTo>
                    <a:close/>
                    <a:moveTo>
                      <a:pt x="5317" y="16376"/>
                    </a:moveTo>
                    <a:cubicBezTo>
                      <a:pt x="5572" y="16576"/>
                      <a:pt x="5870" y="16725"/>
                      <a:pt x="6141" y="16900"/>
                    </a:cubicBezTo>
                    <a:cubicBezTo>
                      <a:pt x="6031" y="16838"/>
                      <a:pt x="5792" y="16709"/>
                      <a:pt x="5614" y="16612"/>
                    </a:cubicBezTo>
                    <a:lnTo>
                      <a:pt x="5614" y="16612"/>
                    </a:lnTo>
                    <a:cubicBezTo>
                      <a:pt x="6909" y="17639"/>
                      <a:pt x="8424" y="18362"/>
                      <a:pt x="9987" y="18799"/>
                    </a:cubicBezTo>
                    <a:cubicBezTo>
                      <a:pt x="11551" y="19245"/>
                      <a:pt x="13156" y="19435"/>
                      <a:pt x="14726" y="19470"/>
                    </a:cubicBezTo>
                    <a:cubicBezTo>
                      <a:pt x="14474" y="19470"/>
                      <a:pt x="14348" y="19513"/>
                      <a:pt x="14231" y="19532"/>
                    </a:cubicBezTo>
                    <a:cubicBezTo>
                      <a:pt x="14275" y="19535"/>
                      <a:pt x="14319" y="19536"/>
                      <a:pt x="14363" y="19536"/>
                    </a:cubicBezTo>
                    <a:cubicBezTo>
                      <a:pt x="14423" y="19536"/>
                      <a:pt x="14483" y="19534"/>
                      <a:pt x="14545" y="19532"/>
                    </a:cubicBezTo>
                    <a:cubicBezTo>
                      <a:pt x="14610" y="19532"/>
                      <a:pt x="14677" y="19528"/>
                      <a:pt x="14741" y="19528"/>
                    </a:cubicBezTo>
                    <a:cubicBezTo>
                      <a:pt x="15203" y="19506"/>
                      <a:pt x="15662" y="19516"/>
                      <a:pt x="16105" y="19474"/>
                    </a:cubicBezTo>
                    <a:lnTo>
                      <a:pt x="16105" y="19474"/>
                    </a:lnTo>
                    <a:cubicBezTo>
                      <a:pt x="15659" y="19538"/>
                      <a:pt x="15200" y="19516"/>
                      <a:pt x="14741" y="19528"/>
                    </a:cubicBezTo>
                    <a:cubicBezTo>
                      <a:pt x="14592" y="19531"/>
                      <a:pt x="14443" y="19544"/>
                      <a:pt x="14295" y="19544"/>
                    </a:cubicBezTo>
                    <a:cubicBezTo>
                      <a:pt x="14258" y="19544"/>
                      <a:pt x="14221" y="19544"/>
                      <a:pt x="14183" y="19542"/>
                    </a:cubicBezTo>
                    <a:cubicBezTo>
                      <a:pt x="14128" y="19551"/>
                      <a:pt x="14068" y="19559"/>
                      <a:pt x="13993" y="19559"/>
                    </a:cubicBezTo>
                    <a:cubicBezTo>
                      <a:pt x="13919" y="19559"/>
                      <a:pt x="13830" y="19551"/>
                      <a:pt x="13714" y="19532"/>
                    </a:cubicBezTo>
                    <a:cubicBezTo>
                      <a:pt x="12852" y="19532"/>
                      <a:pt x="12052" y="19412"/>
                      <a:pt x="11470" y="19296"/>
                    </a:cubicBezTo>
                    <a:cubicBezTo>
                      <a:pt x="10372" y="18999"/>
                      <a:pt x="9296" y="18744"/>
                      <a:pt x="8311" y="18314"/>
                    </a:cubicBezTo>
                    <a:cubicBezTo>
                      <a:pt x="8066" y="18207"/>
                      <a:pt x="7814" y="18118"/>
                      <a:pt x="7578" y="18001"/>
                    </a:cubicBezTo>
                    <a:cubicBezTo>
                      <a:pt x="7346" y="17872"/>
                      <a:pt x="7116" y="17745"/>
                      <a:pt x="6890" y="17620"/>
                    </a:cubicBezTo>
                    <a:cubicBezTo>
                      <a:pt x="6425" y="17390"/>
                      <a:pt x="6037" y="17052"/>
                      <a:pt x="5646" y="16745"/>
                    </a:cubicBezTo>
                    <a:cubicBezTo>
                      <a:pt x="5441" y="16584"/>
                      <a:pt x="5387" y="16526"/>
                      <a:pt x="5418" y="16526"/>
                    </a:cubicBezTo>
                    <a:cubicBezTo>
                      <a:pt x="5442" y="16526"/>
                      <a:pt x="5518" y="16562"/>
                      <a:pt x="5614" y="16612"/>
                    </a:cubicBezTo>
                    <a:cubicBezTo>
                      <a:pt x="5511" y="16541"/>
                      <a:pt x="5408" y="16466"/>
                      <a:pt x="5317" y="16376"/>
                    </a:cubicBezTo>
                    <a:close/>
                    <a:moveTo>
                      <a:pt x="9388" y="1"/>
                    </a:moveTo>
                    <a:cubicBezTo>
                      <a:pt x="7606" y="1"/>
                      <a:pt x="5821" y="449"/>
                      <a:pt x="4261" y="1406"/>
                    </a:cubicBezTo>
                    <a:cubicBezTo>
                      <a:pt x="3027" y="2197"/>
                      <a:pt x="1923" y="3247"/>
                      <a:pt x="1164" y="4555"/>
                    </a:cubicBezTo>
                    <a:cubicBezTo>
                      <a:pt x="401" y="5860"/>
                      <a:pt x="1" y="7391"/>
                      <a:pt x="37" y="8880"/>
                    </a:cubicBezTo>
                    <a:cubicBezTo>
                      <a:pt x="30" y="9716"/>
                      <a:pt x="149" y="10721"/>
                      <a:pt x="433" y="11560"/>
                    </a:cubicBezTo>
                    <a:cubicBezTo>
                      <a:pt x="502" y="11770"/>
                      <a:pt x="563" y="11980"/>
                      <a:pt x="633" y="12171"/>
                    </a:cubicBezTo>
                    <a:cubicBezTo>
                      <a:pt x="715" y="12358"/>
                      <a:pt x="795" y="12536"/>
                      <a:pt x="866" y="12701"/>
                    </a:cubicBezTo>
                    <a:cubicBezTo>
                      <a:pt x="943" y="12866"/>
                      <a:pt x="1015" y="13021"/>
                      <a:pt x="1079" y="13160"/>
                    </a:cubicBezTo>
                    <a:cubicBezTo>
                      <a:pt x="1150" y="13292"/>
                      <a:pt x="1222" y="13401"/>
                      <a:pt x="1283" y="13498"/>
                    </a:cubicBezTo>
                    <a:cubicBezTo>
                      <a:pt x="1909" y="14535"/>
                      <a:pt x="2726" y="15394"/>
                      <a:pt x="3589" y="16250"/>
                    </a:cubicBezTo>
                    <a:cubicBezTo>
                      <a:pt x="3815" y="16451"/>
                      <a:pt x="4057" y="16635"/>
                      <a:pt x="4293" y="16828"/>
                    </a:cubicBezTo>
                    <a:cubicBezTo>
                      <a:pt x="4536" y="17016"/>
                      <a:pt x="4755" y="17229"/>
                      <a:pt x="5023" y="17381"/>
                    </a:cubicBezTo>
                    <a:cubicBezTo>
                      <a:pt x="5543" y="17704"/>
                      <a:pt x="6044" y="18059"/>
                      <a:pt x="6612" y="18307"/>
                    </a:cubicBezTo>
                    <a:cubicBezTo>
                      <a:pt x="7701" y="18886"/>
                      <a:pt x="8896" y="19225"/>
                      <a:pt x="10094" y="19522"/>
                    </a:cubicBezTo>
                    <a:cubicBezTo>
                      <a:pt x="10397" y="19577"/>
                      <a:pt x="10701" y="19629"/>
                      <a:pt x="11008" y="19683"/>
                    </a:cubicBezTo>
                    <a:lnTo>
                      <a:pt x="11466" y="19761"/>
                    </a:lnTo>
                    <a:lnTo>
                      <a:pt x="11928" y="19810"/>
                    </a:lnTo>
                    <a:cubicBezTo>
                      <a:pt x="12235" y="19838"/>
                      <a:pt x="12545" y="19871"/>
                      <a:pt x="12855" y="19904"/>
                    </a:cubicBezTo>
                    <a:cubicBezTo>
                      <a:pt x="13169" y="19913"/>
                      <a:pt x="13479" y="19923"/>
                      <a:pt x="13792" y="19935"/>
                    </a:cubicBezTo>
                    <a:cubicBezTo>
                      <a:pt x="14116" y="19950"/>
                      <a:pt x="14441" y="19957"/>
                      <a:pt x="14766" y="19957"/>
                    </a:cubicBezTo>
                    <a:cubicBezTo>
                      <a:pt x="16693" y="19957"/>
                      <a:pt x="18648" y="19710"/>
                      <a:pt x="20568" y="19315"/>
                    </a:cubicBezTo>
                    <a:cubicBezTo>
                      <a:pt x="22813" y="18857"/>
                      <a:pt x="25019" y="18211"/>
                      <a:pt x="27144" y="17497"/>
                    </a:cubicBezTo>
                    <a:cubicBezTo>
                      <a:pt x="31398" y="16037"/>
                      <a:pt x="35290" y="14367"/>
                      <a:pt x="38694" y="12963"/>
                    </a:cubicBezTo>
                    <a:lnTo>
                      <a:pt x="38694" y="12963"/>
                    </a:lnTo>
                    <a:cubicBezTo>
                      <a:pt x="37245" y="13492"/>
                      <a:pt x="34764" y="14652"/>
                      <a:pt x="33304" y="15007"/>
                    </a:cubicBezTo>
                    <a:lnTo>
                      <a:pt x="33304" y="15007"/>
                    </a:lnTo>
                    <a:lnTo>
                      <a:pt x="33733" y="14716"/>
                    </a:lnTo>
                    <a:lnTo>
                      <a:pt x="33733" y="14716"/>
                    </a:lnTo>
                    <a:cubicBezTo>
                      <a:pt x="33397" y="14746"/>
                      <a:pt x="32351" y="15136"/>
                      <a:pt x="31792" y="15288"/>
                    </a:cubicBezTo>
                    <a:cubicBezTo>
                      <a:pt x="32012" y="15153"/>
                      <a:pt x="32289" y="15068"/>
                      <a:pt x="32564" y="14988"/>
                    </a:cubicBezTo>
                    <a:lnTo>
                      <a:pt x="32564" y="14988"/>
                    </a:lnTo>
                    <a:cubicBezTo>
                      <a:pt x="32290" y="15068"/>
                      <a:pt x="32290" y="15068"/>
                      <a:pt x="32012" y="15149"/>
                    </a:cubicBezTo>
                    <a:lnTo>
                      <a:pt x="32012" y="15149"/>
                    </a:lnTo>
                    <a:cubicBezTo>
                      <a:pt x="33001" y="14710"/>
                      <a:pt x="34477" y="14115"/>
                      <a:pt x="35629" y="13576"/>
                    </a:cubicBezTo>
                    <a:cubicBezTo>
                      <a:pt x="36783" y="13040"/>
                      <a:pt x="37609" y="12571"/>
                      <a:pt x="37345" y="12510"/>
                    </a:cubicBezTo>
                    <a:cubicBezTo>
                      <a:pt x="37328" y="12506"/>
                      <a:pt x="37308" y="12504"/>
                      <a:pt x="37285" y="12504"/>
                    </a:cubicBezTo>
                    <a:cubicBezTo>
                      <a:pt x="36954" y="12504"/>
                      <a:pt x="36025" y="12892"/>
                      <a:pt x="34864" y="13382"/>
                    </a:cubicBezTo>
                    <a:cubicBezTo>
                      <a:pt x="33624" y="13905"/>
                      <a:pt x="32115" y="14542"/>
                      <a:pt x="30820" y="15001"/>
                    </a:cubicBezTo>
                    <a:cubicBezTo>
                      <a:pt x="32891" y="13899"/>
                      <a:pt x="35490" y="12911"/>
                      <a:pt x="37558" y="11696"/>
                    </a:cubicBezTo>
                    <a:lnTo>
                      <a:pt x="37558" y="11696"/>
                    </a:lnTo>
                    <a:cubicBezTo>
                      <a:pt x="37025" y="11900"/>
                      <a:pt x="36695" y="11945"/>
                      <a:pt x="35956" y="12291"/>
                    </a:cubicBezTo>
                    <a:cubicBezTo>
                      <a:pt x="35019" y="12720"/>
                      <a:pt x="34073" y="13130"/>
                      <a:pt x="33117" y="13518"/>
                    </a:cubicBezTo>
                    <a:cubicBezTo>
                      <a:pt x="32180" y="13944"/>
                      <a:pt x="31356" y="14364"/>
                      <a:pt x="30432" y="14555"/>
                    </a:cubicBezTo>
                    <a:lnTo>
                      <a:pt x="30177" y="14645"/>
                    </a:lnTo>
                    <a:cubicBezTo>
                      <a:pt x="30016" y="14722"/>
                      <a:pt x="29870" y="14826"/>
                      <a:pt x="29702" y="14897"/>
                    </a:cubicBezTo>
                    <a:cubicBezTo>
                      <a:pt x="28931" y="15168"/>
                      <a:pt x="28737" y="15129"/>
                      <a:pt x="27913" y="15514"/>
                    </a:cubicBezTo>
                    <a:cubicBezTo>
                      <a:pt x="27897" y="15494"/>
                      <a:pt x="27923" y="15469"/>
                      <a:pt x="27968" y="15439"/>
                    </a:cubicBezTo>
                    <a:lnTo>
                      <a:pt x="27968" y="15439"/>
                    </a:lnTo>
                    <a:cubicBezTo>
                      <a:pt x="27716" y="15559"/>
                      <a:pt x="27296" y="15663"/>
                      <a:pt x="27025" y="15818"/>
                    </a:cubicBezTo>
                    <a:cubicBezTo>
                      <a:pt x="26996" y="15782"/>
                      <a:pt x="26970" y="15749"/>
                      <a:pt x="26899" y="15740"/>
                    </a:cubicBezTo>
                    <a:cubicBezTo>
                      <a:pt x="25009" y="16318"/>
                      <a:pt x="23088" y="16822"/>
                      <a:pt x="21124" y="17197"/>
                    </a:cubicBezTo>
                    <a:cubicBezTo>
                      <a:pt x="20540" y="17290"/>
                      <a:pt x="19965" y="17420"/>
                      <a:pt x="19392" y="17487"/>
                    </a:cubicBezTo>
                    <a:cubicBezTo>
                      <a:pt x="18905" y="17568"/>
                      <a:pt x="18411" y="17659"/>
                      <a:pt x="17894" y="17697"/>
                    </a:cubicBezTo>
                    <a:cubicBezTo>
                      <a:pt x="17636" y="17730"/>
                      <a:pt x="17416" y="17836"/>
                      <a:pt x="17300" y="17872"/>
                    </a:cubicBezTo>
                    <a:cubicBezTo>
                      <a:pt x="17219" y="17875"/>
                      <a:pt x="17138" y="17877"/>
                      <a:pt x="17058" y="17877"/>
                    </a:cubicBezTo>
                    <a:cubicBezTo>
                      <a:pt x="16933" y="17877"/>
                      <a:pt x="16809" y="17874"/>
                      <a:pt x="16683" y="17872"/>
                    </a:cubicBezTo>
                    <a:cubicBezTo>
                      <a:pt x="16551" y="17869"/>
                      <a:pt x="16418" y="17866"/>
                      <a:pt x="16283" y="17866"/>
                    </a:cubicBezTo>
                    <a:cubicBezTo>
                      <a:pt x="15934" y="17866"/>
                      <a:pt x="15572" y="17862"/>
                      <a:pt x="15184" y="17836"/>
                    </a:cubicBezTo>
                    <a:cubicBezTo>
                      <a:pt x="15065" y="17859"/>
                      <a:pt x="14810" y="17862"/>
                      <a:pt x="14567" y="17907"/>
                    </a:cubicBezTo>
                    <a:cubicBezTo>
                      <a:pt x="14425" y="17878"/>
                      <a:pt x="14273" y="17839"/>
                      <a:pt x="14115" y="17804"/>
                    </a:cubicBezTo>
                    <a:cubicBezTo>
                      <a:pt x="13152" y="17749"/>
                      <a:pt x="12203" y="17656"/>
                      <a:pt x="11302" y="17445"/>
                    </a:cubicBezTo>
                    <a:lnTo>
                      <a:pt x="11302" y="17445"/>
                    </a:lnTo>
                    <a:lnTo>
                      <a:pt x="11305" y="17455"/>
                    </a:lnTo>
                    <a:cubicBezTo>
                      <a:pt x="10385" y="17319"/>
                      <a:pt x="9358" y="16897"/>
                      <a:pt x="8437" y="16490"/>
                    </a:cubicBezTo>
                    <a:cubicBezTo>
                      <a:pt x="8221" y="16366"/>
                      <a:pt x="8004" y="16247"/>
                      <a:pt x="7798" y="16134"/>
                    </a:cubicBezTo>
                    <a:cubicBezTo>
                      <a:pt x="7594" y="16021"/>
                      <a:pt x="7384" y="15931"/>
                      <a:pt x="7213" y="15801"/>
                    </a:cubicBezTo>
                    <a:cubicBezTo>
                      <a:pt x="6864" y="15566"/>
                      <a:pt x="6532" y="15401"/>
                      <a:pt x="6280" y="15262"/>
                    </a:cubicBezTo>
                    <a:cubicBezTo>
                      <a:pt x="6083" y="14968"/>
                      <a:pt x="5834" y="14677"/>
                      <a:pt x="5566" y="14367"/>
                    </a:cubicBezTo>
                    <a:cubicBezTo>
                      <a:pt x="4904" y="13605"/>
                      <a:pt x="4261" y="12765"/>
                      <a:pt x="3822" y="11854"/>
                    </a:cubicBezTo>
                    <a:cubicBezTo>
                      <a:pt x="3803" y="11838"/>
                      <a:pt x="3790" y="11832"/>
                      <a:pt x="3780" y="11832"/>
                    </a:cubicBezTo>
                    <a:cubicBezTo>
                      <a:pt x="3752" y="11832"/>
                      <a:pt x="3748" y="11879"/>
                      <a:pt x="3734" y="11893"/>
                    </a:cubicBezTo>
                    <a:cubicBezTo>
                      <a:pt x="3586" y="11474"/>
                      <a:pt x="3428" y="11056"/>
                      <a:pt x="3357" y="10630"/>
                    </a:cubicBezTo>
                    <a:cubicBezTo>
                      <a:pt x="3146" y="9891"/>
                      <a:pt x="3046" y="9135"/>
                      <a:pt x="3143" y="8409"/>
                    </a:cubicBezTo>
                    <a:cubicBezTo>
                      <a:pt x="3140" y="8237"/>
                      <a:pt x="3160" y="8066"/>
                      <a:pt x="3150" y="7888"/>
                    </a:cubicBezTo>
                    <a:cubicBezTo>
                      <a:pt x="3198" y="7798"/>
                      <a:pt x="3263" y="7691"/>
                      <a:pt x="3331" y="7562"/>
                    </a:cubicBezTo>
                    <a:cubicBezTo>
                      <a:pt x="3376" y="7436"/>
                      <a:pt x="3405" y="7304"/>
                      <a:pt x="3460" y="7181"/>
                    </a:cubicBezTo>
                    <a:lnTo>
                      <a:pt x="3631" y="6812"/>
                    </a:lnTo>
                    <a:cubicBezTo>
                      <a:pt x="3935" y="6164"/>
                      <a:pt x="4742" y="5030"/>
                      <a:pt x="6053" y="4316"/>
                    </a:cubicBezTo>
                    <a:cubicBezTo>
                      <a:pt x="6131" y="4229"/>
                      <a:pt x="6205" y="4174"/>
                      <a:pt x="6257" y="4157"/>
                    </a:cubicBezTo>
                    <a:cubicBezTo>
                      <a:pt x="6638" y="3971"/>
                      <a:pt x="7029" y="3835"/>
                      <a:pt x="7416" y="3731"/>
                    </a:cubicBezTo>
                    <a:cubicBezTo>
                      <a:pt x="8075" y="3515"/>
                      <a:pt x="8750" y="3444"/>
                      <a:pt x="9342" y="3402"/>
                    </a:cubicBezTo>
                    <a:cubicBezTo>
                      <a:pt x="9409" y="3400"/>
                      <a:pt x="9476" y="3400"/>
                      <a:pt x="9542" y="3400"/>
                    </a:cubicBezTo>
                    <a:cubicBezTo>
                      <a:pt x="10048" y="3400"/>
                      <a:pt x="10485" y="3439"/>
                      <a:pt x="10811" y="3479"/>
                    </a:cubicBezTo>
                    <a:cubicBezTo>
                      <a:pt x="10857" y="3486"/>
                      <a:pt x="10894" y="3489"/>
                      <a:pt x="10922" y="3489"/>
                    </a:cubicBezTo>
                    <a:cubicBezTo>
                      <a:pt x="11163" y="3489"/>
                      <a:pt x="10782" y="3257"/>
                      <a:pt x="10284" y="3089"/>
                    </a:cubicBezTo>
                    <a:cubicBezTo>
                      <a:pt x="9735" y="2878"/>
                      <a:pt x="9044" y="2759"/>
                      <a:pt x="9145" y="2698"/>
                    </a:cubicBezTo>
                    <a:cubicBezTo>
                      <a:pt x="9409" y="2568"/>
                      <a:pt x="9739" y="2520"/>
                      <a:pt x="10120" y="2488"/>
                    </a:cubicBezTo>
                    <a:cubicBezTo>
                      <a:pt x="10504" y="2488"/>
                      <a:pt x="10943" y="2504"/>
                      <a:pt x="11418" y="2614"/>
                    </a:cubicBezTo>
                    <a:cubicBezTo>
                      <a:pt x="12377" y="2811"/>
                      <a:pt x="13492" y="3240"/>
                      <a:pt x="14703" y="3954"/>
                    </a:cubicBezTo>
                    <a:cubicBezTo>
                      <a:pt x="14838" y="4036"/>
                      <a:pt x="14901" y="4068"/>
                      <a:pt x="14916" y="4068"/>
                    </a:cubicBezTo>
                    <a:cubicBezTo>
                      <a:pt x="14976" y="4068"/>
                      <a:pt x="14293" y="3562"/>
                      <a:pt x="14306" y="3492"/>
                    </a:cubicBezTo>
                    <a:lnTo>
                      <a:pt x="14306" y="3492"/>
                    </a:lnTo>
                    <a:cubicBezTo>
                      <a:pt x="14545" y="3557"/>
                      <a:pt x="14897" y="3712"/>
                      <a:pt x="15275" y="3913"/>
                    </a:cubicBezTo>
                    <a:cubicBezTo>
                      <a:pt x="15624" y="4141"/>
                      <a:pt x="16037" y="4368"/>
                      <a:pt x="16347" y="4606"/>
                    </a:cubicBezTo>
                    <a:cubicBezTo>
                      <a:pt x="15579" y="3851"/>
                      <a:pt x="14719" y="3169"/>
                      <a:pt x="13744" y="2672"/>
                    </a:cubicBezTo>
                    <a:cubicBezTo>
                      <a:pt x="12775" y="2172"/>
                      <a:pt x="11718" y="1829"/>
                      <a:pt x="10633" y="1684"/>
                    </a:cubicBezTo>
                    <a:cubicBezTo>
                      <a:pt x="10231" y="1628"/>
                      <a:pt x="9824" y="1600"/>
                      <a:pt x="9417" y="1600"/>
                    </a:cubicBezTo>
                    <a:cubicBezTo>
                      <a:pt x="7630" y="1600"/>
                      <a:pt x="5839" y="2136"/>
                      <a:pt x="4387" y="3185"/>
                    </a:cubicBezTo>
                    <a:cubicBezTo>
                      <a:pt x="5711" y="2287"/>
                      <a:pt x="7275" y="1838"/>
                      <a:pt x="8746" y="1838"/>
                    </a:cubicBezTo>
                    <a:cubicBezTo>
                      <a:pt x="8793" y="1838"/>
                      <a:pt x="8839" y="1838"/>
                      <a:pt x="8886" y="1839"/>
                    </a:cubicBezTo>
                    <a:cubicBezTo>
                      <a:pt x="8182" y="1851"/>
                      <a:pt x="7491" y="1994"/>
                      <a:pt x="6809" y="2172"/>
                    </a:cubicBezTo>
                    <a:cubicBezTo>
                      <a:pt x="6137" y="2385"/>
                      <a:pt x="5469" y="2637"/>
                      <a:pt x="4865" y="3011"/>
                    </a:cubicBezTo>
                    <a:cubicBezTo>
                      <a:pt x="4254" y="3376"/>
                      <a:pt x="3676" y="3812"/>
                      <a:pt x="3191" y="4345"/>
                    </a:cubicBezTo>
                    <a:cubicBezTo>
                      <a:pt x="2688" y="4858"/>
                      <a:pt x="2285" y="5472"/>
                      <a:pt x="1971" y="6128"/>
                    </a:cubicBezTo>
                    <a:cubicBezTo>
                      <a:pt x="2468" y="4940"/>
                      <a:pt x="3350" y="3938"/>
                      <a:pt x="4387" y="3185"/>
                    </a:cubicBezTo>
                    <a:lnTo>
                      <a:pt x="4387" y="3185"/>
                    </a:lnTo>
                    <a:cubicBezTo>
                      <a:pt x="3418" y="3841"/>
                      <a:pt x="2581" y="4739"/>
                      <a:pt x="2019" y="5799"/>
                    </a:cubicBezTo>
                    <a:cubicBezTo>
                      <a:pt x="1447" y="6858"/>
                      <a:pt x="1205" y="8079"/>
                      <a:pt x="1231" y="9261"/>
                    </a:cubicBezTo>
                    <a:cubicBezTo>
                      <a:pt x="1021" y="7688"/>
                      <a:pt x="1505" y="5840"/>
                      <a:pt x="2629" y="4436"/>
                    </a:cubicBezTo>
                    <a:lnTo>
                      <a:pt x="2629" y="4436"/>
                    </a:lnTo>
                    <a:cubicBezTo>
                      <a:pt x="1893" y="5330"/>
                      <a:pt x="1374" y="6428"/>
                      <a:pt x="1161" y="7591"/>
                    </a:cubicBezTo>
                    <a:cubicBezTo>
                      <a:pt x="940" y="8470"/>
                      <a:pt x="982" y="9377"/>
                      <a:pt x="982" y="10004"/>
                    </a:cubicBezTo>
                    <a:cubicBezTo>
                      <a:pt x="837" y="8850"/>
                      <a:pt x="937" y="7862"/>
                      <a:pt x="1134" y="6958"/>
                    </a:cubicBezTo>
                    <a:lnTo>
                      <a:pt x="1134" y="6958"/>
                    </a:lnTo>
                    <a:cubicBezTo>
                      <a:pt x="854" y="7933"/>
                      <a:pt x="785" y="8971"/>
                      <a:pt x="909" y="9981"/>
                    </a:cubicBezTo>
                    <a:cubicBezTo>
                      <a:pt x="1040" y="10995"/>
                      <a:pt x="1370" y="11961"/>
                      <a:pt x="1790" y="12881"/>
                    </a:cubicBezTo>
                    <a:cubicBezTo>
                      <a:pt x="1322" y="11890"/>
                      <a:pt x="924" y="10788"/>
                      <a:pt x="805" y="9613"/>
                    </a:cubicBezTo>
                    <a:cubicBezTo>
                      <a:pt x="676" y="8447"/>
                      <a:pt x="854" y="7216"/>
                      <a:pt x="1344" y="6180"/>
                    </a:cubicBezTo>
                    <a:lnTo>
                      <a:pt x="1344" y="6180"/>
                    </a:lnTo>
                    <a:cubicBezTo>
                      <a:pt x="1247" y="6432"/>
                      <a:pt x="1199" y="6693"/>
                      <a:pt x="1134" y="6958"/>
                    </a:cubicBezTo>
                    <a:cubicBezTo>
                      <a:pt x="1380" y="6076"/>
                      <a:pt x="1803" y="5250"/>
                      <a:pt x="2358" y="4548"/>
                    </a:cubicBezTo>
                    <a:cubicBezTo>
                      <a:pt x="2908" y="3841"/>
                      <a:pt x="3564" y="3224"/>
                      <a:pt x="4296" y="2746"/>
                    </a:cubicBezTo>
                    <a:cubicBezTo>
                      <a:pt x="5036" y="2268"/>
                      <a:pt x="5831" y="1903"/>
                      <a:pt x="6657" y="1645"/>
                    </a:cubicBezTo>
                    <a:cubicBezTo>
                      <a:pt x="7487" y="1409"/>
                      <a:pt x="8343" y="1270"/>
                      <a:pt x="9203" y="1248"/>
                    </a:cubicBezTo>
                    <a:cubicBezTo>
                      <a:pt x="9043" y="1230"/>
                      <a:pt x="8876" y="1222"/>
                      <a:pt x="8702" y="1222"/>
                    </a:cubicBezTo>
                    <a:cubicBezTo>
                      <a:pt x="7872" y="1222"/>
                      <a:pt x="6899" y="1417"/>
                      <a:pt x="5973" y="1793"/>
                    </a:cubicBezTo>
                    <a:cubicBezTo>
                      <a:pt x="4843" y="2242"/>
                      <a:pt x="3802" y="2953"/>
                      <a:pt x="2972" y="3667"/>
                    </a:cubicBezTo>
                    <a:cubicBezTo>
                      <a:pt x="4329" y="2275"/>
                      <a:pt x="6205" y="1370"/>
                      <a:pt x="8176" y="1128"/>
                    </a:cubicBezTo>
                    <a:cubicBezTo>
                      <a:pt x="8577" y="1079"/>
                      <a:pt x="8982" y="1055"/>
                      <a:pt x="9388" y="1055"/>
                    </a:cubicBezTo>
                    <a:cubicBezTo>
                      <a:pt x="9976" y="1055"/>
                      <a:pt x="10566" y="1106"/>
                      <a:pt x="11147" y="1206"/>
                    </a:cubicBezTo>
                    <a:cubicBezTo>
                      <a:pt x="12129" y="1389"/>
                      <a:pt x="13075" y="1726"/>
                      <a:pt x="13966" y="2158"/>
                    </a:cubicBezTo>
                    <a:cubicBezTo>
                      <a:pt x="15730" y="3069"/>
                      <a:pt x="17232" y="4400"/>
                      <a:pt x="18372" y="5928"/>
                    </a:cubicBezTo>
                    <a:cubicBezTo>
                      <a:pt x="18647" y="6299"/>
                      <a:pt x="18918" y="6667"/>
                      <a:pt x="19189" y="7036"/>
                    </a:cubicBezTo>
                    <a:lnTo>
                      <a:pt x="19564" y="7543"/>
                    </a:lnTo>
                    <a:cubicBezTo>
                      <a:pt x="19693" y="7704"/>
                      <a:pt x="19835" y="7856"/>
                      <a:pt x="19971" y="8011"/>
                    </a:cubicBezTo>
                    <a:cubicBezTo>
                      <a:pt x="20507" y="8641"/>
                      <a:pt x="21121" y="9174"/>
                      <a:pt x="21751" y="9652"/>
                    </a:cubicBezTo>
                    <a:cubicBezTo>
                      <a:pt x="20895" y="8928"/>
                      <a:pt x="20142" y="8079"/>
                      <a:pt x="19499" y="7142"/>
                    </a:cubicBezTo>
                    <a:cubicBezTo>
                      <a:pt x="19151" y="6622"/>
                      <a:pt x="18799" y="6105"/>
                      <a:pt x="18447" y="5582"/>
                    </a:cubicBezTo>
                    <a:cubicBezTo>
                      <a:pt x="18095" y="5128"/>
                      <a:pt x="17746" y="4666"/>
                      <a:pt x="17349" y="4234"/>
                    </a:cubicBezTo>
                    <a:lnTo>
                      <a:pt x="17349" y="4234"/>
                    </a:lnTo>
                    <a:cubicBezTo>
                      <a:pt x="17471" y="4358"/>
                      <a:pt x="17600" y="4484"/>
                      <a:pt x="17723" y="4619"/>
                    </a:cubicBezTo>
                    <a:cubicBezTo>
                      <a:pt x="17910" y="4830"/>
                      <a:pt x="18101" y="5049"/>
                      <a:pt x="18295" y="5265"/>
                    </a:cubicBezTo>
                    <a:cubicBezTo>
                      <a:pt x="17129" y="3835"/>
                      <a:pt x="15776" y="2623"/>
                      <a:pt x="13993" y="1754"/>
                    </a:cubicBezTo>
                    <a:cubicBezTo>
                      <a:pt x="13995" y="1753"/>
                      <a:pt x="13997" y="1753"/>
                      <a:pt x="14000" y="1753"/>
                    </a:cubicBezTo>
                    <a:cubicBezTo>
                      <a:pt x="14005" y="1753"/>
                      <a:pt x="14012" y="1754"/>
                      <a:pt x="14018" y="1754"/>
                    </a:cubicBezTo>
                    <a:cubicBezTo>
                      <a:pt x="12528" y="1038"/>
                      <a:pt x="10862" y="629"/>
                      <a:pt x="9184" y="629"/>
                    </a:cubicBezTo>
                    <a:cubicBezTo>
                      <a:pt x="8610" y="629"/>
                      <a:pt x="8035" y="677"/>
                      <a:pt x="7465" y="776"/>
                    </a:cubicBezTo>
                    <a:cubicBezTo>
                      <a:pt x="5246" y="1161"/>
                      <a:pt x="3091" y="2307"/>
                      <a:pt x="1654" y="4177"/>
                    </a:cubicBezTo>
                    <a:cubicBezTo>
                      <a:pt x="1861" y="3751"/>
                      <a:pt x="2145" y="3434"/>
                      <a:pt x="2407" y="3140"/>
                    </a:cubicBezTo>
                    <a:cubicBezTo>
                      <a:pt x="2684" y="2866"/>
                      <a:pt x="2966" y="2640"/>
                      <a:pt x="3246" y="2449"/>
                    </a:cubicBezTo>
                    <a:cubicBezTo>
                      <a:pt x="3819" y="2081"/>
                      <a:pt x="4370" y="1835"/>
                      <a:pt x="4932" y="1548"/>
                    </a:cubicBezTo>
                    <a:cubicBezTo>
                      <a:pt x="5698" y="1134"/>
                      <a:pt x="6525" y="870"/>
                      <a:pt x="7358" y="669"/>
                    </a:cubicBezTo>
                    <a:cubicBezTo>
                      <a:pt x="8041" y="546"/>
                      <a:pt x="8733" y="453"/>
                      <a:pt x="9419" y="453"/>
                    </a:cubicBezTo>
                    <a:cubicBezTo>
                      <a:pt x="9580" y="453"/>
                      <a:pt x="9740" y="458"/>
                      <a:pt x="9901" y="469"/>
                    </a:cubicBezTo>
                    <a:cubicBezTo>
                      <a:pt x="11590" y="527"/>
                      <a:pt x="13195" y="1044"/>
                      <a:pt x="14555" y="1771"/>
                    </a:cubicBezTo>
                    <a:cubicBezTo>
                      <a:pt x="13462" y="1189"/>
                      <a:pt x="12271" y="779"/>
                      <a:pt x="11034" y="592"/>
                    </a:cubicBezTo>
                    <a:lnTo>
                      <a:pt x="11034" y="592"/>
                    </a:lnTo>
                    <a:cubicBezTo>
                      <a:pt x="11958" y="741"/>
                      <a:pt x="12794" y="979"/>
                      <a:pt x="13576" y="1341"/>
                    </a:cubicBezTo>
                    <a:cubicBezTo>
                      <a:pt x="13769" y="1432"/>
                      <a:pt x="13963" y="1522"/>
                      <a:pt x="14160" y="1613"/>
                    </a:cubicBezTo>
                    <a:cubicBezTo>
                      <a:pt x="14348" y="1723"/>
                      <a:pt x="14535" y="1832"/>
                      <a:pt x="14722" y="1942"/>
                    </a:cubicBezTo>
                    <a:cubicBezTo>
                      <a:pt x="15110" y="2152"/>
                      <a:pt x="15459" y="2433"/>
                      <a:pt x="15834" y="2707"/>
                    </a:cubicBezTo>
                    <a:cubicBezTo>
                      <a:pt x="15575" y="2588"/>
                      <a:pt x="15226" y="2323"/>
                      <a:pt x="14865" y="2133"/>
                    </a:cubicBezTo>
                    <a:cubicBezTo>
                      <a:pt x="14503" y="1942"/>
                      <a:pt x="14176" y="1765"/>
                      <a:pt x="14018" y="1754"/>
                    </a:cubicBezTo>
                    <a:lnTo>
                      <a:pt x="14018" y="1754"/>
                    </a:lnTo>
                    <a:cubicBezTo>
                      <a:pt x="15148" y="2310"/>
                      <a:pt x="16169" y="3044"/>
                      <a:pt x="17080" y="3874"/>
                    </a:cubicBezTo>
                    <a:cubicBezTo>
                      <a:pt x="18004" y="4678"/>
                      <a:pt x="18766" y="5688"/>
                      <a:pt x="19464" y="6587"/>
                    </a:cubicBezTo>
                    <a:cubicBezTo>
                      <a:pt x="20010" y="7320"/>
                      <a:pt x="20313" y="7555"/>
                      <a:pt x="20418" y="7555"/>
                    </a:cubicBezTo>
                    <a:cubicBezTo>
                      <a:pt x="20454" y="7555"/>
                      <a:pt x="20467" y="7528"/>
                      <a:pt x="20458" y="7485"/>
                    </a:cubicBezTo>
                    <a:cubicBezTo>
                      <a:pt x="20449" y="7391"/>
                      <a:pt x="20368" y="7226"/>
                      <a:pt x="20261" y="7033"/>
                    </a:cubicBezTo>
                    <a:cubicBezTo>
                      <a:pt x="20161" y="6832"/>
                      <a:pt x="20029" y="6606"/>
                      <a:pt x="19890" y="6412"/>
                    </a:cubicBezTo>
                    <a:cubicBezTo>
                      <a:pt x="19683" y="6122"/>
                      <a:pt x="19477" y="5831"/>
                      <a:pt x="19270" y="5543"/>
                    </a:cubicBezTo>
                    <a:lnTo>
                      <a:pt x="18941" y="5085"/>
                    </a:lnTo>
                    <a:lnTo>
                      <a:pt x="18579" y="4649"/>
                    </a:lnTo>
                    <a:cubicBezTo>
                      <a:pt x="18107" y="4064"/>
                      <a:pt x="17571" y="3525"/>
                      <a:pt x="17009" y="3021"/>
                    </a:cubicBezTo>
                    <a:cubicBezTo>
                      <a:pt x="15882" y="2016"/>
                      <a:pt x="14571" y="1199"/>
                      <a:pt x="13140" y="672"/>
                    </a:cubicBezTo>
                    <a:cubicBezTo>
                      <a:pt x="11948" y="232"/>
                      <a:pt x="10669" y="1"/>
                      <a:pt x="93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6"/>
              <p:cNvSpPr/>
              <p:nvPr/>
            </p:nvSpPr>
            <p:spPr>
              <a:xfrm>
                <a:off x="2629175" y="2090125"/>
                <a:ext cx="63650" cy="20375"/>
              </a:xfrm>
              <a:custGeom>
                <a:rect b="b" l="l" r="r" t="t"/>
                <a:pathLst>
                  <a:path extrusionOk="0" h="815" w="2546">
                    <a:moveTo>
                      <a:pt x="0" y="1"/>
                    </a:moveTo>
                    <a:cubicBezTo>
                      <a:pt x="361" y="236"/>
                      <a:pt x="775" y="375"/>
                      <a:pt x="1189" y="524"/>
                    </a:cubicBezTo>
                    <a:cubicBezTo>
                      <a:pt x="1621" y="633"/>
                      <a:pt x="2071" y="718"/>
                      <a:pt x="2545" y="815"/>
                    </a:cubicBezTo>
                    <a:cubicBezTo>
                      <a:pt x="2106" y="708"/>
                      <a:pt x="1676" y="585"/>
                      <a:pt x="1244" y="469"/>
                    </a:cubicBezTo>
                    <a:cubicBezTo>
                      <a:pt x="830" y="308"/>
                      <a:pt x="404" y="17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6"/>
              <p:cNvSpPr/>
              <p:nvPr/>
            </p:nvSpPr>
            <p:spPr>
              <a:xfrm>
                <a:off x="2557875" y="1755525"/>
                <a:ext cx="146250" cy="15850"/>
              </a:xfrm>
              <a:custGeom>
                <a:rect b="b" l="l" r="r" t="t"/>
                <a:pathLst>
                  <a:path extrusionOk="0" h="634" w="5850">
                    <a:moveTo>
                      <a:pt x="2980" y="1"/>
                    </a:moveTo>
                    <a:cubicBezTo>
                      <a:pt x="2860" y="1"/>
                      <a:pt x="2737" y="4"/>
                      <a:pt x="2613" y="10"/>
                    </a:cubicBezTo>
                    <a:cubicBezTo>
                      <a:pt x="1696" y="39"/>
                      <a:pt x="714" y="265"/>
                      <a:pt x="0" y="626"/>
                    </a:cubicBezTo>
                    <a:lnTo>
                      <a:pt x="7" y="633"/>
                    </a:lnTo>
                    <a:cubicBezTo>
                      <a:pt x="908" y="210"/>
                      <a:pt x="1897" y="5"/>
                      <a:pt x="2891" y="5"/>
                    </a:cubicBezTo>
                    <a:cubicBezTo>
                      <a:pt x="3901" y="5"/>
                      <a:pt x="4915" y="216"/>
                      <a:pt x="5849" y="626"/>
                    </a:cubicBezTo>
                    <a:cubicBezTo>
                      <a:pt x="5685" y="523"/>
                      <a:pt x="5520" y="439"/>
                      <a:pt x="5358" y="362"/>
                    </a:cubicBezTo>
                    <a:cubicBezTo>
                      <a:pt x="5197" y="284"/>
                      <a:pt x="5048" y="194"/>
                      <a:pt x="4903" y="113"/>
                    </a:cubicBezTo>
                    <a:cubicBezTo>
                      <a:pt x="4437" y="110"/>
                      <a:pt x="3751" y="1"/>
                      <a:pt x="29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6"/>
              <p:cNvSpPr/>
              <p:nvPr/>
            </p:nvSpPr>
            <p:spPr>
              <a:xfrm>
                <a:off x="2577400" y="2061550"/>
                <a:ext cx="2950" cy="1400"/>
              </a:xfrm>
              <a:custGeom>
                <a:rect b="b" l="l" r="r" t="t"/>
                <a:pathLst>
                  <a:path extrusionOk="0" h="56" w="118">
                    <a:moveTo>
                      <a:pt x="1" y="0"/>
                    </a:moveTo>
                    <a:lnTo>
                      <a:pt x="1" y="0"/>
                    </a:lnTo>
                    <a:cubicBezTo>
                      <a:pt x="43" y="26"/>
                      <a:pt x="81" y="45"/>
                      <a:pt x="117" y="55"/>
                    </a:cubicBezTo>
                    <a:lnTo>
                      <a:pt x="111" y="48"/>
                    </a:lnTo>
                    <a:cubicBezTo>
                      <a:pt x="72" y="32"/>
                      <a:pt x="33" y="1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6"/>
              <p:cNvSpPr/>
              <p:nvPr/>
            </p:nvSpPr>
            <p:spPr>
              <a:xfrm>
                <a:off x="2761500" y="1754550"/>
                <a:ext cx="36525" cy="27225"/>
              </a:xfrm>
              <a:custGeom>
                <a:rect b="b" l="l" r="r" t="t"/>
                <a:pathLst>
                  <a:path extrusionOk="0" h="1089" w="1461">
                    <a:moveTo>
                      <a:pt x="1" y="0"/>
                    </a:moveTo>
                    <a:lnTo>
                      <a:pt x="1" y="0"/>
                    </a:lnTo>
                    <a:cubicBezTo>
                      <a:pt x="5" y="2"/>
                      <a:pt x="9" y="5"/>
                      <a:pt x="13" y="7"/>
                    </a:cubicBezTo>
                    <a:lnTo>
                      <a:pt x="13" y="7"/>
                    </a:lnTo>
                    <a:cubicBezTo>
                      <a:pt x="9" y="5"/>
                      <a:pt x="5" y="2"/>
                      <a:pt x="1" y="0"/>
                    </a:cubicBezTo>
                    <a:close/>
                    <a:moveTo>
                      <a:pt x="13" y="7"/>
                    </a:moveTo>
                    <a:lnTo>
                      <a:pt x="13" y="7"/>
                    </a:lnTo>
                    <a:cubicBezTo>
                      <a:pt x="528" y="322"/>
                      <a:pt x="999" y="701"/>
                      <a:pt x="1461" y="1088"/>
                    </a:cubicBezTo>
                    <a:cubicBezTo>
                      <a:pt x="1406" y="1027"/>
                      <a:pt x="1347" y="975"/>
                      <a:pt x="1286" y="924"/>
                    </a:cubicBezTo>
                    <a:cubicBezTo>
                      <a:pt x="1067" y="750"/>
                      <a:pt x="854" y="578"/>
                      <a:pt x="647" y="410"/>
                    </a:cubicBezTo>
                    <a:cubicBezTo>
                      <a:pt x="438" y="255"/>
                      <a:pt x="216" y="131"/>
                      <a:pt x="13" y="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6"/>
              <p:cNvSpPr/>
              <p:nvPr/>
            </p:nvSpPr>
            <p:spPr>
              <a:xfrm>
                <a:off x="2895625" y="1905050"/>
                <a:ext cx="183800" cy="98200"/>
              </a:xfrm>
              <a:custGeom>
                <a:rect b="b" l="l" r="r" t="t"/>
                <a:pathLst>
                  <a:path extrusionOk="0" h="3928" w="7352">
                    <a:moveTo>
                      <a:pt x="1" y="1"/>
                    </a:moveTo>
                    <a:lnTo>
                      <a:pt x="1" y="1"/>
                    </a:lnTo>
                    <a:cubicBezTo>
                      <a:pt x="973" y="1031"/>
                      <a:pt x="2103" y="1912"/>
                      <a:pt x="3357" y="2571"/>
                    </a:cubicBezTo>
                    <a:cubicBezTo>
                      <a:pt x="4610" y="3230"/>
                      <a:pt x="5967" y="3676"/>
                      <a:pt x="7352" y="3928"/>
                    </a:cubicBezTo>
                    <a:cubicBezTo>
                      <a:pt x="5876" y="3570"/>
                      <a:pt x="4367" y="3053"/>
                      <a:pt x="2985" y="2236"/>
                    </a:cubicBezTo>
                    <a:cubicBezTo>
                      <a:pt x="1890" y="1641"/>
                      <a:pt x="885" y="88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6"/>
              <p:cNvSpPr/>
              <p:nvPr/>
            </p:nvSpPr>
            <p:spPr>
              <a:xfrm>
                <a:off x="2764650" y="1809125"/>
                <a:ext cx="22900" cy="26025"/>
              </a:xfrm>
              <a:custGeom>
                <a:rect b="b" l="l" r="r" t="t"/>
                <a:pathLst>
                  <a:path extrusionOk="0" h="1041" w="916">
                    <a:moveTo>
                      <a:pt x="69" y="1"/>
                    </a:moveTo>
                    <a:cubicBezTo>
                      <a:pt x="58" y="22"/>
                      <a:pt x="76" y="76"/>
                      <a:pt x="35" y="76"/>
                    </a:cubicBezTo>
                    <a:cubicBezTo>
                      <a:pt x="26" y="76"/>
                      <a:pt x="15" y="74"/>
                      <a:pt x="0" y="68"/>
                    </a:cubicBezTo>
                    <a:lnTo>
                      <a:pt x="0" y="68"/>
                    </a:lnTo>
                    <a:cubicBezTo>
                      <a:pt x="166" y="214"/>
                      <a:pt x="311" y="385"/>
                      <a:pt x="469" y="540"/>
                    </a:cubicBezTo>
                    <a:cubicBezTo>
                      <a:pt x="628" y="695"/>
                      <a:pt x="776" y="860"/>
                      <a:pt x="915" y="1040"/>
                    </a:cubicBezTo>
                    <a:cubicBezTo>
                      <a:pt x="789" y="850"/>
                      <a:pt x="650" y="672"/>
                      <a:pt x="504" y="505"/>
                    </a:cubicBezTo>
                    <a:cubicBezTo>
                      <a:pt x="359" y="336"/>
                      <a:pt x="224" y="156"/>
                      <a:pt x="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6"/>
              <p:cNvSpPr/>
              <p:nvPr/>
            </p:nvSpPr>
            <p:spPr>
              <a:xfrm>
                <a:off x="2667200" y="1719750"/>
                <a:ext cx="23525" cy="3175"/>
              </a:xfrm>
              <a:custGeom>
                <a:rect b="b" l="l" r="r" t="t"/>
                <a:pathLst>
                  <a:path extrusionOk="0" h="127" w="941">
                    <a:moveTo>
                      <a:pt x="49" y="1"/>
                    </a:moveTo>
                    <a:cubicBezTo>
                      <a:pt x="31" y="1"/>
                      <a:pt x="14" y="1"/>
                      <a:pt x="0" y="3"/>
                    </a:cubicBezTo>
                    <a:cubicBezTo>
                      <a:pt x="313" y="29"/>
                      <a:pt x="623" y="84"/>
                      <a:pt x="940" y="126"/>
                    </a:cubicBezTo>
                    <a:lnTo>
                      <a:pt x="578" y="46"/>
                    </a:lnTo>
                    <a:cubicBezTo>
                      <a:pt x="408" y="37"/>
                      <a:pt x="182"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6"/>
              <p:cNvSpPr/>
              <p:nvPr/>
            </p:nvSpPr>
            <p:spPr>
              <a:xfrm>
                <a:off x="2825950" y="1889625"/>
                <a:ext cx="19150" cy="25625"/>
              </a:xfrm>
              <a:custGeom>
                <a:rect b="b" l="l" r="r" t="t"/>
                <a:pathLst>
                  <a:path extrusionOk="0" h="1025" w="766">
                    <a:moveTo>
                      <a:pt x="0" y="1"/>
                    </a:moveTo>
                    <a:cubicBezTo>
                      <a:pt x="223" y="356"/>
                      <a:pt x="510" y="679"/>
                      <a:pt x="765" y="1025"/>
                    </a:cubicBezTo>
                    <a:cubicBezTo>
                      <a:pt x="653" y="847"/>
                      <a:pt x="565" y="688"/>
                      <a:pt x="514" y="553"/>
                    </a:cubicBezTo>
                    <a:cubicBezTo>
                      <a:pt x="327" y="382"/>
                      <a:pt x="152" y="1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6"/>
              <p:cNvSpPr/>
              <p:nvPr/>
            </p:nvSpPr>
            <p:spPr>
              <a:xfrm>
                <a:off x="2970650" y="2012925"/>
                <a:ext cx="49025" cy="18200"/>
              </a:xfrm>
              <a:custGeom>
                <a:rect b="b" l="l" r="r" t="t"/>
                <a:pathLst>
                  <a:path extrusionOk="0" h="728" w="1961">
                    <a:moveTo>
                      <a:pt x="1" y="0"/>
                    </a:moveTo>
                    <a:cubicBezTo>
                      <a:pt x="317" y="152"/>
                      <a:pt x="643" y="282"/>
                      <a:pt x="973" y="401"/>
                    </a:cubicBezTo>
                    <a:cubicBezTo>
                      <a:pt x="1299" y="531"/>
                      <a:pt x="1631" y="631"/>
                      <a:pt x="1961" y="727"/>
                    </a:cubicBezTo>
                    <a:cubicBezTo>
                      <a:pt x="1435" y="559"/>
                      <a:pt x="895" y="343"/>
                      <a:pt x="345" y="110"/>
                    </a:cubicBezTo>
                    <a:cubicBezTo>
                      <a:pt x="281" y="72"/>
                      <a:pt x="159" y="3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6"/>
              <p:cNvSpPr/>
              <p:nvPr/>
            </p:nvSpPr>
            <p:spPr>
              <a:xfrm>
                <a:off x="2683425" y="2219200"/>
                <a:ext cx="564225" cy="440475"/>
              </a:xfrm>
              <a:custGeom>
                <a:rect b="b" l="l" r="r" t="t"/>
                <a:pathLst>
                  <a:path extrusionOk="0" h="17619" w="22569">
                    <a:moveTo>
                      <a:pt x="22309" y="0"/>
                    </a:moveTo>
                    <a:cubicBezTo>
                      <a:pt x="20086" y="0"/>
                      <a:pt x="4246" y="371"/>
                      <a:pt x="1287" y="10871"/>
                    </a:cubicBezTo>
                    <a:cubicBezTo>
                      <a:pt x="0" y="15437"/>
                      <a:pt x="2371" y="17618"/>
                      <a:pt x="5363" y="17618"/>
                    </a:cubicBezTo>
                    <a:cubicBezTo>
                      <a:pt x="8611" y="17618"/>
                      <a:pt x="12591" y="15048"/>
                      <a:pt x="13422" y="10167"/>
                    </a:cubicBezTo>
                    <a:cubicBezTo>
                      <a:pt x="14536" y="3607"/>
                      <a:pt x="22569" y="3"/>
                      <a:pt x="22569" y="3"/>
                    </a:cubicBezTo>
                    <a:cubicBezTo>
                      <a:pt x="22569" y="3"/>
                      <a:pt x="22478" y="0"/>
                      <a:pt x="223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6"/>
              <p:cNvSpPr/>
              <p:nvPr/>
            </p:nvSpPr>
            <p:spPr>
              <a:xfrm>
                <a:off x="2738175" y="2185325"/>
                <a:ext cx="6475" cy="825"/>
              </a:xfrm>
              <a:custGeom>
                <a:rect b="b" l="l" r="r" t="t"/>
                <a:pathLst>
                  <a:path extrusionOk="0" h="33" w="259">
                    <a:moveTo>
                      <a:pt x="253" y="0"/>
                    </a:moveTo>
                    <a:cubicBezTo>
                      <a:pt x="162" y="10"/>
                      <a:pt x="78" y="23"/>
                      <a:pt x="1" y="33"/>
                    </a:cubicBezTo>
                    <a:cubicBezTo>
                      <a:pt x="133" y="30"/>
                      <a:pt x="259" y="27"/>
                      <a:pt x="259" y="27"/>
                    </a:cubicBezTo>
                    <a:cubicBezTo>
                      <a:pt x="259" y="17"/>
                      <a:pt x="256" y="7"/>
                      <a:pt x="2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6"/>
              <p:cNvSpPr/>
              <p:nvPr/>
            </p:nvSpPr>
            <p:spPr>
              <a:xfrm>
                <a:off x="2732100" y="2194225"/>
                <a:ext cx="2050" cy="650"/>
              </a:xfrm>
              <a:custGeom>
                <a:rect b="b" l="l" r="r" t="t"/>
                <a:pathLst>
                  <a:path extrusionOk="0" h="26" w="82">
                    <a:moveTo>
                      <a:pt x="66" y="0"/>
                    </a:moveTo>
                    <a:lnTo>
                      <a:pt x="1" y="26"/>
                    </a:lnTo>
                    <a:lnTo>
                      <a:pt x="1" y="26"/>
                    </a:lnTo>
                    <a:lnTo>
                      <a:pt x="82" y="23"/>
                    </a:lnTo>
                    <a:cubicBezTo>
                      <a:pt x="72" y="12"/>
                      <a:pt x="72" y="6"/>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6"/>
              <p:cNvSpPr/>
              <p:nvPr/>
            </p:nvSpPr>
            <p:spPr>
              <a:xfrm>
                <a:off x="2702800" y="2168850"/>
                <a:ext cx="66650" cy="16425"/>
              </a:xfrm>
              <a:custGeom>
                <a:rect b="b" l="l" r="r" t="t"/>
                <a:pathLst>
                  <a:path extrusionOk="0" h="657" w="2666">
                    <a:moveTo>
                      <a:pt x="2194" y="0"/>
                    </a:moveTo>
                    <a:cubicBezTo>
                      <a:pt x="1551" y="317"/>
                      <a:pt x="1" y="498"/>
                      <a:pt x="1668" y="656"/>
                    </a:cubicBezTo>
                    <a:cubicBezTo>
                      <a:pt x="1648" y="553"/>
                      <a:pt x="1535" y="453"/>
                      <a:pt x="1668" y="346"/>
                    </a:cubicBezTo>
                    <a:cubicBezTo>
                      <a:pt x="1812" y="346"/>
                      <a:pt x="2103" y="343"/>
                      <a:pt x="2249" y="340"/>
                    </a:cubicBezTo>
                    <a:cubicBezTo>
                      <a:pt x="2397" y="282"/>
                      <a:pt x="2249" y="227"/>
                      <a:pt x="2249" y="172"/>
                    </a:cubicBezTo>
                    <a:cubicBezTo>
                      <a:pt x="2394" y="169"/>
                      <a:pt x="2556" y="172"/>
                      <a:pt x="2562" y="146"/>
                    </a:cubicBezTo>
                    <a:cubicBezTo>
                      <a:pt x="2665" y="75"/>
                      <a:pt x="2485" y="17"/>
                      <a:pt x="2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6"/>
              <p:cNvSpPr/>
              <p:nvPr/>
            </p:nvSpPr>
            <p:spPr>
              <a:xfrm>
                <a:off x="2716300" y="2186300"/>
                <a:ext cx="23175" cy="5750"/>
              </a:xfrm>
              <a:custGeom>
                <a:rect b="b" l="l" r="r" t="t"/>
                <a:pathLst>
                  <a:path extrusionOk="0" h="230" w="927">
                    <a:moveTo>
                      <a:pt x="849" y="0"/>
                    </a:moveTo>
                    <a:lnTo>
                      <a:pt x="849" y="0"/>
                    </a:lnTo>
                    <a:cubicBezTo>
                      <a:pt x="462" y="58"/>
                      <a:pt x="226" y="126"/>
                      <a:pt x="0" y="229"/>
                    </a:cubicBezTo>
                    <a:lnTo>
                      <a:pt x="746" y="197"/>
                    </a:lnTo>
                    <a:cubicBezTo>
                      <a:pt x="824" y="129"/>
                      <a:pt x="927" y="61"/>
                      <a:pt x="8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6"/>
              <p:cNvSpPr/>
              <p:nvPr/>
            </p:nvSpPr>
            <p:spPr>
              <a:xfrm>
                <a:off x="2685675" y="2214800"/>
                <a:ext cx="78425" cy="53150"/>
              </a:xfrm>
              <a:custGeom>
                <a:rect b="b" l="l" r="r" t="t"/>
                <a:pathLst>
                  <a:path extrusionOk="0" h="2126" w="3137">
                    <a:moveTo>
                      <a:pt x="1797" y="863"/>
                    </a:moveTo>
                    <a:cubicBezTo>
                      <a:pt x="1755" y="886"/>
                      <a:pt x="1719" y="908"/>
                      <a:pt x="1680" y="930"/>
                    </a:cubicBezTo>
                    <a:cubicBezTo>
                      <a:pt x="1671" y="917"/>
                      <a:pt x="1677" y="902"/>
                      <a:pt x="1797" y="863"/>
                    </a:cubicBezTo>
                    <a:close/>
                    <a:moveTo>
                      <a:pt x="3137" y="0"/>
                    </a:moveTo>
                    <a:lnTo>
                      <a:pt x="3137" y="0"/>
                    </a:lnTo>
                    <a:cubicBezTo>
                      <a:pt x="1942" y="611"/>
                      <a:pt x="792" y="1351"/>
                      <a:pt x="1" y="2126"/>
                    </a:cubicBezTo>
                    <a:cubicBezTo>
                      <a:pt x="628" y="1667"/>
                      <a:pt x="1044" y="1328"/>
                      <a:pt x="1680" y="930"/>
                    </a:cubicBezTo>
                    <a:lnTo>
                      <a:pt x="1680" y="930"/>
                    </a:lnTo>
                    <a:cubicBezTo>
                      <a:pt x="1687" y="947"/>
                      <a:pt x="1706" y="963"/>
                      <a:pt x="1658" y="1002"/>
                    </a:cubicBezTo>
                    <a:cubicBezTo>
                      <a:pt x="2052" y="730"/>
                      <a:pt x="2520" y="420"/>
                      <a:pt x="2998" y="172"/>
                    </a:cubicBezTo>
                    <a:cubicBezTo>
                      <a:pt x="3047" y="113"/>
                      <a:pt x="3092" y="55"/>
                      <a:pt x="3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6"/>
              <p:cNvSpPr/>
              <p:nvPr/>
            </p:nvSpPr>
            <p:spPr>
              <a:xfrm>
                <a:off x="2764425" y="2208350"/>
                <a:ext cx="3250" cy="1475"/>
              </a:xfrm>
              <a:custGeom>
                <a:rect b="b" l="l" r="r" t="t"/>
                <a:pathLst>
                  <a:path extrusionOk="0" h="59" w="130">
                    <a:moveTo>
                      <a:pt x="130" y="0"/>
                    </a:moveTo>
                    <a:lnTo>
                      <a:pt x="130" y="0"/>
                    </a:lnTo>
                    <a:cubicBezTo>
                      <a:pt x="9" y="29"/>
                      <a:pt x="0" y="42"/>
                      <a:pt x="6" y="58"/>
                    </a:cubicBezTo>
                    <a:cubicBezTo>
                      <a:pt x="48" y="39"/>
                      <a:pt x="87" y="20"/>
                      <a:pt x="1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6"/>
              <p:cNvSpPr/>
              <p:nvPr/>
            </p:nvSpPr>
            <p:spPr>
              <a:xfrm>
                <a:off x="2792875" y="2654325"/>
                <a:ext cx="120075" cy="29750"/>
              </a:xfrm>
              <a:custGeom>
                <a:rect b="b" l="l" r="r" t="t"/>
                <a:pathLst>
                  <a:path extrusionOk="0" h="1190" w="4803">
                    <a:moveTo>
                      <a:pt x="4803" y="0"/>
                    </a:moveTo>
                    <a:lnTo>
                      <a:pt x="4803" y="0"/>
                    </a:lnTo>
                    <a:cubicBezTo>
                      <a:pt x="4128" y="359"/>
                      <a:pt x="3404" y="640"/>
                      <a:pt x="2645" y="814"/>
                    </a:cubicBezTo>
                    <a:cubicBezTo>
                      <a:pt x="1821" y="1017"/>
                      <a:pt x="1054" y="1155"/>
                      <a:pt x="248" y="1155"/>
                    </a:cubicBezTo>
                    <a:cubicBezTo>
                      <a:pt x="166" y="1155"/>
                      <a:pt x="83" y="1153"/>
                      <a:pt x="0" y="1150"/>
                    </a:cubicBezTo>
                    <a:lnTo>
                      <a:pt x="0" y="1150"/>
                    </a:lnTo>
                    <a:cubicBezTo>
                      <a:pt x="244" y="1177"/>
                      <a:pt x="486" y="1189"/>
                      <a:pt x="724" y="1189"/>
                    </a:cubicBezTo>
                    <a:cubicBezTo>
                      <a:pt x="2346" y="1189"/>
                      <a:pt x="3826" y="617"/>
                      <a:pt x="4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6"/>
              <p:cNvSpPr/>
              <p:nvPr/>
            </p:nvSpPr>
            <p:spPr>
              <a:xfrm>
                <a:off x="2690800" y="2626400"/>
                <a:ext cx="70750" cy="55475"/>
              </a:xfrm>
              <a:custGeom>
                <a:rect b="b" l="l" r="r" t="t"/>
                <a:pathLst>
                  <a:path extrusionOk="0" h="2219" w="2830">
                    <a:moveTo>
                      <a:pt x="1" y="0"/>
                    </a:moveTo>
                    <a:lnTo>
                      <a:pt x="1" y="0"/>
                    </a:lnTo>
                    <a:cubicBezTo>
                      <a:pt x="346" y="620"/>
                      <a:pt x="782" y="1150"/>
                      <a:pt x="1296" y="1495"/>
                    </a:cubicBezTo>
                    <a:cubicBezTo>
                      <a:pt x="1790" y="1864"/>
                      <a:pt x="2320" y="2074"/>
                      <a:pt x="2830" y="2219"/>
                    </a:cubicBezTo>
                    <a:cubicBezTo>
                      <a:pt x="1812" y="1886"/>
                      <a:pt x="837" y="1185"/>
                      <a:pt x="208" y="249"/>
                    </a:cubicBezTo>
                    <a:cubicBezTo>
                      <a:pt x="139" y="167"/>
                      <a:pt x="59" y="8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6"/>
              <p:cNvSpPr/>
              <p:nvPr/>
            </p:nvSpPr>
            <p:spPr>
              <a:xfrm>
                <a:off x="2718500" y="2654225"/>
                <a:ext cx="74400" cy="28875"/>
              </a:xfrm>
              <a:custGeom>
                <a:rect b="b" l="l" r="r" t="t"/>
                <a:pathLst>
                  <a:path extrusionOk="0" h="1155" w="2976">
                    <a:moveTo>
                      <a:pt x="0" y="1"/>
                    </a:moveTo>
                    <a:cubicBezTo>
                      <a:pt x="963" y="854"/>
                      <a:pt x="2032" y="1113"/>
                      <a:pt x="2975" y="1154"/>
                    </a:cubicBezTo>
                    <a:cubicBezTo>
                      <a:pt x="1913" y="1044"/>
                      <a:pt x="837" y="64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6"/>
              <p:cNvSpPr/>
              <p:nvPr/>
            </p:nvSpPr>
            <p:spPr>
              <a:xfrm>
                <a:off x="3005075" y="2329225"/>
                <a:ext cx="36350" cy="71425"/>
              </a:xfrm>
              <a:custGeom>
                <a:rect b="b" l="l" r="r" t="t"/>
                <a:pathLst>
                  <a:path extrusionOk="0" h="2857" w="1454">
                    <a:moveTo>
                      <a:pt x="1454" y="1"/>
                    </a:moveTo>
                    <a:lnTo>
                      <a:pt x="1454" y="1"/>
                    </a:lnTo>
                    <a:cubicBezTo>
                      <a:pt x="1428" y="33"/>
                      <a:pt x="1399" y="69"/>
                      <a:pt x="1376" y="98"/>
                    </a:cubicBezTo>
                    <a:cubicBezTo>
                      <a:pt x="1163" y="392"/>
                      <a:pt x="982" y="718"/>
                      <a:pt x="798" y="1044"/>
                    </a:cubicBezTo>
                    <a:cubicBezTo>
                      <a:pt x="611" y="1367"/>
                      <a:pt x="427" y="1690"/>
                      <a:pt x="281" y="2046"/>
                    </a:cubicBezTo>
                    <a:cubicBezTo>
                      <a:pt x="168" y="2339"/>
                      <a:pt x="68" y="2617"/>
                      <a:pt x="0" y="2856"/>
                    </a:cubicBezTo>
                    <a:cubicBezTo>
                      <a:pt x="217" y="2452"/>
                      <a:pt x="433" y="2049"/>
                      <a:pt x="646" y="1648"/>
                    </a:cubicBezTo>
                    <a:cubicBezTo>
                      <a:pt x="959" y="1022"/>
                      <a:pt x="1159" y="631"/>
                      <a:pt x="1299" y="437"/>
                    </a:cubicBezTo>
                    <a:cubicBezTo>
                      <a:pt x="1334" y="330"/>
                      <a:pt x="1383" y="188"/>
                      <a:pt x="14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6"/>
              <p:cNvSpPr/>
              <p:nvPr/>
            </p:nvSpPr>
            <p:spPr>
              <a:xfrm>
                <a:off x="2554350" y="2320550"/>
                <a:ext cx="6975" cy="12325"/>
              </a:xfrm>
              <a:custGeom>
                <a:rect b="b" l="l" r="r" t="t"/>
                <a:pathLst>
                  <a:path extrusionOk="0" h="493" w="279">
                    <a:moveTo>
                      <a:pt x="247" y="0"/>
                    </a:moveTo>
                    <a:cubicBezTo>
                      <a:pt x="227" y="0"/>
                      <a:pt x="172" y="56"/>
                      <a:pt x="64" y="205"/>
                    </a:cubicBezTo>
                    <a:cubicBezTo>
                      <a:pt x="7" y="417"/>
                      <a:pt x="1" y="492"/>
                      <a:pt x="20" y="492"/>
                    </a:cubicBezTo>
                    <a:cubicBezTo>
                      <a:pt x="44" y="492"/>
                      <a:pt x="107" y="379"/>
                      <a:pt x="164" y="263"/>
                    </a:cubicBezTo>
                    <a:cubicBezTo>
                      <a:pt x="227" y="135"/>
                      <a:pt x="279" y="0"/>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6"/>
              <p:cNvSpPr/>
              <p:nvPr/>
            </p:nvSpPr>
            <p:spPr>
              <a:xfrm>
                <a:off x="3028325" y="2455125"/>
                <a:ext cx="1725" cy="9075"/>
              </a:xfrm>
              <a:custGeom>
                <a:rect b="b" l="l" r="r" t="t"/>
                <a:pathLst>
                  <a:path extrusionOk="0" h="363" w="69">
                    <a:moveTo>
                      <a:pt x="68" y="0"/>
                    </a:moveTo>
                    <a:lnTo>
                      <a:pt x="46" y="91"/>
                    </a:lnTo>
                    <a:lnTo>
                      <a:pt x="1" y="362"/>
                    </a:lnTo>
                    <a:cubicBezTo>
                      <a:pt x="23" y="240"/>
                      <a:pt x="46" y="119"/>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6"/>
              <p:cNvSpPr/>
              <p:nvPr/>
            </p:nvSpPr>
            <p:spPr>
              <a:xfrm>
                <a:off x="2893650" y="2581750"/>
                <a:ext cx="57425" cy="47650"/>
              </a:xfrm>
              <a:custGeom>
                <a:rect b="b" l="l" r="r" t="t"/>
                <a:pathLst>
                  <a:path extrusionOk="0" h="1906" w="2297">
                    <a:moveTo>
                      <a:pt x="2296" y="0"/>
                    </a:moveTo>
                    <a:cubicBezTo>
                      <a:pt x="1618" y="801"/>
                      <a:pt x="759" y="1447"/>
                      <a:pt x="0" y="1905"/>
                    </a:cubicBezTo>
                    <a:cubicBezTo>
                      <a:pt x="123" y="1853"/>
                      <a:pt x="252" y="1812"/>
                      <a:pt x="365" y="1744"/>
                    </a:cubicBezTo>
                    <a:cubicBezTo>
                      <a:pt x="575" y="1573"/>
                      <a:pt x="872" y="1308"/>
                      <a:pt x="1195" y="1081"/>
                    </a:cubicBezTo>
                    <a:cubicBezTo>
                      <a:pt x="1596" y="752"/>
                      <a:pt x="1977" y="397"/>
                      <a:pt x="2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6"/>
              <p:cNvSpPr/>
              <p:nvPr/>
            </p:nvSpPr>
            <p:spPr>
              <a:xfrm>
                <a:off x="2671275" y="2186200"/>
                <a:ext cx="546175" cy="493400"/>
              </a:xfrm>
              <a:custGeom>
                <a:rect b="b" l="l" r="r" t="t"/>
                <a:pathLst>
                  <a:path extrusionOk="0" h="19736" w="21847">
                    <a:moveTo>
                      <a:pt x="17883" y="939"/>
                    </a:moveTo>
                    <a:lnTo>
                      <a:pt x="17883" y="939"/>
                    </a:lnTo>
                    <a:cubicBezTo>
                      <a:pt x="17783" y="987"/>
                      <a:pt x="17655" y="1032"/>
                      <a:pt x="17515" y="1051"/>
                    </a:cubicBezTo>
                    <a:lnTo>
                      <a:pt x="17448" y="1042"/>
                    </a:lnTo>
                    <a:cubicBezTo>
                      <a:pt x="17597" y="1006"/>
                      <a:pt x="17745" y="971"/>
                      <a:pt x="17883" y="939"/>
                    </a:cubicBezTo>
                    <a:close/>
                    <a:moveTo>
                      <a:pt x="18058" y="806"/>
                    </a:moveTo>
                    <a:lnTo>
                      <a:pt x="18058" y="806"/>
                    </a:lnTo>
                    <a:cubicBezTo>
                      <a:pt x="18062" y="812"/>
                      <a:pt x="18058" y="823"/>
                      <a:pt x="18052" y="829"/>
                    </a:cubicBezTo>
                    <a:cubicBezTo>
                      <a:pt x="16814" y="1029"/>
                      <a:pt x="15558" y="1326"/>
                      <a:pt x="14589" y="1501"/>
                    </a:cubicBezTo>
                    <a:cubicBezTo>
                      <a:pt x="15752" y="1194"/>
                      <a:pt x="17015" y="912"/>
                      <a:pt x="18058" y="806"/>
                    </a:cubicBezTo>
                    <a:close/>
                    <a:moveTo>
                      <a:pt x="10626" y="2050"/>
                    </a:moveTo>
                    <a:lnTo>
                      <a:pt x="10632" y="2063"/>
                    </a:lnTo>
                    <a:lnTo>
                      <a:pt x="10607" y="2063"/>
                    </a:lnTo>
                    <a:lnTo>
                      <a:pt x="10626" y="2050"/>
                    </a:lnTo>
                    <a:close/>
                    <a:moveTo>
                      <a:pt x="12942" y="9594"/>
                    </a:moveTo>
                    <a:cubicBezTo>
                      <a:pt x="12842" y="9866"/>
                      <a:pt x="12800" y="10159"/>
                      <a:pt x="12742" y="10444"/>
                    </a:cubicBezTo>
                    <a:lnTo>
                      <a:pt x="12580" y="11297"/>
                    </a:lnTo>
                    <a:cubicBezTo>
                      <a:pt x="12490" y="12007"/>
                      <a:pt x="12322" y="12711"/>
                      <a:pt x="12066" y="13393"/>
                    </a:cubicBezTo>
                    <a:cubicBezTo>
                      <a:pt x="12115" y="13206"/>
                      <a:pt x="12163" y="13015"/>
                      <a:pt x="12212" y="12824"/>
                    </a:cubicBezTo>
                    <a:cubicBezTo>
                      <a:pt x="12235" y="12737"/>
                      <a:pt x="12251" y="12640"/>
                      <a:pt x="12263" y="12547"/>
                    </a:cubicBezTo>
                    <a:cubicBezTo>
                      <a:pt x="12296" y="12353"/>
                      <a:pt x="12338" y="12159"/>
                      <a:pt x="12380" y="11956"/>
                    </a:cubicBezTo>
                    <a:cubicBezTo>
                      <a:pt x="12409" y="11749"/>
                      <a:pt x="12445" y="11539"/>
                      <a:pt x="12487" y="11326"/>
                    </a:cubicBezTo>
                    <a:cubicBezTo>
                      <a:pt x="12535" y="11094"/>
                      <a:pt x="12612" y="10764"/>
                      <a:pt x="12680" y="10480"/>
                    </a:cubicBezTo>
                    <a:cubicBezTo>
                      <a:pt x="12758" y="10186"/>
                      <a:pt x="12816" y="9879"/>
                      <a:pt x="12942" y="9594"/>
                    </a:cubicBezTo>
                    <a:close/>
                    <a:moveTo>
                      <a:pt x="12658" y="10014"/>
                    </a:moveTo>
                    <a:lnTo>
                      <a:pt x="12658" y="10014"/>
                    </a:lnTo>
                    <a:cubicBezTo>
                      <a:pt x="12587" y="10392"/>
                      <a:pt x="12515" y="10770"/>
                      <a:pt x="12442" y="11152"/>
                    </a:cubicBezTo>
                    <a:lnTo>
                      <a:pt x="12302" y="12020"/>
                    </a:lnTo>
                    <a:cubicBezTo>
                      <a:pt x="12173" y="12573"/>
                      <a:pt x="12022" y="13131"/>
                      <a:pt x="11776" y="13652"/>
                    </a:cubicBezTo>
                    <a:cubicBezTo>
                      <a:pt x="11841" y="13470"/>
                      <a:pt x="11908" y="13296"/>
                      <a:pt x="11947" y="13105"/>
                    </a:cubicBezTo>
                    <a:cubicBezTo>
                      <a:pt x="12044" y="12676"/>
                      <a:pt x="12141" y="12252"/>
                      <a:pt x="12244" y="11807"/>
                    </a:cubicBezTo>
                    <a:cubicBezTo>
                      <a:pt x="12267" y="11687"/>
                      <a:pt x="12290" y="11571"/>
                      <a:pt x="12312" y="11449"/>
                    </a:cubicBezTo>
                    <a:cubicBezTo>
                      <a:pt x="12341" y="11313"/>
                      <a:pt x="12373" y="11174"/>
                      <a:pt x="12403" y="11035"/>
                    </a:cubicBezTo>
                    <a:cubicBezTo>
                      <a:pt x="12487" y="10699"/>
                      <a:pt x="12573" y="10360"/>
                      <a:pt x="12658" y="10014"/>
                    </a:cubicBezTo>
                    <a:close/>
                    <a:moveTo>
                      <a:pt x="2296" y="13342"/>
                    </a:moveTo>
                    <a:cubicBezTo>
                      <a:pt x="2271" y="13538"/>
                      <a:pt x="2241" y="13735"/>
                      <a:pt x="2216" y="13935"/>
                    </a:cubicBezTo>
                    <a:cubicBezTo>
                      <a:pt x="2206" y="14132"/>
                      <a:pt x="2193" y="14333"/>
                      <a:pt x="2183" y="14533"/>
                    </a:cubicBezTo>
                    <a:cubicBezTo>
                      <a:pt x="2190" y="14336"/>
                      <a:pt x="2196" y="14142"/>
                      <a:pt x="2202" y="13945"/>
                    </a:cubicBezTo>
                    <a:cubicBezTo>
                      <a:pt x="2235" y="13745"/>
                      <a:pt x="2268" y="13545"/>
                      <a:pt x="2296" y="13342"/>
                    </a:cubicBezTo>
                    <a:close/>
                    <a:moveTo>
                      <a:pt x="11191" y="14724"/>
                    </a:moveTo>
                    <a:lnTo>
                      <a:pt x="11191" y="14724"/>
                    </a:lnTo>
                    <a:cubicBezTo>
                      <a:pt x="11183" y="14737"/>
                      <a:pt x="11174" y="14751"/>
                      <a:pt x="11166" y="14765"/>
                    </a:cubicBezTo>
                    <a:lnTo>
                      <a:pt x="11166" y="14765"/>
                    </a:lnTo>
                    <a:lnTo>
                      <a:pt x="11191" y="14724"/>
                    </a:lnTo>
                    <a:close/>
                    <a:moveTo>
                      <a:pt x="8620" y="2896"/>
                    </a:moveTo>
                    <a:cubicBezTo>
                      <a:pt x="8291" y="3051"/>
                      <a:pt x="7974" y="3241"/>
                      <a:pt x="7655" y="3415"/>
                    </a:cubicBezTo>
                    <a:cubicBezTo>
                      <a:pt x="7399" y="3577"/>
                      <a:pt x="7190" y="3816"/>
                      <a:pt x="7060" y="3888"/>
                    </a:cubicBezTo>
                    <a:cubicBezTo>
                      <a:pt x="6815" y="4062"/>
                      <a:pt x="6537" y="4249"/>
                      <a:pt x="6250" y="4462"/>
                    </a:cubicBezTo>
                    <a:cubicBezTo>
                      <a:pt x="5956" y="4666"/>
                      <a:pt x="5652" y="4888"/>
                      <a:pt x="5368" y="5137"/>
                    </a:cubicBezTo>
                    <a:cubicBezTo>
                      <a:pt x="5145" y="5341"/>
                      <a:pt x="4880" y="5547"/>
                      <a:pt x="4612" y="5793"/>
                    </a:cubicBezTo>
                    <a:cubicBezTo>
                      <a:pt x="4337" y="6025"/>
                      <a:pt x="4054" y="6277"/>
                      <a:pt x="3805" y="6568"/>
                    </a:cubicBezTo>
                    <a:cubicBezTo>
                      <a:pt x="3702" y="6678"/>
                      <a:pt x="3637" y="6826"/>
                      <a:pt x="3659" y="6846"/>
                    </a:cubicBezTo>
                    <a:cubicBezTo>
                      <a:pt x="3271" y="7211"/>
                      <a:pt x="3046" y="7573"/>
                      <a:pt x="2803" y="7911"/>
                    </a:cubicBezTo>
                    <a:cubicBezTo>
                      <a:pt x="2603" y="8284"/>
                      <a:pt x="2368" y="8625"/>
                      <a:pt x="2102" y="9084"/>
                    </a:cubicBezTo>
                    <a:cubicBezTo>
                      <a:pt x="2193" y="8962"/>
                      <a:pt x="2277" y="8835"/>
                      <a:pt x="2384" y="8725"/>
                    </a:cubicBezTo>
                    <a:lnTo>
                      <a:pt x="2384" y="8725"/>
                    </a:lnTo>
                    <a:cubicBezTo>
                      <a:pt x="2225" y="8981"/>
                      <a:pt x="2132" y="9233"/>
                      <a:pt x="2006" y="9485"/>
                    </a:cubicBezTo>
                    <a:cubicBezTo>
                      <a:pt x="1947" y="9614"/>
                      <a:pt x="1886" y="9746"/>
                      <a:pt x="1822" y="9888"/>
                    </a:cubicBezTo>
                    <a:cubicBezTo>
                      <a:pt x="1764" y="10037"/>
                      <a:pt x="1706" y="10195"/>
                      <a:pt x="1637" y="10366"/>
                    </a:cubicBezTo>
                    <a:cubicBezTo>
                      <a:pt x="1379" y="10912"/>
                      <a:pt x="1366" y="11380"/>
                      <a:pt x="1224" y="11797"/>
                    </a:cubicBezTo>
                    <a:cubicBezTo>
                      <a:pt x="823" y="13206"/>
                      <a:pt x="704" y="14782"/>
                      <a:pt x="1130" y="15958"/>
                    </a:cubicBezTo>
                    <a:cubicBezTo>
                      <a:pt x="1047" y="15822"/>
                      <a:pt x="989" y="15518"/>
                      <a:pt x="934" y="15369"/>
                    </a:cubicBezTo>
                    <a:cubicBezTo>
                      <a:pt x="865" y="15147"/>
                      <a:pt x="807" y="14869"/>
                      <a:pt x="771" y="14555"/>
                    </a:cubicBezTo>
                    <a:cubicBezTo>
                      <a:pt x="768" y="14252"/>
                      <a:pt x="737" y="13904"/>
                      <a:pt x="782" y="13558"/>
                    </a:cubicBezTo>
                    <a:cubicBezTo>
                      <a:pt x="814" y="13206"/>
                      <a:pt x="849" y="12841"/>
                      <a:pt x="930" y="12492"/>
                    </a:cubicBezTo>
                    <a:cubicBezTo>
                      <a:pt x="962" y="12318"/>
                      <a:pt x="995" y="12140"/>
                      <a:pt x="1027" y="11966"/>
                    </a:cubicBezTo>
                    <a:cubicBezTo>
                      <a:pt x="1072" y="11797"/>
                      <a:pt x="1114" y="11629"/>
                      <a:pt x="1156" y="11465"/>
                    </a:cubicBezTo>
                    <a:cubicBezTo>
                      <a:pt x="1211" y="11249"/>
                      <a:pt x="1266" y="11028"/>
                      <a:pt x="1321" y="10806"/>
                    </a:cubicBezTo>
                    <a:cubicBezTo>
                      <a:pt x="1392" y="10590"/>
                      <a:pt x="1466" y="10373"/>
                      <a:pt x="1544" y="10159"/>
                    </a:cubicBezTo>
                    <a:cubicBezTo>
                      <a:pt x="1931" y="9171"/>
                      <a:pt x="2448" y="8218"/>
                      <a:pt x="3113" y="7356"/>
                    </a:cubicBezTo>
                    <a:cubicBezTo>
                      <a:pt x="3766" y="6484"/>
                      <a:pt x="4541" y="5677"/>
                      <a:pt x="5436" y="4976"/>
                    </a:cubicBezTo>
                    <a:cubicBezTo>
                      <a:pt x="5781" y="4675"/>
                      <a:pt x="6188" y="4408"/>
                      <a:pt x="6579" y="4104"/>
                    </a:cubicBezTo>
                    <a:cubicBezTo>
                      <a:pt x="6986" y="3839"/>
                      <a:pt x="7384" y="3545"/>
                      <a:pt x="7774" y="3322"/>
                    </a:cubicBezTo>
                    <a:cubicBezTo>
                      <a:pt x="8036" y="3171"/>
                      <a:pt x="8298" y="3015"/>
                      <a:pt x="8569" y="2896"/>
                    </a:cubicBezTo>
                    <a:close/>
                    <a:moveTo>
                      <a:pt x="11537" y="16603"/>
                    </a:moveTo>
                    <a:cubicBezTo>
                      <a:pt x="11531" y="16626"/>
                      <a:pt x="11524" y="16645"/>
                      <a:pt x="11518" y="16668"/>
                    </a:cubicBezTo>
                    <a:lnTo>
                      <a:pt x="11349" y="16820"/>
                    </a:lnTo>
                    <a:cubicBezTo>
                      <a:pt x="11404" y="16748"/>
                      <a:pt x="11456" y="16687"/>
                      <a:pt x="11498" y="16648"/>
                    </a:cubicBezTo>
                    <a:lnTo>
                      <a:pt x="11537" y="16603"/>
                    </a:lnTo>
                    <a:close/>
                    <a:moveTo>
                      <a:pt x="3140" y="9468"/>
                    </a:moveTo>
                    <a:cubicBezTo>
                      <a:pt x="3214" y="9468"/>
                      <a:pt x="3215" y="9584"/>
                      <a:pt x="3168" y="9772"/>
                    </a:cubicBezTo>
                    <a:cubicBezTo>
                      <a:pt x="3116" y="10011"/>
                      <a:pt x="2955" y="10344"/>
                      <a:pt x="2839" y="10754"/>
                    </a:cubicBezTo>
                    <a:cubicBezTo>
                      <a:pt x="2771" y="10954"/>
                      <a:pt x="2700" y="11164"/>
                      <a:pt x="2629" y="11371"/>
                    </a:cubicBezTo>
                    <a:cubicBezTo>
                      <a:pt x="2571" y="11587"/>
                      <a:pt x="2513" y="11804"/>
                      <a:pt x="2457" y="12011"/>
                    </a:cubicBezTo>
                    <a:cubicBezTo>
                      <a:pt x="2326" y="12421"/>
                      <a:pt x="2277" y="12805"/>
                      <a:pt x="2206" y="13060"/>
                    </a:cubicBezTo>
                    <a:cubicBezTo>
                      <a:pt x="2080" y="13693"/>
                      <a:pt x="1983" y="14404"/>
                      <a:pt x="2093" y="15079"/>
                    </a:cubicBezTo>
                    <a:cubicBezTo>
                      <a:pt x="2183" y="15751"/>
                      <a:pt x="2445" y="16377"/>
                      <a:pt x="2839" y="16814"/>
                    </a:cubicBezTo>
                    <a:cubicBezTo>
                      <a:pt x="2830" y="16899"/>
                      <a:pt x="2804" y="16941"/>
                      <a:pt x="2758" y="16941"/>
                    </a:cubicBezTo>
                    <a:cubicBezTo>
                      <a:pt x="2736" y="16941"/>
                      <a:pt x="2708" y="16931"/>
                      <a:pt x="2675" y="16910"/>
                    </a:cubicBezTo>
                    <a:cubicBezTo>
                      <a:pt x="2578" y="16852"/>
                      <a:pt x="2429" y="16710"/>
                      <a:pt x="2299" y="16465"/>
                    </a:cubicBezTo>
                    <a:cubicBezTo>
                      <a:pt x="2016" y="15996"/>
                      <a:pt x="1809" y="15144"/>
                      <a:pt x="1867" y="14194"/>
                    </a:cubicBezTo>
                    <a:cubicBezTo>
                      <a:pt x="1912" y="13241"/>
                      <a:pt x="2186" y="12227"/>
                      <a:pt x="2451" y="11380"/>
                    </a:cubicBezTo>
                    <a:cubicBezTo>
                      <a:pt x="2603" y="10964"/>
                      <a:pt x="2736" y="10580"/>
                      <a:pt x="2845" y="10256"/>
                    </a:cubicBezTo>
                    <a:cubicBezTo>
                      <a:pt x="2971" y="9943"/>
                      <a:pt x="3052" y="9679"/>
                      <a:pt x="3068" y="9491"/>
                    </a:cubicBezTo>
                    <a:cubicBezTo>
                      <a:pt x="3097" y="9476"/>
                      <a:pt x="3121" y="9468"/>
                      <a:pt x="3140" y="9468"/>
                    </a:cubicBezTo>
                    <a:close/>
                    <a:moveTo>
                      <a:pt x="13104" y="11859"/>
                    </a:moveTo>
                    <a:lnTo>
                      <a:pt x="13184" y="11878"/>
                    </a:lnTo>
                    <a:cubicBezTo>
                      <a:pt x="13165" y="12482"/>
                      <a:pt x="12955" y="13118"/>
                      <a:pt x="12684" y="13738"/>
                    </a:cubicBezTo>
                    <a:cubicBezTo>
                      <a:pt x="12390" y="14352"/>
                      <a:pt x="12018" y="14937"/>
                      <a:pt x="11640" y="15479"/>
                    </a:cubicBezTo>
                    <a:cubicBezTo>
                      <a:pt x="10652" y="16903"/>
                      <a:pt x="9046" y="18027"/>
                      <a:pt x="7354" y="18613"/>
                    </a:cubicBezTo>
                    <a:cubicBezTo>
                      <a:pt x="7093" y="18699"/>
                      <a:pt x="6679" y="18744"/>
                      <a:pt x="6408" y="18761"/>
                    </a:cubicBezTo>
                    <a:cubicBezTo>
                      <a:pt x="7357" y="18580"/>
                      <a:pt x="8101" y="18206"/>
                      <a:pt x="8895" y="17727"/>
                    </a:cubicBezTo>
                    <a:cubicBezTo>
                      <a:pt x="10161" y="16914"/>
                      <a:pt x="11398" y="15728"/>
                      <a:pt x="12154" y="14294"/>
                    </a:cubicBezTo>
                    <a:cubicBezTo>
                      <a:pt x="12215" y="14168"/>
                      <a:pt x="12260" y="14032"/>
                      <a:pt x="12312" y="13904"/>
                    </a:cubicBezTo>
                    <a:cubicBezTo>
                      <a:pt x="12438" y="13622"/>
                      <a:pt x="12542" y="13393"/>
                      <a:pt x="12645" y="13160"/>
                    </a:cubicBezTo>
                    <a:lnTo>
                      <a:pt x="12684" y="13051"/>
                    </a:lnTo>
                    <a:lnTo>
                      <a:pt x="12664" y="13115"/>
                    </a:lnTo>
                    <a:cubicBezTo>
                      <a:pt x="12752" y="12947"/>
                      <a:pt x="12825" y="12773"/>
                      <a:pt x="12894" y="12592"/>
                    </a:cubicBezTo>
                    <a:cubicBezTo>
                      <a:pt x="12961" y="12404"/>
                      <a:pt x="13058" y="12218"/>
                      <a:pt x="13104" y="11994"/>
                    </a:cubicBezTo>
                    <a:lnTo>
                      <a:pt x="13104" y="11859"/>
                    </a:lnTo>
                    <a:close/>
                    <a:moveTo>
                      <a:pt x="11349" y="16820"/>
                    </a:moveTo>
                    <a:lnTo>
                      <a:pt x="11349" y="16820"/>
                    </a:lnTo>
                    <a:cubicBezTo>
                      <a:pt x="11279" y="16917"/>
                      <a:pt x="11194" y="17033"/>
                      <a:pt x="11139" y="17104"/>
                    </a:cubicBezTo>
                    <a:cubicBezTo>
                      <a:pt x="10394" y="17834"/>
                      <a:pt x="9519" y="18464"/>
                      <a:pt x="8478" y="18893"/>
                    </a:cubicBezTo>
                    <a:cubicBezTo>
                      <a:pt x="9615" y="18334"/>
                      <a:pt x="10352" y="17711"/>
                      <a:pt x="11349" y="16820"/>
                    </a:cubicBezTo>
                    <a:close/>
                    <a:moveTo>
                      <a:pt x="8478" y="18893"/>
                    </a:moveTo>
                    <a:lnTo>
                      <a:pt x="8213" y="19016"/>
                    </a:lnTo>
                    <a:cubicBezTo>
                      <a:pt x="7936" y="19129"/>
                      <a:pt x="7500" y="19229"/>
                      <a:pt x="7202" y="19275"/>
                    </a:cubicBezTo>
                    <a:cubicBezTo>
                      <a:pt x="7429" y="19236"/>
                      <a:pt x="7648" y="19184"/>
                      <a:pt x="7858" y="19113"/>
                    </a:cubicBezTo>
                    <a:cubicBezTo>
                      <a:pt x="8071" y="19051"/>
                      <a:pt x="8281" y="18981"/>
                      <a:pt x="8478" y="18893"/>
                    </a:cubicBezTo>
                    <a:close/>
                    <a:moveTo>
                      <a:pt x="17018" y="0"/>
                    </a:moveTo>
                    <a:cubicBezTo>
                      <a:pt x="16954" y="0"/>
                      <a:pt x="16876" y="6"/>
                      <a:pt x="16776" y="21"/>
                    </a:cubicBezTo>
                    <a:cubicBezTo>
                      <a:pt x="15620" y="206"/>
                      <a:pt x="14453" y="409"/>
                      <a:pt x="13314" y="738"/>
                    </a:cubicBezTo>
                    <a:cubicBezTo>
                      <a:pt x="10894" y="1471"/>
                      <a:pt x="8624" y="2388"/>
                      <a:pt x="6492" y="3752"/>
                    </a:cubicBezTo>
                    <a:cubicBezTo>
                      <a:pt x="6499" y="3751"/>
                      <a:pt x="6504" y="3750"/>
                      <a:pt x="6509" y="3750"/>
                    </a:cubicBezTo>
                    <a:cubicBezTo>
                      <a:pt x="6515" y="3750"/>
                      <a:pt x="6519" y="3751"/>
                      <a:pt x="6521" y="3755"/>
                    </a:cubicBezTo>
                    <a:cubicBezTo>
                      <a:pt x="6011" y="4091"/>
                      <a:pt x="5500" y="4430"/>
                      <a:pt x="5012" y="4830"/>
                    </a:cubicBezTo>
                    <a:cubicBezTo>
                      <a:pt x="4764" y="5018"/>
                      <a:pt x="4567" y="5205"/>
                      <a:pt x="4380" y="5408"/>
                    </a:cubicBezTo>
                    <a:cubicBezTo>
                      <a:pt x="4186" y="5609"/>
                      <a:pt x="3992" y="5803"/>
                      <a:pt x="3779" y="6019"/>
                    </a:cubicBezTo>
                    <a:cubicBezTo>
                      <a:pt x="3023" y="6759"/>
                      <a:pt x="2368" y="7595"/>
                      <a:pt x="1802" y="8480"/>
                    </a:cubicBezTo>
                    <a:cubicBezTo>
                      <a:pt x="1275" y="9391"/>
                      <a:pt x="801" y="10338"/>
                      <a:pt x="523" y="11338"/>
                    </a:cubicBezTo>
                    <a:cubicBezTo>
                      <a:pt x="216" y="12327"/>
                      <a:pt x="0" y="13357"/>
                      <a:pt x="13" y="14478"/>
                    </a:cubicBezTo>
                    <a:cubicBezTo>
                      <a:pt x="23" y="15583"/>
                      <a:pt x="261" y="16810"/>
                      <a:pt x="989" y="17857"/>
                    </a:cubicBezTo>
                    <a:cubicBezTo>
                      <a:pt x="1240" y="18160"/>
                      <a:pt x="1551" y="18448"/>
                      <a:pt x="1889" y="18722"/>
                    </a:cubicBezTo>
                    <a:cubicBezTo>
                      <a:pt x="1682" y="18516"/>
                      <a:pt x="1463" y="18293"/>
                      <a:pt x="1289" y="18024"/>
                    </a:cubicBezTo>
                    <a:lnTo>
                      <a:pt x="1289" y="18024"/>
                    </a:lnTo>
                    <a:cubicBezTo>
                      <a:pt x="1822" y="18551"/>
                      <a:pt x="2539" y="19061"/>
                      <a:pt x="3365" y="19358"/>
                    </a:cubicBezTo>
                    <a:cubicBezTo>
                      <a:pt x="4059" y="19615"/>
                      <a:pt x="4813" y="19736"/>
                      <a:pt x="5553" y="19736"/>
                    </a:cubicBezTo>
                    <a:cubicBezTo>
                      <a:pt x="5689" y="19736"/>
                      <a:pt x="5824" y="19732"/>
                      <a:pt x="5959" y="19723"/>
                    </a:cubicBezTo>
                    <a:cubicBezTo>
                      <a:pt x="7703" y="19633"/>
                      <a:pt x="9270" y="18903"/>
                      <a:pt x="10209" y="18163"/>
                    </a:cubicBezTo>
                    <a:cubicBezTo>
                      <a:pt x="11285" y="17330"/>
                      <a:pt x="12254" y="16271"/>
                      <a:pt x="12958" y="15001"/>
                    </a:cubicBezTo>
                    <a:cubicBezTo>
                      <a:pt x="13152" y="14698"/>
                      <a:pt x="13281" y="14352"/>
                      <a:pt x="13446" y="14029"/>
                    </a:cubicBezTo>
                    <a:cubicBezTo>
                      <a:pt x="13566" y="13683"/>
                      <a:pt x="13727" y="13348"/>
                      <a:pt x="13818" y="12989"/>
                    </a:cubicBezTo>
                    <a:lnTo>
                      <a:pt x="13973" y="12456"/>
                    </a:lnTo>
                    <a:cubicBezTo>
                      <a:pt x="14018" y="12276"/>
                      <a:pt x="14050" y="12091"/>
                      <a:pt x="14089" y="11907"/>
                    </a:cubicBezTo>
                    <a:cubicBezTo>
                      <a:pt x="14163" y="11532"/>
                      <a:pt x="14247" y="11197"/>
                      <a:pt x="14328" y="10848"/>
                    </a:cubicBezTo>
                    <a:cubicBezTo>
                      <a:pt x="14570" y="9459"/>
                      <a:pt x="15180" y="8070"/>
                      <a:pt x="16049" y="6820"/>
                    </a:cubicBezTo>
                    <a:lnTo>
                      <a:pt x="16049" y="6820"/>
                    </a:lnTo>
                    <a:cubicBezTo>
                      <a:pt x="15294" y="7983"/>
                      <a:pt x="14660" y="9275"/>
                      <a:pt x="14350" y="10757"/>
                    </a:cubicBezTo>
                    <a:cubicBezTo>
                      <a:pt x="14728" y="9284"/>
                      <a:pt x="15513" y="7899"/>
                      <a:pt x="16504" y="6694"/>
                    </a:cubicBezTo>
                    <a:cubicBezTo>
                      <a:pt x="17554" y="5280"/>
                      <a:pt x="18869" y="4171"/>
                      <a:pt x="20325" y="3112"/>
                    </a:cubicBezTo>
                    <a:cubicBezTo>
                      <a:pt x="20648" y="2844"/>
                      <a:pt x="21007" y="2634"/>
                      <a:pt x="21210" y="2431"/>
                    </a:cubicBezTo>
                    <a:cubicBezTo>
                      <a:pt x="21340" y="2269"/>
                      <a:pt x="21469" y="2108"/>
                      <a:pt x="21595" y="1950"/>
                    </a:cubicBezTo>
                    <a:lnTo>
                      <a:pt x="21595" y="1950"/>
                    </a:lnTo>
                    <a:cubicBezTo>
                      <a:pt x="21117" y="2237"/>
                      <a:pt x="20648" y="2573"/>
                      <a:pt x="20261" y="2873"/>
                    </a:cubicBezTo>
                    <a:cubicBezTo>
                      <a:pt x="20310" y="2828"/>
                      <a:pt x="20290" y="2812"/>
                      <a:pt x="20280" y="2799"/>
                    </a:cubicBezTo>
                    <a:lnTo>
                      <a:pt x="20280" y="2799"/>
                    </a:lnTo>
                    <a:cubicBezTo>
                      <a:pt x="19654" y="3238"/>
                      <a:pt x="19237" y="3603"/>
                      <a:pt x="18627" y="4107"/>
                    </a:cubicBezTo>
                    <a:cubicBezTo>
                      <a:pt x="19399" y="3271"/>
                      <a:pt x="20535" y="2466"/>
                      <a:pt x="21727" y="1768"/>
                    </a:cubicBezTo>
                    <a:cubicBezTo>
                      <a:pt x="21772" y="1704"/>
                      <a:pt x="21814" y="1643"/>
                      <a:pt x="21847" y="1585"/>
                    </a:cubicBezTo>
                    <a:lnTo>
                      <a:pt x="21847" y="1585"/>
                    </a:lnTo>
                    <a:cubicBezTo>
                      <a:pt x="19324" y="2957"/>
                      <a:pt x="16980" y="4908"/>
                      <a:pt x="15474" y="7340"/>
                    </a:cubicBezTo>
                    <a:cubicBezTo>
                      <a:pt x="15349" y="7567"/>
                      <a:pt x="15222" y="7792"/>
                      <a:pt x="15093" y="8018"/>
                    </a:cubicBezTo>
                    <a:cubicBezTo>
                      <a:pt x="14980" y="8254"/>
                      <a:pt x="14880" y="8500"/>
                      <a:pt x="14773" y="8739"/>
                    </a:cubicBezTo>
                    <a:cubicBezTo>
                      <a:pt x="14903" y="8512"/>
                      <a:pt x="15025" y="8284"/>
                      <a:pt x="15164" y="8060"/>
                    </a:cubicBezTo>
                    <a:lnTo>
                      <a:pt x="15164" y="8060"/>
                    </a:lnTo>
                    <a:cubicBezTo>
                      <a:pt x="15025" y="8306"/>
                      <a:pt x="14903" y="8558"/>
                      <a:pt x="14773" y="8807"/>
                    </a:cubicBezTo>
                    <a:cubicBezTo>
                      <a:pt x="14709" y="8926"/>
                      <a:pt x="14647" y="9046"/>
                      <a:pt x="14586" y="9165"/>
                    </a:cubicBezTo>
                    <a:cubicBezTo>
                      <a:pt x="14463" y="9588"/>
                      <a:pt x="14302" y="10004"/>
                      <a:pt x="14201" y="10447"/>
                    </a:cubicBezTo>
                    <a:cubicBezTo>
                      <a:pt x="14127" y="10877"/>
                      <a:pt x="14039" y="11298"/>
                      <a:pt x="13966" y="11755"/>
                    </a:cubicBezTo>
                    <a:lnTo>
                      <a:pt x="13966" y="11755"/>
                    </a:lnTo>
                    <a:cubicBezTo>
                      <a:pt x="14081" y="11019"/>
                      <a:pt x="14170" y="10272"/>
                      <a:pt x="14441" y="9543"/>
                    </a:cubicBezTo>
                    <a:lnTo>
                      <a:pt x="14441" y="9543"/>
                    </a:lnTo>
                    <a:cubicBezTo>
                      <a:pt x="14111" y="10270"/>
                      <a:pt x="13946" y="11080"/>
                      <a:pt x="13766" y="11859"/>
                    </a:cubicBezTo>
                    <a:cubicBezTo>
                      <a:pt x="13611" y="12647"/>
                      <a:pt x="13349" y="13406"/>
                      <a:pt x="13055" y="14123"/>
                    </a:cubicBezTo>
                    <a:cubicBezTo>
                      <a:pt x="12780" y="14907"/>
                      <a:pt x="12183" y="15851"/>
                      <a:pt x="11537" y="16603"/>
                    </a:cubicBezTo>
                    <a:cubicBezTo>
                      <a:pt x="11604" y="16429"/>
                      <a:pt x="11779" y="16158"/>
                      <a:pt x="12008" y="15867"/>
                    </a:cubicBezTo>
                    <a:cubicBezTo>
                      <a:pt x="12215" y="15557"/>
                      <a:pt x="12480" y="15221"/>
                      <a:pt x="12677" y="14876"/>
                    </a:cubicBezTo>
                    <a:lnTo>
                      <a:pt x="12677" y="14876"/>
                    </a:lnTo>
                    <a:cubicBezTo>
                      <a:pt x="12663" y="14886"/>
                      <a:pt x="12654" y="14890"/>
                      <a:pt x="12648" y="14890"/>
                    </a:cubicBezTo>
                    <a:cubicBezTo>
                      <a:pt x="12607" y="14890"/>
                      <a:pt x="12794" y="14618"/>
                      <a:pt x="12752" y="14594"/>
                    </a:cubicBezTo>
                    <a:cubicBezTo>
                      <a:pt x="13058" y="13807"/>
                      <a:pt x="13242" y="12999"/>
                      <a:pt x="13342" y="12327"/>
                    </a:cubicBezTo>
                    <a:cubicBezTo>
                      <a:pt x="13381" y="12052"/>
                      <a:pt x="13420" y="11791"/>
                      <a:pt x="13459" y="11529"/>
                    </a:cubicBezTo>
                    <a:cubicBezTo>
                      <a:pt x="13504" y="11264"/>
                      <a:pt x="13569" y="10967"/>
                      <a:pt x="13624" y="10693"/>
                    </a:cubicBezTo>
                    <a:cubicBezTo>
                      <a:pt x="13708" y="10121"/>
                      <a:pt x="13914" y="9614"/>
                      <a:pt x="14014" y="9090"/>
                    </a:cubicBezTo>
                    <a:cubicBezTo>
                      <a:pt x="14063" y="8787"/>
                      <a:pt x="14383" y="8287"/>
                      <a:pt x="14557" y="7873"/>
                    </a:cubicBezTo>
                    <a:cubicBezTo>
                      <a:pt x="14618" y="7692"/>
                      <a:pt x="14721" y="7518"/>
                      <a:pt x="14812" y="7330"/>
                    </a:cubicBezTo>
                    <a:lnTo>
                      <a:pt x="14812" y="7330"/>
                    </a:lnTo>
                    <a:cubicBezTo>
                      <a:pt x="14690" y="7511"/>
                      <a:pt x="14544" y="7679"/>
                      <a:pt x="14438" y="7873"/>
                    </a:cubicBezTo>
                    <a:cubicBezTo>
                      <a:pt x="14436" y="7875"/>
                      <a:pt x="14435" y="7876"/>
                      <a:pt x="14434" y="7876"/>
                    </a:cubicBezTo>
                    <a:cubicBezTo>
                      <a:pt x="14423" y="7876"/>
                      <a:pt x="14507" y="7679"/>
                      <a:pt x="14676" y="7401"/>
                    </a:cubicBezTo>
                    <a:cubicBezTo>
                      <a:pt x="14854" y="7108"/>
                      <a:pt x="15070" y="6678"/>
                      <a:pt x="15355" y="6300"/>
                    </a:cubicBezTo>
                    <a:cubicBezTo>
                      <a:pt x="15871" y="5507"/>
                      <a:pt x="16502" y="4808"/>
                      <a:pt x="16405" y="4808"/>
                    </a:cubicBezTo>
                    <a:cubicBezTo>
                      <a:pt x="16405" y="4808"/>
                      <a:pt x="16405" y="4808"/>
                      <a:pt x="16404" y="4808"/>
                    </a:cubicBezTo>
                    <a:cubicBezTo>
                      <a:pt x="16404" y="4808"/>
                      <a:pt x="16404" y="4808"/>
                      <a:pt x="16404" y="4808"/>
                    </a:cubicBezTo>
                    <a:cubicBezTo>
                      <a:pt x="16399" y="4808"/>
                      <a:pt x="16363" y="4846"/>
                      <a:pt x="16304" y="4912"/>
                    </a:cubicBezTo>
                    <a:cubicBezTo>
                      <a:pt x="16243" y="4979"/>
                      <a:pt x="16152" y="5082"/>
                      <a:pt x="16042" y="5208"/>
                    </a:cubicBezTo>
                    <a:cubicBezTo>
                      <a:pt x="15810" y="5454"/>
                      <a:pt x="15526" y="5838"/>
                      <a:pt x="15200" y="6284"/>
                    </a:cubicBezTo>
                    <a:cubicBezTo>
                      <a:pt x="14566" y="7182"/>
                      <a:pt x="13846" y="8400"/>
                      <a:pt x="13484" y="9530"/>
                    </a:cubicBezTo>
                    <a:cubicBezTo>
                      <a:pt x="13441" y="9602"/>
                      <a:pt x="13406" y="9633"/>
                      <a:pt x="13377" y="9633"/>
                    </a:cubicBezTo>
                    <a:cubicBezTo>
                      <a:pt x="13240" y="9633"/>
                      <a:pt x="13249" y="8954"/>
                      <a:pt x="13329" y="8694"/>
                    </a:cubicBezTo>
                    <a:cubicBezTo>
                      <a:pt x="13336" y="8658"/>
                      <a:pt x="13339" y="8613"/>
                      <a:pt x="13352" y="8577"/>
                    </a:cubicBezTo>
                    <a:lnTo>
                      <a:pt x="13352" y="8577"/>
                    </a:lnTo>
                    <a:cubicBezTo>
                      <a:pt x="13213" y="8916"/>
                      <a:pt x="13077" y="9259"/>
                      <a:pt x="12942" y="9594"/>
                    </a:cubicBezTo>
                    <a:lnTo>
                      <a:pt x="13246" y="8658"/>
                    </a:lnTo>
                    <a:cubicBezTo>
                      <a:pt x="13359" y="8351"/>
                      <a:pt x="13504" y="8063"/>
                      <a:pt x="13633" y="7767"/>
                    </a:cubicBezTo>
                    <a:lnTo>
                      <a:pt x="13649" y="7722"/>
                    </a:lnTo>
                    <a:lnTo>
                      <a:pt x="13649" y="7722"/>
                    </a:lnTo>
                    <a:cubicBezTo>
                      <a:pt x="13249" y="8435"/>
                      <a:pt x="12919" y="9220"/>
                      <a:pt x="12658" y="10014"/>
                    </a:cubicBezTo>
                    <a:cubicBezTo>
                      <a:pt x="13016" y="8597"/>
                      <a:pt x="13611" y="7282"/>
                      <a:pt x="14325" y="6113"/>
                    </a:cubicBezTo>
                    <a:lnTo>
                      <a:pt x="14325" y="6113"/>
                    </a:lnTo>
                    <a:cubicBezTo>
                      <a:pt x="14073" y="6504"/>
                      <a:pt x="13782" y="6911"/>
                      <a:pt x="13539" y="7349"/>
                    </a:cubicBezTo>
                    <a:cubicBezTo>
                      <a:pt x="13317" y="7805"/>
                      <a:pt x="13062" y="8238"/>
                      <a:pt x="12907" y="8687"/>
                    </a:cubicBezTo>
                    <a:cubicBezTo>
                      <a:pt x="12764" y="9146"/>
                      <a:pt x="12577" y="9575"/>
                      <a:pt x="12487" y="10040"/>
                    </a:cubicBezTo>
                    <a:cubicBezTo>
                      <a:pt x="12442" y="10273"/>
                      <a:pt x="12396" y="10502"/>
                      <a:pt x="12348" y="10732"/>
                    </a:cubicBezTo>
                    <a:cubicBezTo>
                      <a:pt x="12306" y="10948"/>
                      <a:pt x="12254" y="11222"/>
                      <a:pt x="12235" y="11355"/>
                    </a:cubicBezTo>
                    <a:cubicBezTo>
                      <a:pt x="12154" y="12007"/>
                      <a:pt x="11986" y="12628"/>
                      <a:pt x="11773" y="13228"/>
                    </a:cubicBezTo>
                    <a:cubicBezTo>
                      <a:pt x="11534" y="13813"/>
                      <a:pt x="11246" y="14378"/>
                      <a:pt x="10881" y="14895"/>
                    </a:cubicBezTo>
                    <a:cubicBezTo>
                      <a:pt x="10513" y="15402"/>
                      <a:pt x="10084" y="15873"/>
                      <a:pt x="9599" y="16287"/>
                    </a:cubicBezTo>
                    <a:cubicBezTo>
                      <a:pt x="9383" y="16513"/>
                      <a:pt x="9157" y="16739"/>
                      <a:pt x="8888" y="16900"/>
                    </a:cubicBezTo>
                    <a:cubicBezTo>
                      <a:pt x="8288" y="17307"/>
                      <a:pt x="7484" y="17605"/>
                      <a:pt x="6789" y="17747"/>
                    </a:cubicBezTo>
                    <a:cubicBezTo>
                      <a:pt x="6915" y="17782"/>
                      <a:pt x="6563" y="17847"/>
                      <a:pt x="6566" y="17866"/>
                    </a:cubicBezTo>
                    <a:cubicBezTo>
                      <a:pt x="6290" y="17949"/>
                      <a:pt x="5985" y="17988"/>
                      <a:pt x="5673" y="17988"/>
                    </a:cubicBezTo>
                    <a:cubicBezTo>
                      <a:pt x="5202" y="17988"/>
                      <a:pt x="4715" y="17897"/>
                      <a:pt x="4283" y="17724"/>
                    </a:cubicBezTo>
                    <a:cubicBezTo>
                      <a:pt x="4186" y="17679"/>
                      <a:pt x="4195" y="17653"/>
                      <a:pt x="4102" y="17589"/>
                    </a:cubicBezTo>
                    <a:cubicBezTo>
                      <a:pt x="3585" y="17495"/>
                      <a:pt x="3043" y="17152"/>
                      <a:pt x="2684" y="16597"/>
                    </a:cubicBezTo>
                    <a:cubicBezTo>
                      <a:pt x="2326" y="16041"/>
                      <a:pt x="2177" y="15292"/>
                      <a:pt x="2183" y="14533"/>
                    </a:cubicBezTo>
                    <a:lnTo>
                      <a:pt x="2183" y="14533"/>
                    </a:lnTo>
                    <a:cubicBezTo>
                      <a:pt x="2186" y="15421"/>
                      <a:pt x="2484" y="16213"/>
                      <a:pt x="2965" y="16768"/>
                    </a:cubicBezTo>
                    <a:cubicBezTo>
                      <a:pt x="2377" y="16077"/>
                      <a:pt x="2183" y="15059"/>
                      <a:pt x="2232" y="14032"/>
                    </a:cubicBezTo>
                    <a:cubicBezTo>
                      <a:pt x="2283" y="12996"/>
                      <a:pt x="2587" y="11923"/>
                      <a:pt x="3019" y="10922"/>
                    </a:cubicBezTo>
                    <a:cubicBezTo>
                      <a:pt x="3833" y="8990"/>
                      <a:pt x="5142" y="7418"/>
                      <a:pt x="6712" y="6122"/>
                    </a:cubicBezTo>
                    <a:cubicBezTo>
                      <a:pt x="7371" y="5615"/>
                      <a:pt x="8077" y="5163"/>
                      <a:pt x="8837" y="4808"/>
                    </a:cubicBezTo>
                    <a:lnTo>
                      <a:pt x="8837" y="4808"/>
                    </a:lnTo>
                    <a:lnTo>
                      <a:pt x="8678" y="4953"/>
                    </a:lnTo>
                    <a:cubicBezTo>
                      <a:pt x="9599" y="4481"/>
                      <a:pt x="10519" y="4084"/>
                      <a:pt x="11511" y="3691"/>
                    </a:cubicBezTo>
                    <a:lnTo>
                      <a:pt x="11779" y="3584"/>
                    </a:lnTo>
                    <a:cubicBezTo>
                      <a:pt x="13837" y="2802"/>
                      <a:pt x="15704" y="2357"/>
                      <a:pt x="17938" y="2047"/>
                    </a:cubicBezTo>
                    <a:cubicBezTo>
                      <a:pt x="18491" y="1972"/>
                      <a:pt x="19037" y="1878"/>
                      <a:pt x="19589" y="1826"/>
                    </a:cubicBezTo>
                    <a:cubicBezTo>
                      <a:pt x="20003" y="1762"/>
                      <a:pt x="19295" y="1656"/>
                      <a:pt x="19986" y="1565"/>
                    </a:cubicBezTo>
                    <a:cubicBezTo>
                      <a:pt x="19948" y="1562"/>
                      <a:pt x="19912" y="1555"/>
                      <a:pt x="19876" y="1549"/>
                    </a:cubicBezTo>
                    <a:cubicBezTo>
                      <a:pt x="19440" y="1613"/>
                      <a:pt x="19050" y="1700"/>
                      <a:pt x="18841" y="1700"/>
                    </a:cubicBezTo>
                    <a:cubicBezTo>
                      <a:pt x="18798" y="1700"/>
                      <a:pt x="18763" y="1696"/>
                      <a:pt x="18736" y="1688"/>
                    </a:cubicBezTo>
                    <a:cubicBezTo>
                      <a:pt x="18530" y="1594"/>
                      <a:pt x="19527" y="1419"/>
                      <a:pt x="20164" y="1249"/>
                    </a:cubicBezTo>
                    <a:cubicBezTo>
                      <a:pt x="20180" y="1226"/>
                      <a:pt x="20203" y="1203"/>
                      <a:pt x="20238" y="1178"/>
                    </a:cubicBezTo>
                    <a:cubicBezTo>
                      <a:pt x="20238" y="1178"/>
                      <a:pt x="20329" y="1171"/>
                      <a:pt x="20438" y="1164"/>
                    </a:cubicBezTo>
                    <a:lnTo>
                      <a:pt x="20503" y="1136"/>
                    </a:lnTo>
                    <a:cubicBezTo>
                      <a:pt x="20474" y="1100"/>
                      <a:pt x="20503" y="1058"/>
                      <a:pt x="20545" y="1016"/>
                    </a:cubicBezTo>
                    <a:lnTo>
                      <a:pt x="20545" y="1016"/>
                    </a:lnTo>
                    <a:lnTo>
                      <a:pt x="19806" y="1071"/>
                    </a:lnTo>
                    <a:cubicBezTo>
                      <a:pt x="20028" y="958"/>
                      <a:pt x="20258" y="887"/>
                      <a:pt x="20639" y="812"/>
                    </a:cubicBezTo>
                    <a:lnTo>
                      <a:pt x="20639" y="809"/>
                    </a:lnTo>
                    <a:lnTo>
                      <a:pt x="20665" y="809"/>
                    </a:lnTo>
                    <a:cubicBezTo>
                      <a:pt x="20745" y="796"/>
                      <a:pt x="20826" y="780"/>
                      <a:pt x="20917" y="764"/>
                    </a:cubicBezTo>
                    <a:cubicBezTo>
                      <a:pt x="19253" y="661"/>
                      <a:pt x="20794" y="431"/>
                      <a:pt x="21407" y="89"/>
                    </a:cubicBezTo>
                    <a:cubicBezTo>
                      <a:pt x="21389" y="89"/>
                      <a:pt x="21370" y="89"/>
                      <a:pt x="21351" y="89"/>
                    </a:cubicBezTo>
                    <a:cubicBezTo>
                      <a:pt x="21214" y="89"/>
                      <a:pt x="21056" y="98"/>
                      <a:pt x="20881" y="118"/>
                    </a:cubicBezTo>
                    <a:cubicBezTo>
                      <a:pt x="20881" y="89"/>
                      <a:pt x="20878" y="34"/>
                      <a:pt x="20878" y="34"/>
                    </a:cubicBezTo>
                    <a:cubicBezTo>
                      <a:pt x="19624" y="40"/>
                      <a:pt x="18727" y="47"/>
                      <a:pt x="17522" y="54"/>
                    </a:cubicBezTo>
                    <a:cubicBezTo>
                      <a:pt x="17504" y="54"/>
                      <a:pt x="17486" y="55"/>
                      <a:pt x="17470" y="55"/>
                    </a:cubicBezTo>
                    <a:cubicBezTo>
                      <a:pt x="17377" y="55"/>
                      <a:pt x="17314" y="41"/>
                      <a:pt x="17251" y="28"/>
                    </a:cubicBezTo>
                    <a:cubicBezTo>
                      <a:pt x="17184" y="14"/>
                      <a:pt x="17117" y="0"/>
                      <a:pt x="170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6"/>
              <p:cNvSpPr/>
              <p:nvPr/>
            </p:nvSpPr>
            <p:spPr>
              <a:xfrm>
                <a:off x="2990050" y="2215625"/>
                <a:ext cx="229975" cy="335450"/>
              </a:xfrm>
              <a:custGeom>
                <a:rect b="b" l="l" r="r" t="t"/>
                <a:pathLst>
                  <a:path extrusionOk="0" h="13418" w="9199">
                    <a:moveTo>
                      <a:pt x="9047" y="1"/>
                    </a:moveTo>
                    <a:cubicBezTo>
                      <a:pt x="6635" y="1235"/>
                      <a:pt x="4529" y="3021"/>
                      <a:pt x="2804" y="5159"/>
                    </a:cubicBezTo>
                    <a:lnTo>
                      <a:pt x="2772" y="5217"/>
                    </a:lnTo>
                    <a:cubicBezTo>
                      <a:pt x="2691" y="5349"/>
                      <a:pt x="2610" y="5482"/>
                      <a:pt x="2526" y="5621"/>
                    </a:cubicBezTo>
                    <a:cubicBezTo>
                      <a:pt x="2443" y="5772"/>
                      <a:pt x="2355" y="5928"/>
                      <a:pt x="2268" y="6086"/>
                    </a:cubicBezTo>
                    <a:cubicBezTo>
                      <a:pt x="2081" y="6402"/>
                      <a:pt x="1877" y="6738"/>
                      <a:pt x="1712" y="7110"/>
                    </a:cubicBezTo>
                    <a:cubicBezTo>
                      <a:pt x="1538" y="7475"/>
                      <a:pt x="1350" y="7843"/>
                      <a:pt x="1241" y="8237"/>
                    </a:cubicBezTo>
                    <a:cubicBezTo>
                      <a:pt x="1115" y="8621"/>
                      <a:pt x="976" y="8993"/>
                      <a:pt x="943" y="9364"/>
                    </a:cubicBezTo>
                    <a:cubicBezTo>
                      <a:pt x="898" y="9729"/>
                      <a:pt x="850" y="10084"/>
                      <a:pt x="805" y="10436"/>
                    </a:cubicBezTo>
                    <a:cubicBezTo>
                      <a:pt x="763" y="10772"/>
                      <a:pt x="730" y="11118"/>
                      <a:pt x="643" y="11447"/>
                    </a:cubicBezTo>
                    <a:cubicBezTo>
                      <a:pt x="514" y="12126"/>
                      <a:pt x="262" y="12768"/>
                      <a:pt x="1" y="13417"/>
                    </a:cubicBezTo>
                    <a:cubicBezTo>
                      <a:pt x="498" y="12542"/>
                      <a:pt x="815" y="11599"/>
                      <a:pt x="998" y="10643"/>
                    </a:cubicBezTo>
                    <a:cubicBezTo>
                      <a:pt x="1092" y="10168"/>
                      <a:pt x="1218" y="9680"/>
                      <a:pt x="1331" y="9200"/>
                    </a:cubicBezTo>
                    <a:cubicBezTo>
                      <a:pt x="1392" y="8957"/>
                      <a:pt x="1502" y="8731"/>
                      <a:pt x="1586" y="8498"/>
                    </a:cubicBezTo>
                    <a:cubicBezTo>
                      <a:pt x="1687" y="8269"/>
                      <a:pt x="1754" y="8027"/>
                      <a:pt x="1884" y="7810"/>
                    </a:cubicBezTo>
                    <a:lnTo>
                      <a:pt x="2261" y="6971"/>
                    </a:lnTo>
                    <a:cubicBezTo>
                      <a:pt x="2400" y="6693"/>
                      <a:pt x="2568" y="6434"/>
                      <a:pt x="2723" y="6163"/>
                    </a:cubicBezTo>
                    <a:cubicBezTo>
                      <a:pt x="2939" y="5727"/>
                      <a:pt x="3243" y="5355"/>
                      <a:pt x="3498" y="4945"/>
                    </a:cubicBezTo>
                    <a:cubicBezTo>
                      <a:pt x="4874" y="3088"/>
                      <a:pt x="7048" y="1451"/>
                      <a:pt x="9176" y="223"/>
                    </a:cubicBezTo>
                    <a:cubicBezTo>
                      <a:pt x="9199" y="114"/>
                      <a:pt x="9167" y="36"/>
                      <a:pt x="90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6"/>
              <p:cNvSpPr/>
              <p:nvPr/>
            </p:nvSpPr>
            <p:spPr>
              <a:xfrm>
                <a:off x="2761525" y="2650925"/>
                <a:ext cx="166550" cy="39025"/>
              </a:xfrm>
              <a:custGeom>
                <a:rect b="b" l="l" r="r" t="t"/>
                <a:pathLst>
                  <a:path extrusionOk="0" h="1561" w="6662">
                    <a:moveTo>
                      <a:pt x="6661" y="0"/>
                    </a:moveTo>
                    <a:lnTo>
                      <a:pt x="6661" y="0"/>
                    </a:lnTo>
                    <a:cubicBezTo>
                      <a:pt x="5688" y="608"/>
                      <a:pt x="4594" y="1044"/>
                      <a:pt x="3418" y="1241"/>
                    </a:cubicBezTo>
                    <a:cubicBezTo>
                      <a:pt x="2788" y="1349"/>
                      <a:pt x="2184" y="1424"/>
                      <a:pt x="1577" y="1424"/>
                    </a:cubicBezTo>
                    <a:cubicBezTo>
                      <a:pt x="1061" y="1424"/>
                      <a:pt x="541" y="1370"/>
                      <a:pt x="1" y="1238"/>
                    </a:cubicBezTo>
                    <a:lnTo>
                      <a:pt x="1" y="1238"/>
                    </a:lnTo>
                    <a:cubicBezTo>
                      <a:pt x="669" y="1461"/>
                      <a:pt x="1351" y="1548"/>
                      <a:pt x="2019" y="1561"/>
                    </a:cubicBezTo>
                    <a:cubicBezTo>
                      <a:pt x="2953" y="1558"/>
                      <a:pt x="3793" y="1367"/>
                      <a:pt x="4558" y="1096"/>
                    </a:cubicBezTo>
                    <a:cubicBezTo>
                      <a:pt x="5320" y="814"/>
                      <a:pt x="6025" y="453"/>
                      <a:pt x="66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6"/>
              <p:cNvSpPr/>
              <p:nvPr/>
            </p:nvSpPr>
            <p:spPr>
              <a:xfrm>
                <a:off x="2912925" y="2365475"/>
                <a:ext cx="167750" cy="288875"/>
              </a:xfrm>
              <a:custGeom>
                <a:rect b="b" l="l" r="r" t="t"/>
                <a:pathLst>
                  <a:path extrusionOk="0" h="11555" w="6710">
                    <a:moveTo>
                      <a:pt x="6710" y="1"/>
                    </a:moveTo>
                    <a:cubicBezTo>
                      <a:pt x="6667" y="54"/>
                      <a:pt x="6628" y="108"/>
                      <a:pt x="6590" y="164"/>
                    </a:cubicBezTo>
                    <a:lnTo>
                      <a:pt x="6590" y="164"/>
                    </a:lnTo>
                    <a:cubicBezTo>
                      <a:pt x="6629" y="109"/>
                      <a:pt x="6669" y="55"/>
                      <a:pt x="6710" y="1"/>
                    </a:cubicBezTo>
                    <a:close/>
                    <a:moveTo>
                      <a:pt x="6590" y="164"/>
                    </a:moveTo>
                    <a:cubicBezTo>
                      <a:pt x="5974" y="1008"/>
                      <a:pt x="5419" y="1908"/>
                      <a:pt x="5101" y="2885"/>
                    </a:cubicBezTo>
                    <a:lnTo>
                      <a:pt x="4955" y="3267"/>
                    </a:lnTo>
                    <a:lnTo>
                      <a:pt x="4862" y="3664"/>
                    </a:lnTo>
                    <a:cubicBezTo>
                      <a:pt x="4800" y="3929"/>
                      <a:pt x="4736" y="4194"/>
                      <a:pt x="4675" y="4455"/>
                    </a:cubicBezTo>
                    <a:cubicBezTo>
                      <a:pt x="4613" y="4746"/>
                      <a:pt x="4555" y="5033"/>
                      <a:pt x="4493" y="5321"/>
                    </a:cubicBezTo>
                    <a:cubicBezTo>
                      <a:pt x="4410" y="5602"/>
                      <a:pt x="4326" y="5883"/>
                      <a:pt x="4245" y="6160"/>
                    </a:cubicBezTo>
                    <a:cubicBezTo>
                      <a:pt x="3493" y="8383"/>
                      <a:pt x="1984" y="10221"/>
                      <a:pt x="208" y="11412"/>
                    </a:cubicBezTo>
                    <a:cubicBezTo>
                      <a:pt x="140" y="11457"/>
                      <a:pt x="69" y="11509"/>
                      <a:pt x="1" y="11554"/>
                    </a:cubicBezTo>
                    <a:cubicBezTo>
                      <a:pt x="1797" y="10582"/>
                      <a:pt x="3218" y="9015"/>
                      <a:pt x="4025" y="7207"/>
                    </a:cubicBezTo>
                    <a:lnTo>
                      <a:pt x="4025" y="7207"/>
                    </a:lnTo>
                    <a:cubicBezTo>
                      <a:pt x="3469" y="8483"/>
                      <a:pt x="2649" y="9668"/>
                      <a:pt x="1583" y="10618"/>
                    </a:cubicBezTo>
                    <a:cubicBezTo>
                      <a:pt x="1280" y="10915"/>
                      <a:pt x="944" y="11166"/>
                      <a:pt x="605" y="11418"/>
                    </a:cubicBezTo>
                    <a:cubicBezTo>
                      <a:pt x="1322" y="10960"/>
                      <a:pt x="1971" y="10411"/>
                      <a:pt x="2539" y="9798"/>
                    </a:cubicBezTo>
                    <a:cubicBezTo>
                      <a:pt x="3111" y="9177"/>
                      <a:pt x="3573" y="8477"/>
                      <a:pt x="3967" y="7746"/>
                    </a:cubicBezTo>
                    <a:cubicBezTo>
                      <a:pt x="4258" y="7133"/>
                      <a:pt x="4513" y="6500"/>
                      <a:pt x="4675" y="5847"/>
                    </a:cubicBezTo>
                    <a:lnTo>
                      <a:pt x="4800" y="5360"/>
                    </a:lnTo>
                    <a:lnTo>
                      <a:pt x="4884" y="4865"/>
                    </a:lnTo>
                    <a:lnTo>
                      <a:pt x="4969" y="4381"/>
                    </a:lnTo>
                    <a:lnTo>
                      <a:pt x="5049" y="3957"/>
                    </a:lnTo>
                    <a:cubicBezTo>
                      <a:pt x="5124" y="3383"/>
                      <a:pt x="5324" y="2837"/>
                      <a:pt x="5501" y="2278"/>
                    </a:cubicBezTo>
                    <a:cubicBezTo>
                      <a:pt x="5741" y="1745"/>
                      <a:pt x="5957" y="1193"/>
                      <a:pt x="6276" y="682"/>
                    </a:cubicBezTo>
                    <a:cubicBezTo>
                      <a:pt x="6378" y="508"/>
                      <a:pt x="6476" y="330"/>
                      <a:pt x="6590" y="16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6"/>
              <p:cNvSpPr/>
              <p:nvPr/>
            </p:nvSpPr>
            <p:spPr>
              <a:xfrm>
                <a:off x="3032275" y="2404650"/>
                <a:ext cx="8350" cy="20150"/>
              </a:xfrm>
              <a:custGeom>
                <a:rect b="b" l="l" r="r" t="t"/>
                <a:pathLst>
                  <a:path extrusionOk="0" h="806" w="334">
                    <a:moveTo>
                      <a:pt x="333" y="1"/>
                    </a:moveTo>
                    <a:lnTo>
                      <a:pt x="195" y="249"/>
                    </a:lnTo>
                    <a:cubicBezTo>
                      <a:pt x="107" y="424"/>
                      <a:pt x="62" y="621"/>
                      <a:pt x="1" y="805"/>
                    </a:cubicBezTo>
                    <a:lnTo>
                      <a:pt x="146" y="427"/>
                    </a:lnTo>
                    <a:cubicBezTo>
                      <a:pt x="211" y="282"/>
                      <a:pt x="272" y="142"/>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6"/>
              <p:cNvSpPr/>
              <p:nvPr/>
            </p:nvSpPr>
            <p:spPr>
              <a:xfrm>
                <a:off x="2951050" y="2514075"/>
                <a:ext cx="36850" cy="67700"/>
              </a:xfrm>
              <a:custGeom>
                <a:rect b="b" l="l" r="r" t="t"/>
                <a:pathLst>
                  <a:path extrusionOk="0" h="2708" w="1474">
                    <a:moveTo>
                      <a:pt x="1473" y="0"/>
                    </a:moveTo>
                    <a:lnTo>
                      <a:pt x="1454" y="45"/>
                    </a:lnTo>
                    <a:cubicBezTo>
                      <a:pt x="1328" y="433"/>
                      <a:pt x="1147" y="804"/>
                      <a:pt x="963" y="1179"/>
                    </a:cubicBezTo>
                    <a:cubicBezTo>
                      <a:pt x="704" y="1695"/>
                      <a:pt x="407" y="2235"/>
                      <a:pt x="0" y="2707"/>
                    </a:cubicBezTo>
                    <a:cubicBezTo>
                      <a:pt x="740" y="1854"/>
                      <a:pt x="1266" y="847"/>
                      <a:pt x="14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6"/>
              <p:cNvSpPr/>
              <p:nvPr/>
            </p:nvSpPr>
            <p:spPr>
              <a:xfrm>
                <a:off x="2915750" y="2575450"/>
                <a:ext cx="12000" cy="12200"/>
              </a:xfrm>
              <a:custGeom>
                <a:rect b="b" l="l" r="r" t="t"/>
                <a:pathLst>
                  <a:path extrusionOk="0" h="488" w="480">
                    <a:moveTo>
                      <a:pt x="479" y="0"/>
                    </a:moveTo>
                    <a:lnTo>
                      <a:pt x="479" y="0"/>
                    </a:lnTo>
                    <a:cubicBezTo>
                      <a:pt x="391" y="78"/>
                      <a:pt x="230" y="248"/>
                      <a:pt x="133" y="316"/>
                    </a:cubicBezTo>
                    <a:lnTo>
                      <a:pt x="1" y="488"/>
                    </a:lnTo>
                    <a:lnTo>
                      <a:pt x="263" y="284"/>
                    </a:lnTo>
                    <a:lnTo>
                      <a:pt x="4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6"/>
              <p:cNvSpPr/>
              <p:nvPr/>
            </p:nvSpPr>
            <p:spPr>
              <a:xfrm>
                <a:off x="2745400" y="2587625"/>
                <a:ext cx="170375" cy="44925"/>
              </a:xfrm>
              <a:custGeom>
                <a:rect b="b" l="l" r="r" t="t"/>
                <a:pathLst>
                  <a:path extrusionOk="0" h="1797" w="6815">
                    <a:moveTo>
                      <a:pt x="6815" y="1"/>
                    </a:moveTo>
                    <a:lnTo>
                      <a:pt x="6815" y="1"/>
                    </a:lnTo>
                    <a:cubicBezTo>
                      <a:pt x="5791" y="808"/>
                      <a:pt x="4599" y="1347"/>
                      <a:pt x="3462" y="1625"/>
                    </a:cubicBezTo>
                    <a:cubicBezTo>
                      <a:pt x="3241" y="1689"/>
                      <a:pt x="2906" y="1771"/>
                      <a:pt x="2677" y="1771"/>
                    </a:cubicBezTo>
                    <a:cubicBezTo>
                      <a:pt x="2673" y="1771"/>
                      <a:pt x="2669" y="1770"/>
                      <a:pt x="2664" y="1770"/>
                    </a:cubicBezTo>
                    <a:cubicBezTo>
                      <a:pt x="1585" y="1751"/>
                      <a:pt x="636" y="1422"/>
                      <a:pt x="0" y="711"/>
                    </a:cubicBezTo>
                    <a:lnTo>
                      <a:pt x="0" y="711"/>
                    </a:lnTo>
                    <a:cubicBezTo>
                      <a:pt x="291" y="1060"/>
                      <a:pt x="662" y="1331"/>
                      <a:pt x="1101" y="1515"/>
                    </a:cubicBezTo>
                    <a:lnTo>
                      <a:pt x="1137" y="1532"/>
                    </a:lnTo>
                    <a:cubicBezTo>
                      <a:pt x="1576" y="1712"/>
                      <a:pt x="2064" y="1796"/>
                      <a:pt x="2558" y="1796"/>
                    </a:cubicBezTo>
                    <a:cubicBezTo>
                      <a:pt x="3052" y="1793"/>
                      <a:pt x="3550" y="1738"/>
                      <a:pt x="4027" y="1599"/>
                    </a:cubicBezTo>
                    <a:cubicBezTo>
                      <a:pt x="4993" y="1347"/>
                      <a:pt x="5878" y="840"/>
                      <a:pt x="6634" y="230"/>
                    </a:cubicBezTo>
                    <a:cubicBezTo>
                      <a:pt x="6698" y="156"/>
                      <a:pt x="6757" y="75"/>
                      <a:pt x="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6"/>
              <p:cNvSpPr/>
              <p:nvPr/>
            </p:nvSpPr>
            <p:spPr>
              <a:xfrm>
                <a:off x="2975525" y="2469000"/>
                <a:ext cx="6000" cy="7775"/>
              </a:xfrm>
              <a:custGeom>
                <a:rect b="b" l="l" r="r" t="t"/>
                <a:pathLst>
                  <a:path extrusionOk="0" h="311" w="240">
                    <a:moveTo>
                      <a:pt x="171" y="1"/>
                    </a:moveTo>
                    <a:cubicBezTo>
                      <a:pt x="162" y="46"/>
                      <a:pt x="152" y="92"/>
                      <a:pt x="142" y="137"/>
                    </a:cubicBezTo>
                    <a:cubicBezTo>
                      <a:pt x="139" y="159"/>
                      <a:pt x="136" y="182"/>
                      <a:pt x="129" y="201"/>
                    </a:cubicBezTo>
                    <a:cubicBezTo>
                      <a:pt x="145" y="198"/>
                      <a:pt x="158" y="198"/>
                      <a:pt x="171" y="198"/>
                    </a:cubicBezTo>
                    <a:cubicBezTo>
                      <a:pt x="190" y="198"/>
                      <a:pt x="203" y="201"/>
                      <a:pt x="200" y="208"/>
                    </a:cubicBezTo>
                    <a:lnTo>
                      <a:pt x="197" y="208"/>
                    </a:lnTo>
                    <a:lnTo>
                      <a:pt x="197" y="214"/>
                    </a:lnTo>
                    <a:cubicBezTo>
                      <a:pt x="197" y="223"/>
                      <a:pt x="203" y="237"/>
                      <a:pt x="203" y="256"/>
                    </a:cubicBezTo>
                    <a:lnTo>
                      <a:pt x="239" y="43"/>
                    </a:lnTo>
                    <a:cubicBezTo>
                      <a:pt x="233" y="30"/>
                      <a:pt x="223" y="17"/>
                      <a:pt x="220" y="4"/>
                    </a:cubicBezTo>
                    <a:lnTo>
                      <a:pt x="217" y="1"/>
                    </a:lnTo>
                    <a:close/>
                    <a:moveTo>
                      <a:pt x="59" y="95"/>
                    </a:moveTo>
                    <a:cubicBezTo>
                      <a:pt x="55" y="101"/>
                      <a:pt x="55" y="104"/>
                      <a:pt x="52" y="107"/>
                    </a:cubicBezTo>
                    <a:cubicBezTo>
                      <a:pt x="7" y="208"/>
                      <a:pt x="0" y="298"/>
                      <a:pt x="7" y="305"/>
                    </a:cubicBezTo>
                    <a:cubicBezTo>
                      <a:pt x="13" y="308"/>
                      <a:pt x="20" y="311"/>
                      <a:pt x="26" y="311"/>
                    </a:cubicBezTo>
                    <a:cubicBezTo>
                      <a:pt x="39" y="240"/>
                      <a:pt x="48" y="169"/>
                      <a:pt x="59" y="9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6"/>
              <p:cNvSpPr/>
              <p:nvPr/>
            </p:nvSpPr>
            <p:spPr>
              <a:xfrm>
                <a:off x="2976150" y="2469000"/>
                <a:ext cx="6075" cy="7775"/>
              </a:xfrm>
              <a:custGeom>
                <a:rect b="b" l="l" r="r" t="t"/>
                <a:pathLst>
                  <a:path extrusionOk="0" h="311" w="243">
                    <a:moveTo>
                      <a:pt x="214" y="43"/>
                    </a:moveTo>
                    <a:lnTo>
                      <a:pt x="178" y="256"/>
                    </a:lnTo>
                    <a:cubicBezTo>
                      <a:pt x="182" y="269"/>
                      <a:pt x="182" y="282"/>
                      <a:pt x="185" y="301"/>
                    </a:cubicBezTo>
                    <a:cubicBezTo>
                      <a:pt x="220" y="237"/>
                      <a:pt x="240" y="185"/>
                      <a:pt x="243" y="130"/>
                    </a:cubicBezTo>
                    <a:cubicBezTo>
                      <a:pt x="243" y="98"/>
                      <a:pt x="227" y="68"/>
                      <a:pt x="214" y="43"/>
                    </a:cubicBezTo>
                    <a:close/>
                    <a:moveTo>
                      <a:pt x="146" y="1"/>
                    </a:moveTo>
                    <a:lnTo>
                      <a:pt x="146" y="1"/>
                    </a:lnTo>
                    <a:cubicBezTo>
                      <a:pt x="127" y="4"/>
                      <a:pt x="107" y="7"/>
                      <a:pt x="88" y="10"/>
                    </a:cubicBezTo>
                    <a:cubicBezTo>
                      <a:pt x="62" y="37"/>
                      <a:pt x="43" y="65"/>
                      <a:pt x="34" y="95"/>
                    </a:cubicBezTo>
                    <a:cubicBezTo>
                      <a:pt x="23" y="169"/>
                      <a:pt x="14" y="240"/>
                      <a:pt x="1" y="311"/>
                    </a:cubicBezTo>
                    <a:lnTo>
                      <a:pt x="7" y="311"/>
                    </a:lnTo>
                    <a:cubicBezTo>
                      <a:pt x="10" y="308"/>
                      <a:pt x="14" y="308"/>
                      <a:pt x="17" y="308"/>
                    </a:cubicBezTo>
                    <a:cubicBezTo>
                      <a:pt x="40" y="295"/>
                      <a:pt x="49" y="256"/>
                      <a:pt x="85" y="250"/>
                    </a:cubicBezTo>
                    <a:lnTo>
                      <a:pt x="46" y="220"/>
                    </a:lnTo>
                    <a:cubicBezTo>
                      <a:pt x="68" y="211"/>
                      <a:pt x="88" y="204"/>
                      <a:pt x="104" y="201"/>
                    </a:cubicBezTo>
                    <a:cubicBezTo>
                      <a:pt x="111" y="182"/>
                      <a:pt x="114" y="159"/>
                      <a:pt x="117" y="137"/>
                    </a:cubicBezTo>
                    <a:cubicBezTo>
                      <a:pt x="127" y="92"/>
                      <a:pt x="137" y="46"/>
                      <a:pt x="1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6"/>
              <p:cNvSpPr/>
              <p:nvPr/>
            </p:nvSpPr>
            <p:spPr>
              <a:xfrm>
                <a:off x="2979150" y="2474175"/>
                <a:ext cx="1400" cy="1225"/>
              </a:xfrm>
              <a:custGeom>
                <a:rect b="b" l="l" r="r" t="t"/>
                <a:pathLst>
                  <a:path extrusionOk="0" h="49" w="56">
                    <a:moveTo>
                      <a:pt x="52" y="1"/>
                    </a:moveTo>
                    <a:lnTo>
                      <a:pt x="52" y="4"/>
                    </a:lnTo>
                    <a:cubicBezTo>
                      <a:pt x="52" y="1"/>
                      <a:pt x="52" y="1"/>
                      <a:pt x="55" y="1"/>
                    </a:cubicBezTo>
                    <a:close/>
                    <a:moveTo>
                      <a:pt x="52" y="4"/>
                    </a:moveTo>
                    <a:lnTo>
                      <a:pt x="52" y="4"/>
                    </a:lnTo>
                    <a:cubicBezTo>
                      <a:pt x="49" y="4"/>
                      <a:pt x="45" y="10"/>
                      <a:pt x="39" y="16"/>
                    </a:cubicBezTo>
                    <a:cubicBezTo>
                      <a:pt x="42" y="16"/>
                      <a:pt x="42" y="13"/>
                      <a:pt x="42" y="13"/>
                    </a:cubicBezTo>
                    <a:cubicBezTo>
                      <a:pt x="49" y="10"/>
                      <a:pt x="49" y="7"/>
                      <a:pt x="52" y="4"/>
                    </a:cubicBezTo>
                    <a:close/>
                    <a:moveTo>
                      <a:pt x="52" y="7"/>
                    </a:moveTo>
                    <a:cubicBezTo>
                      <a:pt x="49" y="10"/>
                      <a:pt x="49" y="20"/>
                      <a:pt x="49" y="26"/>
                    </a:cubicBezTo>
                    <a:cubicBezTo>
                      <a:pt x="49" y="16"/>
                      <a:pt x="52" y="13"/>
                      <a:pt x="52" y="7"/>
                    </a:cubicBezTo>
                    <a:close/>
                    <a:moveTo>
                      <a:pt x="26" y="30"/>
                    </a:moveTo>
                    <a:cubicBezTo>
                      <a:pt x="23" y="33"/>
                      <a:pt x="17" y="35"/>
                      <a:pt x="14" y="39"/>
                    </a:cubicBezTo>
                    <a:lnTo>
                      <a:pt x="14" y="39"/>
                    </a:lnTo>
                    <a:cubicBezTo>
                      <a:pt x="16" y="37"/>
                      <a:pt x="17" y="36"/>
                      <a:pt x="19" y="36"/>
                    </a:cubicBezTo>
                    <a:lnTo>
                      <a:pt x="19" y="36"/>
                    </a:lnTo>
                    <a:cubicBezTo>
                      <a:pt x="17" y="37"/>
                      <a:pt x="16" y="38"/>
                      <a:pt x="13" y="40"/>
                    </a:cubicBezTo>
                    <a:cubicBezTo>
                      <a:pt x="14" y="39"/>
                      <a:pt x="14" y="39"/>
                      <a:pt x="14" y="39"/>
                    </a:cubicBezTo>
                    <a:lnTo>
                      <a:pt x="14" y="39"/>
                    </a:lnTo>
                    <a:cubicBezTo>
                      <a:pt x="13" y="40"/>
                      <a:pt x="12" y="42"/>
                      <a:pt x="10" y="43"/>
                    </a:cubicBezTo>
                    <a:cubicBezTo>
                      <a:pt x="7" y="46"/>
                      <a:pt x="3" y="46"/>
                      <a:pt x="0" y="49"/>
                    </a:cubicBezTo>
                    <a:cubicBezTo>
                      <a:pt x="3" y="49"/>
                      <a:pt x="3" y="46"/>
                      <a:pt x="7" y="46"/>
                    </a:cubicBezTo>
                    <a:cubicBezTo>
                      <a:pt x="13" y="43"/>
                      <a:pt x="17" y="40"/>
                      <a:pt x="20" y="36"/>
                    </a:cubicBezTo>
                    <a:cubicBezTo>
                      <a:pt x="19" y="36"/>
                      <a:pt x="19" y="36"/>
                      <a:pt x="19" y="36"/>
                    </a:cubicBezTo>
                    <a:lnTo>
                      <a:pt x="19" y="36"/>
                    </a:lnTo>
                    <a:cubicBezTo>
                      <a:pt x="22" y="34"/>
                      <a:pt x="24" y="32"/>
                      <a:pt x="26" y="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6"/>
              <p:cNvSpPr/>
              <p:nvPr/>
            </p:nvSpPr>
            <p:spPr>
              <a:xfrm>
                <a:off x="2976150" y="2476200"/>
                <a:ext cx="4400" cy="1475"/>
              </a:xfrm>
              <a:custGeom>
                <a:rect b="b" l="l" r="r" t="t"/>
                <a:pathLst>
                  <a:path extrusionOk="0" h="59" w="176">
                    <a:moveTo>
                      <a:pt x="55" y="4"/>
                    </a:moveTo>
                    <a:cubicBezTo>
                      <a:pt x="55" y="4"/>
                      <a:pt x="54" y="4"/>
                      <a:pt x="54" y="4"/>
                    </a:cubicBezTo>
                    <a:lnTo>
                      <a:pt x="54" y="4"/>
                    </a:lnTo>
                    <a:cubicBezTo>
                      <a:pt x="54" y="4"/>
                      <a:pt x="55" y="4"/>
                      <a:pt x="55" y="4"/>
                    </a:cubicBezTo>
                    <a:close/>
                    <a:moveTo>
                      <a:pt x="46" y="7"/>
                    </a:moveTo>
                    <a:cubicBezTo>
                      <a:pt x="46" y="7"/>
                      <a:pt x="45" y="7"/>
                      <a:pt x="45" y="7"/>
                    </a:cubicBezTo>
                    <a:lnTo>
                      <a:pt x="45" y="7"/>
                    </a:lnTo>
                    <a:cubicBezTo>
                      <a:pt x="45" y="7"/>
                      <a:pt x="46" y="7"/>
                      <a:pt x="46" y="7"/>
                    </a:cubicBezTo>
                    <a:close/>
                    <a:moveTo>
                      <a:pt x="62" y="0"/>
                    </a:moveTo>
                    <a:lnTo>
                      <a:pt x="62" y="0"/>
                    </a:lnTo>
                    <a:cubicBezTo>
                      <a:pt x="57" y="3"/>
                      <a:pt x="51" y="5"/>
                      <a:pt x="46" y="7"/>
                    </a:cubicBezTo>
                    <a:lnTo>
                      <a:pt x="48" y="7"/>
                    </a:lnTo>
                    <a:cubicBezTo>
                      <a:pt x="47" y="7"/>
                      <a:pt x="46" y="8"/>
                      <a:pt x="45" y="8"/>
                    </a:cubicBezTo>
                    <a:lnTo>
                      <a:pt x="45" y="8"/>
                    </a:lnTo>
                    <a:cubicBezTo>
                      <a:pt x="46" y="8"/>
                      <a:pt x="47" y="7"/>
                      <a:pt x="48" y="7"/>
                    </a:cubicBezTo>
                    <a:lnTo>
                      <a:pt x="53" y="7"/>
                    </a:lnTo>
                    <a:cubicBezTo>
                      <a:pt x="53" y="5"/>
                      <a:pt x="53" y="5"/>
                      <a:pt x="54" y="4"/>
                    </a:cubicBezTo>
                    <a:lnTo>
                      <a:pt x="54" y="4"/>
                    </a:lnTo>
                    <a:cubicBezTo>
                      <a:pt x="54" y="4"/>
                      <a:pt x="54" y="4"/>
                      <a:pt x="53" y="4"/>
                    </a:cubicBezTo>
                    <a:lnTo>
                      <a:pt x="53" y="4"/>
                    </a:lnTo>
                    <a:cubicBezTo>
                      <a:pt x="54" y="4"/>
                      <a:pt x="54" y="4"/>
                      <a:pt x="54" y="4"/>
                    </a:cubicBezTo>
                    <a:lnTo>
                      <a:pt x="54" y="4"/>
                    </a:lnTo>
                    <a:cubicBezTo>
                      <a:pt x="54" y="4"/>
                      <a:pt x="54" y="4"/>
                      <a:pt x="54" y="4"/>
                    </a:cubicBezTo>
                    <a:lnTo>
                      <a:pt x="54" y="4"/>
                    </a:lnTo>
                    <a:cubicBezTo>
                      <a:pt x="55" y="4"/>
                      <a:pt x="55" y="4"/>
                      <a:pt x="56" y="4"/>
                    </a:cubicBezTo>
                    <a:lnTo>
                      <a:pt x="56" y="4"/>
                    </a:lnTo>
                    <a:cubicBezTo>
                      <a:pt x="56" y="4"/>
                      <a:pt x="56" y="4"/>
                      <a:pt x="55" y="4"/>
                    </a:cubicBezTo>
                    <a:lnTo>
                      <a:pt x="55" y="4"/>
                    </a:lnTo>
                    <a:cubicBezTo>
                      <a:pt x="57" y="3"/>
                      <a:pt x="60" y="2"/>
                      <a:pt x="62" y="0"/>
                    </a:cubicBezTo>
                    <a:close/>
                    <a:moveTo>
                      <a:pt x="45" y="7"/>
                    </a:moveTo>
                    <a:cubicBezTo>
                      <a:pt x="38" y="10"/>
                      <a:pt x="32" y="12"/>
                      <a:pt x="26" y="15"/>
                    </a:cubicBezTo>
                    <a:lnTo>
                      <a:pt x="26" y="15"/>
                    </a:lnTo>
                    <a:cubicBezTo>
                      <a:pt x="32" y="13"/>
                      <a:pt x="38" y="10"/>
                      <a:pt x="45" y="7"/>
                    </a:cubicBezTo>
                    <a:close/>
                    <a:moveTo>
                      <a:pt x="45" y="8"/>
                    </a:moveTo>
                    <a:cubicBezTo>
                      <a:pt x="39" y="11"/>
                      <a:pt x="33" y="13"/>
                      <a:pt x="27" y="17"/>
                    </a:cubicBezTo>
                    <a:cubicBezTo>
                      <a:pt x="33" y="14"/>
                      <a:pt x="39" y="11"/>
                      <a:pt x="45" y="8"/>
                    </a:cubicBezTo>
                    <a:close/>
                    <a:moveTo>
                      <a:pt x="26" y="15"/>
                    </a:moveTo>
                    <a:cubicBezTo>
                      <a:pt x="21" y="17"/>
                      <a:pt x="16" y="19"/>
                      <a:pt x="10" y="20"/>
                    </a:cubicBezTo>
                    <a:cubicBezTo>
                      <a:pt x="14" y="20"/>
                      <a:pt x="17" y="19"/>
                      <a:pt x="20" y="18"/>
                    </a:cubicBezTo>
                    <a:lnTo>
                      <a:pt x="20" y="18"/>
                    </a:lnTo>
                    <a:cubicBezTo>
                      <a:pt x="19" y="19"/>
                      <a:pt x="19" y="19"/>
                      <a:pt x="18" y="20"/>
                    </a:cubicBezTo>
                    <a:lnTo>
                      <a:pt x="18" y="20"/>
                    </a:lnTo>
                    <a:cubicBezTo>
                      <a:pt x="21" y="19"/>
                      <a:pt x="24" y="18"/>
                      <a:pt x="27" y="17"/>
                    </a:cubicBezTo>
                    <a:cubicBezTo>
                      <a:pt x="25" y="17"/>
                      <a:pt x="23" y="17"/>
                      <a:pt x="20" y="18"/>
                    </a:cubicBezTo>
                    <a:lnTo>
                      <a:pt x="20" y="18"/>
                    </a:lnTo>
                    <a:cubicBezTo>
                      <a:pt x="22" y="17"/>
                      <a:pt x="24" y="16"/>
                      <a:pt x="26" y="15"/>
                    </a:cubicBezTo>
                    <a:close/>
                    <a:moveTo>
                      <a:pt x="18" y="20"/>
                    </a:moveTo>
                    <a:cubicBezTo>
                      <a:pt x="17" y="20"/>
                      <a:pt x="17" y="20"/>
                      <a:pt x="17" y="20"/>
                    </a:cubicBezTo>
                    <a:lnTo>
                      <a:pt x="17" y="20"/>
                    </a:lnTo>
                    <a:cubicBezTo>
                      <a:pt x="17" y="20"/>
                      <a:pt x="17" y="20"/>
                      <a:pt x="17" y="20"/>
                    </a:cubicBezTo>
                    <a:cubicBezTo>
                      <a:pt x="17" y="20"/>
                      <a:pt x="18" y="20"/>
                      <a:pt x="18" y="20"/>
                    </a:cubicBezTo>
                    <a:close/>
                    <a:moveTo>
                      <a:pt x="17" y="20"/>
                    </a:moveTo>
                    <a:lnTo>
                      <a:pt x="17" y="20"/>
                    </a:lnTo>
                    <a:cubicBezTo>
                      <a:pt x="14" y="20"/>
                      <a:pt x="11" y="20"/>
                      <a:pt x="8" y="22"/>
                    </a:cubicBezTo>
                    <a:lnTo>
                      <a:pt x="8" y="22"/>
                    </a:lnTo>
                    <a:cubicBezTo>
                      <a:pt x="11" y="22"/>
                      <a:pt x="14" y="21"/>
                      <a:pt x="17" y="20"/>
                    </a:cubicBezTo>
                    <a:close/>
                    <a:moveTo>
                      <a:pt x="8" y="22"/>
                    </a:moveTo>
                    <a:cubicBezTo>
                      <a:pt x="5" y="23"/>
                      <a:pt x="3" y="23"/>
                      <a:pt x="1" y="23"/>
                    </a:cubicBezTo>
                    <a:lnTo>
                      <a:pt x="7" y="23"/>
                    </a:lnTo>
                    <a:cubicBezTo>
                      <a:pt x="7" y="23"/>
                      <a:pt x="8" y="22"/>
                      <a:pt x="8" y="22"/>
                    </a:cubicBezTo>
                    <a:close/>
                    <a:moveTo>
                      <a:pt x="172" y="49"/>
                    </a:moveTo>
                    <a:cubicBezTo>
                      <a:pt x="172" y="52"/>
                      <a:pt x="172" y="56"/>
                      <a:pt x="175" y="59"/>
                    </a:cubicBezTo>
                    <a:cubicBezTo>
                      <a:pt x="172" y="52"/>
                      <a:pt x="175" y="49"/>
                      <a:pt x="172" y="4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6"/>
              <p:cNvSpPr/>
              <p:nvPr/>
            </p:nvSpPr>
            <p:spPr>
              <a:xfrm>
                <a:off x="2967775" y="2477725"/>
                <a:ext cx="4775" cy="600"/>
              </a:xfrm>
              <a:custGeom>
                <a:rect b="b" l="l" r="r" t="t"/>
                <a:pathLst>
                  <a:path extrusionOk="0" h="24" w="191">
                    <a:moveTo>
                      <a:pt x="190" y="1"/>
                    </a:moveTo>
                    <a:lnTo>
                      <a:pt x="190" y="1"/>
                    </a:lnTo>
                    <a:cubicBezTo>
                      <a:pt x="175" y="3"/>
                      <a:pt x="160" y="5"/>
                      <a:pt x="145" y="7"/>
                    </a:cubicBezTo>
                    <a:lnTo>
                      <a:pt x="162" y="7"/>
                    </a:lnTo>
                    <a:cubicBezTo>
                      <a:pt x="171" y="4"/>
                      <a:pt x="181" y="4"/>
                      <a:pt x="190" y="1"/>
                    </a:cubicBezTo>
                    <a:close/>
                    <a:moveTo>
                      <a:pt x="132" y="7"/>
                    </a:moveTo>
                    <a:cubicBezTo>
                      <a:pt x="129" y="7"/>
                      <a:pt x="127" y="9"/>
                      <a:pt x="124" y="10"/>
                    </a:cubicBezTo>
                    <a:lnTo>
                      <a:pt x="124" y="10"/>
                    </a:lnTo>
                    <a:cubicBezTo>
                      <a:pt x="131" y="9"/>
                      <a:pt x="138" y="8"/>
                      <a:pt x="145" y="7"/>
                    </a:cubicBezTo>
                    <a:close/>
                    <a:moveTo>
                      <a:pt x="124" y="10"/>
                    </a:moveTo>
                    <a:cubicBezTo>
                      <a:pt x="124" y="10"/>
                      <a:pt x="123" y="10"/>
                      <a:pt x="123" y="10"/>
                    </a:cubicBezTo>
                    <a:cubicBezTo>
                      <a:pt x="123" y="10"/>
                      <a:pt x="124" y="10"/>
                      <a:pt x="124" y="10"/>
                    </a:cubicBezTo>
                    <a:close/>
                    <a:moveTo>
                      <a:pt x="90" y="14"/>
                    </a:moveTo>
                    <a:cubicBezTo>
                      <a:pt x="78" y="14"/>
                      <a:pt x="65" y="17"/>
                      <a:pt x="51" y="17"/>
                    </a:cubicBezTo>
                    <a:cubicBezTo>
                      <a:pt x="35" y="20"/>
                      <a:pt x="16" y="20"/>
                      <a:pt x="0" y="23"/>
                    </a:cubicBezTo>
                    <a:cubicBezTo>
                      <a:pt x="35" y="20"/>
                      <a:pt x="62" y="17"/>
                      <a:pt x="90" y="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6"/>
              <p:cNvSpPr/>
              <p:nvPr/>
            </p:nvSpPr>
            <p:spPr>
              <a:xfrm>
                <a:off x="2981250" y="2480225"/>
                <a:ext cx="200" cy="425"/>
              </a:xfrm>
              <a:custGeom>
                <a:rect b="b" l="l" r="r" t="t"/>
                <a:pathLst>
                  <a:path extrusionOk="0" h="17" w="8">
                    <a:moveTo>
                      <a:pt x="0" y="1"/>
                    </a:moveTo>
                    <a:cubicBezTo>
                      <a:pt x="0" y="4"/>
                      <a:pt x="0" y="7"/>
                      <a:pt x="4" y="7"/>
                    </a:cubicBezTo>
                    <a:lnTo>
                      <a:pt x="4" y="7"/>
                    </a:lnTo>
                    <a:cubicBezTo>
                      <a:pt x="2" y="5"/>
                      <a:pt x="1" y="3"/>
                      <a:pt x="0" y="1"/>
                    </a:cubicBezTo>
                    <a:close/>
                    <a:moveTo>
                      <a:pt x="4" y="7"/>
                    </a:moveTo>
                    <a:cubicBezTo>
                      <a:pt x="4" y="7"/>
                      <a:pt x="4" y="7"/>
                      <a:pt x="4" y="8"/>
                    </a:cubicBezTo>
                    <a:lnTo>
                      <a:pt x="4" y="8"/>
                    </a:lnTo>
                    <a:cubicBezTo>
                      <a:pt x="4" y="7"/>
                      <a:pt x="4" y="7"/>
                      <a:pt x="4" y="7"/>
                    </a:cubicBezTo>
                    <a:cubicBezTo>
                      <a:pt x="4" y="7"/>
                      <a:pt x="4" y="7"/>
                      <a:pt x="4" y="7"/>
                    </a:cubicBezTo>
                    <a:close/>
                    <a:moveTo>
                      <a:pt x="4" y="8"/>
                    </a:moveTo>
                    <a:cubicBezTo>
                      <a:pt x="4" y="14"/>
                      <a:pt x="7" y="14"/>
                      <a:pt x="7" y="17"/>
                    </a:cubicBezTo>
                    <a:lnTo>
                      <a:pt x="7" y="17"/>
                    </a:lnTo>
                    <a:cubicBezTo>
                      <a:pt x="7" y="15"/>
                      <a:pt x="6" y="12"/>
                      <a:pt x="4" y="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6"/>
              <p:cNvSpPr/>
              <p:nvPr/>
            </p:nvSpPr>
            <p:spPr>
              <a:xfrm>
                <a:off x="2952575" y="2493950"/>
                <a:ext cx="4300" cy="9325"/>
              </a:xfrm>
              <a:custGeom>
                <a:rect b="b" l="l" r="r" t="t"/>
                <a:pathLst>
                  <a:path extrusionOk="0" h="373" w="172">
                    <a:moveTo>
                      <a:pt x="169" y="1"/>
                    </a:moveTo>
                    <a:cubicBezTo>
                      <a:pt x="146" y="39"/>
                      <a:pt x="120" y="82"/>
                      <a:pt x="94" y="121"/>
                    </a:cubicBezTo>
                    <a:cubicBezTo>
                      <a:pt x="101" y="117"/>
                      <a:pt x="104" y="114"/>
                      <a:pt x="111" y="108"/>
                    </a:cubicBezTo>
                    <a:cubicBezTo>
                      <a:pt x="111" y="108"/>
                      <a:pt x="111" y="104"/>
                      <a:pt x="108" y="104"/>
                    </a:cubicBezTo>
                    <a:cubicBezTo>
                      <a:pt x="111" y="104"/>
                      <a:pt x="111" y="104"/>
                      <a:pt x="111" y="108"/>
                    </a:cubicBezTo>
                    <a:cubicBezTo>
                      <a:pt x="136" y="78"/>
                      <a:pt x="159" y="52"/>
                      <a:pt x="172" y="27"/>
                    </a:cubicBezTo>
                    <a:lnTo>
                      <a:pt x="169" y="1"/>
                    </a:lnTo>
                    <a:close/>
                    <a:moveTo>
                      <a:pt x="97" y="175"/>
                    </a:moveTo>
                    <a:lnTo>
                      <a:pt x="97" y="175"/>
                    </a:lnTo>
                    <a:cubicBezTo>
                      <a:pt x="78" y="194"/>
                      <a:pt x="56" y="211"/>
                      <a:pt x="36" y="221"/>
                    </a:cubicBezTo>
                    <a:cubicBezTo>
                      <a:pt x="23" y="237"/>
                      <a:pt x="14" y="256"/>
                      <a:pt x="1" y="272"/>
                    </a:cubicBezTo>
                    <a:cubicBezTo>
                      <a:pt x="8" y="266"/>
                      <a:pt x="11" y="266"/>
                      <a:pt x="14" y="266"/>
                    </a:cubicBezTo>
                    <a:cubicBezTo>
                      <a:pt x="33" y="266"/>
                      <a:pt x="42" y="334"/>
                      <a:pt x="46" y="373"/>
                    </a:cubicBezTo>
                    <a:cubicBezTo>
                      <a:pt x="49" y="366"/>
                      <a:pt x="52" y="363"/>
                      <a:pt x="59" y="356"/>
                    </a:cubicBezTo>
                    <a:lnTo>
                      <a:pt x="66" y="337"/>
                    </a:lnTo>
                    <a:lnTo>
                      <a:pt x="56" y="353"/>
                    </a:lnTo>
                    <a:lnTo>
                      <a:pt x="56" y="353"/>
                    </a:lnTo>
                    <a:lnTo>
                      <a:pt x="97" y="17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6"/>
              <p:cNvSpPr/>
              <p:nvPr/>
            </p:nvSpPr>
            <p:spPr>
              <a:xfrm>
                <a:off x="2949850" y="2500900"/>
                <a:ext cx="3400" cy="5600"/>
              </a:xfrm>
              <a:custGeom>
                <a:rect b="b" l="l" r="r" t="t"/>
                <a:pathLst>
                  <a:path extrusionOk="0" h="224" w="136">
                    <a:moveTo>
                      <a:pt x="106" y="1"/>
                    </a:moveTo>
                    <a:cubicBezTo>
                      <a:pt x="106" y="2"/>
                      <a:pt x="105" y="4"/>
                      <a:pt x="104" y="5"/>
                    </a:cubicBezTo>
                    <a:lnTo>
                      <a:pt x="104" y="5"/>
                    </a:lnTo>
                    <a:cubicBezTo>
                      <a:pt x="105" y="4"/>
                      <a:pt x="106" y="3"/>
                      <a:pt x="106" y="1"/>
                    </a:cubicBezTo>
                    <a:close/>
                    <a:moveTo>
                      <a:pt x="104" y="5"/>
                    </a:moveTo>
                    <a:lnTo>
                      <a:pt x="104" y="5"/>
                    </a:lnTo>
                    <a:cubicBezTo>
                      <a:pt x="104" y="5"/>
                      <a:pt x="104" y="5"/>
                      <a:pt x="104" y="6"/>
                    </a:cubicBezTo>
                    <a:lnTo>
                      <a:pt x="104" y="6"/>
                    </a:lnTo>
                    <a:cubicBezTo>
                      <a:pt x="104" y="5"/>
                      <a:pt x="104" y="5"/>
                      <a:pt x="104" y="5"/>
                    </a:cubicBezTo>
                    <a:close/>
                    <a:moveTo>
                      <a:pt x="104" y="6"/>
                    </a:moveTo>
                    <a:cubicBezTo>
                      <a:pt x="72" y="59"/>
                      <a:pt x="38" y="112"/>
                      <a:pt x="0" y="165"/>
                    </a:cubicBezTo>
                    <a:cubicBezTo>
                      <a:pt x="6" y="185"/>
                      <a:pt x="48" y="204"/>
                      <a:pt x="103" y="223"/>
                    </a:cubicBezTo>
                    <a:lnTo>
                      <a:pt x="136" y="149"/>
                    </a:lnTo>
                    <a:cubicBezTo>
                      <a:pt x="120" y="114"/>
                      <a:pt x="120" y="30"/>
                      <a:pt x="103" y="7"/>
                    </a:cubicBezTo>
                    <a:cubicBezTo>
                      <a:pt x="103" y="6"/>
                      <a:pt x="103" y="6"/>
                      <a:pt x="104" y="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6"/>
              <p:cNvSpPr/>
              <p:nvPr/>
            </p:nvSpPr>
            <p:spPr>
              <a:xfrm>
                <a:off x="2961300" y="2506550"/>
                <a:ext cx="3000" cy="3675"/>
              </a:xfrm>
              <a:custGeom>
                <a:rect b="b" l="l" r="r" t="t"/>
                <a:pathLst>
                  <a:path extrusionOk="0" h="147" w="120">
                    <a:moveTo>
                      <a:pt x="117" y="0"/>
                    </a:moveTo>
                    <a:cubicBezTo>
                      <a:pt x="88" y="43"/>
                      <a:pt x="46" y="75"/>
                      <a:pt x="0" y="107"/>
                    </a:cubicBezTo>
                    <a:cubicBezTo>
                      <a:pt x="30" y="121"/>
                      <a:pt x="52" y="133"/>
                      <a:pt x="69" y="146"/>
                    </a:cubicBezTo>
                    <a:cubicBezTo>
                      <a:pt x="78" y="127"/>
                      <a:pt x="91" y="110"/>
                      <a:pt x="107" y="104"/>
                    </a:cubicBezTo>
                    <a:lnTo>
                      <a:pt x="120" y="7"/>
                    </a:lnTo>
                    <a:cubicBezTo>
                      <a:pt x="117" y="7"/>
                      <a:pt x="117" y="4"/>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6"/>
              <p:cNvSpPr/>
              <p:nvPr/>
            </p:nvSpPr>
            <p:spPr>
              <a:xfrm>
                <a:off x="2971150" y="2509950"/>
                <a:ext cx="8175" cy="18750"/>
              </a:xfrm>
              <a:custGeom>
                <a:rect b="b" l="l" r="r" t="t"/>
                <a:pathLst>
                  <a:path extrusionOk="0" h="750" w="327">
                    <a:moveTo>
                      <a:pt x="327" y="0"/>
                    </a:moveTo>
                    <a:lnTo>
                      <a:pt x="295" y="81"/>
                    </a:lnTo>
                    <a:cubicBezTo>
                      <a:pt x="301" y="71"/>
                      <a:pt x="314" y="52"/>
                      <a:pt x="327" y="13"/>
                    </a:cubicBezTo>
                    <a:lnTo>
                      <a:pt x="327" y="0"/>
                    </a:lnTo>
                    <a:close/>
                    <a:moveTo>
                      <a:pt x="220" y="246"/>
                    </a:moveTo>
                    <a:lnTo>
                      <a:pt x="220" y="246"/>
                    </a:lnTo>
                    <a:cubicBezTo>
                      <a:pt x="156" y="385"/>
                      <a:pt x="82" y="530"/>
                      <a:pt x="1" y="682"/>
                    </a:cubicBezTo>
                    <a:lnTo>
                      <a:pt x="13" y="730"/>
                    </a:lnTo>
                    <a:cubicBezTo>
                      <a:pt x="71" y="627"/>
                      <a:pt x="107" y="556"/>
                      <a:pt x="117" y="547"/>
                    </a:cubicBezTo>
                    <a:lnTo>
                      <a:pt x="117" y="547"/>
                    </a:lnTo>
                    <a:cubicBezTo>
                      <a:pt x="85" y="617"/>
                      <a:pt x="71" y="692"/>
                      <a:pt x="75" y="750"/>
                    </a:cubicBezTo>
                    <a:cubicBezTo>
                      <a:pt x="127" y="627"/>
                      <a:pt x="171" y="508"/>
                      <a:pt x="217" y="388"/>
                    </a:cubicBezTo>
                    <a:lnTo>
                      <a:pt x="217" y="388"/>
                    </a:lnTo>
                    <a:cubicBezTo>
                      <a:pt x="207" y="401"/>
                      <a:pt x="195" y="414"/>
                      <a:pt x="182" y="423"/>
                    </a:cubicBezTo>
                    <a:cubicBezTo>
                      <a:pt x="214" y="362"/>
                      <a:pt x="217" y="304"/>
                      <a:pt x="220" y="2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6"/>
              <p:cNvSpPr/>
              <p:nvPr/>
            </p:nvSpPr>
            <p:spPr>
              <a:xfrm>
                <a:off x="2729800" y="2518500"/>
                <a:ext cx="227325" cy="117425"/>
              </a:xfrm>
              <a:custGeom>
                <a:rect b="b" l="l" r="r" t="t"/>
                <a:pathLst>
                  <a:path extrusionOk="0" h="4697" w="9093">
                    <a:moveTo>
                      <a:pt x="8379" y="123"/>
                    </a:moveTo>
                    <a:lnTo>
                      <a:pt x="8311" y="230"/>
                    </a:lnTo>
                    <a:lnTo>
                      <a:pt x="8311" y="230"/>
                    </a:lnTo>
                    <a:lnTo>
                      <a:pt x="8353" y="130"/>
                    </a:lnTo>
                    <a:lnTo>
                      <a:pt x="8379" y="123"/>
                    </a:lnTo>
                    <a:close/>
                    <a:moveTo>
                      <a:pt x="8195" y="327"/>
                    </a:moveTo>
                    <a:cubicBezTo>
                      <a:pt x="8217" y="411"/>
                      <a:pt x="8130" y="388"/>
                      <a:pt x="8081" y="414"/>
                    </a:cubicBezTo>
                    <a:cubicBezTo>
                      <a:pt x="8078" y="418"/>
                      <a:pt x="8075" y="418"/>
                      <a:pt x="8072" y="421"/>
                    </a:cubicBezTo>
                    <a:cubicBezTo>
                      <a:pt x="8075" y="418"/>
                      <a:pt x="8078" y="414"/>
                      <a:pt x="8081" y="414"/>
                    </a:cubicBezTo>
                    <a:cubicBezTo>
                      <a:pt x="8114" y="388"/>
                      <a:pt x="8156" y="327"/>
                      <a:pt x="8188" y="327"/>
                    </a:cubicBezTo>
                    <a:close/>
                    <a:moveTo>
                      <a:pt x="8557" y="908"/>
                    </a:moveTo>
                    <a:cubicBezTo>
                      <a:pt x="8557" y="908"/>
                      <a:pt x="8557" y="908"/>
                      <a:pt x="8557" y="908"/>
                    </a:cubicBezTo>
                    <a:cubicBezTo>
                      <a:pt x="8557" y="908"/>
                      <a:pt x="8557" y="908"/>
                      <a:pt x="8557" y="908"/>
                    </a:cubicBezTo>
                    <a:close/>
                    <a:moveTo>
                      <a:pt x="7836" y="902"/>
                    </a:moveTo>
                    <a:cubicBezTo>
                      <a:pt x="7829" y="915"/>
                      <a:pt x="7823" y="925"/>
                      <a:pt x="7817" y="937"/>
                    </a:cubicBezTo>
                    <a:cubicBezTo>
                      <a:pt x="7820" y="928"/>
                      <a:pt x="7829" y="915"/>
                      <a:pt x="7836" y="902"/>
                    </a:cubicBezTo>
                    <a:close/>
                    <a:moveTo>
                      <a:pt x="9054" y="1"/>
                    </a:moveTo>
                    <a:cubicBezTo>
                      <a:pt x="9019" y="20"/>
                      <a:pt x="8986" y="36"/>
                      <a:pt x="8953" y="46"/>
                    </a:cubicBezTo>
                    <a:lnTo>
                      <a:pt x="8996" y="120"/>
                    </a:lnTo>
                    <a:cubicBezTo>
                      <a:pt x="8970" y="120"/>
                      <a:pt x="8950" y="130"/>
                      <a:pt x="8941" y="143"/>
                    </a:cubicBezTo>
                    <a:cubicBezTo>
                      <a:pt x="8944" y="217"/>
                      <a:pt x="8902" y="346"/>
                      <a:pt x="8902" y="424"/>
                    </a:cubicBezTo>
                    <a:cubicBezTo>
                      <a:pt x="8892" y="414"/>
                      <a:pt x="8883" y="411"/>
                      <a:pt x="8873" y="411"/>
                    </a:cubicBezTo>
                    <a:cubicBezTo>
                      <a:pt x="8841" y="411"/>
                      <a:pt x="8805" y="450"/>
                      <a:pt x="8767" y="488"/>
                    </a:cubicBezTo>
                    <a:cubicBezTo>
                      <a:pt x="8767" y="505"/>
                      <a:pt x="8767" y="524"/>
                      <a:pt x="8753" y="543"/>
                    </a:cubicBezTo>
                    <a:cubicBezTo>
                      <a:pt x="8776" y="511"/>
                      <a:pt x="8795" y="476"/>
                      <a:pt x="8812" y="476"/>
                    </a:cubicBezTo>
                    <a:cubicBezTo>
                      <a:pt x="8818" y="476"/>
                      <a:pt x="8825" y="482"/>
                      <a:pt x="8831" y="498"/>
                    </a:cubicBezTo>
                    <a:cubicBezTo>
                      <a:pt x="8789" y="530"/>
                      <a:pt x="8760" y="560"/>
                      <a:pt x="8740" y="585"/>
                    </a:cubicBezTo>
                    <a:cubicBezTo>
                      <a:pt x="8747" y="592"/>
                      <a:pt x="8753" y="598"/>
                      <a:pt x="8760" y="601"/>
                    </a:cubicBezTo>
                    <a:cubicBezTo>
                      <a:pt x="8692" y="670"/>
                      <a:pt x="8628" y="731"/>
                      <a:pt x="8563" y="795"/>
                    </a:cubicBezTo>
                    <a:cubicBezTo>
                      <a:pt x="8604" y="815"/>
                      <a:pt x="8582" y="859"/>
                      <a:pt x="8557" y="908"/>
                    </a:cubicBezTo>
                    <a:lnTo>
                      <a:pt x="8557" y="908"/>
                    </a:lnTo>
                    <a:cubicBezTo>
                      <a:pt x="8560" y="902"/>
                      <a:pt x="8566" y="898"/>
                      <a:pt x="8570" y="895"/>
                    </a:cubicBezTo>
                    <a:lnTo>
                      <a:pt x="8570" y="895"/>
                    </a:lnTo>
                    <a:lnTo>
                      <a:pt x="8540" y="980"/>
                    </a:lnTo>
                    <a:cubicBezTo>
                      <a:pt x="8679" y="847"/>
                      <a:pt x="8776" y="698"/>
                      <a:pt x="8764" y="601"/>
                    </a:cubicBezTo>
                    <a:lnTo>
                      <a:pt x="8764" y="601"/>
                    </a:lnTo>
                    <a:cubicBezTo>
                      <a:pt x="8795" y="624"/>
                      <a:pt x="8841" y="637"/>
                      <a:pt x="8889" y="640"/>
                    </a:cubicBezTo>
                    <a:cubicBezTo>
                      <a:pt x="8892" y="556"/>
                      <a:pt x="8905" y="476"/>
                      <a:pt x="8970" y="411"/>
                    </a:cubicBezTo>
                    <a:cubicBezTo>
                      <a:pt x="8963" y="398"/>
                      <a:pt x="8960" y="382"/>
                      <a:pt x="8953" y="363"/>
                    </a:cubicBezTo>
                    <a:cubicBezTo>
                      <a:pt x="8999" y="272"/>
                      <a:pt x="9028" y="175"/>
                      <a:pt x="9067" y="84"/>
                    </a:cubicBezTo>
                    <a:lnTo>
                      <a:pt x="9086" y="178"/>
                    </a:lnTo>
                    <a:cubicBezTo>
                      <a:pt x="9089" y="175"/>
                      <a:pt x="9089" y="172"/>
                      <a:pt x="9093" y="169"/>
                    </a:cubicBezTo>
                    <a:cubicBezTo>
                      <a:pt x="9080" y="114"/>
                      <a:pt x="9063" y="69"/>
                      <a:pt x="9054" y="1"/>
                    </a:cubicBezTo>
                    <a:close/>
                    <a:moveTo>
                      <a:pt x="8764" y="847"/>
                    </a:moveTo>
                    <a:cubicBezTo>
                      <a:pt x="8740" y="902"/>
                      <a:pt x="8695" y="956"/>
                      <a:pt x="8650" y="1008"/>
                    </a:cubicBezTo>
                    <a:cubicBezTo>
                      <a:pt x="8650" y="1015"/>
                      <a:pt x="8653" y="1018"/>
                      <a:pt x="8657" y="1018"/>
                    </a:cubicBezTo>
                    <a:cubicBezTo>
                      <a:pt x="8670" y="1018"/>
                      <a:pt x="8689" y="999"/>
                      <a:pt x="8712" y="980"/>
                    </a:cubicBezTo>
                    <a:cubicBezTo>
                      <a:pt x="8725" y="973"/>
                      <a:pt x="8737" y="963"/>
                      <a:pt x="8747" y="956"/>
                    </a:cubicBezTo>
                    <a:cubicBezTo>
                      <a:pt x="8753" y="918"/>
                      <a:pt x="8757" y="883"/>
                      <a:pt x="8764" y="847"/>
                    </a:cubicBezTo>
                    <a:close/>
                    <a:moveTo>
                      <a:pt x="7284" y="1163"/>
                    </a:moveTo>
                    <a:cubicBezTo>
                      <a:pt x="7284" y="1177"/>
                      <a:pt x="7281" y="1193"/>
                      <a:pt x="7261" y="1218"/>
                    </a:cubicBezTo>
                    <a:cubicBezTo>
                      <a:pt x="7261" y="1196"/>
                      <a:pt x="7271" y="1180"/>
                      <a:pt x="7284" y="1163"/>
                    </a:cubicBezTo>
                    <a:close/>
                    <a:moveTo>
                      <a:pt x="8498" y="43"/>
                    </a:moveTo>
                    <a:cubicBezTo>
                      <a:pt x="8453" y="43"/>
                      <a:pt x="8408" y="50"/>
                      <a:pt x="8360" y="65"/>
                    </a:cubicBezTo>
                    <a:cubicBezTo>
                      <a:pt x="8114" y="363"/>
                      <a:pt x="7849" y="634"/>
                      <a:pt x="7565" y="883"/>
                    </a:cubicBezTo>
                    <a:lnTo>
                      <a:pt x="7571" y="915"/>
                    </a:lnTo>
                    <a:lnTo>
                      <a:pt x="7694" y="818"/>
                    </a:lnTo>
                    <a:lnTo>
                      <a:pt x="7565" y="947"/>
                    </a:lnTo>
                    <a:cubicBezTo>
                      <a:pt x="7558" y="953"/>
                      <a:pt x="7549" y="953"/>
                      <a:pt x="7546" y="953"/>
                    </a:cubicBezTo>
                    <a:cubicBezTo>
                      <a:pt x="7533" y="953"/>
                      <a:pt x="7529" y="944"/>
                      <a:pt x="7526" y="934"/>
                    </a:cubicBezTo>
                    <a:cubicBezTo>
                      <a:pt x="7523" y="928"/>
                      <a:pt x="7523" y="925"/>
                      <a:pt x="7519" y="922"/>
                    </a:cubicBezTo>
                    <a:cubicBezTo>
                      <a:pt x="7484" y="950"/>
                      <a:pt x="7452" y="976"/>
                      <a:pt x="7416" y="1005"/>
                    </a:cubicBezTo>
                    <a:cubicBezTo>
                      <a:pt x="7403" y="1031"/>
                      <a:pt x="7403" y="1050"/>
                      <a:pt x="7429" y="1050"/>
                    </a:cubicBezTo>
                    <a:cubicBezTo>
                      <a:pt x="7439" y="1050"/>
                      <a:pt x="7458" y="1047"/>
                      <a:pt x="7481" y="1038"/>
                    </a:cubicBezTo>
                    <a:lnTo>
                      <a:pt x="7481" y="1038"/>
                    </a:lnTo>
                    <a:cubicBezTo>
                      <a:pt x="7455" y="1077"/>
                      <a:pt x="7329" y="1102"/>
                      <a:pt x="7284" y="1163"/>
                    </a:cubicBezTo>
                    <a:cubicBezTo>
                      <a:pt x="7281" y="1150"/>
                      <a:pt x="7267" y="1144"/>
                      <a:pt x="7252" y="1144"/>
                    </a:cubicBezTo>
                    <a:lnTo>
                      <a:pt x="7245" y="1144"/>
                    </a:lnTo>
                    <a:cubicBezTo>
                      <a:pt x="7151" y="1215"/>
                      <a:pt x="7061" y="1283"/>
                      <a:pt x="6964" y="1348"/>
                    </a:cubicBezTo>
                    <a:cubicBezTo>
                      <a:pt x="6996" y="1344"/>
                      <a:pt x="7029" y="1341"/>
                      <a:pt x="7067" y="1329"/>
                    </a:cubicBezTo>
                    <a:lnTo>
                      <a:pt x="7067" y="1329"/>
                    </a:lnTo>
                    <a:lnTo>
                      <a:pt x="6887" y="1464"/>
                    </a:lnTo>
                    <a:cubicBezTo>
                      <a:pt x="6896" y="1506"/>
                      <a:pt x="6929" y="1538"/>
                      <a:pt x="6990" y="1538"/>
                    </a:cubicBezTo>
                    <a:cubicBezTo>
                      <a:pt x="7009" y="1538"/>
                      <a:pt x="7035" y="1535"/>
                      <a:pt x="7064" y="1529"/>
                    </a:cubicBezTo>
                    <a:lnTo>
                      <a:pt x="7064" y="1529"/>
                    </a:lnTo>
                    <a:cubicBezTo>
                      <a:pt x="7035" y="1551"/>
                      <a:pt x="7035" y="1584"/>
                      <a:pt x="7061" y="1584"/>
                    </a:cubicBezTo>
                    <a:cubicBezTo>
                      <a:pt x="7067" y="1584"/>
                      <a:pt x="7078" y="1580"/>
                      <a:pt x="7087" y="1577"/>
                    </a:cubicBezTo>
                    <a:cubicBezTo>
                      <a:pt x="7084" y="1561"/>
                      <a:pt x="7190" y="1460"/>
                      <a:pt x="7119" y="1454"/>
                    </a:cubicBezTo>
                    <a:cubicBezTo>
                      <a:pt x="7278" y="1322"/>
                      <a:pt x="7636" y="1222"/>
                      <a:pt x="7817" y="937"/>
                    </a:cubicBezTo>
                    <a:lnTo>
                      <a:pt x="7817" y="937"/>
                    </a:lnTo>
                    <a:cubicBezTo>
                      <a:pt x="7798" y="973"/>
                      <a:pt x="7801" y="986"/>
                      <a:pt x="7814" y="986"/>
                    </a:cubicBezTo>
                    <a:cubicBezTo>
                      <a:pt x="7826" y="986"/>
                      <a:pt x="7846" y="976"/>
                      <a:pt x="7862" y="967"/>
                    </a:cubicBezTo>
                    <a:cubicBezTo>
                      <a:pt x="7878" y="960"/>
                      <a:pt x="7895" y="950"/>
                      <a:pt x="7901" y="950"/>
                    </a:cubicBezTo>
                    <a:cubicBezTo>
                      <a:pt x="7911" y="950"/>
                      <a:pt x="7901" y="970"/>
                      <a:pt x="7849" y="1025"/>
                    </a:cubicBezTo>
                    <a:cubicBezTo>
                      <a:pt x="8046" y="963"/>
                      <a:pt x="7911" y="853"/>
                      <a:pt x="8053" y="731"/>
                    </a:cubicBezTo>
                    <a:lnTo>
                      <a:pt x="8053" y="731"/>
                    </a:lnTo>
                    <a:cubicBezTo>
                      <a:pt x="8088" y="743"/>
                      <a:pt x="7978" y="801"/>
                      <a:pt x="7988" y="876"/>
                    </a:cubicBezTo>
                    <a:cubicBezTo>
                      <a:pt x="8243" y="676"/>
                      <a:pt x="8263" y="401"/>
                      <a:pt x="8473" y="185"/>
                    </a:cubicBezTo>
                    <a:lnTo>
                      <a:pt x="8531" y="217"/>
                    </a:lnTo>
                    <a:cubicBezTo>
                      <a:pt x="8534" y="211"/>
                      <a:pt x="8537" y="208"/>
                      <a:pt x="8543" y="205"/>
                    </a:cubicBezTo>
                    <a:cubicBezTo>
                      <a:pt x="8570" y="162"/>
                      <a:pt x="8595" y="114"/>
                      <a:pt x="8624" y="65"/>
                    </a:cubicBezTo>
                    <a:cubicBezTo>
                      <a:pt x="8628" y="62"/>
                      <a:pt x="8628" y="59"/>
                      <a:pt x="8628" y="56"/>
                    </a:cubicBezTo>
                    <a:cubicBezTo>
                      <a:pt x="8582" y="50"/>
                      <a:pt x="8540" y="43"/>
                      <a:pt x="8498" y="43"/>
                    </a:cubicBezTo>
                    <a:close/>
                    <a:moveTo>
                      <a:pt x="7752" y="2223"/>
                    </a:moveTo>
                    <a:cubicBezTo>
                      <a:pt x="7749" y="2232"/>
                      <a:pt x="7746" y="2239"/>
                      <a:pt x="7740" y="2252"/>
                    </a:cubicBezTo>
                    <a:cubicBezTo>
                      <a:pt x="7743" y="2242"/>
                      <a:pt x="7746" y="2232"/>
                      <a:pt x="7752" y="2223"/>
                    </a:cubicBezTo>
                    <a:close/>
                    <a:moveTo>
                      <a:pt x="6816" y="2381"/>
                    </a:moveTo>
                    <a:lnTo>
                      <a:pt x="6832" y="2384"/>
                    </a:lnTo>
                    <a:lnTo>
                      <a:pt x="6748" y="2472"/>
                    </a:lnTo>
                    <a:lnTo>
                      <a:pt x="6735" y="2468"/>
                    </a:lnTo>
                    <a:cubicBezTo>
                      <a:pt x="6764" y="2442"/>
                      <a:pt x="6790" y="2410"/>
                      <a:pt x="6816" y="2381"/>
                    </a:cubicBezTo>
                    <a:close/>
                    <a:moveTo>
                      <a:pt x="6089" y="2749"/>
                    </a:moveTo>
                    <a:lnTo>
                      <a:pt x="6192" y="2756"/>
                    </a:lnTo>
                    <a:lnTo>
                      <a:pt x="6073" y="2778"/>
                    </a:lnTo>
                    <a:lnTo>
                      <a:pt x="6089" y="2749"/>
                    </a:lnTo>
                    <a:close/>
                    <a:moveTo>
                      <a:pt x="411" y="2953"/>
                    </a:moveTo>
                    <a:lnTo>
                      <a:pt x="343" y="3011"/>
                    </a:lnTo>
                    <a:cubicBezTo>
                      <a:pt x="359" y="2995"/>
                      <a:pt x="346" y="2979"/>
                      <a:pt x="343" y="2966"/>
                    </a:cubicBezTo>
                    <a:lnTo>
                      <a:pt x="411" y="2953"/>
                    </a:lnTo>
                    <a:close/>
                    <a:moveTo>
                      <a:pt x="343" y="3011"/>
                    </a:moveTo>
                    <a:lnTo>
                      <a:pt x="343" y="3011"/>
                    </a:lnTo>
                    <a:cubicBezTo>
                      <a:pt x="340" y="3015"/>
                      <a:pt x="337" y="3018"/>
                      <a:pt x="334" y="3021"/>
                    </a:cubicBezTo>
                    <a:lnTo>
                      <a:pt x="343" y="3011"/>
                    </a:lnTo>
                    <a:close/>
                    <a:moveTo>
                      <a:pt x="459" y="2963"/>
                    </a:moveTo>
                    <a:cubicBezTo>
                      <a:pt x="530" y="3001"/>
                      <a:pt x="382" y="3030"/>
                      <a:pt x="420" y="3079"/>
                    </a:cubicBezTo>
                    <a:cubicBezTo>
                      <a:pt x="375" y="3043"/>
                      <a:pt x="443" y="3004"/>
                      <a:pt x="459" y="2963"/>
                    </a:cubicBezTo>
                    <a:close/>
                    <a:moveTo>
                      <a:pt x="5088" y="2801"/>
                    </a:moveTo>
                    <a:lnTo>
                      <a:pt x="5207" y="2866"/>
                    </a:lnTo>
                    <a:cubicBezTo>
                      <a:pt x="5194" y="2863"/>
                      <a:pt x="5185" y="2863"/>
                      <a:pt x="5171" y="2863"/>
                    </a:cubicBezTo>
                    <a:cubicBezTo>
                      <a:pt x="5058" y="2863"/>
                      <a:pt x="4991" y="2918"/>
                      <a:pt x="4919" y="2972"/>
                    </a:cubicBezTo>
                    <a:cubicBezTo>
                      <a:pt x="4845" y="3027"/>
                      <a:pt x="4768" y="3082"/>
                      <a:pt x="4636" y="3082"/>
                    </a:cubicBezTo>
                    <a:lnTo>
                      <a:pt x="4587" y="3082"/>
                    </a:lnTo>
                    <a:cubicBezTo>
                      <a:pt x="4810" y="3015"/>
                      <a:pt x="4884" y="2904"/>
                      <a:pt x="5088" y="2801"/>
                    </a:cubicBezTo>
                    <a:close/>
                    <a:moveTo>
                      <a:pt x="6237" y="3046"/>
                    </a:moveTo>
                    <a:lnTo>
                      <a:pt x="6150" y="3101"/>
                    </a:lnTo>
                    <a:cubicBezTo>
                      <a:pt x="6179" y="3076"/>
                      <a:pt x="6205" y="3060"/>
                      <a:pt x="6237" y="3046"/>
                    </a:cubicBezTo>
                    <a:close/>
                    <a:moveTo>
                      <a:pt x="947" y="3143"/>
                    </a:moveTo>
                    <a:cubicBezTo>
                      <a:pt x="947" y="3143"/>
                      <a:pt x="944" y="3146"/>
                      <a:pt x="940" y="3146"/>
                    </a:cubicBezTo>
                    <a:lnTo>
                      <a:pt x="947" y="3143"/>
                    </a:lnTo>
                    <a:close/>
                    <a:moveTo>
                      <a:pt x="5285" y="3124"/>
                    </a:moveTo>
                    <a:cubicBezTo>
                      <a:pt x="5265" y="3134"/>
                      <a:pt x="5243" y="3143"/>
                      <a:pt x="5210" y="3150"/>
                    </a:cubicBezTo>
                    <a:cubicBezTo>
                      <a:pt x="5236" y="3137"/>
                      <a:pt x="5262" y="3131"/>
                      <a:pt x="5285" y="3124"/>
                    </a:cubicBezTo>
                    <a:close/>
                    <a:moveTo>
                      <a:pt x="5207" y="2982"/>
                    </a:moveTo>
                    <a:lnTo>
                      <a:pt x="5207" y="2982"/>
                    </a:lnTo>
                    <a:cubicBezTo>
                      <a:pt x="5259" y="3034"/>
                      <a:pt x="5055" y="3108"/>
                      <a:pt x="5113" y="3182"/>
                    </a:cubicBezTo>
                    <a:lnTo>
                      <a:pt x="5023" y="3111"/>
                    </a:lnTo>
                    <a:cubicBezTo>
                      <a:pt x="5162" y="3082"/>
                      <a:pt x="5065" y="3043"/>
                      <a:pt x="5207" y="2982"/>
                    </a:cubicBezTo>
                    <a:close/>
                    <a:moveTo>
                      <a:pt x="485" y="3170"/>
                    </a:moveTo>
                    <a:cubicBezTo>
                      <a:pt x="482" y="3179"/>
                      <a:pt x="469" y="3192"/>
                      <a:pt x="456" y="3198"/>
                    </a:cubicBezTo>
                    <a:lnTo>
                      <a:pt x="485" y="3170"/>
                    </a:lnTo>
                    <a:close/>
                    <a:moveTo>
                      <a:pt x="440" y="3240"/>
                    </a:moveTo>
                    <a:lnTo>
                      <a:pt x="440" y="3240"/>
                    </a:lnTo>
                    <a:cubicBezTo>
                      <a:pt x="437" y="3253"/>
                      <a:pt x="443" y="3266"/>
                      <a:pt x="465" y="3276"/>
                    </a:cubicBezTo>
                    <a:cubicBezTo>
                      <a:pt x="456" y="3263"/>
                      <a:pt x="450" y="3250"/>
                      <a:pt x="440" y="3240"/>
                    </a:cubicBezTo>
                    <a:close/>
                    <a:moveTo>
                      <a:pt x="7258" y="2995"/>
                    </a:moveTo>
                    <a:lnTo>
                      <a:pt x="7258" y="2995"/>
                    </a:lnTo>
                    <a:cubicBezTo>
                      <a:pt x="7216" y="3027"/>
                      <a:pt x="7178" y="3060"/>
                      <a:pt x="7136" y="3088"/>
                    </a:cubicBezTo>
                    <a:lnTo>
                      <a:pt x="7142" y="3088"/>
                    </a:lnTo>
                    <a:cubicBezTo>
                      <a:pt x="7100" y="3189"/>
                      <a:pt x="6977" y="3228"/>
                      <a:pt x="6957" y="3295"/>
                    </a:cubicBezTo>
                    <a:cubicBezTo>
                      <a:pt x="7061" y="3198"/>
                      <a:pt x="7161" y="3095"/>
                      <a:pt x="7258" y="2995"/>
                    </a:cubicBezTo>
                    <a:close/>
                    <a:moveTo>
                      <a:pt x="472" y="3308"/>
                    </a:moveTo>
                    <a:cubicBezTo>
                      <a:pt x="474" y="3308"/>
                      <a:pt x="475" y="3310"/>
                      <a:pt x="475" y="3310"/>
                    </a:cubicBezTo>
                    <a:lnTo>
                      <a:pt x="475" y="3310"/>
                    </a:lnTo>
                    <a:cubicBezTo>
                      <a:pt x="474" y="3310"/>
                      <a:pt x="472" y="3308"/>
                      <a:pt x="472" y="3308"/>
                    </a:cubicBezTo>
                    <a:close/>
                    <a:moveTo>
                      <a:pt x="343" y="3305"/>
                    </a:moveTo>
                    <a:lnTo>
                      <a:pt x="353" y="3315"/>
                    </a:lnTo>
                    <a:lnTo>
                      <a:pt x="353" y="3308"/>
                    </a:lnTo>
                    <a:cubicBezTo>
                      <a:pt x="349" y="3308"/>
                      <a:pt x="346" y="3305"/>
                      <a:pt x="343" y="3305"/>
                    </a:cubicBezTo>
                    <a:close/>
                    <a:moveTo>
                      <a:pt x="230" y="2888"/>
                    </a:moveTo>
                    <a:cubicBezTo>
                      <a:pt x="201" y="2911"/>
                      <a:pt x="179" y="2930"/>
                      <a:pt x="155" y="2953"/>
                    </a:cubicBezTo>
                    <a:cubicBezTo>
                      <a:pt x="201" y="3053"/>
                      <a:pt x="249" y="3150"/>
                      <a:pt x="304" y="3243"/>
                    </a:cubicBezTo>
                    <a:cubicBezTo>
                      <a:pt x="307" y="3234"/>
                      <a:pt x="310" y="3221"/>
                      <a:pt x="314" y="3208"/>
                    </a:cubicBezTo>
                    <a:cubicBezTo>
                      <a:pt x="392" y="3234"/>
                      <a:pt x="323" y="3282"/>
                      <a:pt x="411" y="3298"/>
                    </a:cubicBezTo>
                    <a:cubicBezTo>
                      <a:pt x="414" y="3298"/>
                      <a:pt x="404" y="3289"/>
                      <a:pt x="398" y="3282"/>
                    </a:cubicBezTo>
                    <a:lnTo>
                      <a:pt x="401" y="3282"/>
                    </a:lnTo>
                    <a:cubicBezTo>
                      <a:pt x="423" y="3282"/>
                      <a:pt x="456" y="3308"/>
                      <a:pt x="482" y="3315"/>
                    </a:cubicBezTo>
                    <a:lnTo>
                      <a:pt x="482" y="3311"/>
                    </a:lnTo>
                    <a:lnTo>
                      <a:pt x="485" y="3311"/>
                    </a:lnTo>
                    <a:cubicBezTo>
                      <a:pt x="489" y="3311"/>
                      <a:pt x="492" y="3311"/>
                      <a:pt x="492" y="3315"/>
                    </a:cubicBezTo>
                    <a:cubicBezTo>
                      <a:pt x="492" y="3318"/>
                      <a:pt x="495" y="3318"/>
                      <a:pt x="498" y="3318"/>
                    </a:cubicBezTo>
                    <a:cubicBezTo>
                      <a:pt x="492" y="3311"/>
                      <a:pt x="485" y="3305"/>
                      <a:pt x="478" y="3295"/>
                    </a:cubicBezTo>
                    <a:cubicBezTo>
                      <a:pt x="475" y="3298"/>
                      <a:pt x="472" y="3298"/>
                      <a:pt x="469" y="3298"/>
                    </a:cubicBezTo>
                    <a:cubicBezTo>
                      <a:pt x="456" y="3298"/>
                      <a:pt x="453" y="3289"/>
                      <a:pt x="437" y="3276"/>
                    </a:cubicBezTo>
                    <a:cubicBezTo>
                      <a:pt x="423" y="3263"/>
                      <a:pt x="430" y="3240"/>
                      <a:pt x="430" y="3224"/>
                    </a:cubicBezTo>
                    <a:cubicBezTo>
                      <a:pt x="356" y="3118"/>
                      <a:pt x="291" y="3008"/>
                      <a:pt x="230" y="2888"/>
                    </a:cubicBezTo>
                    <a:close/>
                    <a:moveTo>
                      <a:pt x="485" y="3292"/>
                    </a:moveTo>
                    <a:cubicBezTo>
                      <a:pt x="485" y="3292"/>
                      <a:pt x="485" y="3295"/>
                      <a:pt x="482" y="3295"/>
                    </a:cubicBezTo>
                    <a:cubicBezTo>
                      <a:pt x="489" y="3305"/>
                      <a:pt x="495" y="3311"/>
                      <a:pt x="501" y="3321"/>
                    </a:cubicBezTo>
                    <a:cubicBezTo>
                      <a:pt x="504" y="3321"/>
                      <a:pt x="504" y="3321"/>
                      <a:pt x="504" y="3325"/>
                    </a:cubicBezTo>
                    <a:cubicBezTo>
                      <a:pt x="508" y="3325"/>
                      <a:pt x="511" y="3328"/>
                      <a:pt x="514" y="3328"/>
                    </a:cubicBezTo>
                    <a:cubicBezTo>
                      <a:pt x="511" y="3321"/>
                      <a:pt x="504" y="3308"/>
                      <a:pt x="485" y="3292"/>
                    </a:cubicBezTo>
                    <a:close/>
                    <a:moveTo>
                      <a:pt x="2394" y="3402"/>
                    </a:moveTo>
                    <a:cubicBezTo>
                      <a:pt x="2416" y="3402"/>
                      <a:pt x="2439" y="3405"/>
                      <a:pt x="2455" y="3408"/>
                    </a:cubicBezTo>
                    <a:cubicBezTo>
                      <a:pt x="2433" y="3415"/>
                      <a:pt x="2391" y="3434"/>
                      <a:pt x="2364" y="3434"/>
                    </a:cubicBezTo>
                    <a:cubicBezTo>
                      <a:pt x="2352" y="3434"/>
                      <a:pt x="2339" y="3431"/>
                      <a:pt x="2339" y="3415"/>
                    </a:cubicBezTo>
                    <a:cubicBezTo>
                      <a:pt x="2358" y="3405"/>
                      <a:pt x="2378" y="3402"/>
                      <a:pt x="2394" y="3402"/>
                    </a:cubicBezTo>
                    <a:close/>
                    <a:moveTo>
                      <a:pt x="127" y="2985"/>
                    </a:moveTo>
                    <a:cubicBezTo>
                      <a:pt x="55" y="3063"/>
                      <a:pt x="13" y="3150"/>
                      <a:pt x="0" y="3250"/>
                    </a:cubicBezTo>
                    <a:cubicBezTo>
                      <a:pt x="120" y="3447"/>
                      <a:pt x="249" y="3566"/>
                      <a:pt x="334" y="3618"/>
                    </a:cubicBezTo>
                    <a:cubicBezTo>
                      <a:pt x="365" y="3638"/>
                      <a:pt x="395" y="3650"/>
                      <a:pt x="417" y="3650"/>
                    </a:cubicBezTo>
                    <a:cubicBezTo>
                      <a:pt x="430" y="3650"/>
                      <a:pt x="440" y="3647"/>
                      <a:pt x="450" y="3641"/>
                    </a:cubicBezTo>
                    <a:cubicBezTo>
                      <a:pt x="443" y="3635"/>
                      <a:pt x="437" y="3631"/>
                      <a:pt x="427" y="3628"/>
                    </a:cubicBezTo>
                    <a:lnTo>
                      <a:pt x="430" y="3628"/>
                    </a:lnTo>
                    <a:cubicBezTo>
                      <a:pt x="453" y="3628"/>
                      <a:pt x="469" y="3570"/>
                      <a:pt x="443" y="3538"/>
                    </a:cubicBezTo>
                    <a:cubicBezTo>
                      <a:pt x="440" y="3517"/>
                      <a:pt x="435" y="3505"/>
                      <a:pt x="429" y="3498"/>
                    </a:cubicBezTo>
                    <a:lnTo>
                      <a:pt x="429" y="3498"/>
                    </a:lnTo>
                    <a:cubicBezTo>
                      <a:pt x="454" y="3525"/>
                      <a:pt x="476" y="3538"/>
                      <a:pt x="495" y="3544"/>
                    </a:cubicBezTo>
                    <a:cubicBezTo>
                      <a:pt x="495" y="3538"/>
                      <a:pt x="498" y="3531"/>
                      <a:pt x="498" y="3522"/>
                    </a:cubicBezTo>
                    <a:cubicBezTo>
                      <a:pt x="478" y="3502"/>
                      <a:pt x="459" y="3480"/>
                      <a:pt x="440" y="3456"/>
                    </a:cubicBezTo>
                    <a:lnTo>
                      <a:pt x="407" y="3473"/>
                    </a:lnTo>
                    <a:lnTo>
                      <a:pt x="423" y="3489"/>
                    </a:lnTo>
                    <a:cubicBezTo>
                      <a:pt x="395" y="3463"/>
                      <a:pt x="349" y="3483"/>
                      <a:pt x="330" y="3463"/>
                    </a:cubicBezTo>
                    <a:cubicBezTo>
                      <a:pt x="343" y="3425"/>
                      <a:pt x="343" y="3379"/>
                      <a:pt x="349" y="3340"/>
                    </a:cubicBezTo>
                    <a:cubicBezTo>
                      <a:pt x="265" y="3231"/>
                      <a:pt x="191" y="3111"/>
                      <a:pt x="127" y="2985"/>
                    </a:cubicBezTo>
                    <a:close/>
                    <a:moveTo>
                      <a:pt x="5630" y="3744"/>
                    </a:moveTo>
                    <a:cubicBezTo>
                      <a:pt x="5620" y="3754"/>
                      <a:pt x="5608" y="3763"/>
                      <a:pt x="5588" y="3773"/>
                    </a:cubicBezTo>
                    <a:lnTo>
                      <a:pt x="5630" y="3744"/>
                    </a:lnTo>
                    <a:close/>
                    <a:moveTo>
                      <a:pt x="6312" y="3699"/>
                    </a:moveTo>
                    <a:cubicBezTo>
                      <a:pt x="6286" y="3715"/>
                      <a:pt x="6267" y="3722"/>
                      <a:pt x="6254" y="3722"/>
                    </a:cubicBezTo>
                    <a:cubicBezTo>
                      <a:pt x="6240" y="3722"/>
                      <a:pt x="6237" y="3712"/>
                      <a:pt x="6234" y="3702"/>
                    </a:cubicBezTo>
                    <a:cubicBezTo>
                      <a:pt x="6170" y="3738"/>
                      <a:pt x="6105" y="3777"/>
                      <a:pt x="6037" y="3812"/>
                    </a:cubicBezTo>
                    <a:cubicBezTo>
                      <a:pt x="6050" y="3832"/>
                      <a:pt x="6134" y="3832"/>
                      <a:pt x="6098" y="3873"/>
                    </a:cubicBezTo>
                    <a:cubicBezTo>
                      <a:pt x="6109" y="3870"/>
                      <a:pt x="6115" y="3867"/>
                      <a:pt x="6124" y="3860"/>
                    </a:cubicBezTo>
                    <a:cubicBezTo>
                      <a:pt x="6209" y="3809"/>
                      <a:pt x="6286" y="3747"/>
                      <a:pt x="6312" y="3699"/>
                    </a:cubicBezTo>
                    <a:close/>
                    <a:moveTo>
                      <a:pt x="6325" y="3046"/>
                    </a:moveTo>
                    <a:lnTo>
                      <a:pt x="6325" y="3046"/>
                    </a:lnTo>
                    <a:cubicBezTo>
                      <a:pt x="6434" y="3092"/>
                      <a:pt x="6182" y="3253"/>
                      <a:pt x="6286" y="3253"/>
                    </a:cubicBezTo>
                    <a:cubicBezTo>
                      <a:pt x="6298" y="3253"/>
                      <a:pt x="6322" y="3250"/>
                      <a:pt x="6354" y="3240"/>
                    </a:cubicBezTo>
                    <a:lnTo>
                      <a:pt x="6354" y="3240"/>
                    </a:lnTo>
                    <a:cubicBezTo>
                      <a:pt x="6140" y="3486"/>
                      <a:pt x="5882" y="3586"/>
                      <a:pt x="5630" y="3744"/>
                    </a:cubicBezTo>
                    <a:cubicBezTo>
                      <a:pt x="5672" y="3705"/>
                      <a:pt x="5611" y="3686"/>
                      <a:pt x="5588" y="3666"/>
                    </a:cubicBezTo>
                    <a:cubicBezTo>
                      <a:pt x="5840" y="3602"/>
                      <a:pt x="5711" y="3553"/>
                      <a:pt x="5853" y="3437"/>
                    </a:cubicBezTo>
                    <a:lnTo>
                      <a:pt x="5843" y="3437"/>
                    </a:lnTo>
                    <a:cubicBezTo>
                      <a:pt x="5753" y="3437"/>
                      <a:pt x="5492" y="3553"/>
                      <a:pt x="5443" y="3670"/>
                    </a:cubicBezTo>
                    <a:lnTo>
                      <a:pt x="5536" y="3654"/>
                    </a:lnTo>
                    <a:lnTo>
                      <a:pt x="5488" y="3777"/>
                    </a:lnTo>
                    <a:lnTo>
                      <a:pt x="5481" y="3777"/>
                    </a:lnTo>
                    <a:cubicBezTo>
                      <a:pt x="5462" y="3777"/>
                      <a:pt x="5456" y="3763"/>
                      <a:pt x="5453" y="3751"/>
                    </a:cubicBezTo>
                    <a:cubicBezTo>
                      <a:pt x="5450" y="3841"/>
                      <a:pt x="5217" y="3893"/>
                      <a:pt x="5071" y="3951"/>
                    </a:cubicBezTo>
                    <a:cubicBezTo>
                      <a:pt x="5143" y="3844"/>
                      <a:pt x="4913" y="3870"/>
                      <a:pt x="5033" y="3783"/>
                    </a:cubicBezTo>
                    <a:cubicBezTo>
                      <a:pt x="5268" y="3673"/>
                      <a:pt x="5498" y="3550"/>
                      <a:pt x="5727" y="3415"/>
                    </a:cubicBezTo>
                    <a:cubicBezTo>
                      <a:pt x="5727" y="3402"/>
                      <a:pt x="5730" y="3392"/>
                      <a:pt x="5750" y="3383"/>
                    </a:cubicBezTo>
                    <a:lnTo>
                      <a:pt x="5750" y="3383"/>
                    </a:lnTo>
                    <a:lnTo>
                      <a:pt x="5740" y="3405"/>
                    </a:lnTo>
                    <a:lnTo>
                      <a:pt x="5940" y="3279"/>
                    </a:lnTo>
                    <a:cubicBezTo>
                      <a:pt x="5954" y="3279"/>
                      <a:pt x="5966" y="3276"/>
                      <a:pt x="5979" y="3276"/>
                    </a:cubicBezTo>
                    <a:cubicBezTo>
                      <a:pt x="6015" y="3276"/>
                      <a:pt x="6034" y="3286"/>
                      <a:pt x="6047" y="3295"/>
                    </a:cubicBezTo>
                    <a:cubicBezTo>
                      <a:pt x="6060" y="3305"/>
                      <a:pt x="6066" y="3315"/>
                      <a:pt x="6085" y="3315"/>
                    </a:cubicBezTo>
                    <a:cubicBezTo>
                      <a:pt x="6105" y="3315"/>
                      <a:pt x="6137" y="3305"/>
                      <a:pt x="6195" y="3273"/>
                    </a:cubicBezTo>
                    <a:cubicBezTo>
                      <a:pt x="6176" y="3224"/>
                      <a:pt x="6154" y="3234"/>
                      <a:pt x="6098" y="3211"/>
                    </a:cubicBezTo>
                    <a:lnTo>
                      <a:pt x="6228" y="3118"/>
                    </a:lnTo>
                    <a:lnTo>
                      <a:pt x="6234" y="3146"/>
                    </a:lnTo>
                    <a:lnTo>
                      <a:pt x="6325" y="3046"/>
                    </a:lnTo>
                    <a:close/>
                    <a:moveTo>
                      <a:pt x="4819" y="3954"/>
                    </a:moveTo>
                    <a:lnTo>
                      <a:pt x="4878" y="3980"/>
                    </a:lnTo>
                    <a:lnTo>
                      <a:pt x="4803" y="3999"/>
                    </a:lnTo>
                    <a:lnTo>
                      <a:pt x="4819" y="3954"/>
                    </a:lnTo>
                    <a:close/>
                    <a:moveTo>
                      <a:pt x="4526" y="4051"/>
                    </a:moveTo>
                    <a:lnTo>
                      <a:pt x="4416" y="4073"/>
                    </a:lnTo>
                    <a:cubicBezTo>
                      <a:pt x="4457" y="4061"/>
                      <a:pt x="4493" y="4054"/>
                      <a:pt x="4526" y="4051"/>
                    </a:cubicBezTo>
                    <a:close/>
                    <a:moveTo>
                      <a:pt x="4629" y="3938"/>
                    </a:moveTo>
                    <a:cubicBezTo>
                      <a:pt x="4681" y="3938"/>
                      <a:pt x="4703" y="3977"/>
                      <a:pt x="4726" y="4015"/>
                    </a:cubicBezTo>
                    <a:cubicBezTo>
                      <a:pt x="4752" y="4012"/>
                      <a:pt x="4778" y="4006"/>
                      <a:pt x="4803" y="3999"/>
                    </a:cubicBezTo>
                    <a:lnTo>
                      <a:pt x="4803" y="3999"/>
                    </a:lnTo>
                    <a:lnTo>
                      <a:pt x="4771" y="4077"/>
                    </a:lnTo>
                    <a:cubicBezTo>
                      <a:pt x="4752" y="4064"/>
                      <a:pt x="4739" y="4038"/>
                      <a:pt x="4726" y="4015"/>
                    </a:cubicBezTo>
                    <a:lnTo>
                      <a:pt x="4609" y="4038"/>
                    </a:lnTo>
                    <a:lnTo>
                      <a:pt x="4616" y="4048"/>
                    </a:lnTo>
                    <a:lnTo>
                      <a:pt x="4526" y="4051"/>
                    </a:lnTo>
                    <a:lnTo>
                      <a:pt x="4609" y="4038"/>
                    </a:lnTo>
                    <a:lnTo>
                      <a:pt x="4561" y="3957"/>
                    </a:lnTo>
                    <a:cubicBezTo>
                      <a:pt x="4590" y="3945"/>
                      <a:pt x="4609" y="3938"/>
                      <a:pt x="4629" y="3938"/>
                    </a:cubicBezTo>
                    <a:close/>
                    <a:moveTo>
                      <a:pt x="4199" y="4080"/>
                    </a:moveTo>
                    <a:cubicBezTo>
                      <a:pt x="4209" y="4080"/>
                      <a:pt x="4216" y="4087"/>
                      <a:pt x="4216" y="4096"/>
                    </a:cubicBezTo>
                    <a:cubicBezTo>
                      <a:pt x="4193" y="4115"/>
                      <a:pt x="4157" y="4109"/>
                      <a:pt x="4135" y="4112"/>
                    </a:cubicBezTo>
                    <a:cubicBezTo>
                      <a:pt x="4151" y="4100"/>
                      <a:pt x="4180" y="4080"/>
                      <a:pt x="4199" y="4080"/>
                    </a:cubicBezTo>
                    <a:close/>
                    <a:moveTo>
                      <a:pt x="2068" y="4135"/>
                    </a:moveTo>
                    <a:lnTo>
                      <a:pt x="2106" y="4180"/>
                    </a:lnTo>
                    <a:cubicBezTo>
                      <a:pt x="2084" y="4170"/>
                      <a:pt x="2078" y="4158"/>
                      <a:pt x="2068" y="4135"/>
                    </a:cubicBezTo>
                    <a:close/>
                    <a:moveTo>
                      <a:pt x="3624" y="4246"/>
                    </a:moveTo>
                    <a:cubicBezTo>
                      <a:pt x="3417" y="4281"/>
                      <a:pt x="3251" y="4287"/>
                      <a:pt x="3105" y="4287"/>
                    </a:cubicBezTo>
                    <a:cubicBezTo>
                      <a:pt x="3059" y="4287"/>
                      <a:pt x="3017" y="4283"/>
                      <a:pt x="2975" y="4283"/>
                    </a:cubicBezTo>
                    <a:lnTo>
                      <a:pt x="2995" y="4283"/>
                    </a:lnTo>
                    <a:cubicBezTo>
                      <a:pt x="3202" y="4283"/>
                      <a:pt x="3435" y="4277"/>
                      <a:pt x="3624" y="4246"/>
                    </a:cubicBezTo>
                    <a:close/>
                    <a:moveTo>
                      <a:pt x="3889" y="4209"/>
                    </a:moveTo>
                    <a:cubicBezTo>
                      <a:pt x="3850" y="4248"/>
                      <a:pt x="3812" y="4294"/>
                      <a:pt x="3770" y="4328"/>
                    </a:cubicBezTo>
                    <a:lnTo>
                      <a:pt x="3795" y="4280"/>
                    </a:lnTo>
                    <a:cubicBezTo>
                      <a:pt x="3789" y="4274"/>
                      <a:pt x="3779" y="4270"/>
                      <a:pt x="3770" y="4270"/>
                    </a:cubicBezTo>
                    <a:cubicBezTo>
                      <a:pt x="3737" y="4270"/>
                      <a:pt x="3692" y="4297"/>
                      <a:pt x="3679" y="4313"/>
                    </a:cubicBezTo>
                    <a:lnTo>
                      <a:pt x="3679" y="4322"/>
                    </a:lnTo>
                    <a:cubicBezTo>
                      <a:pt x="3676" y="4322"/>
                      <a:pt x="3676" y="4319"/>
                      <a:pt x="3679" y="4313"/>
                    </a:cubicBezTo>
                    <a:lnTo>
                      <a:pt x="3689" y="4242"/>
                    </a:lnTo>
                    <a:cubicBezTo>
                      <a:pt x="3757" y="4235"/>
                      <a:pt x="3822" y="4225"/>
                      <a:pt x="3889" y="4209"/>
                    </a:cubicBezTo>
                    <a:close/>
                    <a:moveTo>
                      <a:pt x="4031" y="4125"/>
                    </a:moveTo>
                    <a:lnTo>
                      <a:pt x="4047" y="4290"/>
                    </a:lnTo>
                    <a:cubicBezTo>
                      <a:pt x="4031" y="4300"/>
                      <a:pt x="3973" y="4328"/>
                      <a:pt x="3934" y="4328"/>
                    </a:cubicBezTo>
                    <a:cubicBezTo>
                      <a:pt x="3915" y="4328"/>
                      <a:pt x="3899" y="4319"/>
                      <a:pt x="3895" y="4300"/>
                    </a:cubicBezTo>
                    <a:cubicBezTo>
                      <a:pt x="3912" y="4270"/>
                      <a:pt x="3919" y="4264"/>
                      <a:pt x="3925" y="4264"/>
                    </a:cubicBezTo>
                    <a:cubicBezTo>
                      <a:pt x="3931" y="4264"/>
                      <a:pt x="3938" y="4270"/>
                      <a:pt x="3944" y="4280"/>
                    </a:cubicBezTo>
                    <a:cubicBezTo>
                      <a:pt x="3950" y="4287"/>
                      <a:pt x="3961" y="4297"/>
                      <a:pt x="3977" y="4297"/>
                    </a:cubicBezTo>
                    <a:cubicBezTo>
                      <a:pt x="3986" y="4297"/>
                      <a:pt x="3999" y="4294"/>
                      <a:pt x="4016" y="4283"/>
                    </a:cubicBezTo>
                    <a:cubicBezTo>
                      <a:pt x="3950" y="4255"/>
                      <a:pt x="3934" y="4170"/>
                      <a:pt x="4031" y="4125"/>
                    </a:cubicBezTo>
                    <a:close/>
                    <a:moveTo>
                      <a:pt x="8515" y="867"/>
                    </a:moveTo>
                    <a:cubicBezTo>
                      <a:pt x="8508" y="867"/>
                      <a:pt x="8501" y="870"/>
                      <a:pt x="8495" y="870"/>
                    </a:cubicBezTo>
                    <a:cubicBezTo>
                      <a:pt x="8492" y="870"/>
                      <a:pt x="8485" y="873"/>
                      <a:pt x="8482" y="873"/>
                    </a:cubicBezTo>
                    <a:cubicBezTo>
                      <a:pt x="8411" y="941"/>
                      <a:pt x="8343" y="1005"/>
                      <a:pt x="8275" y="1070"/>
                    </a:cubicBezTo>
                    <a:cubicBezTo>
                      <a:pt x="8279" y="1070"/>
                      <a:pt x="8285" y="1070"/>
                      <a:pt x="8295" y="1063"/>
                    </a:cubicBezTo>
                    <a:lnTo>
                      <a:pt x="8295" y="1063"/>
                    </a:lnTo>
                    <a:lnTo>
                      <a:pt x="8205" y="1218"/>
                    </a:lnTo>
                    <a:cubicBezTo>
                      <a:pt x="8240" y="1354"/>
                      <a:pt x="8243" y="1470"/>
                      <a:pt x="8302" y="1590"/>
                    </a:cubicBezTo>
                    <a:cubicBezTo>
                      <a:pt x="8230" y="1684"/>
                      <a:pt x="8127" y="1787"/>
                      <a:pt x="8020" y="1861"/>
                    </a:cubicBezTo>
                    <a:cubicBezTo>
                      <a:pt x="8008" y="1884"/>
                      <a:pt x="7991" y="1906"/>
                      <a:pt x="7965" y="1929"/>
                    </a:cubicBezTo>
                    <a:cubicBezTo>
                      <a:pt x="7969" y="1919"/>
                      <a:pt x="7972" y="1906"/>
                      <a:pt x="7978" y="1891"/>
                    </a:cubicBezTo>
                    <a:lnTo>
                      <a:pt x="7978" y="1891"/>
                    </a:lnTo>
                    <a:cubicBezTo>
                      <a:pt x="7936" y="1916"/>
                      <a:pt x="7898" y="1939"/>
                      <a:pt x="7859" y="1952"/>
                    </a:cubicBezTo>
                    <a:cubicBezTo>
                      <a:pt x="7826" y="2042"/>
                      <a:pt x="7791" y="2132"/>
                      <a:pt x="7752" y="2223"/>
                    </a:cubicBezTo>
                    <a:cubicBezTo>
                      <a:pt x="7762" y="2181"/>
                      <a:pt x="7723" y="2162"/>
                      <a:pt x="7717" y="2152"/>
                    </a:cubicBezTo>
                    <a:cubicBezTo>
                      <a:pt x="7659" y="2197"/>
                      <a:pt x="7713" y="2281"/>
                      <a:pt x="7613" y="2329"/>
                    </a:cubicBezTo>
                    <a:lnTo>
                      <a:pt x="7646" y="2168"/>
                    </a:lnTo>
                    <a:lnTo>
                      <a:pt x="7646" y="2168"/>
                    </a:lnTo>
                    <a:cubicBezTo>
                      <a:pt x="7465" y="2410"/>
                      <a:pt x="7497" y="2274"/>
                      <a:pt x="7361" y="2523"/>
                    </a:cubicBezTo>
                    <a:lnTo>
                      <a:pt x="7355" y="2507"/>
                    </a:lnTo>
                    <a:cubicBezTo>
                      <a:pt x="7294" y="2581"/>
                      <a:pt x="7161" y="2691"/>
                      <a:pt x="7129" y="2791"/>
                    </a:cubicBezTo>
                    <a:lnTo>
                      <a:pt x="7084" y="2733"/>
                    </a:lnTo>
                    <a:cubicBezTo>
                      <a:pt x="7084" y="2924"/>
                      <a:pt x="7003" y="2756"/>
                      <a:pt x="6884" y="2924"/>
                    </a:cubicBezTo>
                    <a:lnTo>
                      <a:pt x="6903" y="2894"/>
                    </a:lnTo>
                    <a:lnTo>
                      <a:pt x="6903" y="2894"/>
                    </a:lnTo>
                    <a:cubicBezTo>
                      <a:pt x="6874" y="2921"/>
                      <a:pt x="6854" y="2930"/>
                      <a:pt x="6841" y="2930"/>
                    </a:cubicBezTo>
                    <a:cubicBezTo>
                      <a:pt x="6816" y="2930"/>
                      <a:pt x="6819" y="2888"/>
                      <a:pt x="6802" y="2856"/>
                    </a:cubicBezTo>
                    <a:cubicBezTo>
                      <a:pt x="6638" y="2946"/>
                      <a:pt x="6735" y="3127"/>
                      <a:pt x="6547" y="3195"/>
                    </a:cubicBezTo>
                    <a:cubicBezTo>
                      <a:pt x="6522" y="3150"/>
                      <a:pt x="6447" y="3153"/>
                      <a:pt x="6438" y="3108"/>
                    </a:cubicBezTo>
                    <a:cubicBezTo>
                      <a:pt x="6486" y="3098"/>
                      <a:pt x="6554" y="3063"/>
                      <a:pt x="6577" y="3008"/>
                    </a:cubicBezTo>
                    <a:cubicBezTo>
                      <a:pt x="6570" y="2991"/>
                      <a:pt x="6560" y="2985"/>
                      <a:pt x="6550" y="2985"/>
                    </a:cubicBezTo>
                    <a:cubicBezTo>
                      <a:pt x="6535" y="2985"/>
                      <a:pt x="6512" y="2995"/>
                      <a:pt x="6496" y="3004"/>
                    </a:cubicBezTo>
                    <a:cubicBezTo>
                      <a:pt x="6477" y="3018"/>
                      <a:pt x="6457" y="3027"/>
                      <a:pt x="6447" y="3027"/>
                    </a:cubicBezTo>
                    <a:cubicBezTo>
                      <a:pt x="6434" y="3027"/>
                      <a:pt x="6431" y="3015"/>
                      <a:pt x="6441" y="2976"/>
                    </a:cubicBezTo>
                    <a:lnTo>
                      <a:pt x="6441" y="2976"/>
                    </a:lnTo>
                    <a:cubicBezTo>
                      <a:pt x="6373" y="3004"/>
                      <a:pt x="6305" y="3018"/>
                      <a:pt x="6237" y="3046"/>
                    </a:cubicBezTo>
                    <a:cubicBezTo>
                      <a:pt x="6467" y="2891"/>
                      <a:pt x="6690" y="2727"/>
                      <a:pt x="6899" y="2553"/>
                    </a:cubicBezTo>
                    <a:lnTo>
                      <a:pt x="6899" y="2553"/>
                    </a:lnTo>
                    <a:cubicBezTo>
                      <a:pt x="6674" y="2636"/>
                      <a:pt x="6419" y="2698"/>
                      <a:pt x="6295" y="2794"/>
                    </a:cubicBezTo>
                    <a:cubicBezTo>
                      <a:pt x="6322" y="2720"/>
                      <a:pt x="6305" y="2627"/>
                      <a:pt x="6212" y="2608"/>
                    </a:cubicBezTo>
                    <a:cubicBezTo>
                      <a:pt x="6198" y="2608"/>
                      <a:pt x="6186" y="2611"/>
                      <a:pt x="6176" y="2611"/>
                    </a:cubicBezTo>
                    <a:cubicBezTo>
                      <a:pt x="6163" y="2611"/>
                      <a:pt x="6157" y="2608"/>
                      <a:pt x="6150" y="2601"/>
                    </a:cubicBezTo>
                    <a:lnTo>
                      <a:pt x="6170" y="2601"/>
                    </a:lnTo>
                    <a:cubicBezTo>
                      <a:pt x="6186" y="2601"/>
                      <a:pt x="6198" y="2604"/>
                      <a:pt x="6212" y="2608"/>
                    </a:cubicBezTo>
                    <a:cubicBezTo>
                      <a:pt x="6298" y="2588"/>
                      <a:pt x="6450" y="2504"/>
                      <a:pt x="6554" y="2439"/>
                    </a:cubicBezTo>
                    <a:lnTo>
                      <a:pt x="6554" y="2439"/>
                    </a:lnTo>
                    <a:cubicBezTo>
                      <a:pt x="6586" y="2442"/>
                      <a:pt x="6473" y="2617"/>
                      <a:pt x="6341" y="2659"/>
                    </a:cubicBezTo>
                    <a:cubicBezTo>
                      <a:pt x="6360" y="2678"/>
                      <a:pt x="6380" y="2685"/>
                      <a:pt x="6399" y="2685"/>
                    </a:cubicBezTo>
                    <a:cubicBezTo>
                      <a:pt x="6444" y="2685"/>
                      <a:pt x="6486" y="2642"/>
                      <a:pt x="6528" y="2604"/>
                    </a:cubicBezTo>
                    <a:cubicBezTo>
                      <a:pt x="6570" y="2565"/>
                      <a:pt x="6609" y="2523"/>
                      <a:pt x="6641" y="2523"/>
                    </a:cubicBezTo>
                    <a:cubicBezTo>
                      <a:pt x="6660" y="2523"/>
                      <a:pt x="6677" y="2533"/>
                      <a:pt x="6693" y="2559"/>
                    </a:cubicBezTo>
                    <a:cubicBezTo>
                      <a:pt x="7029" y="2442"/>
                      <a:pt x="6835" y="2287"/>
                      <a:pt x="7142" y="2226"/>
                    </a:cubicBezTo>
                    <a:cubicBezTo>
                      <a:pt x="7103" y="2158"/>
                      <a:pt x="7194" y="2152"/>
                      <a:pt x="7167" y="2084"/>
                    </a:cubicBezTo>
                    <a:cubicBezTo>
                      <a:pt x="7155" y="2080"/>
                      <a:pt x="7139" y="2077"/>
                      <a:pt x="7126" y="2077"/>
                    </a:cubicBezTo>
                    <a:cubicBezTo>
                      <a:pt x="6990" y="2077"/>
                      <a:pt x="6822" y="2298"/>
                      <a:pt x="6654" y="2346"/>
                    </a:cubicBezTo>
                    <a:cubicBezTo>
                      <a:pt x="6667" y="2332"/>
                      <a:pt x="6696" y="2304"/>
                      <a:pt x="6693" y="2287"/>
                    </a:cubicBezTo>
                    <a:lnTo>
                      <a:pt x="6693" y="2287"/>
                    </a:lnTo>
                    <a:cubicBezTo>
                      <a:pt x="6564" y="2329"/>
                      <a:pt x="6525" y="2368"/>
                      <a:pt x="6454" y="2436"/>
                    </a:cubicBezTo>
                    <a:lnTo>
                      <a:pt x="6467" y="2439"/>
                    </a:lnTo>
                    <a:cubicBezTo>
                      <a:pt x="6431" y="2487"/>
                      <a:pt x="6405" y="2501"/>
                      <a:pt x="6386" y="2501"/>
                    </a:cubicBezTo>
                    <a:cubicBezTo>
                      <a:pt x="6367" y="2501"/>
                      <a:pt x="6350" y="2487"/>
                      <a:pt x="6331" y="2475"/>
                    </a:cubicBezTo>
                    <a:cubicBezTo>
                      <a:pt x="6315" y="2462"/>
                      <a:pt x="6295" y="2446"/>
                      <a:pt x="6267" y="2446"/>
                    </a:cubicBezTo>
                    <a:cubicBezTo>
                      <a:pt x="6264" y="2446"/>
                      <a:pt x="6257" y="2449"/>
                      <a:pt x="6254" y="2449"/>
                    </a:cubicBezTo>
                    <a:cubicBezTo>
                      <a:pt x="6228" y="2478"/>
                      <a:pt x="6095" y="2507"/>
                      <a:pt x="6137" y="2553"/>
                    </a:cubicBezTo>
                    <a:lnTo>
                      <a:pt x="5950" y="2553"/>
                    </a:lnTo>
                    <a:lnTo>
                      <a:pt x="5992" y="2627"/>
                    </a:lnTo>
                    <a:cubicBezTo>
                      <a:pt x="5905" y="2672"/>
                      <a:pt x="5863" y="2627"/>
                      <a:pt x="5802" y="2711"/>
                    </a:cubicBezTo>
                    <a:lnTo>
                      <a:pt x="5824" y="2782"/>
                    </a:lnTo>
                    <a:lnTo>
                      <a:pt x="6060" y="2711"/>
                    </a:lnTo>
                    <a:lnTo>
                      <a:pt x="6060" y="2711"/>
                    </a:lnTo>
                    <a:cubicBezTo>
                      <a:pt x="5957" y="2782"/>
                      <a:pt x="6057" y="2791"/>
                      <a:pt x="5937" y="2860"/>
                    </a:cubicBezTo>
                    <a:cubicBezTo>
                      <a:pt x="5976" y="2811"/>
                      <a:pt x="5973" y="2798"/>
                      <a:pt x="5950" y="2798"/>
                    </a:cubicBezTo>
                    <a:cubicBezTo>
                      <a:pt x="5937" y="2798"/>
                      <a:pt x="5915" y="2804"/>
                      <a:pt x="5892" y="2808"/>
                    </a:cubicBezTo>
                    <a:cubicBezTo>
                      <a:pt x="5869" y="2814"/>
                      <a:pt x="5843" y="2821"/>
                      <a:pt x="5821" y="2821"/>
                    </a:cubicBezTo>
                    <a:cubicBezTo>
                      <a:pt x="5805" y="2821"/>
                      <a:pt x="5788" y="2814"/>
                      <a:pt x="5782" y="2804"/>
                    </a:cubicBezTo>
                    <a:lnTo>
                      <a:pt x="5702" y="2879"/>
                    </a:lnTo>
                    <a:lnTo>
                      <a:pt x="5717" y="2849"/>
                    </a:lnTo>
                    <a:lnTo>
                      <a:pt x="5702" y="2849"/>
                    </a:lnTo>
                    <a:cubicBezTo>
                      <a:pt x="5630" y="2849"/>
                      <a:pt x="5633" y="2908"/>
                      <a:pt x="5550" y="2930"/>
                    </a:cubicBezTo>
                    <a:cubicBezTo>
                      <a:pt x="5595" y="2930"/>
                      <a:pt x="5633" y="2933"/>
                      <a:pt x="5672" y="2933"/>
                    </a:cubicBezTo>
                    <a:cubicBezTo>
                      <a:pt x="5736" y="2933"/>
                      <a:pt x="5795" y="2921"/>
                      <a:pt x="5866" y="2860"/>
                    </a:cubicBezTo>
                    <a:lnTo>
                      <a:pt x="5866" y="2860"/>
                    </a:lnTo>
                    <a:cubicBezTo>
                      <a:pt x="5788" y="2937"/>
                      <a:pt x="5611" y="3046"/>
                      <a:pt x="5562" y="3066"/>
                    </a:cubicBezTo>
                    <a:cubicBezTo>
                      <a:pt x="5472" y="3131"/>
                      <a:pt x="5385" y="3108"/>
                      <a:pt x="5285" y="3124"/>
                    </a:cubicBezTo>
                    <a:cubicBezTo>
                      <a:pt x="5459" y="3040"/>
                      <a:pt x="5152" y="2930"/>
                      <a:pt x="5527" y="2856"/>
                    </a:cubicBezTo>
                    <a:lnTo>
                      <a:pt x="5527" y="2856"/>
                    </a:lnTo>
                    <a:cubicBezTo>
                      <a:pt x="5527" y="2869"/>
                      <a:pt x="5508" y="2875"/>
                      <a:pt x="5492" y="2875"/>
                    </a:cubicBezTo>
                    <a:lnTo>
                      <a:pt x="5481" y="2875"/>
                    </a:lnTo>
                    <a:cubicBezTo>
                      <a:pt x="5498" y="2888"/>
                      <a:pt x="5514" y="2894"/>
                      <a:pt x="5530" y="2894"/>
                    </a:cubicBezTo>
                    <a:cubicBezTo>
                      <a:pt x="5608" y="2894"/>
                      <a:pt x="5708" y="2782"/>
                      <a:pt x="5756" y="2730"/>
                    </a:cubicBezTo>
                    <a:cubicBezTo>
                      <a:pt x="5724" y="2694"/>
                      <a:pt x="5769" y="2659"/>
                      <a:pt x="5705" y="2659"/>
                    </a:cubicBezTo>
                    <a:cubicBezTo>
                      <a:pt x="5688" y="2659"/>
                      <a:pt x="5672" y="2662"/>
                      <a:pt x="5647" y="2666"/>
                    </a:cubicBezTo>
                    <a:cubicBezTo>
                      <a:pt x="5705" y="2681"/>
                      <a:pt x="5575" y="2821"/>
                      <a:pt x="5430" y="2824"/>
                    </a:cubicBezTo>
                    <a:lnTo>
                      <a:pt x="5414" y="2704"/>
                    </a:lnTo>
                    <a:lnTo>
                      <a:pt x="5223" y="2756"/>
                    </a:lnTo>
                    <a:lnTo>
                      <a:pt x="5240" y="2743"/>
                    </a:lnTo>
                    <a:cubicBezTo>
                      <a:pt x="5223" y="2733"/>
                      <a:pt x="5207" y="2730"/>
                      <a:pt x="5188" y="2730"/>
                    </a:cubicBezTo>
                    <a:cubicBezTo>
                      <a:pt x="5149" y="2730"/>
                      <a:pt x="5110" y="2749"/>
                      <a:pt x="5062" y="2769"/>
                    </a:cubicBezTo>
                    <a:cubicBezTo>
                      <a:pt x="5016" y="2791"/>
                      <a:pt x="4968" y="2811"/>
                      <a:pt x="4910" y="2811"/>
                    </a:cubicBezTo>
                    <a:lnTo>
                      <a:pt x="4900" y="2811"/>
                    </a:lnTo>
                    <a:cubicBezTo>
                      <a:pt x="4900" y="2811"/>
                      <a:pt x="4900" y="2811"/>
                      <a:pt x="4900" y="2811"/>
                    </a:cubicBezTo>
                    <a:lnTo>
                      <a:pt x="4900" y="2811"/>
                    </a:lnTo>
                    <a:cubicBezTo>
                      <a:pt x="4881" y="2836"/>
                      <a:pt x="4939" y="2843"/>
                      <a:pt x="4965" y="2853"/>
                    </a:cubicBezTo>
                    <a:cubicBezTo>
                      <a:pt x="4942" y="2866"/>
                      <a:pt x="4923" y="2872"/>
                      <a:pt x="4910" y="2872"/>
                    </a:cubicBezTo>
                    <a:cubicBezTo>
                      <a:pt x="4878" y="2872"/>
                      <a:pt x="4874" y="2836"/>
                      <a:pt x="4900" y="2811"/>
                    </a:cubicBezTo>
                    <a:lnTo>
                      <a:pt x="4900" y="2811"/>
                    </a:lnTo>
                    <a:cubicBezTo>
                      <a:pt x="4819" y="2885"/>
                      <a:pt x="4445" y="2927"/>
                      <a:pt x="4629" y="3015"/>
                    </a:cubicBezTo>
                    <a:cubicBezTo>
                      <a:pt x="4606" y="3008"/>
                      <a:pt x="4587" y="3004"/>
                      <a:pt x="4568" y="3004"/>
                    </a:cubicBezTo>
                    <a:cubicBezTo>
                      <a:pt x="4464" y="3004"/>
                      <a:pt x="4387" y="3092"/>
                      <a:pt x="4280" y="3127"/>
                    </a:cubicBezTo>
                    <a:lnTo>
                      <a:pt x="4454" y="3140"/>
                    </a:lnTo>
                    <a:cubicBezTo>
                      <a:pt x="4274" y="3266"/>
                      <a:pt x="4322" y="3201"/>
                      <a:pt x="4183" y="3359"/>
                    </a:cubicBezTo>
                    <a:cubicBezTo>
                      <a:pt x="4161" y="3331"/>
                      <a:pt x="4122" y="3308"/>
                      <a:pt x="4147" y="3270"/>
                    </a:cubicBezTo>
                    <a:lnTo>
                      <a:pt x="4147" y="3270"/>
                    </a:lnTo>
                    <a:cubicBezTo>
                      <a:pt x="3880" y="3311"/>
                      <a:pt x="3495" y="3308"/>
                      <a:pt x="3344" y="3418"/>
                    </a:cubicBezTo>
                    <a:lnTo>
                      <a:pt x="3330" y="3418"/>
                    </a:lnTo>
                    <a:cubicBezTo>
                      <a:pt x="3256" y="3418"/>
                      <a:pt x="3205" y="3395"/>
                      <a:pt x="3153" y="3373"/>
                    </a:cubicBezTo>
                    <a:cubicBezTo>
                      <a:pt x="3101" y="3347"/>
                      <a:pt x="3050" y="3325"/>
                      <a:pt x="2972" y="3325"/>
                    </a:cubicBezTo>
                    <a:cubicBezTo>
                      <a:pt x="2937" y="3325"/>
                      <a:pt x="2898" y="3331"/>
                      <a:pt x="2849" y="3340"/>
                    </a:cubicBezTo>
                    <a:cubicBezTo>
                      <a:pt x="2804" y="3353"/>
                      <a:pt x="2868" y="3425"/>
                      <a:pt x="2782" y="3425"/>
                    </a:cubicBezTo>
                    <a:cubicBezTo>
                      <a:pt x="2765" y="3425"/>
                      <a:pt x="2743" y="3425"/>
                      <a:pt x="2717" y="3418"/>
                    </a:cubicBezTo>
                    <a:cubicBezTo>
                      <a:pt x="2707" y="3408"/>
                      <a:pt x="2878" y="3337"/>
                      <a:pt x="2707" y="3337"/>
                    </a:cubicBezTo>
                    <a:lnTo>
                      <a:pt x="2691" y="3337"/>
                    </a:lnTo>
                    <a:cubicBezTo>
                      <a:pt x="2659" y="3356"/>
                      <a:pt x="2623" y="3363"/>
                      <a:pt x="2585" y="3363"/>
                    </a:cubicBezTo>
                    <a:cubicBezTo>
                      <a:pt x="2539" y="3363"/>
                      <a:pt x="2491" y="3353"/>
                      <a:pt x="2442" y="3344"/>
                    </a:cubicBezTo>
                    <a:cubicBezTo>
                      <a:pt x="2394" y="3334"/>
                      <a:pt x="2342" y="3325"/>
                      <a:pt x="2294" y="3325"/>
                    </a:cubicBezTo>
                    <a:cubicBezTo>
                      <a:pt x="2258" y="3325"/>
                      <a:pt x="2223" y="3328"/>
                      <a:pt x="2187" y="3344"/>
                    </a:cubicBezTo>
                    <a:cubicBezTo>
                      <a:pt x="2113" y="3305"/>
                      <a:pt x="1974" y="3308"/>
                      <a:pt x="2006" y="3237"/>
                    </a:cubicBezTo>
                    <a:lnTo>
                      <a:pt x="2006" y="3237"/>
                    </a:lnTo>
                    <a:cubicBezTo>
                      <a:pt x="2054" y="3250"/>
                      <a:pt x="2116" y="3253"/>
                      <a:pt x="2175" y="3253"/>
                    </a:cubicBezTo>
                    <a:cubicBezTo>
                      <a:pt x="2258" y="3253"/>
                      <a:pt x="2333" y="3243"/>
                      <a:pt x="2361" y="3224"/>
                    </a:cubicBezTo>
                    <a:lnTo>
                      <a:pt x="2361" y="3224"/>
                    </a:lnTo>
                    <a:cubicBezTo>
                      <a:pt x="2336" y="3266"/>
                      <a:pt x="2465" y="3273"/>
                      <a:pt x="2352" y="3298"/>
                    </a:cubicBezTo>
                    <a:cubicBezTo>
                      <a:pt x="2410" y="3318"/>
                      <a:pt x="2449" y="3321"/>
                      <a:pt x="2475" y="3321"/>
                    </a:cubicBezTo>
                    <a:cubicBezTo>
                      <a:pt x="2507" y="3321"/>
                      <a:pt x="2523" y="3315"/>
                      <a:pt x="2543" y="3308"/>
                    </a:cubicBezTo>
                    <a:cubicBezTo>
                      <a:pt x="2562" y="3301"/>
                      <a:pt x="2582" y="3295"/>
                      <a:pt x="2613" y="3295"/>
                    </a:cubicBezTo>
                    <a:cubicBezTo>
                      <a:pt x="2636" y="3295"/>
                      <a:pt x="2665" y="3298"/>
                      <a:pt x="2707" y="3308"/>
                    </a:cubicBezTo>
                    <a:cubicBezTo>
                      <a:pt x="2717" y="3286"/>
                      <a:pt x="2640" y="3240"/>
                      <a:pt x="2585" y="3240"/>
                    </a:cubicBezTo>
                    <a:cubicBezTo>
                      <a:pt x="2575" y="3240"/>
                      <a:pt x="2565" y="3243"/>
                      <a:pt x="2558" y="3247"/>
                    </a:cubicBezTo>
                    <a:cubicBezTo>
                      <a:pt x="2562" y="3153"/>
                      <a:pt x="2959" y="3211"/>
                      <a:pt x="2782" y="3088"/>
                    </a:cubicBezTo>
                    <a:lnTo>
                      <a:pt x="2759" y="3088"/>
                    </a:lnTo>
                    <a:cubicBezTo>
                      <a:pt x="2685" y="3088"/>
                      <a:pt x="2626" y="3115"/>
                      <a:pt x="2575" y="3143"/>
                    </a:cubicBezTo>
                    <a:cubicBezTo>
                      <a:pt x="2520" y="3170"/>
                      <a:pt x="2475" y="3198"/>
                      <a:pt x="2420" y="3198"/>
                    </a:cubicBezTo>
                    <a:cubicBezTo>
                      <a:pt x="2388" y="3198"/>
                      <a:pt x="2352" y="3189"/>
                      <a:pt x="2313" y="3163"/>
                    </a:cubicBezTo>
                    <a:cubicBezTo>
                      <a:pt x="2391" y="3104"/>
                      <a:pt x="2507" y="3163"/>
                      <a:pt x="2604" y="3063"/>
                    </a:cubicBezTo>
                    <a:lnTo>
                      <a:pt x="2455" y="3015"/>
                    </a:lnTo>
                    <a:lnTo>
                      <a:pt x="2339" y="3082"/>
                    </a:lnTo>
                    <a:lnTo>
                      <a:pt x="2349" y="3069"/>
                    </a:lnTo>
                    <a:cubicBezTo>
                      <a:pt x="2294" y="3046"/>
                      <a:pt x="2255" y="3037"/>
                      <a:pt x="2220" y="3037"/>
                    </a:cubicBezTo>
                    <a:cubicBezTo>
                      <a:pt x="2093" y="3037"/>
                      <a:pt x="2071" y="3166"/>
                      <a:pt x="1899" y="3195"/>
                    </a:cubicBezTo>
                    <a:cubicBezTo>
                      <a:pt x="2016" y="3270"/>
                      <a:pt x="1868" y="3366"/>
                      <a:pt x="1954" y="3415"/>
                    </a:cubicBezTo>
                    <a:lnTo>
                      <a:pt x="1896" y="3415"/>
                    </a:lnTo>
                    <a:cubicBezTo>
                      <a:pt x="1793" y="3415"/>
                      <a:pt x="1725" y="3395"/>
                      <a:pt x="1725" y="3308"/>
                    </a:cubicBezTo>
                    <a:cubicBezTo>
                      <a:pt x="1977" y="3234"/>
                      <a:pt x="1738" y="3201"/>
                      <a:pt x="1981" y="3111"/>
                    </a:cubicBezTo>
                    <a:cubicBezTo>
                      <a:pt x="1942" y="3073"/>
                      <a:pt x="2045" y="2966"/>
                      <a:pt x="1896" y="2949"/>
                    </a:cubicBezTo>
                    <a:lnTo>
                      <a:pt x="1896" y="2949"/>
                    </a:lnTo>
                    <a:cubicBezTo>
                      <a:pt x="1732" y="3021"/>
                      <a:pt x="1945" y="3034"/>
                      <a:pt x="1780" y="3066"/>
                    </a:cubicBezTo>
                    <a:cubicBezTo>
                      <a:pt x="1771" y="3056"/>
                      <a:pt x="1761" y="3046"/>
                      <a:pt x="1768" y="3034"/>
                    </a:cubicBezTo>
                    <a:lnTo>
                      <a:pt x="1768" y="3034"/>
                    </a:lnTo>
                    <a:cubicBezTo>
                      <a:pt x="1744" y="3046"/>
                      <a:pt x="1729" y="3053"/>
                      <a:pt x="1713" y="3053"/>
                    </a:cubicBezTo>
                    <a:cubicBezTo>
                      <a:pt x="1702" y="3053"/>
                      <a:pt x="1696" y="3049"/>
                      <a:pt x="1686" y="3049"/>
                    </a:cubicBezTo>
                    <a:cubicBezTo>
                      <a:pt x="1677" y="3046"/>
                      <a:pt x="1671" y="3046"/>
                      <a:pt x="1658" y="3046"/>
                    </a:cubicBezTo>
                    <a:cubicBezTo>
                      <a:pt x="1641" y="3046"/>
                      <a:pt x="1619" y="3049"/>
                      <a:pt x="1589" y="3069"/>
                    </a:cubicBezTo>
                    <a:lnTo>
                      <a:pt x="1613" y="3049"/>
                    </a:lnTo>
                    <a:cubicBezTo>
                      <a:pt x="1589" y="3040"/>
                      <a:pt x="1574" y="3037"/>
                      <a:pt x="1561" y="3037"/>
                    </a:cubicBezTo>
                    <a:cubicBezTo>
                      <a:pt x="1535" y="3037"/>
                      <a:pt x="1519" y="3046"/>
                      <a:pt x="1502" y="3056"/>
                    </a:cubicBezTo>
                    <a:cubicBezTo>
                      <a:pt x="1483" y="3069"/>
                      <a:pt x="1467" y="3079"/>
                      <a:pt x="1447" y="3079"/>
                    </a:cubicBezTo>
                    <a:cubicBezTo>
                      <a:pt x="1434" y="3079"/>
                      <a:pt x="1419" y="3076"/>
                      <a:pt x="1399" y="3063"/>
                    </a:cubicBezTo>
                    <a:lnTo>
                      <a:pt x="1399" y="3063"/>
                    </a:lnTo>
                    <a:cubicBezTo>
                      <a:pt x="1441" y="3134"/>
                      <a:pt x="1337" y="3124"/>
                      <a:pt x="1289" y="3176"/>
                    </a:cubicBezTo>
                    <a:cubicBezTo>
                      <a:pt x="1373" y="3192"/>
                      <a:pt x="1431" y="3289"/>
                      <a:pt x="1580" y="3289"/>
                    </a:cubicBezTo>
                    <a:cubicBezTo>
                      <a:pt x="1593" y="3289"/>
                      <a:pt x="1602" y="3289"/>
                      <a:pt x="1616" y="3286"/>
                    </a:cubicBezTo>
                    <a:cubicBezTo>
                      <a:pt x="1638" y="3228"/>
                      <a:pt x="1622" y="3195"/>
                      <a:pt x="1699" y="3170"/>
                    </a:cubicBezTo>
                    <a:cubicBezTo>
                      <a:pt x="1658" y="3170"/>
                      <a:pt x="1619" y="3173"/>
                      <a:pt x="1580" y="3176"/>
                    </a:cubicBezTo>
                    <a:cubicBezTo>
                      <a:pt x="1599" y="3166"/>
                      <a:pt x="1625" y="3150"/>
                      <a:pt x="1647" y="3140"/>
                    </a:cubicBezTo>
                    <a:lnTo>
                      <a:pt x="1644" y="3137"/>
                    </a:lnTo>
                    <a:lnTo>
                      <a:pt x="1661" y="3134"/>
                    </a:lnTo>
                    <a:lnTo>
                      <a:pt x="1647" y="3140"/>
                    </a:lnTo>
                    <a:lnTo>
                      <a:pt x="1764" y="3170"/>
                    </a:lnTo>
                    <a:cubicBezTo>
                      <a:pt x="1616" y="3211"/>
                      <a:pt x="1686" y="3273"/>
                      <a:pt x="1625" y="3334"/>
                    </a:cubicBezTo>
                    <a:cubicBezTo>
                      <a:pt x="1599" y="3331"/>
                      <a:pt x="1577" y="3328"/>
                      <a:pt x="1564" y="3328"/>
                    </a:cubicBezTo>
                    <a:cubicBezTo>
                      <a:pt x="1538" y="3328"/>
                      <a:pt x="1525" y="3331"/>
                      <a:pt x="1512" y="3334"/>
                    </a:cubicBezTo>
                    <a:cubicBezTo>
                      <a:pt x="1499" y="3337"/>
                      <a:pt x="1489" y="3344"/>
                      <a:pt x="1470" y="3344"/>
                    </a:cubicBezTo>
                    <a:cubicBezTo>
                      <a:pt x="1464" y="3344"/>
                      <a:pt x="1451" y="3340"/>
                      <a:pt x="1438" y="3337"/>
                    </a:cubicBezTo>
                    <a:cubicBezTo>
                      <a:pt x="1441" y="3250"/>
                      <a:pt x="1179" y="3208"/>
                      <a:pt x="1034" y="3182"/>
                    </a:cubicBezTo>
                    <a:lnTo>
                      <a:pt x="1031" y="3182"/>
                    </a:lnTo>
                    <a:cubicBezTo>
                      <a:pt x="1021" y="3182"/>
                      <a:pt x="1012" y="3179"/>
                      <a:pt x="1005" y="3176"/>
                    </a:cubicBezTo>
                    <a:lnTo>
                      <a:pt x="1005" y="3176"/>
                    </a:lnTo>
                    <a:lnTo>
                      <a:pt x="1034" y="3182"/>
                    </a:lnTo>
                    <a:cubicBezTo>
                      <a:pt x="1057" y="3179"/>
                      <a:pt x="1082" y="3173"/>
                      <a:pt x="1099" y="3173"/>
                    </a:cubicBezTo>
                    <a:cubicBezTo>
                      <a:pt x="1196" y="3101"/>
                      <a:pt x="1015" y="3111"/>
                      <a:pt x="1008" y="3092"/>
                    </a:cubicBezTo>
                    <a:lnTo>
                      <a:pt x="947" y="3143"/>
                    </a:lnTo>
                    <a:cubicBezTo>
                      <a:pt x="960" y="3131"/>
                      <a:pt x="963" y="3115"/>
                      <a:pt x="934" y="3111"/>
                    </a:cubicBezTo>
                    <a:cubicBezTo>
                      <a:pt x="834" y="3143"/>
                      <a:pt x="869" y="3234"/>
                      <a:pt x="785" y="3270"/>
                    </a:cubicBezTo>
                    <a:cubicBezTo>
                      <a:pt x="763" y="3228"/>
                      <a:pt x="821" y="3137"/>
                      <a:pt x="756" y="3127"/>
                    </a:cubicBezTo>
                    <a:cubicBezTo>
                      <a:pt x="734" y="3104"/>
                      <a:pt x="682" y="3063"/>
                      <a:pt x="620" y="3063"/>
                    </a:cubicBezTo>
                    <a:cubicBezTo>
                      <a:pt x="589" y="3063"/>
                      <a:pt x="556" y="3073"/>
                      <a:pt x="523" y="3101"/>
                    </a:cubicBezTo>
                    <a:cubicBezTo>
                      <a:pt x="523" y="3121"/>
                      <a:pt x="508" y="3146"/>
                      <a:pt x="485" y="3170"/>
                    </a:cubicBezTo>
                    <a:cubicBezTo>
                      <a:pt x="489" y="3163"/>
                      <a:pt x="492" y="3160"/>
                      <a:pt x="492" y="3156"/>
                    </a:cubicBezTo>
                    <a:cubicBezTo>
                      <a:pt x="469" y="3153"/>
                      <a:pt x="437" y="3150"/>
                      <a:pt x="414" y="3150"/>
                    </a:cubicBezTo>
                    <a:lnTo>
                      <a:pt x="404" y="3150"/>
                    </a:lnTo>
                    <a:cubicBezTo>
                      <a:pt x="411" y="3053"/>
                      <a:pt x="520" y="3111"/>
                      <a:pt x="559" y="3018"/>
                    </a:cubicBezTo>
                    <a:lnTo>
                      <a:pt x="534" y="2943"/>
                    </a:lnTo>
                    <a:lnTo>
                      <a:pt x="530" y="2946"/>
                    </a:lnTo>
                    <a:lnTo>
                      <a:pt x="530" y="2930"/>
                    </a:lnTo>
                    <a:lnTo>
                      <a:pt x="534" y="2943"/>
                    </a:lnTo>
                    <a:cubicBezTo>
                      <a:pt x="589" y="2918"/>
                      <a:pt x="663" y="2856"/>
                      <a:pt x="695" y="2811"/>
                    </a:cubicBezTo>
                    <a:lnTo>
                      <a:pt x="695" y="2811"/>
                    </a:lnTo>
                    <a:cubicBezTo>
                      <a:pt x="589" y="2824"/>
                      <a:pt x="575" y="2853"/>
                      <a:pt x="478" y="2911"/>
                    </a:cubicBezTo>
                    <a:cubicBezTo>
                      <a:pt x="443" y="2875"/>
                      <a:pt x="504" y="2811"/>
                      <a:pt x="514" y="2801"/>
                    </a:cubicBezTo>
                    <a:lnTo>
                      <a:pt x="514" y="2846"/>
                    </a:lnTo>
                    <a:lnTo>
                      <a:pt x="523" y="2846"/>
                    </a:lnTo>
                    <a:cubicBezTo>
                      <a:pt x="663" y="2846"/>
                      <a:pt x="692" y="2708"/>
                      <a:pt x="872" y="2681"/>
                    </a:cubicBezTo>
                    <a:lnTo>
                      <a:pt x="879" y="2681"/>
                    </a:lnTo>
                    <a:cubicBezTo>
                      <a:pt x="896" y="2681"/>
                      <a:pt x="882" y="2691"/>
                      <a:pt x="879" y="2704"/>
                    </a:cubicBezTo>
                    <a:cubicBezTo>
                      <a:pt x="1008" y="2604"/>
                      <a:pt x="1160" y="2685"/>
                      <a:pt x="1292" y="2584"/>
                    </a:cubicBezTo>
                    <a:lnTo>
                      <a:pt x="1292" y="2584"/>
                    </a:lnTo>
                    <a:cubicBezTo>
                      <a:pt x="827" y="2620"/>
                      <a:pt x="465" y="2720"/>
                      <a:pt x="243" y="2879"/>
                    </a:cubicBezTo>
                    <a:cubicBezTo>
                      <a:pt x="298" y="2995"/>
                      <a:pt x="362" y="3108"/>
                      <a:pt x="430" y="3215"/>
                    </a:cubicBezTo>
                    <a:cubicBezTo>
                      <a:pt x="430" y="3211"/>
                      <a:pt x="430" y="3204"/>
                      <a:pt x="427" y="3201"/>
                    </a:cubicBezTo>
                    <a:lnTo>
                      <a:pt x="427" y="3201"/>
                    </a:lnTo>
                    <a:cubicBezTo>
                      <a:pt x="430" y="3204"/>
                      <a:pt x="434" y="3204"/>
                      <a:pt x="440" y="3204"/>
                    </a:cubicBezTo>
                    <a:cubicBezTo>
                      <a:pt x="443" y="3204"/>
                      <a:pt x="450" y="3201"/>
                      <a:pt x="456" y="3198"/>
                    </a:cubicBezTo>
                    <a:lnTo>
                      <a:pt x="456" y="3198"/>
                    </a:lnTo>
                    <a:cubicBezTo>
                      <a:pt x="450" y="3211"/>
                      <a:pt x="443" y="3224"/>
                      <a:pt x="440" y="3234"/>
                    </a:cubicBezTo>
                    <a:cubicBezTo>
                      <a:pt x="453" y="3247"/>
                      <a:pt x="462" y="3263"/>
                      <a:pt x="472" y="3279"/>
                    </a:cubicBezTo>
                    <a:cubicBezTo>
                      <a:pt x="478" y="3282"/>
                      <a:pt x="492" y="3286"/>
                      <a:pt x="501" y="3289"/>
                    </a:cubicBezTo>
                    <a:cubicBezTo>
                      <a:pt x="527" y="3279"/>
                      <a:pt x="582" y="3263"/>
                      <a:pt x="637" y="3250"/>
                    </a:cubicBezTo>
                    <a:lnTo>
                      <a:pt x="637" y="3250"/>
                    </a:lnTo>
                    <a:cubicBezTo>
                      <a:pt x="582" y="3273"/>
                      <a:pt x="569" y="3318"/>
                      <a:pt x="534" y="3318"/>
                    </a:cubicBezTo>
                    <a:cubicBezTo>
                      <a:pt x="527" y="3318"/>
                      <a:pt x="517" y="3315"/>
                      <a:pt x="504" y="3308"/>
                    </a:cubicBezTo>
                    <a:lnTo>
                      <a:pt x="504" y="3308"/>
                    </a:lnTo>
                    <a:lnTo>
                      <a:pt x="523" y="3331"/>
                    </a:lnTo>
                    <a:lnTo>
                      <a:pt x="582" y="3331"/>
                    </a:lnTo>
                    <a:cubicBezTo>
                      <a:pt x="595" y="3315"/>
                      <a:pt x="608" y="3311"/>
                      <a:pt x="617" y="3311"/>
                    </a:cubicBezTo>
                    <a:lnTo>
                      <a:pt x="634" y="3311"/>
                    </a:lnTo>
                    <a:cubicBezTo>
                      <a:pt x="644" y="3301"/>
                      <a:pt x="656" y="3292"/>
                      <a:pt x="669" y="3282"/>
                    </a:cubicBezTo>
                    <a:lnTo>
                      <a:pt x="669" y="3282"/>
                    </a:lnTo>
                    <a:cubicBezTo>
                      <a:pt x="669" y="3289"/>
                      <a:pt x="666" y="3295"/>
                      <a:pt x="663" y="3305"/>
                    </a:cubicBezTo>
                    <a:cubicBezTo>
                      <a:pt x="672" y="3301"/>
                      <a:pt x="682" y="3298"/>
                      <a:pt x="689" y="3295"/>
                    </a:cubicBezTo>
                    <a:cubicBezTo>
                      <a:pt x="692" y="3301"/>
                      <a:pt x="695" y="3308"/>
                      <a:pt x="695" y="3315"/>
                    </a:cubicBezTo>
                    <a:cubicBezTo>
                      <a:pt x="689" y="3321"/>
                      <a:pt x="698" y="3359"/>
                      <a:pt x="659" y="3402"/>
                    </a:cubicBezTo>
                    <a:cubicBezTo>
                      <a:pt x="656" y="3402"/>
                      <a:pt x="653" y="3398"/>
                      <a:pt x="650" y="3398"/>
                    </a:cubicBezTo>
                    <a:cubicBezTo>
                      <a:pt x="647" y="3418"/>
                      <a:pt x="650" y="3434"/>
                      <a:pt x="647" y="3444"/>
                    </a:cubicBezTo>
                    <a:lnTo>
                      <a:pt x="659" y="3456"/>
                    </a:lnTo>
                    <a:cubicBezTo>
                      <a:pt x="659" y="3456"/>
                      <a:pt x="656" y="3453"/>
                      <a:pt x="647" y="3447"/>
                    </a:cubicBezTo>
                    <a:lnTo>
                      <a:pt x="647" y="3444"/>
                    </a:lnTo>
                    <a:cubicBezTo>
                      <a:pt x="637" y="3431"/>
                      <a:pt x="614" y="3408"/>
                      <a:pt x="592" y="3389"/>
                    </a:cubicBezTo>
                    <a:cubicBezTo>
                      <a:pt x="575" y="3386"/>
                      <a:pt x="562" y="3386"/>
                      <a:pt x="547" y="3383"/>
                    </a:cubicBezTo>
                    <a:lnTo>
                      <a:pt x="547" y="3383"/>
                    </a:lnTo>
                    <a:cubicBezTo>
                      <a:pt x="547" y="3383"/>
                      <a:pt x="547" y="3383"/>
                      <a:pt x="547" y="3383"/>
                    </a:cubicBezTo>
                    <a:cubicBezTo>
                      <a:pt x="523" y="3379"/>
                      <a:pt x="504" y="3373"/>
                      <a:pt x="485" y="3370"/>
                    </a:cubicBezTo>
                    <a:lnTo>
                      <a:pt x="485" y="3370"/>
                    </a:lnTo>
                    <a:cubicBezTo>
                      <a:pt x="498" y="3386"/>
                      <a:pt x="485" y="3408"/>
                      <a:pt x="517" y="3418"/>
                    </a:cubicBezTo>
                    <a:lnTo>
                      <a:pt x="446" y="3453"/>
                    </a:lnTo>
                    <a:cubicBezTo>
                      <a:pt x="472" y="3483"/>
                      <a:pt x="495" y="3515"/>
                      <a:pt x="520" y="3544"/>
                    </a:cubicBezTo>
                    <a:cubicBezTo>
                      <a:pt x="534" y="3541"/>
                      <a:pt x="547" y="3538"/>
                      <a:pt x="559" y="3531"/>
                    </a:cubicBezTo>
                    <a:cubicBezTo>
                      <a:pt x="575" y="3525"/>
                      <a:pt x="592" y="3518"/>
                      <a:pt x="608" y="3518"/>
                    </a:cubicBezTo>
                    <a:cubicBezTo>
                      <a:pt x="636" y="3518"/>
                      <a:pt x="668" y="3534"/>
                      <a:pt x="710" y="3594"/>
                    </a:cubicBezTo>
                    <a:lnTo>
                      <a:pt x="710" y="3594"/>
                    </a:lnTo>
                    <a:cubicBezTo>
                      <a:pt x="703" y="3585"/>
                      <a:pt x="694" y="3583"/>
                      <a:pt x="689" y="3583"/>
                    </a:cubicBezTo>
                    <a:cubicBezTo>
                      <a:pt x="675" y="3583"/>
                      <a:pt x="669" y="3589"/>
                      <a:pt x="659" y="3592"/>
                    </a:cubicBezTo>
                    <a:cubicBezTo>
                      <a:pt x="669" y="3622"/>
                      <a:pt x="705" y="3699"/>
                      <a:pt x="766" y="3712"/>
                    </a:cubicBezTo>
                    <a:lnTo>
                      <a:pt x="737" y="3725"/>
                    </a:lnTo>
                    <a:lnTo>
                      <a:pt x="892" y="3873"/>
                    </a:lnTo>
                    <a:cubicBezTo>
                      <a:pt x="882" y="3877"/>
                      <a:pt x="872" y="3880"/>
                      <a:pt x="866" y="3880"/>
                    </a:cubicBezTo>
                    <a:cubicBezTo>
                      <a:pt x="1144" y="4100"/>
                      <a:pt x="1458" y="4242"/>
                      <a:pt x="1761" y="4297"/>
                    </a:cubicBezTo>
                    <a:lnTo>
                      <a:pt x="1725" y="4280"/>
                    </a:lnTo>
                    <a:cubicBezTo>
                      <a:pt x="1286" y="4096"/>
                      <a:pt x="915" y="3825"/>
                      <a:pt x="624" y="3476"/>
                    </a:cubicBezTo>
                    <a:lnTo>
                      <a:pt x="624" y="3476"/>
                    </a:lnTo>
                    <a:cubicBezTo>
                      <a:pt x="1260" y="4187"/>
                      <a:pt x="2209" y="4516"/>
                      <a:pt x="3288" y="4535"/>
                    </a:cubicBezTo>
                    <a:lnTo>
                      <a:pt x="3305" y="4535"/>
                    </a:lnTo>
                    <a:cubicBezTo>
                      <a:pt x="3534" y="4535"/>
                      <a:pt x="3867" y="4452"/>
                      <a:pt x="4086" y="4390"/>
                    </a:cubicBezTo>
                    <a:cubicBezTo>
                      <a:pt x="4823" y="4209"/>
                      <a:pt x="5585" y="3918"/>
                      <a:pt x="6305" y="3518"/>
                    </a:cubicBezTo>
                    <a:cubicBezTo>
                      <a:pt x="6376" y="3453"/>
                      <a:pt x="6457" y="3395"/>
                      <a:pt x="6544" y="3359"/>
                    </a:cubicBezTo>
                    <a:cubicBezTo>
                      <a:pt x="6547" y="3366"/>
                      <a:pt x="6550" y="3370"/>
                      <a:pt x="6557" y="3373"/>
                    </a:cubicBezTo>
                    <a:cubicBezTo>
                      <a:pt x="6589" y="3353"/>
                      <a:pt x="6625" y="3334"/>
                      <a:pt x="6657" y="3311"/>
                    </a:cubicBezTo>
                    <a:lnTo>
                      <a:pt x="6660" y="3298"/>
                    </a:lnTo>
                    <a:cubicBezTo>
                      <a:pt x="6667" y="3295"/>
                      <a:pt x="6671" y="3292"/>
                      <a:pt x="6674" y="3292"/>
                    </a:cubicBezTo>
                    <a:cubicBezTo>
                      <a:pt x="6677" y="3292"/>
                      <a:pt x="6680" y="3295"/>
                      <a:pt x="6680" y="3298"/>
                    </a:cubicBezTo>
                    <a:cubicBezTo>
                      <a:pt x="6812" y="3218"/>
                      <a:pt x="6942" y="3131"/>
                      <a:pt x="7071" y="3040"/>
                    </a:cubicBezTo>
                    <a:cubicBezTo>
                      <a:pt x="7090" y="3008"/>
                      <a:pt x="7097" y="2976"/>
                      <a:pt x="7084" y="2937"/>
                    </a:cubicBezTo>
                    <a:lnTo>
                      <a:pt x="7100" y="2937"/>
                    </a:lnTo>
                    <a:cubicBezTo>
                      <a:pt x="7145" y="2937"/>
                      <a:pt x="7119" y="2976"/>
                      <a:pt x="7097" y="3015"/>
                    </a:cubicBezTo>
                    <a:cubicBezTo>
                      <a:pt x="7093" y="3021"/>
                      <a:pt x="7090" y="3024"/>
                      <a:pt x="7090" y="3027"/>
                    </a:cubicBezTo>
                    <a:cubicBezTo>
                      <a:pt x="7206" y="2943"/>
                      <a:pt x="7322" y="2856"/>
                      <a:pt x="7439" y="2766"/>
                    </a:cubicBezTo>
                    <a:lnTo>
                      <a:pt x="7439" y="2766"/>
                    </a:lnTo>
                    <a:cubicBezTo>
                      <a:pt x="7381" y="2840"/>
                      <a:pt x="7322" y="2921"/>
                      <a:pt x="7258" y="2995"/>
                    </a:cubicBezTo>
                    <a:cubicBezTo>
                      <a:pt x="7419" y="2856"/>
                      <a:pt x="7574" y="2711"/>
                      <a:pt x="7723" y="2562"/>
                    </a:cubicBezTo>
                    <a:cubicBezTo>
                      <a:pt x="7729" y="2542"/>
                      <a:pt x="7736" y="2526"/>
                      <a:pt x="7743" y="2507"/>
                    </a:cubicBezTo>
                    <a:lnTo>
                      <a:pt x="7743" y="2507"/>
                    </a:lnTo>
                    <a:lnTo>
                      <a:pt x="7701" y="2562"/>
                    </a:lnTo>
                    <a:lnTo>
                      <a:pt x="7439" y="2766"/>
                    </a:lnTo>
                    <a:lnTo>
                      <a:pt x="7571" y="2594"/>
                    </a:lnTo>
                    <a:cubicBezTo>
                      <a:pt x="7626" y="2556"/>
                      <a:pt x="7704" y="2484"/>
                      <a:pt x="7775" y="2414"/>
                    </a:cubicBezTo>
                    <a:cubicBezTo>
                      <a:pt x="7810" y="2307"/>
                      <a:pt x="7856" y="2201"/>
                      <a:pt x="7953" y="2104"/>
                    </a:cubicBezTo>
                    <a:lnTo>
                      <a:pt x="7953" y="2104"/>
                    </a:lnTo>
                    <a:cubicBezTo>
                      <a:pt x="7950" y="2119"/>
                      <a:pt x="7956" y="2126"/>
                      <a:pt x="7965" y="2126"/>
                    </a:cubicBezTo>
                    <a:cubicBezTo>
                      <a:pt x="7975" y="2126"/>
                      <a:pt x="7995" y="2116"/>
                      <a:pt x="8014" y="2107"/>
                    </a:cubicBezTo>
                    <a:cubicBezTo>
                      <a:pt x="8033" y="2097"/>
                      <a:pt x="8053" y="2087"/>
                      <a:pt x="8069" y="2087"/>
                    </a:cubicBezTo>
                    <a:cubicBezTo>
                      <a:pt x="8091" y="2087"/>
                      <a:pt x="8101" y="2104"/>
                      <a:pt x="8091" y="2162"/>
                    </a:cubicBezTo>
                    <a:cubicBezTo>
                      <a:pt x="8095" y="2158"/>
                      <a:pt x="8098" y="2158"/>
                      <a:pt x="8101" y="2155"/>
                    </a:cubicBezTo>
                    <a:cubicBezTo>
                      <a:pt x="8136" y="2116"/>
                      <a:pt x="8172" y="2074"/>
                      <a:pt x="8208" y="2029"/>
                    </a:cubicBezTo>
                    <a:cubicBezTo>
                      <a:pt x="8217" y="1997"/>
                      <a:pt x="8217" y="1968"/>
                      <a:pt x="8205" y="1955"/>
                    </a:cubicBezTo>
                    <a:cubicBezTo>
                      <a:pt x="8133" y="2026"/>
                      <a:pt x="8175" y="1977"/>
                      <a:pt x="8105" y="2029"/>
                    </a:cubicBezTo>
                    <a:cubicBezTo>
                      <a:pt x="8111" y="1955"/>
                      <a:pt x="8185" y="1855"/>
                      <a:pt x="8243" y="1832"/>
                    </a:cubicBezTo>
                    <a:lnTo>
                      <a:pt x="8243" y="1832"/>
                    </a:lnTo>
                    <a:cubicBezTo>
                      <a:pt x="8224" y="1852"/>
                      <a:pt x="8236" y="1848"/>
                      <a:pt x="8246" y="1861"/>
                    </a:cubicBezTo>
                    <a:cubicBezTo>
                      <a:pt x="8340" y="1787"/>
                      <a:pt x="8243" y="1790"/>
                      <a:pt x="8279" y="1709"/>
                    </a:cubicBezTo>
                    <a:lnTo>
                      <a:pt x="8285" y="1709"/>
                    </a:lnTo>
                    <a:cubicBezTo>
                      <a:pt x="8350" y="1709"/>
                      <a:pt x="8405" y="1557"/>
                      <a:pt x="8476" y="1512"/>
                    </a:cubicBezTo>
                    <a:lnTo>
                      <a:pt x="8460" y="1363"/>
                    </a:lnTo>
                    <a:lnTo>
                      <a:pt x="8460" y="1363"/>
                    </a:lnTo>
                    <a:cubicBezTo>
                      <a:pt x="8463" y="1380"/>
                      <a:pt x="8466" y="1387"/>
                      <a:pt x="8473" y="1387"/>
                    </a:cubicBezTo>
                    <a:cubicBezTo>
                      <a:pt x="8485" y="1335"/>
                      <a:pt x="8540" y="1309"/>
                      <a:pt x="8595" y="1267"/>
                    </a:cubicBezTo>
                    <a:cubicBezTo>
                      <a:pt x="8595" y="1193"/>
                      <a:pt x="8582" y="1112"/>
                      <a:pt x="8628" y="1031"/>
                    </a:cubicBezTo>
                    <a:lnTo>
                      <a:pt x="8628" y="1031"/>
                    </a:lnTo>
                    <a:cubicBezTo>
                      <a:pt x="8608" y="1057"/>
                      <a:pt x="8585" y="1080"/>
                      <a:pt x="8566" y="1102"/>
                    </a:cubicBezTo>
                    <a:lnTo>
                      <a:pt x="8563" y="1150"/>
                    </a:lnTo>
                    <a:cubicBezTo>
                      <a:pt x="8546" y="1157"/>
                      <a:pt x="8537" y="1163"/>
                      <a:pt x="8524" y="1167"/>
                    </a:cubicBezTo>
                    <a:cubicBezTo>
                      <a:pt x="8505" y="1202"/>
                      <a:pt x="8501" y="1241"/>
                      <a:pt x="8521" y="1277"/>
                    </a:cubicBezTo>
                    <a:lnTo>
                      <a:pt x="8402" y="1290"/>
                    </a:lnTo>
                    <a:lnTo>
                      <a:pt x="8385" y="1341"/>
                    </a:lnTo>
                    <a:lnTo>
                      <a:pt x="8376" y="1341"/>
                    </a:lnTo>
                    <a:cubicBezTo>
                      <a:pt x="8337" y="1341"/>
                      <a:pt x="8318" y="1315"/>
                      <a:pt x="8314" y="1280"/>
                    </a:cubicBezTo>
                    <a:lnTo>
                      <a:pt x="8314" y="1280"/>
                    </a:lnTo>
                    <a:cubicBezTo>
                      <a:pt x="8305" y="1360"/>
                      <a:pt x="8337" y="1422"/>
                      <a:pt x="8279" y="1515"/>
                    </a:cubicBezTo>
                    <a:cubicBezTo>
                      <a:pt x="8253" y="1432"/>
                      <a:pt x="8272" y="1293"/>
                      <a:pt x="8340" y="1186"/>
                    </a:cubicBezTo>
                    <a:lnTo>
                      <a:pt x="8340" y="1186"/>
                    </a:lnTo>
                    <a:lnTo>
                      <a:pt x="8272" y="1235"/>
                    </a:lnTo>
                    <a:cubicBezTo>
                      <a:pt x="8260" y="1180"/>
                      <a:pt x="8360" y="1031"/>
                      <a:pt x="8405" y="956"/>
                    </a:cubicBezTo>
                    <a:cubicBezTo>
                      <a:pt x="8405" y="1002"/>
                      <a:pt x="8408" y="1018"/>
                      <a:pt x="8418" y="1018"/>
                    </a:cubicBezTo>
                    <a:cubicBezTo>
                      <a:pt x="8437" y="1018"/>
                      <a:pt x="8485" y="902"/>
                      <a:pt x="8550" y="879"/>
                    </a:cubicBezTo>
                    <a:cubicBezTo>
                      <a:pt x="8537" y="870"/>
                      <a:pt x="8524" y="867"/>
                      <a:pt x="8515" y="867"/>
                    </a:cubicBezTo>
                    <a:close/>
                    <a:moveTo>
                      <a:pt x="4254" y="4558"/>
                    </a:moveTo>
                    <a:cubicBezTo>
                      <a:pt x="4248" y="4558"/>
                      <a:pt x="4241" y="4561"/>
                      <a:pt x="4235" y="4561"/>
                    </a:cubicBezTo>
                    <a:cubicBezTo>
                      <a:pt x="4235" y="4565"/>
                      <a:pt x="4235" y="4565"/>
                      <a:pt x="4238" y="4565"/>
                    </a:cubicBezTo>
                    <a:cubicBezTo>
                      <a:pt x="4241" y="4565"/>
                      <a:pt x="4248" y="4561"/>
                      <a:pt x="4254" y="4558"/>
                    </a:cubicBezTo>
                    <a:close/>
                    <a:moveTo>
                      <a:pt x="5456" y="4090"/>
                    </a:moveTo>
                    <a:cubicBezTo>
                      <a:pt x="5194" y="4200"/>
                      <a:pt x="4926" y="4294"/>
                      <a:pt x="4651" y="4364"/>
                    </a:cubicBezTo>
                    <a:cubicBezTo>
                      <a:pt x="4174" y="4503"/>
                      <a:pt x="3676" y="4558"/>
                      <a:pt x="3182" y="4561"/>
                    </a:cubicBezTo>
                    <a:lnTo>
                      <a:pt x="3159" y="4561"/>
                    </a:lnTo>
                    <a:cubicBezTo>
                      <a:pt x="2671" y="4561"/>
                      <a:pt x="2194" y="4474"/>
                      <a:pt x="1761" y="4297"/>
                    </a:cubicBezTo>
                    <a:lnTo>
                      <a:pt x="1761" y="4297"/>
                    </a:lnTo>
                    <a:cubicBezTo>
                      <a:pt x="1854" y="4361"/>
                      <a:pt x="1845" y="4387"/>
                      <a:pt x="1942" y="4432"/>
                    </a:cubicBezTo>
                    <a:cubicBezTo>
                      <a:pt x="2375" y="4604"/>
                      <a:pt x="2862" y="4697"/>
                      <a:pt x="3333" y="4697"/>
                    </a:cubicBezTo>
                    <a:cubicBezTo>
                      <a:pt x="3495" y="4697"/>
                      <a:pt x="3654" y="4684"/>
                      <a:pt x="3806" y="4665"/>
                    </a:cubicBezTo>
                    <a:cubicBezTo>
                      <a:pt x="3876" y="4639"/>
                      <a:pt x="3944" y="4613"/>
                      <a:pt x="4002" y="4587"/>
                    </a:cubicBezTo>
                    <a:cubicBezTo>
                      <a:pt x="4016" y="4604"/>
                      <a:pt x="4016" y="4616"/>
                      <a:pt x="4009" y="4629"/>
                    </a:cubicBezTo>
                    <a:cubicBezTo>
                      <a:pt x="4057" y="4619"/>
                      <a:pt x="4102" y="4607"/>
                      <a:pt x="4147" y="4597"/>
                    </a:cubicBezTo>
                    <a:cubicBezTo>
                      <a:pt x="4128" y="4584"/>
                      <a:pt x="4074" y="4587"/>
                      <a:pt x="4070" y="4561"/>
                    </a:cubicBezTo>
                    <a:cubicBezTo>
                      <a:pt x="4199" y="4549"/>
                      <a:pt x="4357" y="4490"/>
                      <a:pt x="4435" y="4458"/>
                    </a:cubicBezTo>
                    <a:lnTo>
                      <a:pt x="4461" y="4490"/>
                    </a:lnTo>
                    <a:cubicBezTo>
                      <a:pt x="4481" y="4477"/>
                      <a:pt x="4484" y="4464"/>
                      <a:pt x="4448" y="4455"/>
                    </a:cubicBezTo>
                    <a:cubicBezTo>
                      <a:pt x="4742" y="4394"/>
                      <a:pt x="5055" y="4306"/>
                      <a:pt x="5365" y="4193"/>
                    </a:cubicBezTo>
                    <a:cubicBezTo>
                      <a:pt x="5398" y="4158"/>
                      <a:pt x="5426" y="4125"/>
                      <a:pt x="5456" y="409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6"/>
              <p:cNvSpPr/>
              <p:nvPr/>
            </p:nvSpPr>
            <p:spPr>
              <a:xfrm>
                <a:off x="2729075" y="2569225"/>
                <a:ext cx="205925" cy="71400"/>
              </a:xfrm>
              <a:custGeom>
                <a:rect b="b" l="l" r="r" t="t"/>
                <a:pathLst>
                  <a:path extrusionOk="0" h="2856" w="8237">
                    <a:moveTo>
                      <a:pt x="8237" y="0"/>
                    </a:moveTo>
                    <a:lnTo>
                      <a:pt x="8237" y="0"/>
                    </a:lnTo>
                    <a:cubicBezTo>
                      <a:pt x="8201" y="45"/>
                      <a:pt x="8165" y="87"/>
                      <a:pt x="8130" y="126"/>
                    </a:cubicBezTo>
                    <a:cubicBezTo>
                      <a:pt x="8188" y="94"/>
                      <a:pt x="8224" y="45"/>
                      <a:pt x="8237" y="0"/>
                    </a:cubicBezTo>
                    <a:close/>
                    <a:moveTo>
                      <a:pt x="272" y="850"/>
                    </a:moveTo>
                    <a:cubicBezTo>
                      <a:pt x="269" y="853"/>
                      <a:pt x="262" y="856"/>
                      <a:pt x="259" y="859"/>
                    </a:cubicBezTo>
                    <a:cubicBezTo>
                      <a:pt x="320" y="979"/>
                      <a:pt x="385" y="1089"/>
                      <a:pt x="459" y="1195"/>
                    </a:cubicBezTo>
                    <a:lnTo>
                      <a:pt x="459" y="1186"/>
                    </a:lnTo>
                    <a:cubicBezTo>
                      <a:pt x="391" y="1079"/>
                      <a:pt x="327" y="966"/>
                      <a:pt x="272" y="850"/>
                    </a:cubicBezTo>
                    <a:close/>
                    <a:moveTo>
                      <a:pt x="469" y="1205"/>
                    </a:moveTo>
                    <a:lnTo>
                      <a:pt x="469" y="1211"/>
                    </a:lnTo>
                    <a:cubicBezTo>
                      <a:pt x="479" y="1221"/>
                      <a:pt x="485" y="1234"/>
                      <a:pt x="494" y="1247"/>
                    </a:cubicBezTo>
                    <a:cubicBezTo>
                      <a:pt x="494" y="1247"/>
                      <a:pt x="498" y="1247"/>
                      <a:pt x="501" y="1250"/>
                    </a:cubicBezTo>
                    <a:cubicBezTo>
                      <a:pt x="491" y="1234"/>
                      <a:pt x="482" y="1218"/>
                      <a:pt x="469" y="1205"/>
                    </a:cubicBezTo>
                    <a:close/>
                    <a:moveTo>
                      <a:pt x="507" y="1266"/>
                    </a:moveTo>
                    <a:cubicBezTo>
                      <a:pt x="514" y="1276"/>
                      <a:pt x="521" y="1282"/>
                      <a:pt x="527" y="1289"/>
                    </a:cubicBezTo>
                    <a:cubicBezTo>
                      <a:pt x="527" y="1292"/>
                      <a:pt x="530" y="1292"/>
                      <a:pt x="530" y="1292"/>
                    </a:cubicBezTo>
                    <a:cubicBezTo>
                      <a:pt x="524" y="1282"/>
                      <a:pt x="518" y="1276"/>
                      <a:pt x="511" y="1266"/>
                    </a:cubicBezTo>
                    <a:close/>
                    <a:moveTo>
                      <a:pt x="7752" y="533"/>
                    </a:moveTo>
                    <a:lnTo>
                      <a:pt x="7752" y="533"/>
                    </a:lnTo>
                    <a:cubicBezTo>
                      <a:pt x="7603" y="682"/>
                      <a:pt x="7448" y="827"/>
                      <a:pt x="7287" y="966"/>
                    </a:cubicBezTo>
                    <a:cubicBezTo>
                      <a:pt x="7190" y="1066"/>
                      <a:pt x="7090" y="1169"/>
                      <a:pt x="6986" y="1266"/>
                    </a:cubicBezTo>
                    <a:cubicBezTo>
                      <a:pt x="6983" y="1276"/>
                      <a:pt x="6983" y="1289"/>
                      <a:pt x="6986" y="1302"/>
                    </a:cubicBezTo>
                    <a:cubicBezTo>
                      <a:pt x="7006" y="1279"/>
                      <a:pt x="7019" y="1269"/>
                      <a:pt x="7032" y="1269"/>
                    </a:cubicBezTo>
                    <a:cubicBezTo>
                      <a:pt x="7041" y="1269"/>
                      <a:pt x="7051" y="1279"/>
                      <a:pt x="7061" y="1286"/>
                    </a:cubicBezTo>
                    <a:cubicBezTo>
                      <a:pt x="7071" y="1296"/>
                      <a:pt x="7080" y="1305"/>
                      <a:pt x="7093" y="1305"/>
                    </a:cubicBezTo>
                    <a:cubicBezTo>
                      <a:pt x="7100" y="1305"/>
                      <a:pt x="7107" y="1302"/>
                      <a:pt x="7116" y="1296"/>
                    </a:cubicBezTo>
                    <a:lnTo>
                      <a:pt x="7177" y="1179"/>
                    </a:lnTo>
                    <a:lnTo>
                      <a:pt x="7177" y="1179"/>
                    </a:lnTo>
                    <a:lnTo>
                      <a:pt x="7155" y="1192"/>
                    </a:lnTo>
                    <a:cubicBezTo>
                      <a:pt x="7265" y="1008"/>
                      <a:pt x="7533" y="837"/>
                      <a:pt x="7707" y="649"/>
                    </a:cubicBezTo>
                    <a:cubicBezTo>
                      <a:pt x="7723" y="610"/>
                      <a:pt x="7739" y="572"/>
                      <a:pt x="7752" y="533"/>
                    </a:cubicBezTo>
                    <a:close/>
                    <a:moveTo>
                      <a:pt x="184" y="924"/>
                    </a:moveTo>
                    <a:cubicBezTo>
                      <a:pt x="175" y="934"/>
                      <a:pt x="165" y="943"/>
                      <a:pt x="156" y="956"/>
                    </a:cubicBezTo>
                    <a:cubicBezTo>
                      <a:pt x="220" y="1082"/>
                      <a:pt x="294" y="1202"/>
                      <a:pt x="378" y="1311"/>
                    </a:cubicBezTo>
                    <a:cubicBezTo>
                      <a:pt x="378" y="1302"/>
                      <a:pt x="378" y="1296"/>
                      <a:pt x="382" y="1286"/>
                    </a:cubicBezTo>
                    <a:lnTo>
                      <a:pt x="372" y="1276"/>
                    </a:lnTo>
                    <a:cubicBezTo>
                      <a:pt x="339" y="1253"/>
                      <a:pt x="330" y="1241"/>
                      <a:pt x="333" y="1214"/>
                    </a:cubicBezTo>
                    <a:cubicBezTo>
                      <a:pt x="278" y="1121"/>
                      <a:pt x="230" y="1024"/>
                      <a:pt x="184" y="924"/>
                    </a:cubicBezTo>
                    <a:close/>
                    <a:moveTo>
                      <a:pt x="475" y="1424"/>
                    </a:moveTo>
                    <a:lnTo>
                      <a:pt x="469" y="1427"/>
                    </a:lnTo>
                    <a:cubicBezTo>
                      <a:pt x="488" y="1451"/>
                      <a:pt x="507" y="1473"/>
                      <a:pt x="527" y="1493"/>
                    </a:cubicBezTo>
                    <a:cubicBezTo>
                      <a:pt x="527" y="1502"/>
                      <a:pt x="524" y="1509"/>
                      <a:pt x="524" y="1515"/>
                    </a:cubicBezTo>
                    <a:lnTo>
                      <a:pt x="549" y="1515"/>
                    </a:lnTo>
                    <a:cubicBezTo>
                      <a:pt x="524" y="1486"/>
                      <a:pt x="501" y="1454"/>
                      <a:pt x="475" y="1424"/>
                    </a:cubicBezTo>
                    <a:close/>
                    <a:moveTo>
                      <a:pt x="6153" y="1831"/>
                    </a:moveTo>
                    <a:lnTo>
                      <a:pt x="6153" y="1831"/>
                    </a:lnTo>
                    <a:cubicBezTo>
                      <a:pt x="6149" y="1834"/>
                      <a:pt x="6145" y="1837"/>
                      <a:pt x="6140" y="1839"/>
                    </a:cubicBezTo>
                    <a:lnTo>
                      <a:pt x="6140" y="1839"/>
                    </a:lnTo>
                    <a:cubicBezTo>
                      <a:pt x="6144" y="1837"/>
                      <a:pt x="6148" y="1835"/>
                      <a:pt x="6153" y="1831"/>
                    </a:cubicBezTo>
                    <a:close/>
                    <a:moveTo>
                      <a:pt x="6140" y="1839"/>
                    </a:moveTo>
                    <a:cubicBezTo>
                      <a:pt x="6136" y="1841"/>
                      <a:pt x="6132" y="1843"/>
                      <a:pt x="6127" y="1844"/>
                    </a:cubicBezTo>
                    <a:cubicBezTo>
                      <a:pt x="6126" y="1846"/>
                      <a:pt x="6125" y="1847"/>
                      <a:pt x="6124" y="1849"/>
                    </a:cubicBezTo>
                    <a:lnTo>
                      <a:pt x="6124" y="1849"/>
                    </a:lnTo>
                    <a:cubicBezTo>
                      <a:pt x="6129" y="1846"/>
                      <a:pt x="6135" y="1843"/>
                      <a:pt x="6140" y="1839"/>
                    </a:cubicBezTo>
                    <a:close/>
                    <a:moveTo>
                      <a:pt x="6124" y="1849"/>
                    </a:moveTo>
                    <a:cubicBezTo>
                      <a:pt x="6123" y="1849"/>
                      <a:pt x="6122" y="1850"/>
                      <a:pt x="6121" y="1851"/>
                    </a:cubicBezTo>
                    <a:cubicBezTo>
                      <a:pt x="6123" y="1851"/>
                      <a:pt x="6124" y="1850"/>
                      <a:pt x="6124" y="1849"/>
                    </a:cubicBezTo>
                    <a:close/>
                    <a:moveTo>
                      <a:pt x="5394" y="2164"/>
                    </a:moveTo>
                    <a:cubicBezTo>
                      <a:pt x="5084" y="2277"/>
                      <a:pt x="4771" y="2365"/>
                      <a:pt x="4477" y="2426"/>
                    </a:cubicBezTo>
                    <a:cubicBezTo>
                      <a:pt x="4513" y="2435"/>
                      <a:pt x="4510" y="2448"/>
                      <a:pt x="4490" y="2461"/>
                    </a:cubicBezTo>
                    <a:lnTo>
                      <a:pt x="4510" y="2484"/>
                    </a:lnTo>
                    <a:cubicBezTo>
                      <a:pt x="4635" y="2471"/>
                      <a:pt x="4755" y="2390"/>
                      <a:pt x="4845" y="2384"/>
                    </a:cubicBezTo>
                    <a:lnTo>
                      <a:pt x="4845" y="2384"/>
                    </a:lnTo>
                    <a:lnTo>
                      <a:pt x="4829" y="2426"/>
                    </a:lnTo>
                    <a:cubicBezTo>
                      <a:pt x="4975" y="2403"/>
                      <a:pt x="5097" y="2310"/>
                      <a:pt x="5239" y="2310"/>
                    </a:cubicBezTo>
                    <a:cubicBezTo>
                      <a:pt x="5246" y="2310"/>
                      <a:pt x="5255" y="2310"/>
                      <a:pt x="5265" y="2313"/>
                    </a:cubicBezTo>
                    <a:cubicBezTo>
                      <a:pt x="5304" y="2265"/>
                      <a:pt x="5352" y="2213"/>
                      <a:pt x="5394" y="2164"/>
                    </a:cubicBezTo>
                    <a:close/>
                    <a:moveTo>
                      <a:pt x="4141" y="2636"/>
                    </a:moveTo>
                    <a:cubicBezTo>
                      <a:pt x="4164" y="2636"/>
                      <a:pt x="4131" y="2655"/>
                      <a:pt x="4125" y="2672"/>
                    </a:cubicBezTo>
                    <a:lnTo>
                      <a:pt x="4128" y="2639"/>
                    </a:lnTo>
                    <a:cubicBezTo>
                      <a:pt x="4135" y="2639"/>
                      <a:pt x="4138" y="2636"/>
                      <a:pt x="4141" y="2636"/>
                    </a:cubicBezTo>
                    <a:close/>
                    <a:moveTo>
                      <a:pt x="29" y="1221"/>
                    </a:moveTo>
                    <a:lnTo>
                      <a:pt x="29" y="1221"/>
                    </a:lnTo>
                    <a:cubicBezTo>
                      <a:pt x="1" y="1479"/>
                      <a:pt x="165" y="1806"/>
                      <a:pt x="579" y="2203"/>
                    </a:cubicBezTo>
                    <a:cubicBezTo>
                      <a:pt x="579" y="2203"/>
                      <a:pt x="659" y="2284"/>
                      <a:pt x="828" y="2396"/>
                    </a:cubicBezTo>
                    <a:lnTo>
                      <a:pt x="824" y="2393"/>
                    </a:lnTo>
                    <a:lnTo>
                      <a:pt x="824" y="2393"/>
                    </a:lnTo>
                    <a:cubicBezTo>
                      <a:pt x="892" y="2406"/>
                      <a:pt x="959" y="2413"/>
                      <a:pt x="1021" y="2420"/>
                    </a:cubicBezTo>
                    <a:cubicBezTo>
                      <a:pt x="959" y="2323"/>
                      <a:pt x="818" y="2368"/>
                      <a:pt x="847" y="2303"/>
                    </a:cubicBezTo>
                    <a:lnTo>
                      <a:pt x="853" y="2303"/>
                    </a:lnTo>
                    <a:cubicBezTo>
                      <a:pt x="863" y="2303"/>
                      <a:pt x="873" y="2306"/>
                      <a:pt x="882" y="2310"/>
                    </a:cubicBezTo>
                    <a:cubicBezTo>
                      <a:pt x="895" y="2313"/>
                      <a:pt x="905" y="2316"/>
                      <a:pt x="914" y="2316"/>
                    </a:cubicBezTo>
                    <a:cubicBezTo>
                      <a:pt x="925" y="2316"/>
                      <a:pt x="934" y="2313"/>
                      <a:pt x="940" y="2303"/>
                    </a:cubicBezTo>
                    <a:cubicBezTo>
                      <a:pt x="876" y="2226"/>
                      <a:pt x="837" y="2265"/>
                      <a:pt x="770" y="2229"/>
                    </a:cubicBezTo>
                    <a:lnTo>
                      <a:pt x="770" y="2229"/>
                    </a:lnTo>
                    <a:cubicBezTo>
                      <a:pt x="1008" y="2238"/>
                      <a:pt x="1332" y="2420"/>
                      <a:pt x="1538" y="2465"/>
                    </a:cubicBezTo>
                    <a:cubicBezTo>
                      <a:pt x="1573" y="2468"/>
                      <a:pt x="1499" y="2487"/>
                      <a:pt x="1490" y="2497"/>
                    </a:cubicBezTo>
                    <a:cubicBezTo>
                      <a:pt x="1567" y="2526"/>
                      <a:pt x="1599" y="2587"/>
                      <a:pt x="1709" y="2600"/>
                    </a:cubicBezTo>
                    <a:cubicBezTo>
                      <a:pt x="1790" y="2568"/>
                      <a:pt x="1676" y="2542"/>
                      <a:pt x="1628" y="2517"/>
                    </a:cubicBezTo>
                    <a:cubicBezTo>
                      <a:pt x="1645" y="2490"/>
                      <a:pt x="1657" y="2484"/>
                      <a:pt x="1676" y="2484"/>
                    </a:cubicBezTo>
                    <a:cubicBezTo>
                      <a:pt x="1690" y="2484"/>
                      <a:pt x="1709" y="2490"/>
                      <a:pt x="1735" y="2493"/>
                    </a:cubicBezTo>
                    <a:cubicBezTo>
                      <a:pt x="1722" y="2568"/>
                      <a:pt x="2025" y="2620"/>
                      <a:pt x="2077" y="2720"/>
                    </a:cubicBezTo>
                    <a:cubicBezTo>
                      <a:pt x="2110" y="2723"/>
                      <a:pt x="2132" y="2726"/>
                      <a:pt x="2155" y="2726"/>
                    </a:cubicBezTo>
                    <a:cubicBezTo>
                      <a:pt x="2226" y="2726"/>
                      <a:pt x="2229" y="2697"/>
                      <a:pt x="2229" y="2665"/>
                    </a:cubicBezTo>
                    <a:cubicBezTo>
                      <a:pt x="2226" y="2636"/>
                      <a:pt x="2216" y="2606"/>
                      <a:pt x="2258" y="2606"/>
                    </a:cubicBezTo>
                    <a:cubicBezTo>
                      <a:pt x="2277" y="2606"/>
                      <a:pt x="2310" y="2613"/>
                      <a:pt x="2359" y="2629"/>
                    </a:cubicBezTo>
                    <a:lnTo>
                      <a:pt x="2432" y="2723"/>
                    </a:lnTo>
                    <a:cubicBezTo>
                      <a:pt x="2562" y="2703"/>
                      <a:pt x="2717" y="2684"/>
                      <a:pt x="2862" y="2684"/>
                    </a:cubicBezTo>
                    <a:cubicBezTo>
                      <a:pt x="2924" y="2684"/>
                      <a:pt x="2982" y="2687"/>
                      <a:pt x="3040" y="2697"/>
                    </a:cubicBezTo>
                    <a:lnTo>
                      <a:pt x="2998" y="2697"/>
                    </a:lnTo>
                    <a:cubicBezTo>
                      <a:pt x="2969" y="2730"/>
                      <a:pt x="3014" y="2752"/>
                      <a:pt x="3033" y="2772"/>
                    </a:cubicBezTo>
                    <a:cubicBezTo>
                      <a:pt x="3062" y="2781"/>
                      <a:pt x="3095" y="2784"/>
                      <a:pt x="3124" y="2784"/>
                    </a:cubicBezTo>
                    <a:cubicBezTo>
                      <a:pt x="3159" y="2784"/>
                      <a:pt x="3192" y="2781"/>
                      <a:pt x="3224" y="2775"/>
                    </a:cubicBezTo>
                    <a:cubicBezTo>
                      <a:pt x="3256" y="2772"/>
                      <a:pt x="3285" y="2768"/>
                      <a:pt x="3314" y="2768"/>
                    </a:cubicBezTo>
                    <a:cubicBezTo>
                      <a:pt x="3350" y="2768"/>
                      <a:pt x="3382" y="2775"/>
                      <a:pt x="3411" y="2800"/>
                    </a:cubicBezTo>
                    <a:cubicBezTo>
                      <a:pt x="3531" y="2742"/>
                      <a:pt x="3689" y="2687"/>
                      <a:pt x="3835" y="2636"/>
                    </a:cubicBezTo>
                    <a:lnTo>
                      <a:pt x="3835" y="2636"/>
                    </a:lnTo>
                    <a:cubicBezTo>
                      <a:pt x="3683" y="2655"/>
                      <a:pt x="3524" y="2668"/>
                      <a:pt x="3362" y="2668"/>
                    </a:cubicBezTo>
                    <a:cubicBezTo>
                      <a:pt x="2891" y="2668"/>
                      <a:pt x="2404" y="2575"/>
                      <a:pt x="1971" y="2403"/>
                    </a:cubicBezTo>
                    <a:cubicBezTo>
                      <a:pt x="1874" y="2358"/>
                      <a:pt x="1883" y="2332"/>
                      <a:pt x="1790" y="2268"/>
                    </a:cubicBezTo>
                    <a:cubicBezTo>
                      <a:pt x="1487" y="2213"/>
                      <a:pt x="1173" y="2071"/>
                      <a:pt x="895" y="1851"/>
                    </a:cubicBezTo>
                    <a:lnTo>
                      <a:pt x="892" y="1851"/>
                    </a:lnTo>
                    <a:cubicBezTo>
                      <a:pt x="859" y="1851"/>
                      <a:pt x="834" y="1819"/>
                      <a:pt x="808" y="1789"/>
                    </a:cubicBezTo>
                    <a:cubicBezTo>
                      <a:pt x="801" y="1776"/>
                      <a:pt x="792" y="1767"/>
                      <a:pt x="782" y="1757"/>
                    </a:cubicBezTo>
                    <a:cubicBezTo>
                      <a:pt x="776" y="1751"/>
                      <a:pt x="770" y="1744"/>
                      <a:pt x="763" y="1737"/>
                    </a:cubicBezTo>
                    <a:cubicBezTo>
                      <a:pt x="753" y="1731"/>
                      <a:pt x="740" y="1728"/>
                      <a:pt x="731" y="1728"/>
                    </a:cubicBezTo>
                    <a:cubicBezTo>
                      <a:pt x="724" y="1728"/>
                      <a:pt x="714" y="1728"/>
                      <a:pt x="707" y="1731"/>
                    </a:cubicBezTo>
                    <a:lnTo>
                      <a:pt x="779" y="1828"/>
                    </a:lnTo>
                    <a:cubicBezTo>
                      <a:pt x="721" y="1796"/>
                      <a:pt x="649" y="1764"/>
                      <a:pt x="595" y="1725"/>
                    </a:cubicBezTo>
                    <a:lnTo>
                      <a:pt x="595" y="1725"/>
                    </a:lnTo>
                    <a:cubicBezTo>
                      <a:pt x="607" y="1728"/>
                      <a:pt x="618" y="1731"/>
                      <a:pt x="624" y="1731"/>
                    </a:cubicBezTo>
                    <a:cubicBezTo>
                      <a:pt x="676" y="1731"/>
                      <a:pt x="676" y="1651"/>
                      <a:pt x="607" y="1634"/>
                    </a:cubicBezTo>
                    <a:cubicBezTo>
                      <a:pt x="576" y="1654"/>
                      <a:pt x="563" y="1660"/>
                      <a:pt x="549" y="1660"/>
                    </a:cubicBezTo>
                    <a:cubicBezTo>
                      <a:pt x="533" y="1660"/>
                      <a:pt x="527" y="1641"/>
                      <a:pt x="479" y="1612"/>
                    </a:cubicBezTo>
                    <a:cubicBezTo>
                      <a:pt x="469" y="1618"/>
                      <a:pt x="459" y="1621"/>
                      <a:pt x="446" y="1621"/>
                    </a:cubicBezTo>
                    <a:cubicBezTo>
                      <a:pt x="424" y="1621"/>
                      <a:pt x="394" y="1609"/>
                      <a:pt x="363" y="1589"/>
                    </a:cubicBezTo>
                    <a:cubicBezTo>
                      <a:pt x="278" y="1537"/>
                      <a:pt x="149" y="1418"/>
                      <a:pt x="29" y="1221"/>
                    </a:cubicBezTo>
                    <a:close/>
                    <a:moveTo>
                      <a:pt x="4283" y="2529"/>
                    </a:moveTo>
                    <a:cubicBezTo>
                      <a:pt x="4277" y="2532"/>
                      <a:pt x="4270" y="2536"/>
                      <a:pt x="4267" y="2536"/>
                    </a:cubicBezTo>
                    <a:cubicBezTo>
                      <a:pt x="4290" y="2568"/>
                      <a:pt x="4238" y="2594"/>
                      <a:pt x="4173" y="2600"/>
                    </a:cubicBezTo>
                    <a:cubicBezTo>
                      <a:pt x="4190" y="2581"/>
                      <a:pt x="4190" y="2571"/>
                      <a:pt x="4176" y="2568"/>
                    </a:cubicBezTo>
                    <a:lnTo>
                      <a:pt x="4176" y="2568"/>
                    </a:lnTo>
                    <a:cubicBezTo>
                      <a:pt x="4131" y="2578"/>
                      <a:pt x="4086" y="2590"/>
                      <a:pt x="4038" y="2600"/>
                    </a:cubicBezTo>
                    <a:cubicBezTo>
                      <a:pt x="4009" y="2665"/>
                      <a:pt x="3789" y="2697"/>
                      <a:pt x="3724" y="2749"/>
                    </a:cubicBezTo>
                    <a:cubicBezTo>
                      <a:pt x="3778" y="2745"/>
                      <a:pt x="3832" y="2745"/>
                      <a:pt x="3886" y="2736"/>
                    </a:cubicBezTo>
                    <a:lnTo>
                      <a:pt x="3886" y="2736"/>
                    </a:lnTo>
                    <a:cubicBezTo>
                      <a:pt x="3788" y="2753"/>
                      <a:pt x="3749" y="2792"/>
                      <a:pt x="3692" y="2855"/>
                    </a:cubicBezTo>
                    <a:lnTo>
                      <a:pt x="3711" y="2855"/>
                    </a:lnTo>
                    <a:cubicBezTo>
                      <a:pt x="3854" y="2855"/>
                      <a:pt x="3899" y="2765"/>
                      <a:pt x="4035" y="2717"/>
                    </a:cubicBezTo>
                    <a:lnTo>
                      <a:pt x="4035" y="2717"/>
                    </a:lnTo>
                    <a:cubicBezTo>
                      <a:pt x="4028" y="2742"/>
                      <a:pt x="4041" y="2755"/>
                      <a:pt x="4079" y="2755"/>
                    </a:cubicBezTo>
                    <a:cubicBezTo>
                      <a:pt x="4090" y="2755"/>
                      <a:pt x="4103" y="2755"/>
                      <a:pt x="4115" y="2752"/>
                    </a:cubicBezTo>
                    <a:lnTo>
                      <a:pt x="4125" y="2681"/>
                    </a:lnTo>
                    <a:cubicBezTo>
                      <a:pt x="4125" y="2684"/>
                      <a:pt x="4135" y="2691"/>
                      <a:pt x="4157" y="2691"/>
                    </a:cubicBezTo>
                    <a:cubicBezTo>
                      <a:pt x="4241" y="2665"/>
                      <a:pt x="4322" y="2626"/>
                      <a:pt x="4403" y="2594"/>
                    </a:cubicBezTo>
                    <a:cubicBezTo>
                      <a:pt x="4351" y="2581"/>
                      <a:pt x="4331" y="2532"/>
                      <a:pt x="4283" y="252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6"/>
              <p:cNvSpPr/>
              <p:nvPr/>
            </p:nvSpPr>
            <p:spPr>
              <a:xfrm>
                <a:off x="2915750" y="2578825"/>
                <a:ext cx="8450" cy="8825"/>
              </a:xfrm>
              <a:custGeom>
                <a:rect b="b" l="l" r="r" t="t"/>
                <a:pathLst>
                  <a:path extrusionOk="0" h="353" w="338">
                    <a:moveTo>
                      <a:pt x="337" y="1"/>
                    </a:moveTo>
                    <a:lnTo>
                      <a:pt x="337" y="1"/>
                    </a:lnTo>
                    <a:cubicBezTo>
                      <a:pt x="266" y="71"/>
                      <a:pt x="188" y="143"/>
                      <a:pt x="133" y="181"/>
                    </a:cubicBezTo>
                    <a:lnTo>
                      <a:pt x="1" y="353"/>
                    </a:lnTo>
                    <a:lnTo>
                      <a:pt x="263" y="149"/>
                    </a:lnTo>
                    <a:lnTo>
                      <a:pt x="305" y="94"/>
                    </a:lnTo>
                    <a:cubicBezTo>
                      <a:pt x="314" y="62"/>
                      <a:pt x="324" y="33"/>
                      <a:pt x="3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6"/>
              <p:cNvSpPr/>
              <p:nvPr/>
            </p:nvSpPr>
            <p:spPr>
              <a:xfrm>
                <a:off x="2745400" y="2587625"/>
                <a:ext cx="170375" cy="44925"/>
              </a:xfrm>
              <a:custGeom>
                <a:rect b="b" l="l" r="r" t="t"/>
                <a:pathLst>
                  <a:path extrusionOk="0" h="1797" w="6815">
                    <a:moveTo>
                      <a:pt x="6815" y="1"/>
                    </a:moveTo>
                    <a:cubicBezTo>
                      <a:pt x="6698" y="91"/>
                      <a:pt x="6582" y="178"/>
                      <a:pt x="6466" y="262"/>
                    </a:cubicBezTo>
                    <a:cubicBezTo>
                      <a:pt x="6443" y="298"/>
                      <a:pt x="6430" y="330"/>
                      <a:pt x="6473" y="330"/>
                    </a:cubicBezTo>
                    <a:cubicBezTo>
                      <a:pt x="6482" y="330"/>
                      <a:pt x="6495" y="327"/>
                      <a:pt x="6512" y="323"/>
                    </a:cubicBezTo>
                    <a:cubicBezTo>
                      <a:pt x="6554" y="295"/>
                      <a:pt x="6592" y="262"/>
                      <a:pt x="6634" y="230"/>
                    </a:cubicBezTo>
                    <a:cubicBezTo>
                      <a:pt x="6698" y="156"/>
                      <a:pt x="6757" y="75"/>
                      <a:pt x="6815" y="1"/>
                    </a:cubicBezTo>
                    <a:close/>
                    <a:moveTo>
                      <a:pt x="6447" y="275"/>
                    </a:moveTo>
                    <a:cubicBezTo>
                      <a:pt x="6318" y="366"/>
                      <a:pt x="6188" y="453"/>
                      <a:pt x="6056" y="533"/>
                    </a:cubicBezTo>
                    <a:cubicBezTo>
                      <a:pt x="6056" y="543"/>
                      <a:pt x="6047" y="556"/>
                      <a:pt x="6040" y="572"/>
                    </a:cubicBezTo>
                    <a:cubicBezTo>
                      <a:pt x="6030" y="594"/>
                      <a:pt x="6020" y="618"/>
                      <a:pt x="6040" y="618"/>
                    </a:cubicBezTo>
                    <a:cubicBezTo>
                      <a:pt x="6050" y="618"/>
                      <a:pt x="6066" y="614"/>
                      <a:pt x="6088" y="601"/>
                    </a:cubicBezTo>
                    <a:cubicBezTo>
                      <a:pt x="6153" y="469"/>
                      <a:pt x="6382" y="391"/>
                      <a:pt x="6447" y="275"/>
                    </a:cubicBezTo>
                    <a:close/>
                    <a:moveTo>
                      <a:pt x="6033" y="546"/>
                    </a:moveTo>
                    <a:lnTo>
                      <a:pt x="6033" y="546"/>
                    </a:lnTo>
                    <a:cubicBezTo>
                      <a:pt x="6001" y="569"/>
                      <a:pt x="5965" y="588"/>
                      <a:pt x="5933" y="608"/>
                    </a:cubicBezTo>
                    <a:cubicBezTo>
                      <a:pt x="5940" y="618"/>
                      <a:pt x="5953" y="624"/>
                      <a:pt x="5965" y="624"/>
                    </a:cubicBezTo>
                    <a:cubicBezTo>
                      <a:pt x="5981" y="624"/>
                      <a:pt x="6001" y="618"/>
                      <a:pt x="6027" y="608"/>
                    </a:cubicBezTo>
                    <a:lnTo>
                      <a:pt x="6033" y="546"/>
                    </a:lnTo>
                    <a:close/>
                    <a:moveTo>
                      <a:pt x="0" y="711"/>
                    </a:moveTo>
                    <a:lnTo>
                      <a:pt x="0" y="711"/>
                    </a:lnTo>
                    <a:cubicBezTo>
                      <a:pt x="291" y="1060"/>
                      <a:pt x="662" y="1331"/>
                      <a:pt x="1101" y="1515"/>
                    </a:cubicBezTo>
                    <a:lnTo>
                      <a:pt x="1137" y="1532"/>
                    </a:lnTo>
                    <a:cubicBezTo>
                      <a:pt x="1570" y="1709"/>
                      <a:pt x="2047" y="1796"/>
                      <a:pt x="2535" y="1796"/>
                    </a:cubicBezTo>
                    <a:lnTo>
                      <a:pt x="2558" y="1796"/>
                    </a:lnTo>
                    <a:cubicBezTo>
                      <a:pt x="3052" y="1793"/>
                      <a:pt x="3550" y="1738"/>
                      <a:pt x="4027" y="1599"/>
                    </a:cubicBezTo>
                    <a:cubicBezTo>
                      <a:pt x="4302" y="1529"/>
                      <a:pt x="4570" y="1435"/>
                      <a:pt x="4832" y="1325"/>
                    </a:cubicBezTo>
                    <a:cubicBezTo>
                      <a:pt x="4864" y="1286"/>
                      <a:pt x="4893" y="1247"/>
                      <a:pt x="4916" y="1208"/>
                    </a:cubicBezTo>
                    <a:cubicBezTo>
                      <a:pt x="4932" y="1105"/>
                      <a:pt x="5330" y="1125"/>
                      <a:pt x="5407" y="937"/>
                    </a:cubicBezTo>
                    <a:lnTo>
                      <a:pt x="5407" y="937"/>
                    </a:lnTo>
                    <a:cubicBezTo>
                      <a:pt x="5419" y="940"/>
                      <a:pt x="5342" y="1044"/>
                      <a:pt x="5313" y="1098"/>
                    </a:cubicBezTo>
                    <a:cubicBezTo>
                      <a:pt x="5391" y="1067"/>
                      <a:pt x="5419" y="973"/>
                      <a:pt x="5468" y="973"/>
                    </a:cubicBezTo>
                    <a:cubicBezTo>
                      <a:pt x="5478" y="973"/>
                      <a:pt x="5488" y="976"/>
                      <a:pt x="5500" y="986"/>
                    </a:cubicBezTo>
                    <a:cubicBezTo>
                      <a:pt x="5426" y="1018"/>
                      <a:pt x="5407" y="1034"/>
                      <a:pt x="5413" y="1047"/>
                    </a:cubicBezTo>
                    <a:cubicBezTo>
                      <a:pt x="5481" y="1012"/>
                      <a:pt x="5546" y="973"/>
                      <a:pt x="5610" y="937"/>
                    </a:cubicBezTo>
                    <a:lnTo>
                      <a:pt x="5610" y="918"/>
                    </a:lnTo>
                    <a:cubicBezTo>
                      <a:pt x="5610" y="901"/>
                      <a:pt x="5610" y="882"/>
                      <a:pt x="5597" y="882"/>
                    </a:cubicBezTo>
                    <a:cubicBezTo>
                      <a:pt x="5591" y="882"/>
                      <a:pt x="5574" y="892"/>
                      <a:pt x="5543" y="921"/>
                    </a:cubicBezTo>
                    <a:cubicBezTo>
                      <a:pt x="5581" y="863"/>
                      <a:pt x="5626" y="805"/>
                      <a:pt x="5681" y="753"/>
                    </a:cubicBezTo>
                    <a:lnTo>
                      <a:pt x="5681" y="753"/>
                    </a:lnTo>
                    <a:cubicBezTo>
                      <a:pt x="4961" y="1153"/>
                      <a:pt x="4199" y="1444"/>
                      <a:pt x="3462" y="1625"/>
                    </a:cubicBezTo>
                    <a:cubicBezTo>
                      <a:pt x="3243" y="1687"/>
                      <a:pt x="2910" y="1770"/>
                      <a:pt x="2681" y="1770"/>
                    </a:cubicBezTo>
                    <a:lnTo>
                      <a:pt x="2664" y="1770"/>
                    </a:lnTo>
                    <a:cubicBezTo>
                      <a:pt x="1585" y="1751"/>
                      <a:pt x="636" y="1422"/>
                      <a:pt x="0" y="7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6"/>
              <p:cNvSpPr/>
              <p:nvPr/>
            </p:nvSpPr>
            <p:spPr>
              <a:xfrm>
                <a:off x="2741525" y="2545900"/>
                <a:ext cx="202350" cy="55875"/>
              </a:xfrm>
              <a:custGeom>
                <a:rect b="b" l="l" r="r" t="t"/>
                <a:pathLst>
                  <a:path extrusionOk="0" h="2235" w="8094">
                    <a:moveTo>
                      <a:pt x="7974" y="0"/>
                    </a:moveTo>
                    <a:lnTo>
                      <a:pt x="7974" y="0"/>
                    </a:lnTo>
                    <a:cubicBezTo>
                      <a:pt x="7961" y="3"/>
                      <a:pt x="7946" y="16"/>
                      <a:pt x="7919" y="39"/>
                    </a:cubicBezTo>
                    <a:cubicBezTo>
                      <a:pt x="7929" y="35"/>
                      <a:pt x="7936" y="35"/>
                      <a:pt x="7939" y="35"/>
                    </a:cubicBezTo>
                    <a:cubicBezTo>
                      <a:pt x="7952" y="35"/>
                      <a:pt x="7958" y="39"/>
                      <a:pt x="7961" y="48"/>
                    </a:cubicBezTo>
                    <a:cubicBezTo>
                      <a:pt x="7965" y="32"/>
                      <a:pt x="7968" y="16"/>
                      <a:pt x="7974" y="0"/>
                    </a:cubicBezTo>
                    <a:close/>
                    <a:moveTo>
                      <a:pt x="8091" y="206"/>
                    </a:moveTo>
                    <a:cubicBezTo>
                      <a:pt x="8091" y="206"/>
                      <a:pt x="8088" y="209"/>
                      <a:pt x="8084" y="213"/>
                    </a:cubicBezTo>
                    <a:cubicBezTo>
                      <a:pt x="8088" y="213"/>
                      <a:pt x="8091" y="209"/>
                      <a:pt x="8094" y="206"/>
                    </a:cubicBezTo>
                    <a:close/>
                    <a:moveTo>
                      <a:pt x="7474" y="197"/>
                    </a:moveTo>
                    <a:cubicBezTo>
                      <a:pt x="7461" y="197"/>
                      <a:pt x="7448" y="200"/>
                      <a:pt x="7435" y="209"/>
                    </a:cubicBezTo>
                    <a:cubicBezTo>
                      <a:pt x="7484" y="236"/>
                      <a:pt x="7296" y="407"/>
                      <a:pt x="7371" y="407"/>
                    </a:cubicBezTo>
                    <a:cubicBezTo>
                      <a:pt x="7380" y="407"/>
                      <a:pt x="7403" y="400"/>
                      <a:pt x="7432" y="391"/>
                    </a:cubicBezTo>
                    <a:cubicBezTo>
                      <a:pt x="7442" y="364"/>
                      <a:pt x="7435" y="342"/>
                      <a:pt x="7390" y="329"/>
                    </a:cubicBezTo>
                    <a:cubicBezTo>
                      <a:pt x="7415" y="291"/>
                      <a:pt x="7487" y="271"/>
                      <a:pt x="7532" y="216"/>
                    </a:cubicBezTo>
                    <a:cubicBezTo>
                      <a:pt x="7512" y="203"/>
                      <a:pt x="7493" y="197"/>
                      <a:pt x="7474" y="197"/>
                    </a:cubicBezTo>
                    <a:close/>
                    <a:moveTo>
                      <a:pt x="7690" y="455"/>
                    </a:moveTo>
                    <a:cubicBezTo>
                      <a:pt x="7674" y="455"/>
                      <a:pt x="7648" y="465"/>
                      <a:pt x="7619" y="478"/>
                    </a:cubicBezTo>
                    <a:cubicBezTo>
                      <a:pt x="7593" y="488"/>
                      <a:pt x="7567" y="500"/>
                      <a:pt x="7551" y="500"/>
                    </a:cubicBezTo>
                    <a:cubicBezTo>
                      <a:pt x="7545" y="500"/>
                      <a:pt x="7542" y="500"/>
                      <a:pt x="7542" y="497"/>
                    </a:cubicBezTo>
                    <a:lnTo>
                      <a:pt x="7542" y="497"/>
                    </a:lnTo>
                    <a:cubicBezTo>
                      <a:pt x="7539" y="516"/>
                      <a:pt x="7545" y="529"/>
                      <a:pt x="7561" y="543"/>
                    </a:cubicBezTo>
                    <a:cubicBezTo>
                      <a:pt x="7597" y="536"/>
                      <a:pt x="7642" y="529"/>
                      <a:pt x="7681" y="491"/>
                    </a:cubicBezTo>
                    <a:lnTo>
                      <a:pt x="7681" y="491"/>
                    </a:lnTo>
                    <a:cubicBezTo>
                      <a:pt x="7636" y="552"/>
                      <a:pt x="7619" y="601"/>
                      <a:pt x="7603" y="646"/>
                    </a:cubicBezTo>
                    <a:cubicBezTo>
                      <a:pt x="7603" y="646"/>
                      <a:pt x="7606" y="643"/>
                      <a:pt x="7609" y="643"/>
                    </a:cubicBezTo>
                    <a:cubicBezTo>
                      <a:pt x="7726" y="594"/>
                      <a:pt x="7713" y="504"/>
                      <a:pt x="7703" y="468"/>
                    </a:cubicBezTo>
                    <a:lnTo>
                      <a:pt x="7703" y="468"/>
                    </a:lnTo>
                    <a:cubicBezTo>
                      <a:pt x="7697" y="478"/>
                      <a:pt x="7687" y="484"/>
                      <a:pt x="7681" y="491"/>
                    </a:cubicBezTo>
                    <a:cubicBezTo>
                      <a:pt x="7687" y="484"/>
                      <a:pt x="7694" y="474"/>
                      <a:pt x="7703" y="465"/>
                    </a:cubicBezTo>
                    <a:cubicBezTo>
                      <a:pt x="7700" y="461"/>
                      <a:pt x="7700" y="461"/>
                      <a:pt x="7700" y="458"/>
                    </a:cubicBezTo>
                    <a:cubicBezTo>
                      <a:pt x="7697" y="455"/>
                      <a:pt x="7694" y="455"/>
                      <a:pt x="7690" y="455"/>
                    </a:cubicBezTo>
                    <a:close/>
                    <a:moveTo>
                      <a:pt x="7506" y="539"/>
                    </a:moveTo>
                    <a:cubicBezTo>
                      <a:pt x="7496" y="539"/>
                      <a:pt x="7484" y="543"/>
                      <a:pt x="7467" y="552"/>
                    </a:cubicBezTo>
                    <a:cubicBezTo>
                      <a:pt x="7467" y="552"/>
                      <a:pt x="7464" y="555"/>
                      <a:pt x="7461" y="558"/>
                    </a:cubicBezTo>
                    <a:lnTo>
                      <a:pt x="7474" y="626"/>
                    </a:lnTo>
                    <a:cubicBezTo>
                      <a:pt x="7481" y="626"/>
                      <a:pt x="7490" y="626"/>
                      <a:pt x="7500" y="633"/>
                    </a:cubicBezTo>
                    <a:cubicBezTo>
                      <a:pt x="7503" y="626"/>
                      <a:pt x="7506" y="623"/>
                      <a:pt x="7506" y="623"/>
                    </a:cubicBezTo>
                    <a:cubicBezTo>
                      <a:pt x="7509" y="623"/>
                      <a:pt x="7506" y="636"/>
                      <a:pt x="7506" y="652"/>
                    </a:cubicBezTo>
                    <a:cubicBezTo>
                      <a:pt x="7506" y="668"/>
                      <a:pt x="7512" y="684"/>
                      <a:pt x="7529" y="684"/>
                    </a:cubicBezTo>
                    <a:cubicBezTo>
                      <a:pt x="7532" y="684"/>
                      <a:pt x="7535" y="684"/>
                      <a:pt x="7539" y="681"/>
                    </a:cubicBezTo>
                    <a:cubicBezTo>
                      <a:pt x="7551" y="610"/>
                      <a:pt x="7554" y="539"/>
                      <a:pt x="7506" y="539"/>
                    </a:cubicBezTo>
                    <a:close/>
                    <a:moveTo>
                      <a:pt x="7432" y="636"/>
                    </a:moveTo>
                    <a:cubicBezTo>
                      <a:pt x="7393" y="649"/>
                      <a:pt x="7338" y="694"/>
                      <a:pt x="7326" y="736"/>
                    </a:cubicBezTo>
                    <a:cubicBezTo>
                      <a:pt x="7360" y="694"/>
                      <a:pt x="7396" y="655"/>
                      <a:pt x="7432" y="636"/>
                    </a:cubicBezTo>
                    <a:close/>
                    <a:moveTo>
                      <a:pt x="7138" y="765"/>
                    </a:moveTo>
                    <a:lnTo>
                      <a:pt x="7005" y="875"/>
                    </a:lnTo>
                    <a:cubicBezTo>
                      <a:pt x="7015" y="843"/>
                      <a:pt x="7054" y="798"/>
                      <a:pt x="7031" y="765"/>
                    </a:cubicBezTo>
                    <a:lnTo>
                      <a:pt x="7031" y="765"/>
                    </a:lnTo>
                    <a:lnTo>
                      <a:pt x="6876" y="998"/>
                    </a:lnTo>
                    <a:cubicBezTo>
                      <a:pt x="6902" y="953"/>
                      <a:pt x="6902" y="940"/>
                      <a:pt x="6886" y="940"/>
                    </a:cubicBezTo>
                    <a:cubicBezTo>
                      <a:pt x="6853" y="940"/>
                      <a:pt x="6753" y="1014"/>
                      <a:pt x="6702" y="1020"/>
                    </a:cubicBezTo>
                    <a:cubicBezTo>
                      <a:pt x="6712" y="1078"/>
                      <a:pt x="6660" y="1156"/>
                      <a:pt x="6721" y="1156"/>
                    </a:cubicBezTo>
                    <a:cubicBezTo>
                      <a:pt x="6728" y="1156"/>
                      <a:pt x="6737" y="1153"/>
                      <a:pt x="6747" y="1153"/>
                    </a:cubicBezTo>
                    <a:cubicBezTo>
                      <a:pt x="6767" y="1150"/>
                      <a:pt x="6776" y="1143"/>
                      <a:pt x="6786" y="1140"/>
                    </a:cubicBezTo>
                    <a:cubicBezTo>
                      <a:pt x="6798" y="1130"/>
                      <a:pt x="6809" y="1120"/>
                      <a:pt x="6818" y="1111"/>
                    </a:cubicBezTo>
                    <a:cubicBezTo>
                      <a:pt x="6825" y="1088"/>
                      <a:pt x="6822" y="1062"/>
                      <a:pt x="6867" y="1030"/>
                    </a:cubicBezTo>
                    <a:lnTo>
                      <a:pt x="6867" y="1030"/>
                    </a:lnTo>
                    <a:lnTo>
                      <a:pt x="6841" y="1091"/>
                    </a:lnTo>
                    <a:cubicBezTo>
                      <a:pt x="6860" y="1072"/>
                      <a:pt x="6876" y="1053"/>
                      <a:pt x="6895" y="1033"/>
                    </a:cubicBezTo>
                    <a:cubicBezTo>
                      <a:pt x="6889" y="1030"/>
                      <a:pt x="6886" y="1023"/>
                      <a:pt x="6889" y="1011"/>
                    </a:cubicBezTo>
                    <a:lnTo>
                      <a:pt x="6899" y="1011"/>
                    </a:lnTo>
                    <a:cubicBezTo>
                      <a:pt x="6905" y="1011"/>
                      <a:pt x="6915" y="1008"/>
                      <a:pt x="6925" y="1008"/>
                    </a:cubicBezTo>
                    <a:cubicBezTo>
                      <a:pt x="6996" y="926"/>
                      <a:pt x="7077" y="853"/>
                      <a:pt x="7144" y="771"/>
                    </a:cubicBezTo>
                    <a:cubicBezTo>
                      <a:pt x="7141" y="768"/>
                      <a:pt x="7138" y="768"/>
                      <a:pt x="7138" y="765"/>
                    </a:cubicBezTo>
                    <a:close/>
                    <a:moveTo>
                      <a:pt x="6333" y="358"/>
                    </a:moveTo>
                    <a:cubicBezTo>
                      <a:pt x="6221" y="436"/>
                      <a:pt x="6101" y="507"/>
                      <a:pt x="5985" y="574"/>
                    </a:cubicBezTo>
                    <a:cubicBezTo>
                      <a:pt x="5859" y="668"/>
                      <a:pt x="5720" y="746"/>
                      <a:pt x="5588" y="833"/>
                    </a:cubicBezTo>
                    <a:cubicBezTo>
                      <a:pt x="5604" y="810"/>
                      <a:pt x="5616" y="788"/>
                      <a:pt x="5620" y="768"/>
                    </a:cubicBezTo>
                    <a:lnTo>
                      <a:pt x="5620" y="768"/>
                    </a:lnTo>
                    <a:cubicBezTo>
                      <a:pt x="5507" y="823"/>
                      <a:pt x="5394" y="878"/>
                      <a:pt x="5278" y="926"/>
                    </a:cubicBezTo>
                    <a:cubicBezTo>
                      <a:pt x="5248" y="946"/>
                      <a:pt x="5219" y="969"/>
                      <a:pt x="5200" y="995"/>
                    </a:cubicBezTo>
                    <a:cubicBezTo>
                      <a:pt x="5181" y="988"/>
                      <a:pt x="5164" y="981"/>
                      <a:pt x="5158" y="978"/>
                    </a:cubicBezTo>
                    <a:cubicBezTo>
                      <a:pt x="5084" y="1008"/>
                      <a:pt x="5009" y="1036"/>
                      <a:pt x="4935" y="1066"/>
                    </a:cubicBezTo>
                    <a:cubicBezTo>
                      <a:pt x="4951" y="1088"/>
                      <a:pt x="4932" y="1127"/>
                      <a:pt x="4871" y="1172"/>
                    </a:cubicBezTo>
                    <a:lnTo>
                      <a:pt x="4871" y="1188"/>
                    </a:lnTo>
                    <a:cubicBezTo>
                      <a:pt x="5035" y="1156"/>
                      <a:pt x="5306" y="1120"/>
                      <a:pt x="5378" y="1014"/>
                    </a:cubicBezTo>
                    <a:lnTo>
                      <a:pt x="5378" y="1014"/>
                    </a:lnTo>
                    <a:lnTo>
                      <a:pt x="5364" y="1056"/>
                    </a:lnTo>
                    <a:cubicBezTo>
                      <a:pt x="5549" y="1040"/>
                      <a:pt x="5662" y="823"/>
                      <a:pt x="5781" y="823"/>
                    </a:cubicBezTo>
                    <a:cubicBezTo>
                      <a:pt x="5801" y="823"/>
                      <a:pt x="5817" y="829"/>
                      <a:pt x="5833" y="840"/>
                    </a:cubicBezTo>
                    <a:cubicBezTo>
                      <a:pt x="5849" y="888"/>
                      <a:pt x="5875" y="829"/>
                      <a:pt x="5907" y="901"/>
                    </a:cubicBezTo>
                    <a:cubicBezTo>
                      <a:pt x="5940" y="859"/>
                      <a:pt x="5975" y="823"/>
                      <a:pt x="6008" y="778"/>
                    </a:cubicBezTo>
                    <a:lnTo>
                      <a:pt x="6008" y="778"/>
                    </a:lnTo>
                    <a:lnTo>
                      <a:pt x="5998" y="823"/>
                    </a:lnTo>
                    <a:lnTo>
                      <a:pt x="6205" y="684"/>
                    </a:lnTo>
                    <a:lnTo>
                      <a:pt x="6205" y="698"/>
                    </a:lnTo>
                    <a:cubicBezTo>
                      <a:pt x="6272" y="578"/>
                      <a:pt x="6321" y="488"/>
                      <a:pt x="6357" y="407"/>
                    </a:cubicBezTo>
                    <a:cubicBezTo>
                      <a:pt x="6343" y="388"/>
                      <a:pt x="6333" y="378"/>
                      <a:pt x="6333" y="358"/>
                    </a:cubicBezTo>
                    <a:close/>
                    <a:moveTo>
                      <a:pt x="6634" y="1227"/>
                    </a:moveTo>
                    <a:cubicBezTo>
                      <a:pt x="6621" y="1227"/>
                      <a:pt x="6598" y="1243"/>
                      <a:pt x="6553" y="1291"/>
                    </a:cubicBezTo>
                    <a:lnTo>
                      <a:pt x="6585" y="1324"/>
                    </a:lnTo>
                    <a:cubicBezTo>
                      <a:pt x="6609" y="1305"/>
                      <a:pt x="6631" y="1282"/>
                      <a:pt x="6653" y="1263"/>
                    </a:cubicBezTo>
                    <a:cubicBezTo>
                      <a:pt x="6650" y="1243"/>
                      <a:pt x="6650" y="1227"/>
                      <a:pt x="6634" y="1227"/>
                    </a:cubicBezTo>
                    <a:close/>
                    <a:moveTo>
                      <a:pt x="882" y="1485"/>
                    </a:moveTo>
                    <a:cubicBezTo>
                      <a:pt x="862" y="1485"/>
                      <a:pt x="843" y="1488"/>
                      <a:pt x="827" y="1488"/>
                    </a:cubicBezTo>
                    <a:lnTo>
                      <a:pt x="791" y="1524"/>
                    </a:lnTo>
                    <a:cubicBezTo>
                      <a:pt x="814" y="1515"/>
                      <a:pt x="846" y="1502"/>
                      <a:pt x="882" y="1485"/>
                    </a:cubicBezTo>
                    <a:close/>
                    <a:moveTo>
                      <a:pt x="4170" y="1302"/>
                    </a:moveTo>
                    <a:lnTo>
                      <a:pt x="4170" y="1302"/>
                    </a:lnTo>
                    <a:cubicBezTo>
                      <a:pt x="3756" y="1405"/>
                      <a:pt x="3330" y="1473"/>
                      <a:pt x="2900" y="1502"/>
                    </a:cubicBezTo>
                    <a:cubicBezTo>
                      <a:pt x="2888" y="1515"/>
                      <a:pt x="2878" y="1524"/>
                      <a:pt x="2864" y="1534"/>
                    </a:cubicBezTo>
                    <a:cubicBezTo>
                      <a:pt x="2926" y="1531"/>
                      <a:pt x="2985" y="1527"/>
                      <a:pt x="3033" y="1527"/>
                    </a:cubicBezTo>
                    <a:cubicBezTo>
                      <a:pt x="3094" y="1527"/>
                      <a:pt x="3136" y="1534"/>
                      <a:pt x="3152" y="1553"/>
                    </a:cubicBezTo>
                    <a:lnTo>
                      <a:pt x="3136" y="1598"/>
                    </a:lnTo>
                    <a:cubicBezTo>
                      <a:pt x="3152" y="1608"/>
                      <a:pt x="3168" y="1615"/>
                      <a:pt x="3188" y="1615"/>
                    </a:cubicBezTo>
                    <a:cubicBezTo>
                      <a:pt x="3230" y="1615"/>
                      <a:pt x="3278" y="1585"/>
                      <a:pt x="3301" y="1560"/>
                    </a:cubicBezTo>
                    <a:lnTo>
                      <a:pt x="3301" y="1560"/>
                    </a:lnTo>
                    <a:cubicBezTo>
                      <a:pt x="3281" y="1563"/>
                      <a:pt x="3265" y="1563"/>
                      <a:pt x="3249" y="1563"/>
                    </a:cubicBezTo>
                    <a:cubicBezTo>
                      <a:pt x="3262" y="1557"/>
                      <a:pt x="3285" y="1546"/>
                      <a:pt x="3301" y="1546"/>
                    </a:cubicBezTo>
                    <a:lnTo>
                      <a:pt x="3307" y="1546"/>
                    </a:lnTo>
                    <a:lnTo>
                      <a:pt x="3301" y="1560"/>
                    </a:lnTo>
                    <a:cubicBezTo>
                      <a:pt x="3395" y="1540"/>
                      <a:pt x="3481" y="1492"/>
                      <a:pt x="3533" y="1492"/>
                    </a:cubicBezTo>
                    <a:cubicBezTo>
                      <a:pt x="3550" y="1492"/>
                      <a:pt x="3562" y="1495"/>
                      <a:pt x="3572" y="1508"/>
                    </a:cubicBezTo>
                    <a:lnTo>
                      <a:pt x="3530" y="1557"/>
                    </a:lnTo>
                    <a:cubicBezTo>
                      <a:pt x="3682" y="1521"/>
                      <a:pt x="3702" y="1515"/>
                      <a:pt x="3885" y="1473"/>
                    </a:cubicBezTo>
                    <a:lnTo>
                      <a:pt x="3885" y="1473"/>
                    </a:lnTo>
                    <a:cubicBezTo>
                      <a:pt x="3869" y="1482"/>
                      <a:pt x="3866" y="1498"/>
                      <a:pt x="3866" y="1498"/>
                    </a:cubicBezTo>
                    <a:cubicBezTo>
                      <a:pt x="3973" y="1424"/>
                      <a:pt x="4076" y="1357"/>
                      <a:pt x="4170" y="1302"/>
                    </a:cubicBezTo>
                    <a:close/>
                    <a:moveTo>
                      <a:pt x="3" y="2212"/>
                    </a:moveTo>
                    <a:lnTo>
                      <a:pt x="3" y="2212"/>
                    </a:lnTo>
                    <a:lnTo>
                      <a:pt x="3" y="2212"/>
                    </a:lnTo>
                    <a:cubicBezTo>
                      <a:pt x="3" y="2214"/>
                      <a:pt x="5" y="2215"/>
                      <a:pt x="6" y="2215"/>
                    </a:cubicBezTo>
                    <a:lnTo>
                      <a:pt x="6" y="2215"/>
                    </a:lnTo>
                    <a:cubicBezTo>
                      <a:pt x="6" y="2212"/>
                      <a:pt x="3" y="2212"/>
                      <a:pt x="3" y="2212"/>
                    </a:cubicBezTo>
                    <a:close/>
                    <a:moveTo>
                      <a:pt x="6" y="2215"/>
                    </a:moveTo>
                    <a:cubicBezTo>
                      <a:pt x="6" y="2215"/>
                      <a:pt x="6" y="2215"/>
                      <a:pt x="6" y="2215"/>
                    </a:cubicBezTo>
                    <a:lnTo>
                      <a:pt x="9" y="2215"/>
                    </a:lnTo>
                    <a:cubicBezTo>
                      <a:pt x="8" y="2215"/>
                      <a:pt x="7" y="2215"/>
                      <a:pt x="6" y="2215"/>
                    </a:cubicBezTo>
                    <a:close/>
                    <a:moveTo>
                      <a:pt x="158" y="2215"/>
                    </a:moveTo>
                    <a:lnTo>
                      <a:pt x="158" y="2215"/>
                    </a:lnTo>
                    <a:cubicBezTo>
                      <a:pt x="151" y="2219"/>
                      <a:pt x="145" y="2219"/>
                      <a:pt x="139" y="2219"/>
                    </a:cubicBezTo>
                    <a:cubicBezTo>
                      <a:pt x="148" y="2219"/>
                      <a:pt x="151" y="2219"/>
                      <a:pt x="158" y="2215"/>
                    </a:cubicBezTo>
                    <a:close/>
                    <a:moveTo>
                      <a:pt x="158" y="2215"/>
                    </a:moveTo>
                    <a:cubicBezTo>
                      <a:pt x="161" y="2215"/>
                      <a:pt x="161" y="2219"/>
                      <a:pt x="161" y="2219"/>
                    </a:cubicBezTo>
                    <a:cubicBezTo>
                      <a:pt x="161" y="2215"/>
                      <a:pt x="165" y="2215"/>
                      <a:pt x="165" y="2215"/>
                    </a:cubicBezTo>
                    <a:close/>
                    <a:moveTo>
                      <a:pt x="35" y="2225"/>
                    </a:moveTo>
                    <a:cubicBezTo>
                      <a:pt x="35" y="2227"/>
                      <a:pt x="35" y="2228"/>
                      <a:pt x="36" y="2228"/>
                    </a:cubicBezTo>
                    <a:lnTo>
                      <a:pt x="36" y="2228"/>
                    </a:lnTo>
                    <a:cubicBezTo>
                      <a:pt x="36" y="2227"/>
                      <a:pt x="35" y="2226"/>
                      <a:pt x="35" y="2225"/>
                    </a:cubicBezTo>
                    <a:close/>
                    <a:moveTo>
                      <a:pt x="13" y="2219"/>
                    </a:moveTo>
                    <a:cubicBezTo>
                      <a:pt x="6" y="2219"/>
                      <a:pt x="3" y="2225"/>
                      <a:pt x="0" y="2232"/>
                    </a:cubicBezTo>
                    <a:lnTo>
                      <a:pt x="35" y="2235"/>
                    </a:lnTo>
                    <a:cubicBezTo>
                      <a:pt x="32" y="2232"/>
                      <a:pt x="32" y="2229"/>
                      <a:pt x="29" y="2222"/>
                    </a:cubicBezTo>
                    <a:cubicBezTo>
                      <a:pt x="23" y="2222"/>
                      <a:pt x="20" y="2219"/>
                      <a:pt x="16" y="2219"/>
                    </a:cubicBezTo>
                    <a:close/>
                    <a:moveTo>
                      <a:pt x="36" y="2228"/>
                    </a:moveTo>
                    <a:cubicBezTo>
                      <a:pt x="37" y="2231"/>
                      <a:pt x="39" y="2233"/>
                      <a:pt x="39" y="2235"/>
                    </a:cubicBezTo>
                    <a:lnTo>
                      <a:pt x="45" y="2235"/>
                    </a:lnTo>
                    <a:lnTo>
                      <a:pt x="45" y="2232"/>
                    </a:lnTo>
                    <a:cubicBezTo>
                      <a:pt x="45" y="2232"/>
                      <a:pt x="42" y="2232"/>
                      <a:pt x="39" y="2229"/>
                    </a:cubicBezTo>
                    <a:cubicBezTo>
                      <a:pt x="38" y="2229"/>
                      <a:pt x="37" y="2229"/>
                      <a:pt x="36" y="22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6"/>
              <p:cNvSpPr/>
              <p:nvPr/>
            </p:nvSpPr>
            <p:spPr>
              <a:xfrm>
                <a:off x="2742225" y="2601425"/>
                <a:ext cx="275" cy="350"/>
              </a:xfrm>
              <a:custGeom>
                <a:rect b="b" l="l" r="r" t="t"/>
                <a:pathLst>
                  <a:path extrusionOk="0" h="14" w="11">
                    <a:moveTo>
                      <a:pt x="1" y="1"/>
                    </a:moveTo>
                    <a:cubicBezTo>
                      <a:pt x="1" y="2"/>
                      <a:pt x="1" y="2"/>
                      <a:pt x="2" y="3"/>
                    </a:cubicBezTo>
                    <a:lnTo>
                      <a:pt x="2" y="3"/>
                    </a:lnTo>
                    <a:cubicBezTo>
                      <a:pt x="2" y="2"/>
                      <a:pt x="1" y="1"/>
                      <a:pt x="1" y="1"/>
                    </a:cubicBezTo>
                    <a:close/>
                    <a:moveTo>
                      <a:pt x="2" y="3"/>
                    </a:moveTo>
                    <a:lnTo>
                      <a:pt x="2" y="3"/>
                    </a:lnTo>
                    <a:cubicBezTo>
                      <a:pt x="4" y="8"/>
                      <a:pt x="4" y="11"/>
                      <a:pt x="7" y="14"/>
                    </a:cubicBezTo>
                    <a:lnTo>
                      <a:pt x="11" y="14"/>
                    </a:lnTo>
                    <a:cubicBezTo>
                      <a:pt x="11" y="11"/>
                      <a:pt x="7" y="8"/>
                      <a:pt x="7" y="4"/>
                    </a:cubicBezTo>
                    <a:cubicBezTo>
                      <a:pt x="5" y="4"/>
                      <a:pt x="3" y="4"/>
                      <a:pt x="2" y="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6"/>
              <p:cNvSpPr/>
              <p:nvPr/>
            </p:nvSpPr>
            <p:spPr>
              <a:xfrm>
                <a:off x="2741900" y="2601350"/>
                <a:ext cx="525" cy="175"/>
              </a:xfrm>
              <a:custGeom>
                <a:rect b="b" l="l" r="r" t="t"/>
                <a:pathLst>
                  <a:path extrusionOk="0" h="7" w="21">
                    <a:moveTo>
                      <a:pt x="20" y="7"/>
                    </a:moveTo>
                    <a:lnTo>
                      <a:pt x="20" y="7"/>
                    </a:lnTo>
                    <a:lnTo>
                      <a:pt x="20" y="7"/>
                    </a:lnTo>
                    <a:lnTo>
                      <a:pt x="20" y="7"/>
                    </a:lnTo>
                    <a:lnTo>
                      <a:pt x="20" y="7"/>
                    </a:lnTo>
                    <a:close/>
                    <a:moveTo>
                      <a:pt x="8" y="1"/>
                    </a:moveTo>
                    <a:cubicBezTo>
                      <a:pt x="8" y="4"/>
                      <a:pt x="11" y="4"/>
                      <a:pt x="14" y="4"/>
                    </a:cubicBezTo>
                    <a:lnTo>
                      <a:pt x="14" y="4"/>
                    </a:lnTo>
                    <a:cubicBezTo>
                      <a:pt x="11" y="4"/>
                      <a:pt x="8" y="4"/>
                      <a:pt x="8" y="1"/>
                    </a:cubicBezTo>
                    <a:lnTo>
                      <a:pt x="8" y="1"/>
                    </a:lnTo>
                    <a:close/>
                    <a:moveTo>
                      <a:pt x="1" y="1"/>
                    </a:moveTo>
                    <a:lnTo>
                      <a:pt x="8" y="1"/>
                    </a:lnTo>
                    <a:lnTo>
                      <a:pt x="8"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6"/>
              <p:cNvSpPr/>
              <p:nvPr/>
            </p:nvSpPr>
            <p:spPr>
              <a:xfrm>
                <a:off x="2742225" y="2601425"/>
                <a:ext cx="200" cy="100"/>
              </a:xfrm>
              <a:custGeom>
                <a:rect b="b" l="l" r="r" t="t"/>
                <a:pathLst>
                  <a:path extrusionOk="0" h="4" w="8">
                    <a:moveTo>
                      <a:pt x="1" y="1"/>
                    </a:moveTo>
                    <a:lnTo>
                      <a:pt x="1" y="1"/>
                    </a:lnTo>
                    <a:cubicBezTo>
                      <a:pt x="1" y="4"/>
                      <a:pt x="4" y="4"/>
                      <a:pt x="7" y="4"/>
                    </a:cubicBezTo>
                    <a:lnTo>
                      <a:pt x="7" y="4"/>
                    </a:lnTo>
                    <a:cubicBezTo>
                      <a:pt x="4" y="4"/>
                      <a:pt x="1"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6"/>
              <p:cNvSpPr/>
              <p:nvPr/>
            </p:nvSpPr>
            <p:spPr>
              <a:xfrm>
                <a:off x="2742400" y="2601600"/>
                <a:ext cx="275" cy="100"/>
              </a:xfrm>
              <a:custGeom>
                <a:rect b="b" l="l" r="r" t="t"/>
                <a:pathLst>
                  <a:path extrusionOk="0" h="4" w="11">
                    <a:moveTo>
                      <a:pt x="0" y="1"/>
                    </a:moveTo>
                    <a:cubicBezTo>
                      <a:pt x="4" y="1"/>
                      <a:pt x="7" y="4"/>
                      <a:pt x="10" y="4"/>
                    </a:cubicBezTo>
                    <a:cubicBezTo>
                      <a:pt x="7" y="4"/>
                      <a:pt x="7" y="1"/>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6"/>
              <p:cNvSpPr/>
              <p:nvPr/>
            </p:nvSpPr>
            <p:spPr>
              <a:xfrm>
                <a:off x="2877175" y="2626050"/>
                <a:ext cx="5750" cy="4150"/>
              </a:xfrm>
              <a:custGeom>
                <a:rect b="b" l="l" r="r" t="t"/>
                <a:pathLst>
                  <a:path extrusionOk="0" h="166" w="230">
                    <a:moveTo>
                      <a:pt x="229" y="1"/>
                    </a:moveTo>
                    <a:cubicBezTo>
                      <a:pt x="97" y="23"/>
                      <a:pt x="120" y="69"/>
                      <a:pt x="129" y="98"/>
                    </a:cubicBezTo>
                    <a:cubicBezTo>
                      <a:pt x="159" y="85"/>
                      <a:pt x="184" y="69"/>
                      <a:pt x="214" y="56"/>
                    </a:cubicBezTo>
                    <a:cubicBezTo>
                      <a:pt x="217" y="40"/>
                      <a:pt x="223" y="20"/>
                      <a:pt x="229" y="1"/>
                    </a:cubicBezTo>
                    <a:close/>
                    <a:moveTo>
                      <a:pt x="48" y="117"/>
                    </a:moveTo>
                    <a:cubicBezTo>
                      <a:pt x="26" y="127"/>
                      <a:pt x="10" y="147"/>
                      <a:pt x="0" y="166"/>
                    </a:cubicBezTo>
                    <a:cubicBezTo>
                      <a:pt x="29" y="150"/>
                      <a:pt x="55" y="137"/>
                      <a:pt x="84" y="123"/>
                    </a:cubicBezTo>
                    <a:cubicBezTo>
                      <a:pt x="74" y="120"/>
                      <a:pt x="62" y="120"/>
                      <a:pt x="48" y="11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6"/>
              <p:cNvSpPr/>
              <p:nvPr/>
            </p:nvSpPr>
            <p:spPr>
              <a:xfrm>
                <a:off x="2740450" y="2605875"/>
                <a:ext cx="11650" cy="9625"/>
              </a:xfrm>
              <a:custGeom>
                <a:rect b="b" l="l" r="r" t="t"/>
                <a:pathLst>
                  <a:path extrusionOk="0" h="385" w="466">
                    <a:moveTo>
                      <a:pt x="1" y="0"/>
                    </a:moveTo>
                    <a:lnTo>
                      <a:pt x="1" y="0"/>
                    </a:lnTo>
                    <a:cubicBezTo>
                      <a:pt x="1" y="1"/>
                      <a:pt x="2" y="2"/>
                      <a:pt x="3" y="3"/>
                    </a:cubicBezTo>
                    <a:lnTo>
                      <a:pt x="3" y="3"/>
                    </a:lnTo>
                    <a:cubicBezTo>
                      <a:pt x="2" y="2"/>
                      <a:pt x="1" y="1"/>
                      <a:pt x="1" y="0"/>
                    </a:cubicBezTo>
                    <a:close/>
                    <a:moveTo>
                      <a:pt x="284" y="99"/>
                    </a:moveTo>
                    <a:lnTo>
                      <a:pt x="284" y="99"/>
                    </a:lnTo>
                    <a:cubicBezTo>
                      <a:pt x="284" y="99"/>
                      <a:pt x="285" y="100"/>
                      <a:pt x="285" y="101"/>
                    </a:cubicBezTo>
                    <a:cubicBezTo>
                      <a:pt x="285" y="100"/>
                      <a:pt x="284" y="99"/>
                      <a:pt x="284" y="99"/>
                    </a:cubicBezTo>
                    <a:close/>
                    <a:moveTo>
                      <a:pt x="3" y="3"/>
                    </a:moveTo>
                    <a:lnTo>
                      <a:pt x="3" y="3"/>
                    </a:lnTo>
                    <a:cubicBezTo>
                      <a:pt x="9" y="10"/>
                      <a:pt x="14" y="22"/>
                      <a:pt x="17" y="43"/>
                    </a:cubicBezTo>
                    <a:cubicBezTo>
                      <a:pt x="43" y="75"/>
                      <a:pt x="27" y="133"/>
                      <a:pt x="4" y="133"/>
                    </a:cubicBezTo>
                    <a:lnTo>
                      <a:pt x="1" y="133"/>
                    </a:lnTo>
                    <a:cubicBezTo>
                      <a:pt x="11" y="136"/>
                      <a:pt x="17" y="140"/>
                      <a:pt x="24" y="146"/>
                    </a:cubicBezTo>
                    <a:cubicBezTo>
                      <a:pt x="46" y="130"/>
                      <a:pt x="63" y="97"/>
                      <a:pt x="69" y="49"/>
                    </a:cubicBezTo>
                    <a:cubicBezTo>
                      <a:pt x="50" y="43"/>
                      <a:pt x="28" y="30"/>
                      <a:pt x="3" y="3"/>
                    </a:cubicBezTo>
                    <a:close/>
                    <a:moveTo>
                      <a:pt x="182" y="23"/>
                    </a:moveTo>
                    <a:cubicBezTo>
                      <a:pt x="166" y="23"/>
                      <a:pt x="149" y="30"/>
                      <a:pt x="133" y="36"/>
                    </a:cubicBezTo>
                    <a:cubicBezTo>
                      <a:pt x="121" y="43"/>
                      <a:pt x="108" y="46"/>
                      <a:pt x="94" y="49"/>
                    </a:cubicBezTo>
                    <a:cubicBezTo>
                      <a:pt x="163" y="130"/>
                      <a:pt x="233" y="204"/>
                      <a:pt x="308" y="271"/>
                    </a:cubicBezTo>
                    <a:cubicBezTo>
                      <a:pt x="315" y="278"/>
                      <a:pt x="321" y="285"/>
                      <a:pt x="327" y="291"/>
                    </a:cubicBezTo>
                    <a:cubicBezTo>
                      <a:pt x="363" y="323"/>
                      <a:pt x="401" y="356"/>
                      <a:pt x="440" y="385"/>
                    </a:cubicBezTo>
                    <a:cubicBezTo>
                      <a:pt x="446" y="385"/>
                      <a:pt x="456" y="382"/>
                      <a:pt x="466" y="378"/>
                    </a:cubicBezTo>
                    <a:lnTo>
                      <a:pt x="311" y="230"/>
                    </a:lnTo>
                    <a:lnTo>
                      <a:pt x="340" y="217"/>
                    </a:lnTo>
                    <a:cubicBezTo>
                      <a:pt x="279" y="204"/>
                      <a:pt x="243" y="127"/>
                      <a:pt x="233" y="97"/>
                    </a:cubicBezTo>
                    <a:cubicBezTo>
                      <a:pt x="243" y="94"/>
                      <a:pt x="249" y="88"/>
                      <a:pt x="263" y="88"/>
                    </a:cubicBezTo>
                    <a:cubicBezTo>
                      <a:pt x="268" y="88"/>
                      <a:pt x="277" y="90"/>
                      <a:pt x="284" y="99"/>
                    </a:cubicBezTo>
                    <a:lnTo>
                      <a:pt x="284" y="99"/>
                    </a:lnTo>
                    <a:cubicBezTo>
                      <a:pt x="242" y="39"/>
                      <a:pt x="210" y="23"/>
                      <a:pt x="182" y="2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6"/>
              <p:cNvSpPr/>
              <p:nvPr/>
            </p:nvSpPr>
            <p:spPr>
              <a:xfrm>
                <a:off x="2741025" y="2607075"/>
                <a:ext cx="10450" cy="8425"/>
              </a:xfrm>
              <a:custGeom>
                <a:rect b="b" l="l" r="r" t="t"/>
                <a:pathLst>
                  <a:path extrusionOk="0" h="337" w="418">
                    <a:moveTo>
                      <a:pt x="46" y="1"/>
                    </a:moveTo>
                    <a:cubicBezTo>
                      <a:pt x="40" y="49"/>
                      <a:pt x="23" y="82"/>
                      <a:pt x="1" y="98"/>
                    </a:cubicBezTo>
                    <a:cubicBezTo>
                      <a:pt x="49" y="127"/>
                      <a:pt x="55" y="146"/>
                      <a:pt x="71" y="146"/>
                    </a:cubicBezTo>
                    <a:cubicBezTo>
                      <a:pt x="85" y="146"/>
                      <a:pt x="98" y="140"/>
                      <a:pt x="129" y="120"/>
                    </a:cubicBezTo>
                    <a:cubicBezTo>
                      <a:pt x="198" y="137"/>
                      <a:pt x="198" y="217"/>
                      <a:pt x="146" y="217"/>
                    </a:cubicBezTo>
                    <a:cubicBezTo>
                      <a:pt x="140" y="217"/>
                      <a:pt x="129" y="214"/>
                      <a:pt x="117" y="211"/>
                    </a:cubicBezTo>
                    <a:lnTo>
                      <a:pt x="117" y="211"/>
                    </a:lnTo>
                    <a:cubicBezTo>
                      <a:pt x="171" y="250"/>
                      <a:pt x="243" y="282"/>
                      <a:pt x="301" y="314"/>
                    </a:cubicBezTo>
                    <a:lnTo>
                      <a:pt x="229" y="217"/>
                    </a:lnTo>
                    <a:cubicBezTo>
                      <a:pt x="236" y="214"/>
                      <a:pt x="246" y="214"/>
                      <a:pt x="253" y="214"/>
                    </a:cubicBezTo>
                    <a:cubicBezTo>
                      <a:pt x="262" y="214"/>
                      <a:pt x="275" y="217"/>
                      <a:pt x="285" y="223"/>
                    </a:cubicBezTo>
                    <a:cubicBezTo>
                      <a:pt x="210" y="156"/>
                      <a:pt x="140" y="82"/>
                      <a:pt x="71" y="1"/>
                    </a:cubicBezTo>
                    <a:close/>
                    <a:moveTo>
                      <a:pt x="304" y="243"/>
                    </a:moveTo>
                    <a:lnTo>
                      <a:pt x="304" y="243"/>
                    </a:lnTo>
                    <a:cubicBezTo>
                      <a:pt x="314" y="253"/>
                      <a:pt x="323" y="262"/>
                      <a:pt x="330" y="275"/>
                    </a:cubicBezTo>
                    <a:cubicBezTo>
                      <a:pt x="356" y="305"/>
                      <a:pt x="381" y="337"/>
                      <a:pt x="414" y="337"/>
                    </a:cubicBezTo>
                    <a:lnTo>
                      <a:pt x="417" y="337"/>
                    </a:lnTo>
                    <a:cubicBezTo>
                      <a:pt x="378" y="308"/>
                      <a:pt x="340" y="275"/>
                      <a:pt x="304" y="24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6"/>
              <p:cNvSpPr/>
              <p:nvPr/>
            </p:nvSpPr>
            <p:spPr>
              <a:xfrm>
                <a:off x="2737400" y="2598700"/>
                <a:ext cx="7200" cy="7025"/>
              </a:xfrm>
              <a:custGeom>
                <a:rect b="b" l="l" r="r" t="t"/>
                <a:pathLst>
                  <a:path extrusionOk="0" h="281" w="288">
                    <a:moveTo>
                      <a:pt x="204" y="123"/>
                    </a:moveTo>
                    <a:cubicBezTo>
                      <a:pt x="216" y="139"/>
                      <a:pt x="230" y="158"/>
                      <a:pt x="243" y="175"/>
                    </a:cubicBezTo>
                    <a:cubicBezTo>
                      <a:pt x="258" y="178"/>
                      <a:pt x="271" y="178"/>
                      <a:pt x="288" y="181"/>
                    </a:cubicBezTo>
                    <a:cubicBezTo>
                      <a:pt x="281" y="175"/>
                      <a:pt x="271" y="168"/>
                      <a:pt x="262" y="162"/>
                    </a:cubicBezTo>
                    <a:cubicBezTo>
                      <a:pt x="258" y="158"/>
                      <a:pt x="252" y="155"/>
                      <a:pt x="243" y="148"/>
                    </a:cubicBezTo>
                    <a:lnTo>
                      <a:pt x="243" y="145"/>
                    </a:lnTo>
                    <a:lnTo>
                      <a:pt x="239" y="145"/>
                    </a:lnTo>
                    <a:cubicBezTo>
                      <a:pt x="236" y="139"/>
                      <a:pt x="226" y="132"/>
                      <a:pt x="219" y="126"/>
                    </a:cubicBezTo>
                    <a:lnTo>
                      <a:pt x="219" y="129"/>
                    </a:lnTo>
                    <a:cubicBezTo>
                      <a:pt x="216" y="129"/>
                      <a:pt x="213" y="126"/>
                      <a:pt x="210" y="123"/>
                    </a:cubicBezTo>
                    <a:close/>
                    <a:moveTo>
                      <a:pt x="10" y="0"/>
                    </a:moveTo>
                    <a:cubicBezTo>
                      <a:pt x="6" y="13"/>
                      <a:pt x="3" y="26"/>
                      <a:pt x="0" y="35"/>
                    </a:cubicBezTo>
                    <a:cubicBezTo>
                      <a:pt x="13" y="55"/>
                      <a:pt x="26" y="74"/>
                      <a:pt x="39" y="97"/>
                    </a:cubicBezTo>
                    <a:cubicBezTo>
                      <a:pt x="42" y="97"/>
                      <a:pt x="45" y="100"/>
                      <a:pt x="49" y="100"/>
                    </a:cubicBezTo>
                    <a:lnTo>
                      <a:pt x="49" y="107"/>
                    </a:lnTo>
                    <a:cubicBezTo>
                      <a:pt x="78" y="155"/>
                      <a:pt x="110" y="200"/>
                      <a:pt x="142" y="245"/>
                    </a:cubicBezTo>
                    <a:lnTo>
                      <a:pt x="213" y="210"/>
                    </a:lnTo>
                    <a:cubicBezTo>
                      <a:pt x="181" y="200"/>
                      <a:pt x="194" y="178"/>
                      <a:pt x="181" y="162"/>
                    </a:cubicBezTo>
                    <a:lnTo>
                      <a:pt x="181" y="162"/>
                    </a:lnTo>
                    <a:cubicBezTo>
                      <a:pt x="200" y="165"/>
                      <a:pt x="219" y="171"/>
                      <a:pt x="243" y="175"/>
                    </a:cubicBezTo>
                    <a:cubicBezTo>
                      <a:pt x="226" y="155"/>
                      <a:pt x="213" y="139"/>
                      <a:pt x="200" y="123"/>
                    </a:cubicBezTo>
                    <a:lnTo>
                      <a:pt x="165" y="120"/>
                    </a:lnTo>
                    <a:cubicBezTo>
                      <a:pt x="168" y="113"/>
                      <a:pt x="171" y="107"/>
                      <a:pt x="178" y="107"/>
                    </a:cubicBezTo>
                    <a:cubicBezTo>
                      <a:pt x="152" y="100"/>
                      <a:pt x="119" y="74"/>
                      <a:pt x="97" y="74"/>
                    </a:cubicBezTo>
                    <a:lnTo>
                      <a:pt x="94" y="74"/>
                    </a:lnTo>
                    <a:cubicBezTo>
                      <a:pt x="100" y="81"/>
                      <a:pt x="110" y="90"/>
                      <a:pt x="107" y="90"/>
                    </a:cubicBezTo>
                    <a:cubicBezTo>
                      <a:pt x="19" y="74"/>
                      <a:pt x="88" y="26"/>
                      <a:pt x="10" y="0"/>
                    </a:cubicBezTo>
                    <a:close/>
                    <a:moveTo>
                      <a:pt x="45" y="132"/>
                    </a:moveTo>
                    <a:cubicBezTo>
                      <a:pt x="39" y="171"/>
                      <a:pt x="39" y="217"/>
                      <a:pt x="26" y="255"/>
                    </a:cubicBezTo>
                    <a:cubicBezTo>
                      <a:pt x="45" y="275"/>
                      <a:pt x="91" y="255"/>
                      <a:pt x="119" y="281"/>
                    </a:cubicBezTo>
                    <a:lnTo>
                      <a:pt x="103" y="265"/>
                    </a:lnTo>
                    <a:lnTo>
                      <a:pt x="136" y="248"/>
                    </a:lnTo>
                    <a:cubicBezTo>
                      <a:pt x="103" y="210"/>
                      <a:pt x="74" y="171"/>
                      <a:pt x="45" y="13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6"/>
              <p:cNvSpPr/>
              <p:nvPr/>
            </p:nvSpPr>
            <p:spPr>
              <a:xfrm>
                <a:off x="2737300" y="2599575"/>
                <a:ext cx="6175" cy="5350"/>
              </a:xfrm>
              <a:custGeom>
                <a:rect b="b" l="l" r="r" t="t"/>
                <a:pathLst>
                  <a:path extrusionOk="0" h="214" w="247">
                    <a:moveTo>
                      <a:pt x="4" y="0"/>
                    </a:moveTo>
                    <a:lnTo>
                      <a:pt x="4" y="0"/>
                    </a:lnTo>
                    <a:cubicBezTo>
                      <a:pt x="1" y="27"/>
                      <a:pt x="10" y="39"/>
                      <a:pt x="43" y="62"/>
                    </a:cubicBezTo>
                    <a:cubicBezTo>
                      <a:pt x="30" y="39"/>
                      <a:pt x="17" y="20"/>
                      <a:pt x="4" y="0"/>
                    </a:cubicBezTo>
                    <a:close/>
                    <a:moveTo>
                      <a:pt x="204" y="88"/>
                    </a:moveTo>
                    <a:cubicBezTo>
                      <a:pt x="217" y="104"/>
                      <a:pt x="230" y="120"/>
                      <a:pt x="247" y="140"/>
                    </a:cubicBezTo>
                    <a:cubicBezTo>
                      <a:pt x="234" y="123"/>
                      <a:pt x="220" y="104"/>
                      <a:pt x="208" y="88"/>
                    </a:cubicBezTo>
                    <a:close/>
                    <a:moveTo>
                      <a:pt x="53" y="72"/>
                    </a:moveTo>
                    <a:cubicBezTo>
                      <a:pt x="49" y="82"/>
                      <a:pt x="49" y="88"/>
                      <a:pt x="49" y="97"/>
                    </a:cubicBezTo>
                    <a:cubicBezTo>
                      <a:pt x="78" y="136"/>
                      <a:pt x="107" y="175"/>
                      <a:pt x="140" y="213"/>
                    </a:cubicBezTo>
                    <a:lnTo>
                      <a:pt x="146" y="210"/>
                    </a:lnTo>
                    <a:cubicBezTo>
                      <a:pt x="114" y="165"/>
                      <a:pt x="82" y="120"/>
                      <a:pt x="53" y="7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6"/>
              <p:cNvSpPr/>
              <p:nvPr/>
            </p:nvSpPr>
            <p:spPr>
              <a:xfrm>
                <a:off x="2741825" y="2600875"/>
                <a:ext cx="5425" cy="2700"/>
              </a:xfrm>
              <a:custGeom>
                <a:rect b="b" l="l" r="r" t="t"/>
                <a:pathLst>
                  <a:path extrusionOk="0" h="108" w="217">
                    <a:moveTo>
                      <a:pt x="1" y="16"/>
                    </a:moveTo>
                    <a:lnTo>
                      <a:pt x="1" y="20"/>
                    </a:lnTo>
                    <a:lnTo>
                      <a:pt x="4" y="20"/>
                    </a:lnTo>
                    <a:lnTo>
                      <a:pt x="1" y="16"/>
                    </a:lnTo>
                    <a:lnTo>
                      <a:pt x="1" y="16"/>
                    </a:lnTo>
                    <a:cubicBezTo>
                      <a:pt x="1" y="16"/>
                      <a:pt x="1" y="16"/>
                      <a:pt x="1" y="16"/>
                    </a:cubicBezTo>
                    <a:close/>
                    <a:moveTo>
                      <a:pt x="1" y="16"/>
                    </a:moveTo>
                    <a:cubicBezTo>
                      <a:pt x="4" y="16"/>
                      <a:pt x="4" y="20"/>
                      <a:pt x="4" y="20"/>
                    </a:cubicBezTo>
                    <a:lnTo>
                      <a:pt x="11" y="20"/>
                    </a:lnTo>
                    <a:cubicBezTo>
                      <a:pt x="11" y="16"/>
                      <a:pt x="8" y="16"/>
                      <a:pt x="4" y="16"/>
                    </a:cubicBezTo>
                    <a:close/>
                    <a:moveTo>
                      <a:pt x="136" y="16"/>
                    </a:moveTo>
                    <a:cubicBezTo>
                      <a:pt x="127" y="16"/>
                      <a:pt x="114" y="20"/>
                      <a:pt x="101" y="36"/>
                    </a:cubicBezTo>
                    <a:lnTo>
                      <a:pt x="42" y="36"/>
                    </a:lnTo>
                    <a:lnTo>
                      <a:pt x="66" y="58"/>
                    </a:lnTo>
                    <a:cubicBezTo>
                      <a:pt x="72" y="61"/>
                      <a:pt x="78" y="68"/>
                      <a:pt x="85" y="75"/>
                    </a:cubicBezTo>
                    <a:lnTo>
                      <a:pt x="91" y="75"/>
                    </a:lnTo>
                    <a:cubicBezTo>
                      <a:pt x="111" y="75"/>
                      <a:pt x="117" y="49"/>
                      <a:pt x="149" y="20"/>
                    </a:cubicBezTo>
                    <a:cubicBezTo>
                      <a:pt x="149" y="20"/>
                      <a:pt x="149" y="16"/>
                      <a:pt x="146" y="16"/>
                    </a:cubicBezTo>
                    <a:close/>
                    <a:moveTo>
                      <a:pt x="208" y="0"/>
                    </a:moveTo>
                    <a:cubicBezTo>
                      <a:pt x="201" y="3"/>
                      <a:pt x="191" y="6"/>
                      <a:pt x="182" y="10"/>
                    </a:cubicBezTo>
                    <a:cubicBezTo>
                      <a:pt x="169" y="45"/>
                      <a:pt x="169" y="78"/>
                      <a:pt x="169" y="103"/>
                    </a:cubicBezTo>
                    <a:cubicBezTo>
                      <a:pt x="172" y="103"/>
                      <a:pt x="175" y="107"/>
                      <a:pt x="178" y="107"/>
                    </a:cubicBezTo>
                    <a:cubicBezTo>
                      <a:pt x="217" y="64"/>
                      <a:pt x="208" y="26"/>
                      <a:pt x="214" y="20"/>
                    </a:cubicBezTo>
                    <a:cubicBezTo>
                      <a:pt x="214" y="13"/>
                      <a:pt x="211" y="6"/>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6"/>
              <p:cNvSpPr/>
              <p:nvPr/>
            </p:nvSpPr>
            <p:spPr>
              <a:xfrm>
                <a:off x="2740375" y="2605700"/>
                <a:ext cx="100" cy="125"/>
              </a:xfrm>
              <a:custGeom>
                <a:rect b="b" l="l" r="r" t="t"/>
                <a:pathLst>
                  <a:path extrusionOk="0" h="5" w="4">
                    <a:moveTo>
                      <a:pt x="0" y="1"/>
                    </a:moveTo>
                    <a:lnTo>
                      <a:pt x="4" y="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6"/>
              <p:cNvSpPr/>
              <p:nvPr/>
            </p:nvSpPr>
            <p:spPr>
              <a:xfrm>
                <a:off x="2975125" y="2532225"/>
                <a:ext cx="7025" cy="16350"/>
              </a:xfrm>
              <a:custGeom>
                <a:rect b="b" l="l" r="r" t="t"/>
                <a:pathLst>
                  <a:path extrusionOk="0" h="654" w="281">
                    <a:moveTo>
                      <a:pt x="171" y="39"/>
                    </a:moveTo>
                    <a:cubicBezTo>
                      <a:pt x="168" y="46"/>
                      <a:pt x="161" y="56"/>
                      <a:pt x="158" y="63"/>
                    </a:cubicBezTo>
                    <a:cubicBezTo>
                      <a:pt x="145" y="101"/>
                      <a:pt x="129" y="136"/>
                      <a:pt x="116" y="175"/>
                    </a:cubicBezTo>
                    <a:cubicBezTo>
                      <a:pt x="116" y="188"/>
                      <a:pt x="116" y="198"/>
                      <a:pt x="119" y="207"/>
                    </a:cubicBezTo>
                    <a:cubicBezTo>
                      <a:pt x="142" y="159"/>
                      <a:pt x="168" y="111"/>
                      <a:pt x="191" y="63"/>
                    </a:cubicBezTo>
                    <a:lnTo>
                      <a:pt x="191" y="63"/>
                    </a:lnTo>
                    <a:cubicBezTo>
                      <a:pt x="184" y="66"/>
                      <a:pt x="181" y="66"/>
                      <a:pt x="178" y="66"/>
                    </a:cubicBezTo>
                    <a:cubicBezTo>
                      <a:pt x="171" y="66"/>
                      <a:pt x="168" y="59"/>
                      <a:pt x="171" y="39"/>
                    </a:cubicBezTo>
                    <a:close/>
                    <a:moveTo>
                      <a:pt x="109" y="188"/>
                    </a:moveTo>
                    <a:cubicBezTo>
                      <a:pt x="78" y="271"/>
                      <a:pt x="48" y="353"/>
                      <a:pt x="11" y="431"/>
                    </a:cubicBezTo>
                    <a:lnTo>
                      <a:pt x="11" y="431"/>
                    </a:lnTo>
                    <a:cubicBezTo>
                      <a:pt x="46" y="358"/>
                      <a:pt x="84" y="284"/>
                      <a:pt x="119" y="207"/>
                    </a:cubicBezTo>
                    <a:lnTo>
                      <a:pt x="109" y="188"/>
                    </a:lnTo>
                    <a:close/>
                    <a:moveTo>
                      <a:pt x="11" y="431"/>
                    </a:moveTo>
                    <a:cubicBezTo>
                      <a:pt x="7" y="439"/>
                      <a:pt x="4" y="446"/>
                      <a:pt x="0" y="453"/>
                    </a:cubicBezTo>
                    <a:cubicBezTo>
                      <a:pt x="4" y="446"/>
                      <a:pt x="7" y="439"/>
                      <a:pt x="11" y="431"/>
                    </a:cubicBezTo>
                    <a:close/>
                    <a:moveTo>
                      <a:pt x="281" y="1"/>
                    </a:moveTo>
                    <a:cubicBezTo>
                      <a:pt x="278" y="1"/>
                      <a:pt x="274" y="4"/>
                      <a:pt x="268" y="7"/>
                    </a:cubicBezTo>
                    <a:cubicBezTo>
                      <a:pt x="206" y="156"/>
                      <a:pt x="139" y="307"/>
                      <a:pt x="61" y="459"/>
                    </a:cubicBezTo>
                    <a:cubicBezTo>
                      <a:pt x="64" y="466"/>
                      <a:pt x="71" y="473"/>
                      <a:pt x="75" y="479"/>
                    </a:cubicBezTo>
                    <a:cubicBezTo>
                      <a:pt x="148" y="321"/>
                      <a:pt x="216" y="163"/>
                      <a:pt x="281" y="1"/>
                    </a:cubicBezTo>
                    <a:close/>
                    <a:moveTo>
                      <a:pt x="42" y="495"/>
                    </a:moveTo>
                    <a:cubicBezTo>
                      <a:pt x="32" y="514"/>
                      <a:pt x="26" y="531"/>
                      <a:pt x="16" y="547"/>
                    </a:cubicBezTo>
                    <a:cubicBezTo>
                      <a:pt x="23" y="582"/>
                      <a:pt x="29" y="618"/>
                      <a:pt x="36" y="653"/>
                    </a:cubicBezTo>
                    <a:cubicBezTo>
                      <a:pt x="81" y="582"/>
                      <a:pt x="48" y="550"/>
                      <a:pt x="42" y="49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6"/>
              <p:cNvSpPr/>
              <p:nvPr/>
            </p:nvSpPr>
            <p:spPr>
              <a:xfrm>
                <a:off x="2974075" y="2532875"/>
                <a:ext cx="5350" cy="10775"/>
              </a:xfrm>
              <a:custGeom>
                <a:rect b="b" l="l" r="r" t="t"/>
                <a:pathLst>
                  <a:path extrusionOk="0" h="431" w="214">
                    <a:moveTo>
                      <a:pt x="213" y="1"/>
                    </a:moveTo>
                    <a:cubicBezTo>
                      <a:pt x="178" y="20"/>
                      <a:pt x="155" y="95"/>
                      <a:pt x="158" y="149"/>
                    </a:cubicBezTo>
                    <a:cubicBezTo>
                      <a:pt x="171" y="110"/>
                      <a:pt x="187" y="75"/>
                      <a:pt x="200" y="37"/>
                    </a:cubicBezTo>
                    <a:cubicBezTo>
                      <a:pt x="203" y="30"/>
                      <a:pt x="210" y="20"/>
                      <a:pt x="213" y="13"/>
                    </a:cubicBezTo>
                    <a:lnTo>
                      <a:pt x="213" y="1"/>
                    </a:lnTo>
                    <a:close/>
                    <a:moveTo>
                      <a:pt x="142" y="146"/>
                    </a:moveTo>
                    <a:lnTo>
                      <a:pt x="142" y="146"/>
                    </a:lnTo>
                    <a:cubicBezTo>
                      <a:pt x="145" y="226"/>
                      <a:pt x="93" y="265"/>
                      <a:pt x="51" y="265"/>
                    </a:cubicBezTo>
                    <a:cubicBezTo>
                      <a:pt x="26" y="265"/>
                      <a:pt x="3" y="250"/>
                      <a:pt x="3" y="217"/>
                    </a:cubicBezTo>
                    <a:lnTo>
                      <a:pt x="0" y="223"/>
                    </a:lnTo>
                    <a:cubicBezTo>
                      <a:pt x="13" y="292"/>
                      <a:pt x="29" y="359"/>
                      <a:pt x="42" y="430"/>
                    </a:cubicBezTo>
                    <a:lnTo>
                      <a:pt x="42" y="427"/>
                    </a:lnTo>
                    <a:cubicBezTo>
                      <a:pt x="84" y="343"/>
                      <a:pt x="117" y="253"/>
                      <a:pt x="151" y="162"/>
                    </a:cubicBezTo>
                    <a:lnTo>
                      <a:pt x="142" y="14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6"/>
              <p:cNvSpPr/>
              <p:nvPr/>
            </p:nvSpPr>
            <p:spPr>
              <a:xfrm>
                <a:off x="2975125" y="2532400"/>
                <a:ext cx="6725" cy="13500"/>
              </a:xfrm>
              <a:custGeom>
                <a:rect b="b" l="l" r="r" t="t"/>
                <a:pathLst>
                  <a:path extrusionOk="0" h="540" w="269">
                    <a:moveTo>
                      <a:pt x="268" y="0"/>
                    </a:moveTo>
                    <a:lnTo>
                      <a:pt x="268" y="0"/>
                    </a:lnTo>
                    <a:cubicBezTo>
                      <a:pt x="245" y="10"/>
                      <a:pt x="210" y="45"/>
                      <a:pt x="191" y="56"/>
                    </a:cubicBezTo>
                    <a:cubicBezTo>
                      <a:pt x="168" y="104"/>
                      <a:pt x="142" y="152"/>
                      <a:pt x="119" y="200"/>
                    </a:cubicBezTo>
                    <a:cubicBezTo>
                      <a:pt x="81" y="284"/>
                      <a:pt x="39" y="366"/>
                      <a:pt x="0" y="446"/>
                    </a:cubicBezTo>
                    <a:lnTo>
                      <a:pt x="0" y="449"/>
                    </a:lnTo>
                    <a:cubicBezTo>
                      <a:pt x="3" y="478"/>
                      <a:pt x="9" y="511"/>
                      <a:pt x="16" y="540"/>
                    </a:cubicBezTo>
                    <a:cubicBezTo>
                      <a:pt x="26" y="524"/>
                      <a:pt x="32" y="507"/>
                      <a:pt x="42" y="488"/>
                    </a:cubicBezTo>
                    <a:cubicBezTo>
                      <a:pt x="39" y="466"/>
                      <a:pt x="42" y="433"/>
                      <a:pt x="61" y="391"/>
                    </a:cubicBezTo>
                    <a:lnTo>
                      <a:pt x="61" y="391"/>
                    </a:lnTo>
                    <a:cubicBezTo>
                      <a:pt x="51" y="417"/>
                      <a:pt x="55" y="436"/>
                      <a:pt x="61" y="452"/>
                    </a:cubicBezTo>
                    <a:cubicBezTo>
                      <a:pt x="139" y="300"/>
                      <a:pt x="206" y="149"/>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6"/>
              <p:cNvSpPr/>
              <p:nvPr/>
            </p:nvSpPr>
            <p:spPr>
              <a:xfrm>
                <a:off x="2756050" y="2639225"/>
                <a:ext cx="1975" cy="425"/>
              </a:xfrm>
              <a:custGeom>
                <a:rect b="b" l="l" r="r" t="t"/>
                <a:pathLst>
                  <a:path extrusionOk="0" h="17" w="79">
                    <a:moveTo>
                      <a:pt x="35" y="0"/>
                    </a:moveTo>
                    <a:cubicBezTo>
                      <a:pt x="23" y="0"/>
                      <a:pt x="10" y="3"/>
                      <a:pt x="1" y="3"/>
                    </a:cubicBezTo>
                    <a:cubicBezTo>
                      <a:pt x="29" y="13"/>
                      <a:pt x="49" y="16"/>
                      <a:pt x="59" y="16"/>
                    </a:cubicBezTo>
                    <a:cubicBezTo>
                      <a:pt x="74" y="16"/>
                      <a:pt x="78" y="13"/>
                      <a:pt x="74" y="3"/>
                    </a:cubicBezTo>
                    <a:cubicBezTo>
                      <a:pt x="62" y="3"/>
                      <a:pt x="49"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6"/>
              <p:cNvSpPr/>
              <p:nvPr/>
            </p:nvSpPr>
            <p:spPr>
              <a:xfrm>
                <a:off x="2976400" y="2550875"/>
                <a:ext cx="200" cy="600"/>
              </a:xfrm>
              <a:custGeom>
                <a:rect b="b" l="l" r="r" t="t"/>
                <a:pathLst>
                  <a:path extrusionOk="0" h="24" w="8">
                    <a:moveTo>
                      <a:pt x="0" y="1"/>
                    </a:moveTo>
                    <a:cubicBezTo>
                      <a:pt x="0" y="3"/>
                      <a:pt x="1" y="5"/>
                      <a:pt x="1" y="7"/>
                    </a:cubicBezTo>
                    <a:lnTo>
                      <a:pt x="1" y="7"/>
                    </a:lnTo>
                    <a:lnTo>
                      <a:pt x="0" y="1"/>
                    </a:lnTo>
                    <a:close/>
                    <a:moveTo>
                      <a:pt x="1" y="7"/>
                    </a:moveTo>
                    <a:lnTo>
                      <a:pt x="4" y="23"/>
                    </a:lnTo>
                    <a:cubicBezTo>
                      <a:pt x="4" y="23"/>
                      <a:pt x="4" y="20"/>
                      <a:pt x="7" y="20"/>
                    </a:cubicBezTo>
                    <a:cubicBezTo>
                      <a:pt x="5" y="16"/>
                      <a:pt x="3" y="12"/>
                      <a:pt x="1" y="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6"/>
              <p:cNvSpPr/>
              <p:nvPr/>
            </p:nvSpPr>
            <p:spPr>
              <a:xfrm>
                <a:off x="2976500" y="2551375"/>
                <a:ext cx="400" cy="2775"/>
              </a:xfrm>
              <a:custGeom>
                <a:rect b="b" l="l" r="r" t="t"/>
                <a:pathLst>
                  <a:path extrusionOk="0" h="111" w="16">
                    <a:moveTo>
                      <a:pt x="3" y="0"/>
                    </a:moveTo>
                    <a:cubicBezTo>
                      <a:pt x="0" y="0"/>
                      <a:pt x="0" y="3"/>
                      <a:pt x="0" y="3"/>
                    </a:cubicBezTo>
                    <a:lnTo>
                      <a:pt x="13" y="110"/>
                    </a:lnTo>
                    <a:cubicBezTo>
                      <a:pt x="16" y="72"/>
                      <a:pt x="9" y="33"/>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6"/>
              <p:cNvSpPr/>
              <p:nvPr/>
            </p:nvSpPr>
            <p:spPr>
              <a:xfrm>
                <a:off x="2945650" y="2604750"/>
                <a:ext cx="575" cy="750"/>
              </a:xfrm>
              <a:custGeom>
                <a:rect b="b" l="l" r="r" t="t"/>
                <a:pathLst>
                  <a:path extrusionOk="0" h="30" w="23">
                    <a:moveTo>
                      <a:pt x="23" y="0"/>
                    </a:moveTo>
                    <a:cubicBezTo>
                      <a:pt x="16" y="10"/>
                      <a:pt x="9" y="20"/>
                      <a:pt x="0" y="30"/>
                    </a:cubicBezTo>
                    <a:cubicBezTo>
                      <a:pt x="9" y="20"/>
                      <a:pt x="16" y="1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6"/>
              <p:cNvSpPr/>
              <p:nvPr/>
            </p:nvSpPr>
            <p:spPr>
              <a:xfrm>
                <a:off x="2955250" y="2492900"/>
                <a:ext cx="2050" cy="3750"/>
              </a:xfrm>
              <a:custGeom>
                <a:rect b="b" l="l" r="r" t="t"/>
                <a:pathLst>
                  <a:path extrusionOk="0" h="150" w="82">
                    <a:moveTo>
                      <a:pt x="56" y="1"/>
                    </a:moveTo>
                    <a:lnTo>
                      <a:pt x="62" y="43"/>
                    </a:lnTo>
                    <a:lnTo>
                      <a:pt x="65" y="69"/>
                    </a:lnTo>
                    <a:cubicBezTo>
                      <a:pt x="81" y="36"/>
                      <a:pt x="81" y="14"/>
                      <a:pt x="56" y="1"/>
                    </a:cubicBezTo>
                    <a:close/>
                    <a:moveTo>
                      <a:pt x="1" y="146"/>
                    </a:moveTo>
                    <a:cubicBezTo>
                      <a:pt x="4" y="146"/>
                      <a:pt x="4" y="150"/>
                      <a:pt x="4" y="150"/>
                    </a:cubicBezTo>
                    <a:cubicBezTo>
                      <a:pt x="4" y="146"/>
                      <a:pt x="4" y="146"/>
                      <a:pt x="1" y="1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6"/>
              <p:cNvSpPr/>
              <p:nvPr/>
            </p:nvSpPr>
            <p:spPr>
              <a:xfrm>
                <a:off x="2832200" y="2636000"/>
                <a:ext cx="25" cy="250"/>
              </a:xfrm>
              <a:custGeom>
                <a:rect b="b" l="l" r="r" t="t"/>
                <a:pathLst>
                  <a:path extrusionOk="0" h="10" w="1">
                    <a:moveTo>
                      <a:pt x="0" y="1"/>
                    </a:moveTo>
                    <a:lnTo>
                      <a:pt x="0" y="10"/>
                    </a:lnTo>
                    <a:lnTo>
                      <a:pt x="0" y="10"/>
                    </a:lnTo>
                    <a:lnTo>
                      <a:pt x="0" y="1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6"/>
              <p:cNvSpPr/>
              <p:nvPr/>
            </p:nvSpPr>
            <p:spPr>
              <a:xfrm>
                <a:off x="2832200" y="2635100"/>
                <a:ext cx="975" cy="925"/>
              </a:xfrm>
              <a:custGeom>
                <a:rect b="b" l="l" r="r" t="t"/>
                <a:pathLst>
                  <a:path extrusionOk="0" h="37" w="39">
                    <a:moveTo>
                      <a:pt x="16" y="1"/>
                    </a:moveTo>
                    <a:cubicBezTo>
                      <a:pt x="13" y="1"/>
                      <a:pt x="10" y="4"/>
                      <a:pt x="3" y="4"/>
                    </a:cubicBezTo>
                    <a:lnTo>
                      <a:pt x="0" y="37"/>
                    </a:lnTo>
                    <a:cubicBezTo>
                      <a:pt x="6" y="20"/>
                      <a:pt x="39"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6"/>
              <p:cNvSpPr/>
              <p:nvPr/>
            </p:nvSpPr>
            <p:spPr>
              <a:xfrm>
                <a:off x="2975350" y="2548550"/>
                <a:ext cx="1075" cy="2350"/>
              </a:xfrm>
              <a:custGeom>
                <a:rect b="b" l="l" r="r" t="t"/>
                <a:pathLst>
                  <a:path extrusionOk="0" h="94" w="43">
                    <a:moveTo>
                      <a:pt x="27" y="0"/>
                    </a:moveTo>
                    <a:cubicBezTo>
                      <a:pt x="20" y="6"/>
                      <a:pt x="10" y="20"/>
                      <a:pt x="0" y="33"/>
                    </a:cubicBezTo>
                    <a:cubicBezTo>
                      <a:pt x="17" y="42"/>
                      <a:pt x="30" y="65"/>
                      <a:pt x="42" y="94"/>
                    </a:cubicBez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6"/>
              <p:cNvSpPr/>
              <p:nvPr/>
            </p:nvSpPr>
            <p:spPr>
              <a:xfrm>
                <a:off x="2972375" y="2536350"/>
                <a:ext cx="1725" cy="6650"/>
              </a:xfrm>
              <a:custGeom>
                <a:rect b="b" l="l" r="r" t="t"/>
                <a:pathLst>
                  <a:path extrusionOk="0" h="266" w="69">
                    <a:moveTo>
                      <a:pt x="49" y="1"/>
                    </a:moveTo>
                    <a:cubicBezTo>
                      <a:pt x="33" y="78"/>
                      <a:pt x="19" y="146"/>
                      <a:pt x="0" y="266"/>
                    </a:cubicBezTo>
                    <a:lnTo>
                      <a:pt x="68" y="84"/>
                    </a:ln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6"/>
              <p:cNvSpPr/>
              <p:nvPr/>
            </p:nvSpPr>
            <p:spPr>
              <a:xfrm>
                <a:off x="2933925" y="2572700"/>
                <a:ext cx="44850" cy="52675"/>
              </a:xfrm>
              <a:custGeom>
                <a:rect b="b" l="l" r="r" t="t"/>
                <a:pathLst>
                  <a:path extrusionOk="0" h="2107" w="1794">
                    <a:moveTo>
                      <a:pt x="1787" y="0"/>
                    </a:moveTo>
                    <a:cubicBezTo>
                      <a:pt x="1690" y="139"/>
                      <a:pt x="1590" y="274"/>
                      <a:pt x="1502" y="407"/>
                    </a:cubicBezTo>
                    <a:cubicBezTo>
                      <a:pt x="1319" y="640"/>
                      <a:pt x="1170" y="859"/>
                      <a:pt x="1083" y="1030"/>
                    </a:cubicBezTo>
                    <a:cubicBezTo>
                      <a:pt x="1134" y="978"/>
                      <a:pt x="1189" y="930"/>
                      <a:pt x="1244" y="885"/>
                    </a:cubicBezTo>
                    <a:cubicBezTo>
                      <a:pt x="1257" y="872"/>
                      <a:pt x="1267" y="856"/>
                      <a:pt x="1280" y="843"/>
                    </a:cubicBezTo>
                    <a:lnTo>
                      <a:pt x="1270" y="843"/>
                    </a:lnTo>
                    <a:cubicBezTo>
                      <a:pt x="1261" y="843"/>
                      <a:pt x="1257" y="840"/>
                      <a:pt x="1257" y="827"/>
                    </a:cubicBezTo>
                    <a:cubicBezTo>
                      <a:pt x="1292" y="762"/>
                      <a:pt x="1341" y="720"/>
                      <a:pt x="1383" y="707"/>
                    </a:cubicBezTo>
                    <a:cubicBezTo>
                      <a:pt x="1525" y="520"/>
                      <a:pt x="1664" y="326"/>
                      <a:pt x="1793" y="133"/>
                    </a:cubicBezTo>
                    <a:cubicBezTo>
                      <a:pt x="1790" y="87"/>
                      <a:pt x="1790" y="42"/>
                      <a:pt x="1787" y="0"/>
                    </a:cubicBezTo>
                    <a:close/>
                    <a:moveTo>
                      <a:pt x="892" y="1298"/>
                    </a:moveTo>
                    <a:cubicBezTo>
                      <a:pt x="889" y="1305"/>
                      <a:pt x="882" y="1312"/>
                      <a:pt x="876" y="1318"/>
                    </a:cubicBezTo>
                    <a:lnTo>
                      <a:pt x="879" y="1327"/>
                    </a:lnTo>
                    <a:lnTo>
                      <a:pt x="885" y="1321"/>
                    </a:lnTo>
                    <a:cubicBezTo>
                      <a:pt x="889" y="1315"/>
                      <a:pt x="889" y="1305"/>
                      <a:pt x="892" y="1298"/>
                    </a:cubicBezTo>
                    <a:close/>
                    <a:moveTo>
                      <a:pt x="721" y="1470"/>
                    </a:moveTo>
                    <a:cubicBezTo>
                      <a:pt x="699" y="1489"/>
                      <a:pt x="676" y="1509"/>
                      <a:pt x="653" y="1531"/>
                    </a:cubicBezTo>
                    <a:cubicBezTo>
                      <a:pt x="657" y="1528"/>
                      <a:pt x="660" y="1528"/>
                      <a:pt x="666" y="1525"/>
                    </a:cubicBezTo>
                    <a:cubicBezTo>
                      <a:pt x="685" y="1537"/>
                      <a:pt x="666" y="1573"/>
                      <a:pt x="669" y="1589"/>
                    </a:cubicBezTo>
                    <a:cubicBezTo>
                      <a:pt x="682" y="1544"/>
                      <a:pt x="702" y="1505"/>
                      <a:pt x="721" y="1470"/>
                    </a:cubicBezTo>
                    <a:close/>
                    <a:moveTo>
                      <a:pt x="569" y="1605"/>
                    </a:moveTo>
                    <a:lnTo>
                      <a:pt x="569" y="1605"/>
                    </a:lnTo>
                    <a:cubicBezTo>
                      <a:pt x="536" y="1631"/>
                      <a:pt x="508" y="1660"/>
                      <a:pt x="475" y="1686"/>
                    </a:cubicBezTo>
                    <a:cubicBezTo>
                      <a:pt x="478" y="1686"/>
                      <a:pt x="482" y="1689"/>
                      <a:pt x="482" y="1692"/>
                    </a:cubicBezTo>
                    <a:lnTo>
                      <a:pt x="443" y="1760"/>
                    </a:lnTo>
                    <a:cubicBezTo>
                      <a:pt x="502" y="1734"/>
                      <a:pt x="527" y="1664"/>
                      <a:pt x="569" y="1605"/>
                    </a:cubicBezTo>
                    <a:close/>
                    <a:moveTo>
                      <a:pt x="343" y="1799"/>
                    </a:moveTo>
                    <a:lnTo>
                      <a:pt x="343" y="1799"/>
                    </a:lnTo>
                    <a:cubicBezTo>
                      <a:pt x="226" y="1902"/>
                      <a:pt x="114" y="1999"/>
                      <a:pt x="1" y="2093"/>
                    </a:cubicBezTo>
                    <a:cubicBezTo>
                      <a:pt x="10" y="2102"/>
                      <a:pt x="20" y="2106"/>
                      <a:pt x="33" y="2106"/>
                    </a:cubicBezTo>
                    <a:cubicBezTo>
                      <a:pt x="65" y="2106"/>
                      <a:pt x="110" y="2080"/>
                      <a:pt x="156" y="2051"/>
                    </a:cubicBezTo>
                    <a:cubicBezTo>
                      <a:pt x="188" y="2032"/>
                      <a:pt x="220" y="2012"/>
                      <a:pt x="250" y="2002"/>
                    </a:cubicBezTo>
                    <a:cubicBezTo>
                      <a:pt x="253" y="1999"/>
                      <a:pt x="256" y="1996"/>
                      <a:pt x="262" y="1993"/>
                    </a:cubicBezTo>
                    <a:lnTo>
                      <a:pt x="256" y="1986"/>
                    </a:lnTo>
                    <a:lnTo>
                      <a:pt x="298" y="1960"/>
                    </a:lnTo>
                    <a:cubicBezTo>
                      <a:pt x="311" y="1947"/>
                      <a:pt x="323" y="1935"/>
                      <a:pt x="336" y="1925"/>
                    </a:cubicBezTo>
                    <a:lnTo>
                      <a:pt x="330" y="1925"/>
                    </a:lnTo>
                    <a:cubicBezTo>
                      <a:pt x="285" y="1925"/>
                      <a:pt x="311" y="1850"/>
                      <a:pt x="343" y="179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6"/>
              <p:cNvSpPr/>
              <p:nvPr/>
            </p:nvSpPr>
            <p:spPr>
              <a:xfrm>
                <a:off x="2966800" y="2554125"/>
                <a:ext cx="6625" cy="12450"/>
              </a:xfrm>
              <a:custGeom>
                <a:rect b="b" l="l" r="r" t="t"/>
                <a:pathLst>
                  <a:path extrusionOk="0" h="498" w="265">
                    <a:moveTo>
                      <a:pt x="245" y="0"/>
                    </a:moveTo>
                    <a:cubicBezTo>
                      <a:pt x="242" y="45"/>
                      <a:pt x="252" y="74"/>
                      <a:pt x="259" y="100"/>
                    </a:cubicBezTo>
                    <a:cubicBezTo>
                      <a:pt x="262" y="97"/>
                      <a:pt x="265" y="93"/>
                      <a:pt x="265" y="90"/>
                    </a:cubicBezTo>
                    <a:cubicBezTo>
                      <a:pt x="259" y="74"/>
                      <a:pt x="252" y="45"/>
                      <a:pt x="245" y="0"/>
                    </a:cubicBezTo>
                    <a:close/>
                    <a:moveTo>
                      <a:pt x="162" y="184"/>
                    </a:moveTo>
                    <a:cubicBezTo>
                      <a:pt x="132" y="184"/>
                      <a:pt x="97" y="207"/>
                      <a:pt x="59" y="262"/>
                    </a:cubicBezTo>
                    <a:cubicBezTo>
                      <a:pt x="32" y="342"/>
                      <a:pt x="13" y="420"/>
                      <a:pt x="1" y="497"/>
                    </a:cubicBezTo>
                    <a:cubicBezTo>
                      <a:pt x="68" y="397"/>
                      <a:pt x="132" y="297"/>
                      <a:pt x="197" y="194"/>
                    </a:cubicBezTo>
                    <a:cubicBezTo>
                      <a:pt x="187" y="187"/>
                      <a:pt x="175" y="184"/>
                      <a:pt x="162" y="18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6"/>
              <p:cNvSpPr/>
              <p:nvPr/>
            </p:nvSpPr>
            <p:spPr>
              <a:xfrm>
                <a:off x="2933675" y="2554125"/>
                <a:ext cx="45175" cy="70925"/>
              </a:xfrm>
              <a:custGeom>
                <a:rect b="b" l="l" r="r" t="t"/>
                <a:pathLst>
                  <a:path extrusionOk="0" h="2837" w="1807">
                    <a:moveTo>
                      <a:pt x="1803" y="876"/>
                    </a:moveTo>
                    <a:cubicBezTo>
                      <a:pt x="1674" y="1069"/>
                      <a:pt x="1535" y="1263"/>
                      <a:pt x="1393" y="1450"/>
                    </a:cubicBezTo>
                    <a:cubicBezTo>
                      <a:pt x="1399" y="1450"/>
                      <a:pt x="1406" y="1447"/>
                      <a:pt x="1412" y="1447"/>
                    </a:cubicBezTo>
                    <a:cubicBezTo>
                      <a:pt x="1438" y="1447"/>
                      <a:pt x="1454" y="1463"/>
                      <a:pt x="1454" y="1493"/>
                    </a:cubicBezTo>
                    <a:cubicBezTo>
                      <a:pt x="1474" y="1334"/>
                      <a:pt x="1806" y="1134"/>
                      <a:pt x="1803" y="924"/>
                    </a:cubicBezTo>
                    <a:lnTo>
                      <a:pt x="1803" y="876"/>
                    </a:lnTo>
                    <a:close/>
                    <a:moveTo>
                      <a:pt x="1335" y="1566"/>
                    </a:moveTo>
                    <a:lnTo>
                      <a:pt x="1335" y="1566"/>
                    </a:lnTo>
                    <a:cubicBezTo>
                      <a:pt x="1319" y="1573"/>
                      <a:pt x="1302" y="1583"/>
                      <a:pt x="1290" y="1586"/>
                    </a:cubicBezTo>
                    <a:cubicBezTo>
                      <a:pt x="1277" y="1599"/>
                      <a:pt x="1267" y="1615"/>
                      <a:pt x="1254" y="1628"/>
                    </a:cubicBezTo>
                    <a:cubicBezTo>
                      <a:pt x="1280" y="1605"/>
                      <a:pt x="1309" y="1586"/>
                      <a:pt x="1335" y="1566"/>
                    </a:cubicBezTo>
                    <a:close/>
                    <a:moveTo>
                      <a:pt x="895" y="2064"/>
                    </a:moveTo>
                    <a:lnTo>
                      <a:pt x="889" y="2070"/>
                    </a:lnTo>
                    <a:lnTo>
                      <a:pt x="889" y="2103"/>
                    </a:lnTo>
                    <a:cubicBezTo>
                      <a:pt x="889" y="2090"/>
                      <a:pt x="892" y="2077"/>
                      <a:pt x="895" y="2064"/>
                    </a:cubicBezTo>
                    <a:close/>
                    <a:moveTo>
                      <a:pt x="385" y="2655"/>
                    </a:moveTo>
                    <a:lnTo>
                      <a:pt x="385" y="2655"/>
                    </a:lnTo>
                    <a:cubicBezTo>
                      <a:pt x="369" y="2662"/>
                      <a:pt x="357" y="2668"/>
                      <a:pt x="346" y="2668"/>
                    </a:cubicBezTo>
                    <a:cubicBezTo>
                      <a:pt x="333" y="2678"/>
                      <a:pt x="321" y="2690"/>
                      <a:pt x="308" y="2703"/>
                    </a:cubicBezTo>
                    <a:lnTo>
                      <a:pt x="385" y="2655"/>
                    </a:lnTo>
                    <a:close/>
                    <a:moveTo>
                      <a:pt x="282" y="2739"/>
                    </a:moveTo>
                    <a:cubicBezTo>
                      <a:pt x="288" y="2742"/>
                      <a:pt x="291" y="2742"/>
                      <a:pt x="298" y="2742"/>
                    </a:cubicBezTo>
                    <a:cubicBezTo>
                      <a:pt x="305" y="2742"/>
                      <a:pt x="311" y="2742"/>
                      <a:pt x="314" y="2739"/>
                    </a:cubicBezTo>
                    <a:close/>
                    <a:moveTo>
                      <a:pt x="272" y="2736"/>
                    </a:moveTo>
                    <a:cubicBezTo>
                      <a:pt x="266" y="2739"/>
                      <a:pt x="263" y="2742"/>
                      <a:pt x="260" y="2745"/>
                    </a:cubicBezTo>
                    <a:cubicBezTo>
                      <a:pt x="266" y="2742"/>
                      <a:pt x="275" y="2742"/>
                      <a:pt x="282" y="2739"/>
                    </a:cubicBezTo>
                    <a:cubicBezTo>
                      <a:pt x="279" y="2739"/>
                      <a:pt x="272" y="2736"/>
                      <a:pt x="272" y="2736"/>
                    </a:cubicBezTo>
                    <a:close/>
                    <a:moveTo>
                      <a:pt x="1726" y="0"/>
                    </a:moveTo>
                    <a:cubicBezTo>
                      <a:pt x="1726" y="32"/>
                      <a:pt x="1722" y="62"/>
                      <a:pt x="1709" y="90"/>
                    </a:cubicBezTo>
                    <a:cubicBezTo>
                      <a:pt x="1667" y="97"/>
                      <a:pt x="1639" y="107"/>
                      <a:pt x="1619" y="107"/>
                    </a:cubicBezTo>
                    <a:cubicBezTo>
                      <a:pt x="1606" y="107"/>
                      <a:pt x="1597" y="104"/>
                      <a:pt x="1590" y="90"/>
                    </a:cubicBezTo>
                    <a:cubicBezTo>
                      <a:pt x="1590" y="93"/>
                      <a:pt x="1587" y="97"/>
                      <a:pt x="1584" y="100"/>
                    </a:cubicBezTo>
                    <a:cubicBezTo>
                      <a:pt x="1600" y="142"/>
                      <a:pt x="1616" y="178"/>
                      <a:pt x="1564" y="275"/>
                    </a:cubicBezTo>
                    <a:cubicBezTo>
                      <a:pt x="1561" y="242"/>
                      <a:pt x="1545" y="210"/>
                      <a:pt x="1522" y="194"/>
                    </a:cubicBezTo>
                    <a:cubicBezTo>
                      <a:pt x="1457" y="297"/>
                      <a:pt x="1393" y="397"/>
                      <a:pt x="1326" y="497"/>
                    </a:cubicBezTo>
                    <a:cubicBezTo>
                      <a:pt x="1271" y="811"/>
                      <a:pt x="1296" y="1111"/>
                      <a:pt x="1164" y="1450"/>
                    </a:cubicBezTo>
                    <a:cubicBezTo>
                      <a:pt x="1160" y="1447"/>
                      <a:pt x="1157" y="1447"/>
                      <a:pt x="1151" y="1447"/>
                    </a:cubicBezTo>
                    <a:cubicBezTo>
                      <a:pt x="1080" y="1447"/>
                      <a:pt x="895" y="1683"/>
                      <a:pt x="786" y="1783"/>
                    </a:cubicBezTo>
                    <a:cubicBezTo>
                      <a:pt x="770" y="1690"/>
                      <a:pt x="831" y="1586"/>
                      <a:pt x="895" y="1486"/>
                    </a:cubicBezTo>
                    <a:lnTo>
                      <a:pt x="895" y="1486"/>
                    </a:lnTo>
                    <a:cubicBezTo>
                      <a:pt x="844" y="1544"/>
                      <a:pt x="757" y="1635"/>
                      <a:pt x="692" y="1702"/>
                    </a:cubicBezTo>
                    <a:lnTo>
                      <a:pt x="773" y="1831"/>
                    </a:lnTo>
                    <a:cubicBezTo>
                      <a:pt x="698" y="1915"/>
                      <a:pt x="663" y="1945"/>
                      <a:pt x="647" y="1945"/>
                    </a:cubicBezTo>
                    <a:cubicBezTo>
                      <a:pt x="624" y="1945"/>
                      <a:pt x="637" y="1903"/>
                      <a:pt x="647" y="1861"/>
                    </a:cubicBezTo>
                    <a:cubicBezTo>
                      <a:pt x="653" y="1818"/>
                      <a:pt x="663" y="1776"/>
                      <a:pt x="643" y="1776"/>
                    </a:cubicBezTo>
                    <a:cubicBezTo>
                      <a:pt x="634" y="1776"/>
                      <a:pt x="621" y="1783"/>
                      <a:pt x="602" y="1796"/>
                    </a:cubicBezTo>
                    <a:cubicBezTo>
                      <a:pt x="531" y="1890"/>
                      <a:pt x="543" y="1961"/>
                      <a:pt x="502" y="2025"/>
                    </a:cubicBezTo>
                    <a:cubicBezTo>
                      <a:pt x="557" y="1954"/>
                      <a:pt x="589" y="1931"/>
                      <a:pt x="612" y="1931"/>
                    </a:cubicBezTo>
                    <a:cubicBezTo>
                      <a:pt x="631" y="1931"/>
                      <a:pt x="643" y="1951"/>
                      <a:pt x="657" y="1970"/>
                    </a:cubicBezTo>
                    <a:cubicBezTo>
                      <a:pt x="670" y="1993"/>
                      <a:pt x="682" y="2012"/>
                      <a:pt x="705" y="2012"/>
                    </a:cubicBezTo>
                    <a:cubicBezTo>
                      <a:pt x="731" y="2012"/>
                      <a:pt x="767" y="1990"/>
                      <a:pt x="822" y="1922"/>
                    </a:cubicBezTo>
                    <a:lnTo>
                      <a:pt x="822" y="1922"/>
                    </a:lnTo>
                    <a:cubicBezTo>
                      <a:pt x="860" y="2025"/>
                      <a:pt x="728" y="2183"/>
                      <a:pt x="621" y="2245"/>
                    </a:cubicBezTo>
                    <a:lnTo>
                      <a:pt x="595" y="2245"/>
                    </a:lnTo>
                    <a:cubicBezTo>
                      <a:pt x="479" y="2245"/>
                      <a:pt x="653" y="2106"/>
                      <a:pt x="609" y="2022"/>
                    </a:cubicBezTo>
                    <a:lnTo>
                      <a:pt x="609" y="2022"/>
                    </a:lnTo>
                    <a:cubicBezTo>
                      <a:pt x="521" y="2132"/>
                      <a:pt x="550" y="2125"/>
                      <a:pt x="546" y="2206"/>
                    </a:cubicBezTo>
                    <a:cubicBezTo>
                      <a:pt x="382" y="2332"/>
                      <a:pt x="302" y="2581"/>
                      <a:pt x="127" y="2581"/>
                    </a:cubicBezTo>
                    <a:lnTo>
                      <a:pt x="105" y="2581"/>
                    </a:lnTo>
                    <a:cubicBezTo>
                      <a:pt x="1" y="2697"/>
                      <a:pt x="40" y="2729"/>
                      <a:pt x="1" y="2823"/>
                    </a:cubicBezTo>
                    <a:cubicBezTo>
                      <a:pt x="4" y="2830"/>
                      <a:pt x="8" y="2833"/>
                      <a:pt x="11" y="2836"/>
                    </a:cubicBezTo>
                    <a:cubicBezTo>
                      <a:pt x="124" y="2742"/>
                      <a:pt x="236" y="2645"/>
                      <a:pt x="353" y="2542"/>
                    </a:cubicBezTo>
                    <a:cubicBezTo>
                      <a:pt x="363" y="2532"/>
                      <a:pt x="369" y="2523"/>
                      <a:pt x="379" y="2513"/>
                    </a:cubicBezTo>
                    <a:cubicBezTo>
                      <a:pt x="408" y="2484"/>
                      <a:pt x="460" y="2429"/>
                      <a:pt x="482" y="2429"/>
                    </a:cubicBezTo>
                    <a:lnTo>
                      <a:pt x="485" y="2429"/>
                    </a:lnTo>
                    <a:cubicBezTo>
                      <a:pt x="518" y="2403"/>
                      <a:pt x="546" y="2374"/>
                      <a:pt x="579" y="2348"/>
                    </a:cubicBezTo>
                    <a:cubicBezTo>
                      <a:pt x="598" y="2316"/>
                      <a:pt x="624" y="2287"/>
                      <a:pt x="663" y="2274"/>
                    </a:cubicBezTo>
                    <a:cubicBezTo>
                      <a:pt x="686" y="2252"/>
                      <a:pt x="709" y="2232"/>
                      <a:pt x="731" y="2213"/>
                    </a:cubicBezTo>
                    <a:cubicBezTo>
                      <a:pt x="773" y="2135"/>
                      <a:pt x="828" y="2064"/>
                      <a:pt x="883" y="1958"/>
                    </a:cubicBezTo>
                    <a:lnTo>
                      <a:pt x="886" y="2061"/>
                    </a:lnTo>
                    <a:cubicBezTo>
                      <a:pt x="892" y="2055"/>
                      <a:pt x="899" y="2048"/>
                      <a:pt x="902" y="2041"/>
                    </a:cubicBezTo>
                    <a:cubicBezTo>
                      <a:pt x="931" y="1954"/>
                      <a:pt x="1005" y="1861"/>
                      <a:pt x="1093" y="1773"/>
                    </a:cubicBezTo>
                    <a:cubicBezTo>
                      <a:pt x="1180" y="1602"/>
                      <a:pt x="1329" y="1383"/>
                      <a:pt x="1512" y="1150"/>
                    </a:cubicBezTo>
                    <a:cubicBezTo>
                      <a:pt x="1600" y="1017"/>
                      <a:pt x="1700" y="882"/>
                      <a:pt x="1797" y="743"/>
                    </a:cubicBezTo>
                    <a:cubicBezTo>
                      <a:pt x="1784" y="491"/>
                      <a:pt x="1761" y="242"/>
                      <a:pt x="17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6"/>
              <p:cNvSpPr/>
              <p:nvPr/>
            </p:nvSpPr>
            <p:spPr>
              <a:xfrm>
                <a:off x="2963575" y="2576575"/>
                <a:ext cx="725" cy="500"/>
              </a:xfrm>
              <a:custGeom>
                <a:rect b="b" l="l" r="r" t="t"/>
                <a:pathLst>
                  <a:path extrusionOk="0" h="20" w="29">
                    <a:moveTo>
                      <a:pt x="29" y="0"/>
                    </a:moveTo>
                    <a:cubicBezTo>
                      <a:pt x="16" y="3"/>
                      <a:pt x="6" y="9"/>
                      <a:pt x="0" y="19"/>
                    </a:cubicBezTo>
                    <a:cubicBezTo>
                      <a:pt x="6" y="16"/>
                      <a:pt x="16" y="13"/>
                      <a:pt x="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6"/>
              <p:cNvSpPr/>
              <p:nvPr/>
            </p:nvSpPr>
            <p:spPr>
              <a:xfrm>
                <a:off x="2956050" y="2590525"/>
                <a:ext cx="675" cy="750"/>
              </a:xfrm>
              <a:custGeom>
                <a:rect b="b" l="l" r="r" t="t"/>
                <a:pathLst>
                  <a:path extrusionOk="0" h="30" w="27">
                    <a:moveTo>
                      <a:pt x="24" y="1"/>
                    </a:moveTo>
                    <a:lnTo>
                      <a:pt x="0" y="30"/>
                    </a:lnTo>
                    <a:cubicBezTo>
                      <a:pt x="10" y="23"/>
                      <a:pt x="20" y="10"/>
                      <a:pt x="27" y="4"/>
                    </a:cubicBezTo>
                    <a:lnTo>
                      <a:pt x="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6"/>
              <p:cNvSpPr/>
              <p:nvPr/>
            </p:nvSpPr>
            <p:spPr>
              <a:xfrm>
                <a:off x="2970275" y="2547650"/>
                <a:ext cx="500" cy="2050"/>
              </a:xfrm>
              <a:custGeom>
                <a:rect b="b" l="l" r="r" t="t"/>
                <a:pathLst>
                  <a:path extrusionOk="0" h="82" w="20">
                    <a:moveTo>
                      <a:pt x="6" y="1"/>
                    </a:moveTo>
                    <a:cubicBezTo>
                      <a:pt x="6" y="17"/>
                      <a:pt x="3" y="36"/>
                      <a:pt x="0" y="52"/>
                    </a:cubicBezTo>
                    <a:cubicBezTo>
                      <a:pt x="0" y="69"/>
                      <a:pt x="3" y="81"/>
                      <a:pt x="13" y="81"/>
                    </a:cubicBezTo>
                    <a:cubicBezTo>
                      <a:pt x="13" y="81"/>
                      <a:pt x="17" y="81"/>
                      <a:pt x="20" y="78"/>
                    </a:cubicBezTo>
                    <a:cubicBezTo>
                      <a:pt x="13" y="49"/>
                      <a:pt x="17" y="30"/>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6"/>
              <p:cNvSpPr/>
              <p:nvPr/>
            </p:nvSpPr>
            <p:spPr>
              <a:xfrm>
                <a:off x="2974375" y="2549100"/>
                <a:ext cx="1000" cy="775"/>
              </a:xfrm>
              <a:custGeom>
                <a:rect b="b" l="l" r="r" t="t"/>
                <a:pathLst>
                  <a:path extrusionOk="0" h="31" w="40">
                    <a:moveTo>
                      <a:pt x="17" y="1"/>
                    </a:moveTo>
                    <a:cubicBezTo>
                      <a:pt x="11" y="1"/>
                      <a:pt x="8" y="1"/>
                      <a:pt x="1" y="8"/>
                    </a:cubicBezTo>
                    <a:lnTo>
                      <a:pt x="23" y="30"/>
                    </a:lnTo>
                    <a:cubicBezTo>
                      <a:pt x="30" y="20"/>
                      <a:pt x="33" y="17"/>
                      <a:pt x="39" y="11"/>
                    </a:cubicBezTo>
                    <a:cubicBezTo>
                      <a:pt x="33" y="4"/>
                      <a:pt x="23"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6"/>
              <p:cNvSpPr/>
              <p:nvPr/>
            </p:nvSpPr>
            <p:spPr>
              <a:xfrm>
                <a:off x="2912550" y="2613950"/>
                <a:ext cx="575" cy="925"/>
              </a:xfrm>
              <a:custGeom>
                <a:rect b="b" l="l" r="r" t="t"/>
                <a:pathLst>
                  <a:path extrusionOk="0" h="37" w="23">
                    <a:moveTo>
                      <a:pt x="23" y="0"/>
                    </a:moveTo>
                    <a:lnTo>
                      <a:pt x="0" y="36"/>
                    </a:lnTo>
                    <a:cubicBezTo>
                      <a:pt x="19" y="23"/>
                      <a:pt x="23" y="10"/>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6"/>
              <p:cNvSpPr/>
              <p:nvPr/>
            </p:nvSpPr>
            <p:spPr>
              <a:xfrm>
                <a:off x="2954850" y="2581825"/>
                <a:ext cx="1000" cy="1225"/>
              </a:xfrm>
              <a:custGeom>
                <a:rect b="b" l="l" r="r" t="t"/>
                <a:pathLst>
                  <a:path extrusionOk="0" h="49" w="40">
                    <a:moveTo>
                      <a:pt x="36" y="0"/>
                    </a:moveTo>
                    <a:cubicBezTo>
                      <a:pt x="33" y="0"/>
                      <a:pt x="29" y="3"/>
                      <a:pt x="23" y="6"/>
                    </a:cubicBezTo>
                    <a:cubicBezTo>
                      <a:pt x="17" y="23"/>
                      <a:pt x="10" y="36"/>
                      <a:pt x="0" y="48"/>
                    </a:cubicBezTo>
                    <a:cubicBezTo>
                      <a:pt x="13" y="32"/>
                      <a:pt x="26" y="16"/>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6"/>
              <p:cNvSpPr/>
              <p:nvPr/>
            </p:nvSpPr>
            <p:spPr>
              <a:xfrm>
                <a:off x="2932550" y="2575275"/>
                <a:ext cx="31050" cy="33925"/>
              </a:xfrm>
              <a:custGeom>
                <a:rect b="b" l="l" r="r" t="t"/>
                <a:pathLst>
                  <a:path extrusionOk="0" h="1357" w="1242">
                    <a:moveTo>
                      <a:pt x="1180" y="0"/>
                    </a:moveTo>
                    <a:cubicBezTo>
                      <a:pt x="1167" y="0"/>
                      <a:pt x="1147" y="23"/>
                      <a:pt x="1115" y="100"/>
                    </a:cubicBezTo>
                    <a:cubicBezTo>
                      <a:pt x="1122" y="81"/>
                      <a:pt x="1109" y="85"/>
                      <a:pt x="1115" y="68"/>
                    </a:cubicBezTo>
                    <a:lnTo>
                      <a:pt x="1115" y="68"/>
                    </a:lnTo>
                    <a:cubicBezTo>
                      <a:pt x="989" y="155"/>
                      <a:pt x="1022" y="255"/>
                      <a:pt x="944" y="359"/>
                    </a:cubicBezTo>
                    <a:cubicBezTo>
                      <a:pt x="937" y="365"/>
                      <a:pt x="931" y="365"/>
                      <a:pt x="925" y="365"/>
                    </a:cubicBezTo>
                    <a:cubicBezTo>
                      <a:pt x="909" y="365"/>
                      <a:pt x="912" y="340"/>
                      <a:pt x="921" y="313"/>
                    </a:cubicBezTo>
                    <a:cubicBezTo>
                      <a:pt x="928" y="291"/>
                      <a:pt x="934" y="268"/>
                      <a:pt x="931" y="262"/>
                    </a:cubicBezTo>
                    <a:lnTo>
                      <a:pt x="931" y="262"/>
                    </a:lnTo>
                    <a:cubicBezTo>
                      <a:pt x="918" y="278"/>
                      <a:pt x="905" y="294"/>
                      <a:pt x="892" y="310"/>
                    </a:cubicBezTo>
                    <a:cubicBezTo>
                      <a:pt x="802" y="459"/>
                      <a:pt x="569" y="623"/>
                      <a:pt x="676" y="708"/>
                    </a:cubicBezTo>
                    <a:cubicBezTo>
                      <a:pt x="605" y="802"/>
                      <a:pt x="569" y="789"/>
                      <a:pt x="527" y="795"/>
                    </a:cubicBezTo>
                    <a:cubicBezTo>
                      <a:pt x="514" y="1044"/>
                      <a:pt x="1" y="1212"/>
                      <a:pt x="136" y="1357"/>
                    </a:cubicBezTo>
                    <a:cubicBezTo>
                      <a:pt x="178" y="1309"/>
                      <a:pt x="262" y="1237"/>
                      <a:pt x="305" y="1137"/>
                    </a:cubicBezTo>
                    <a:lnTo>
                      <a:pt x="398" y="1237"/>
                    </a:lnTo>
                    <a:cubicBezTo>
                      <a:pt x="498" y="1131"/>
                      <a:pt x="340" y="1154"/>
                      <a:pt x="485" y="1008"/>
                    </a:cubicBezTo>
                    <a:lnTo>
                      <a:pt x="485" y="1008"/>
                    </a:lnTo>
                    <a:lnTo>
                      <a:pt x="436" y="1047"/>
                    </a:lnTo>
                    <a:cubicBezTo>
                      <a:pt x="508" y="908"/>
                      <a:pt x="705" y="740"/>
                      <a:pt x="815" y="601"/>
                    </a:cubicBezTo>
                    <a:cubicBezTo>
                      <a:pt x="821" y="608"/>
                      <a:pt x="828" y="611"/>
                      <a:pt x="834" y="611"/>
                    </a:cubicBezTo>
                    <a:cubicBezTo>
                      <a:pt x="847" y="611"/>
                      <a:pt x="863" y="608"/>
                      <a:pt x="879" y="601"/>
                    </a:cubicBezTo>
                    <a:cubicBezTo>
                      <a:pt x="892" y="595"/>
                      <a:pt x="912" y="589"/>
                      <a:pt x="925" y="589"/>
                    </a:cubicBezTo>
                    <a:cubicBezTo>
                      <a:pt x="940" y="589"/>
                      <a:pt x="953" y="595"/>
                      <a:pt x="964" y="611"/>
                    </a:cubicBezTo>
                    <a:cubicBezTo>
                      <a:pt x="1031" y="511"/>
                      <a:pt x="1092" y="395"/>
                      <a:pt x="1080" y="307"/>
                    </a:cubicBezTo>
                    <a:cubicBezTo>
                      <a:pt x="1147" y="259"/>
                      <a:pt x="1167" y="133"/>
                      <a:pt x="1241" y="71"/>
                    </a:cubicBezTo>
                    <a:lnTo>
                      <a:pt x="1235" y="71"/>
                    </a:lnTo>
                    <a:cubicBezTo>
                      <a:pt x="1222" y="71"/>
                      <a:pt x="1212" y="52"/>
                      <a:pt x="1202" y="36"/>
                    </a:cubicBezTo>
                    <a:cubicBezTo>
                      <a:pt x="1196" y="16"/>
                      <a:pt x="1189"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6"/>
              <p:cNvSpPr/>
              <p:nvPr/>
            </p:nvSpPr>
            <p:spPr>
              <a:xfrm>
                <a:off x="2967850" y="2554925"/>
                <a:ext cx="325" cy="500"/>
              </a:xfrm>
              <a:custGeom>
                <a:rect b="b" l="l" r="r" t="t"/>
                <a:pathLst>
                  <a:path extrusionOk="0" h="20" w="13">
                    <a:moveTo>
                      <a:pt x="13" y="0"/>
                    </a:moveTo>
                    <a:lnTo>
                      <a:pt x="0" y="20"/>
                    </a:lnTo>
                    <a:cubicBezTo>
                      <a:pt x="3" y="17"/>
                      <a:pt x="10" y="7"/>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6"/>
              <p:cNvSpPr/>
              <p:nvPr/>
            </p:nvSpPr>
            <p:spPr>
              <a:xfrm>
                <a:off x="2986500" y="2519875"/>
                <a:ext cx="14725" cy="21750"/>
              </a:xfrm>
              <a:custGeom>
                <a:rect b="b" l="l" r="r" t="t"/>
                <a:pathLst>
                  <a:path extrusionOk="0" h="870" w="589">
                    <a:moveTo>
                      <a:pt x="13" y="408"/>
                    </a:moveTo>
                    <a:cubicBezTo>
                      <a:pt x="3" y="463"/>
                      <a:pt x="0" y="501"/>
                      <a:pt x="7" y="530"/>
                    </a:cubicBezTo>
                    <a:cubicBezTo>
                      <a:pt x="23" y="498"/>
                      <a:pt x="39" y="463"/>
                      <a:pt x="55" y="430"/>
                    </a:cubicBezTo>
                    <a:cubicBezTo>
                      <a:pt x="36" y="430"/>
                      <a:pt x="23" y="421"/>
                      <a:pt x="13" y="408"/>
                    </a:cubicBezTo>
                    <a:close/>
                    <a:moveTo>
                      <a:pt x="533" y="1"/>
                    </a:moveTo>
                    <a:cubicBezTo>
                      <a:pt x="465" y="285"/>
                      <a:pt x="381" y="576"/>
                      <a:pt x="281" y="870"/>
                    </a:cubicBezTo>
                    <a:cubicBezTo>
                      <a:pt x="294" y="837"/>
                      <a:pt x="307" y="805"/>
                      <a:pt x="317" y="773"/>
                    </a:cubicBezTo>
                    <a:lnTo>
                      <a:pt x="317" y="773"/>
                    </a:lnTo>
                    <a:cubicBezTo>
                      <a:pt x="313" y="785"/>
                      <a:pt x="313" y="801"/>
                      <a:pt x="317" y="812"/>
                    </a:cubicBezTo>
                    <a:cubicBezTo>
                      <a:pt x="414" y="560"/>
                      <a:pt x="507" y="308"/>
                      <a:pt x="588" y="53"/>
                    </a:cubicBezTo>
                    <a:lnTo>
                      <a:pt x="5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6"/>
              <p:cNvSpPr/>
              <p:nvPr/>
            </p:nvSpPr>
            <p:spPr>
              <a:xfrm>
                <a:off x="2978750" y="2519250"/>
                <a:ext cx="21100" cy="42250"/>
              </a:xfrm>
              <a:custGeom>
                <a:rect b="b" l="l" r="r" t="t"/>
                <a:pathLst>
                  <a:path extrusionOk="0" h="1690" w="844">
                    <a:moveTo>
                      <a:pt x="785" y="184"/>
                    </a:moveTo>
                    <a:cubicBezTo>
                      <a:pt x="778" y="226"/>
                      <a:pt x="766" y="264"/>
                      <a:pt x="736" y="284"/>
                    </a:cubicBezTo>
                    <a:lnTo>
                      <a:pt x="785" y="184"/>
                    </a:lnTo>
                    <a:close/>
                    <a:moveTo>
                      <a:pt x="814" y="0"/>
                    </a:moveTo>
                    <a:cubicBezTo>
                      <a:pt x="795" y="0"/>
                      <a:pt x="798" y="64"/>
                      <a:pt x="791" y="136"/>
                    </a:cubicBezTo>
                    <a:cubicBezTo>
                      <a:pt x="782" y="123"/>
                      <a:pt x="769" y="109"/>
                      <a:pt x="756" y="109"/>
                    </a:cubicBezTo>
                    <a:cubicBezTo>
                      <a:pt x="743" y="109"/>
                      <a:pt x="730" y="126"/>
                      <a:pt x="717" y="164"/>
                    </a:cubicBezTo>
                    <a:cubicBezTo>
                      <a:pt x="617" y="306"/>
                      <a:pt x="705" y="436"/>
                      <a:pt x="650" y="546"/>
                    </a:cubicBezTo>
                    <a:lnTo>
                      <a:pt x="653" y="507"/>
                    </a:lnTo>
                    <a:lnTo>
                      <a:pt x="653" y="507"/>
                    </a:lnTo>
                    <a:cubicBezTo>
                      <a:pt x="588" y="604"/>
                      <a:pt x="533" y="743"/>
                      <a:pt x="550" y="843"/>
                    </a:cubicBezTo>
                    <a:cubicBezTo>
                      <a:pt x="543" y="846"/>
                      <a:pt x="536" y="846"/>
                      <a:pt x="530" y="846"/>
                    </a:cubicBezTo>
                    <a:cubicBezTo>
                      <a:pt x="491" y="846"/>
                      <a:pt x="504" y="791"/>
                      <a:pt x="523" y="737"/>
                    </a:cubicBezTo>
                    <a:cubicBezTo>
                      <a:pt x="543" y="685"/>
                      <a:pt x="562" y="630"/>
                      <a:pt x="543" y="630"/>
                    </a:cubicBezTo>
                    <a:cubicBezTo>
                      <a:pt x="533" y="630"/>
                      <a:pt x="520" y="636"/>
                      <a:pt x="495" y="655"/>
                    </a:cubicBezTo>
                    <a:cubicBezTo>
                      <a:pt x="578" y="552"/>
                      <a:pt x="565" y="355"/>
                      <a:pt x="595" y="264"/>
                    </a:cubicBezTo>
                    <a:lnTo>
                      <a:pt x="595" y="264"/>
                    </a:lnTo>
                    <a:cubicBezTo>
                      <a:pt x="533" y="375"/>
                      <a:pt x="429" y="455"/>
                      <a:pt x="365" y="455"/>
                    </a:cubicBezTo>
                    <a:cubicBezTo>
                      <a:pt x="349" y="488"/>
                      <a:pt x="333" y="523"/>
                      <a:pt x="317" y="555"/>
                    </a:cubicBezTo>
                    <a:cubicBezTo>
                      <a:pt x="340" y="707"/>
                      <a:pt x="533" y="568"/>
                      <a:pt x="468" y="817"/>
                    </a:cubicBezTo>
                    <a:lnTo>
                      <a:pt x="362" y="1001"/>
                    </a:lnTo>
                    <a:lnTo>
                      <a:pt x="443" y="1120"/>
                    </a:lnTo>
                    <a:cubicBezTo>
                      <a:pt x="429" y="1147"/>
                      <a:pt x="420" y="1156"/>
                      <a:pt x="414" y="1156"/>
                    </a:cubicBezTo>
                    <a:cubicBezTo>
                      <a:pt x="404" y="1156"/>
                      <a:pt x="398" y="1147"/>
                      <a:pt x="391" y="1137"/>
                    </a:cubicBezTo>
                    <a:cubicBezTo>
                      <a:pt x="381" y="1127"/>
                      <a:pt x="375" y="1117"/>
                      <a:pt x="365" y="1117"/>
                    </a:cubicBezTo>
                    <a:cubicBezTo>
                      <a:pt x="352" y="1117"/>
                      <a:pt x="333" y="1133"/>
                      <a:pt x="310" y="1188"/>
                    </a:cubicBezTo>
                    <a:cubicBezTo>
                      <a:pt x="340" y="1263"/>
                      <a:pt x="236" y="1353"/>
                      <a:pt x="252" y="1405"/>
                    </a:cubicBezTo>
                    <a:cubicBezTo>
                      <a:pt x="243" y="1399"/>
                      <a:pt x="236" y="1392"/>
                      <a:pt x="223" y="1392"/>
                    </a:cubicBezTo>
                    <a:cubicBezTo>
                      <a:pt x="207" y="1392"/>
                      <a:pt x="188" y="1405"/>
                      <a:pt x="155" y="1460"/>
                    </a:cubicBezTo>
                    <a:cubicBezTo>
                      <a:pt x="165" y="1473"/>
                      <a:pt x="213" y="1485"/>
                      <a:pt x="174" y="1554"/>
                    </a:cubicBezTo>
                    <a:cubicBezTo>
                      <a:pt x="52" y="1547"/>
                      <a:pt x="216" y="1392"/>
                      <a:pt x="136" y="1392"/>
                    </a:cubicBezTo>
                    <a:cubicBezTo>
                      <a:pt x="129" y="1392"/>
                      <a:pt x="119" y="1392"/>
                      <a:pt x="107" y="1395"/>
                    </a:cubicBezTo>
                    <a:cubicBezTo>
                      <a:pt x="0" y="1592"/>
                      <a:pt x="133" y="1570"/>
                      <a:pt x="155" y="1621"/>
                    </a:cubicBezTo>
                    <a:cubicBezTo>
                      <a:pt x="155" y="1615"/>
                      <a:pt x="168" y="1605"/>
                      <a:pt x="181" y="1585"/>
                    </a:cubicBezTo>
                    <a:lnTo>
                      <a:pt x="181" y="1585"/>
                    </a:lnTo>
                    <a:cubicBezTo>
                      <a:pt x="213" y="1609"/>
                      <a:pt x="139" y="1676"/>
                      <a:pt x="185" y="1689"/>
                    </a:cubicBezTo>
                    <a:cubicBezTo>
                      <a:pt x="207" y="1657"/>
                      <a:pt x="213" y="1618"/>
                      <a:pt x="220" y="1582"/>
                    </a:cubicBezTo>
                    <a:cubicBezTo>
                      <a:pt x="220" y="1599"/>
                      <a:pt x="226" y="1605"/>
                      <a:pt x="233" y="1605"/>
                    </a:cubicBezTo>
                    <a:cubicBezTo>
                      <a:pt x="268" y="1605"/>
                      <a:pt x="352" y="1508"/>
                      <a:pt x="375" y="1457"/>
                    </a:cubicBezTo>
                    <a:cubicBezTo>
                      <a:pt x="391" y="1314"/>
                      <a:pt x="514" y="1088"/>
                      <a:pt x="591" y="895"/>
                    </a:cubicBezTo>
                    <a:cubicBezTo>
                      <a:pt x="691" y="601"/>
                      <a:pt x="775" y="310"/>
                      <a:pt x="843" y="26"/>
                    </a:cubicBezTo>
                    <a:lnTo>
                      <a:pt x="821" y="3"/>
                    </a:lnTo>
                    <a:cubicBezTo>
                      <a:pt x="817" y="0"/>
                      <a:pt x="817"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6"/>
              <p:cNvSpPr/>
              <p:nvPr/>
            </p:nvSpPr>
            <p:spPr>
              <a:xfrm>
                <a:off x="2994425" y="2521175"/>
                <a:ext cx="7450" cy="19225"/>
              </a:xfrm>
              <a:custGeom>
                <a:rect b="b" l="l" r="r" t="t"/>
                <a:pathLst>
                  <a:path extrusionOk="0" h="769" w="298">
                    <a:moveTo>
                      <a:pt x="271" y="1"/>
                    </a:moveTo>
                    <a:cubicBezTo>
                      <a:pt x="190" y="256"/>
                      <a:pt x="97" y="508"/>
                      <a:pt x="0" y="760"/>
                    </a:cubicBezTo>
                    <a:cubicBezTo>
                      <a:pt x="0" y="766"/>
                      <a:pt x="3" y="769"/>
                      <a:pt x="9" y="769"/>
                    </a:cubicBezTo>
                    <a:cubicBezTo>
                      <a:pt x="9" y="769"/>
                      <a:pt x="13" y="769"/>
                      <a:pt x="20" y="766"/>
                    </a:cubicBezTo>
                    <a:cubicBezTo>
                      <a:pt x="132" y="478"/>
                      <a:pt x="209" y="369"/>
                      <a:pt x="297" y="23"/>
                    </a:cubicBezTo>
                    <a:lnTo>
                      <a:pt x="2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6"/>
              <p:cNvSpPr/>
              <p:nvPr/>
            </p:nvSpPr>
            <p:spPr>
              <a:xfrm>
                <a:off x="2982625" y="2559775"/>
                <a:ext cx="100" cy="275"/>
              </a:xfrm>
              <a:custGeom>
                <a:rect b="b" l="l" r="r" t="t"/>
                <a:pathLst>
                  <a:path extrusionOk="0" h="11" w="4">
                    <a:moveTo>
                      <a:pt x="0" y="0"/>
                    </a:moveTo>
                    <a:cubicBezTo>
                      <a:pt x="0" y="3"/>
                      <a:pt x="0" y="7"/>
                      <a:pt x="3" y="10"/>
                    </a:cubicBezTo>
                    <a:cubicBezTo>
                      <a:pt x="3" y="7"/>
                      <a:pt x="3"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6"/>
              <p:cNvSpPr/>
              <p:nvPr/>
            </p:nvSpPr>
            <p:spPr>
              <a:xfrm>
                <a:off x="2754900" y="2597875"/>
                <a:ext cx="775" cy="175"/>
              </a:xfrm>
              <a:custGeom>
                <a:rect b="b" l="l" r="r" t="t"/>
                <a:pathLst>
                  <a:path extrusionOk="0" h="7" w="31">
                    <a:moveTo>
                      <a:pt x="1" y="1"/>
                    </a:moveTo>
                    <a:cubicBezTo>
                      <a:pt x="8" y="4"/>
                      <a:pt x="17" y="7"/>
                      <a:pt x="27" y="7"/>
                    </a:cubicBezTo>
                    <a:lnTo>
                      <a:pt x="30" y="7"/>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6"/>
              <p:cNvSpPr/>
              <p:nvPr/>
            </p:nvSpPr>
            <p:spPr>
              <a:xfrm>
                <a:off x="2770900" y="2596825"/>
                <a:ext cx="425" cy="200"/>
              </a:xfrm>
              <a:custGeom>
                <a:rect b="b" l="l" r="r" t="t"/>
                <a:pathLst>
                  <a:path extrusionOk="0" h="8" w="17">
                    <a:moveTo>
                      <a:pt x="17" y="1"/>
                    </a:moveTo>
                    <a:lnTo>
                      <a:pt x="0" y="4"/>
                    </a:lnTo>
                    <a:lnTo>
                      <a:pt x="3" y="7"/>
                    </a:lnTo>
                    <a:lnTo>
                      <a:pt x="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6"/>
              <p:cNvSpPr/>
              <p:nvPr/>
            </p:nvSpPr>
            <p:spPr>
              <a:xfrm>
                <a:off x="2883550" y="2583500"/>
                <a:ext cx="1550" cy="275"/>
              </a:xfrm>
              <a:custGeom>
                <a:rect b="b" l="l" r="r" t="t"/>
                <a:pathLst>
                  <a:path extrusionOk="0" h="11" w="62">
                    <a:moveTo>
                      <a:pt x="0" y="1"/>
                    </a:moveTo>
                    <a:cubicBezTo>
                      <a:pt x="7" y="8"/>
                      <a:pt x="13" y="11"/>
                      <a:pt x="26" y="11"/>
                    </a:cubicBezTo>
                    <a:cubicBezTo>
                      <a:pt x="36" y="11"/>
                      <a:pt x="48" y="8"/>
                      <a:pt x="62" y="8"/>
                    </a:cubicBezTo>
                    <a:cubicBezTo>
                      <a:pt x="48" y="4"/>
                      <a:pt x="36"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6"/>
              <p:cNvSpPr/>
              <p:nvPr/>
            </p:nvSpPr>
            <p:spPr>
              <a:xfrm>
                <a:off x="2743050" y="2591750"/>
                <a:ext cx="100" cy="425"/>
              </a:xfrm>
              <a:custGeom>
                <a:rect b="b" l="l" r="r" t="t"/>
                <a:pathLst>
                  <a:path extrusionOk="0" h="17" w="4">
                    <a:moveTo>
                      <a:pt x="0" y="0"/>
                    </a:moveTo>
                    <a:lnTo>
                      <a:pt x="0" y="16"/>
                    </a:lnTo>
                    <a:lnTo>
                      <a:pt x="4" y="13"/>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6"/>
              <p:cNvSpPr/>
              <p:nvPr/>
            </p:nvSpPr>
            <p:spPr>
              <a:xfrm>
                <a:off x="2741200" y="2597725"/>
                <a:ext cx="725" cy="750"/>
              </a:xfrm>
              <a:custGeom>
                <a:rect b="b" l="l" r="r" t="t"/>
                <a:pathLst>
                  <a:path extrusionOk="0" h="30" w="29">
                    <a:moveTo>
                      <a:pt x="29" y="1"/>
                    </a:moveTo>
                    <a:lnTo>
                      <a:pt x="0" y="29"/>
                    </a:lnTo>
                    <a:cubicBezTo>
                      <a:pt x="13" y="23"/>
                      <a:pt x="26" y="10"/>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6"/>
              <p:cNvSpPr/>
              <p:nvPr/>
            </p:nvSpPr>
            <p:spPr>
              <a:xfrm>
                <a:off x="2851650" y="2588750"/>
                <a:ext cx="2300" cy="1550"/>
              </a:xfrm>
              <a:custGeom>
                <a:rect b="b" l="l" r="r" t="t"/>
                <a:pathLst>
                  <a:path extrusionOk="0" h="62" w="92">
                    <a:moveTo>
                      <a:pt x="26" y="1"/>
                    </a:moveTo>
                    <a:cubicBezTo>
                      <a:pt x="0" y="26"/>
                      <a:pt x="4" y="62"/>
                      <a:pt x="36" y="62"/>
                    </a:cubicBezTo>
                    <a:cubicBezTo>
                      <a:pt x="49" y="62"/>
                      <a:pt x="68" y="56"/>
                      <a:pt x="91" y="43"/>
                    </a:cubicBezTo>
                    <a:cubicBezTo>
                      <a:pt x="65" y="33"/>
                      <a:pt x="7" y="26"/>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6"/>
              <p:cNvSpPr/>
              <p:nvPr/>
            </p:nvSpPr>
            <p:spPr>
              <a:xfrm>
                <a:off x="2746275" y="2570825"/>
                <a:ext cx="1400" cy="1325"/>
              </a:xfrm>
              <a:custGeom>
                <a:rect b="b" l="l" r="r" t="t"/>
                <a:pathLst>
                  <a:path extrusionOk="0" h="53" w="56">
                    <a:moveTo>
                      <a:pt x="43" y="1"/>
                    </a:moveTo>
                    <a:lnTo>
                      <a:pt x="43" y="1"/>
                    </a:lnTo>
                    <a:cubicBezTo>
                      <a:pt x="30" y="20"/>
                      <a:pt x="13" y="36"/>
                      <a:pt x="0" y="53"/>
                    </a:cubicBezTo>
                    <a:cubicBezTo>
                      <a:pt x="30" y="26"/>
                      <a:pt x="55" y="7"/>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6"/>
              <p:cNvSpPr/>
              <p:nvPr/>
            </p:nvSpPr>
            <p:spPr>
              <a:xfrm>
                <a:off x="2745150" y="2572125"/>
                <a:ext cx="1150" cy="1000"/>
              </a:xfrm>
              <a:custGeom>
                <a:rect b="b" l="l" r="r" t="t"/>
                <a:pathLst>
                  <a:path extrusionOk="0" h="40" w="46">
                    <a:moveTo>
                      <a:pt x="45" y="1"/>
                    </a:moveTo>
                    <a:lnTo>
                      <a:pt x="45" y="1"/>
                    </a:lnTo>
                    <a:cubicBezTo>
                      <a:pt x="42" y="3"/>
                      <a:pt x="39" y="6"/>
                      <a:pt x="36" y="8"/>
                    </a:cubicBezTo>
                    <a:lnTo>
                      <a:pt x="36" y="8"/>
                    </a:lnTo>
                    <a:lnTo>
                      <a:pt x="45" y="1"/>
                    </a:lnTo>
                    <a:close/>
                    <a:moveTo>
                      <a:pt x="36" y="8"/>
                    </a:moveTo>
                    <a:lnTo>
                      <a:pt x="0" y="39"/>
                    </a:lnTo>
                    <a:cubicBezTo>
                      <a:pt x="13" y="31"/>
                      <a:pt x="24" y="19"/>
                      <a:pt x="36" y="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6"/>
              <p:cNvSpPr/>
              <p:nvPr/>
            </p:nvSpPr>
            <p:spPr>
              <a:xfrm>
                <a:off x="2859000" y="2561475"/>
                <a:ext cx="650" cy="325"/>
              </a:xfrm>
              <a:custGeom>
                <a:rect b="b" l="l" r="r" t="t"/>
                <a:pathLst>
                  <a:path extrusionOk="0" h="13" w="26">
                    <a:moveTo>
                      <a:pt x="10" y="0"/>
                    </a:moveTo>
                    <a:cubicBezTo>
                      <a:pt x="6" y="0"/>
                      <a:pt x="3" y="3"/>
                      <a:pt x="0" y="3"/>
                    </a:cubicBezTo>
                    <a:cubicBezTo>
                      <a:pt x="6" y="10"/>
                      <a:pt x="13" y="13"/>
                      <a:pt x="23" y="13"/>
                    </a:cubicBezTo>
                    <a:lnTo>
                      <a:pt x="26" y="13"/>
                    </a:lnTo>
                    <a:cubicBezTo>
                      <a:pt x="23" y="3"/>
                      <a:pt x="17"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6"/>
              <p:cNvSpPr/>
              <p:nvPr/>
            </p:nvSpPr>
            <p:spPr>
              <a:xfrm>
                <a:off x="2740375" y="2598450"/>
                <a:ext cx="5350" cy="3900"/>
              </a:xfrm>
              <a:custGeom>
                <a:rect b="b" l="l" r="r" t="t"/>
                <a:pathLst>
                  <a:path extrusionOk="0" h="156" w="214">
                    <a:moveTo>
                      <a:pt x="33" y="0"/>
                    </a:moveTo>
                    <a:cubicBezTo>
                      <a:pt x="27" y="3"/>
                      <a:pt x="20" y="6"/>
                      <a:pt x="17" y="6"/>
                    </a:cubicBezTo>
                    <a:cubicBezTo>
                      <a:pt x="11" y="6"/>
                      <a:pt x="7" y="6"/>
                      <a:pt x="4" y="3"/>
                    </a:cubicBezTo>
                    <a:lnTo>
                      <a:pt x="4" y="3"/>
                    </a:lnTo>
                    <a:cubicBezTo>
                      <a:pt x="7" y="6"/>
                      <a:pt x="7" y="13"/>
                      <a:pt x="7" y="17"/>
                    </a:cubicBezTo>
                    <a:cubicBezTo>
                      <a:pt x="11" y="23"/>
                      <a:pt x="14" y="30"/>
                      <a:pt x="17" y="36"/>
                    </a:cubicBezTo>
                    <a:cubicBezTo>
                      <a:pt x="20" y="26"/>
                      <a:pt x="27" y="13"/>
                      <a:pt x="33" y="0"/>
                    </a:cubicBezTo>
                    <a:close/>
                    <a:moveTo>
                      <a:pt x="7" y="26"/>
                    </a:moveTo>
                    <a:cubicBezTo>
                      <a:pt x="7" y="42"/>
                      <a:pt x="0" y="65"/>
                      <a:pt x="14" y="78"/>
                    </a:cubicBezTo>
                    <a:cubicBezTo>
                      <a:pt x="30" y="91"/>
                      <a:pt x="33" y="100"/>
                      <a:pt x="46" y="100"/>
                    </a:cubicBezTo>
                    <a:cubicBezTo>
                      <a:pt x="49" y="100"/>
                      <a:pt x="52" y="100"/>
                      <a:pt x="55" y="97"/>
                    </a:cubicBezTo>
                    <a:cubicBezTo>
                      <a:pt x="52" y="91"/>
                      <a:pt x="46" y="84"/>
                      <a:pt x="42" y="78"/>
                    </a:cubicBezTo>
                    <a:cubicBezTo>
                      <a:pt x="20" y="68"/>
                      <a:pt x="14" y="55"/>
                      <a:pt x="17" y="42"/>
                    </a:cubicBezTo>
                    <a:cubicBezTo>
                      <a:pt x="14" y="36"/>
                      <a:pt x="11" y="33"/>
                      <a:pt x="7" y="26"/>
                    </a:cubicBezTo>
                    <a:close/>
                    <a:moveTo>
                      <a:pt x="214" y="52"/>
                    </a:moveTo>
                    <a:lnTo>
                      <a:pt x="214" y="52"/>
                    </a:lnTo>
                    <a:cubicBezTo>
                      <a:pt x="159" y="65"/>
                      <a:pt x="104" y="81"/>
                      <a:pt x="78" y="91"/>
                    </a:cubicBezTo>
                    <a:cubicBezTo>
                      <a:pt x="69" y="88"/>
                      <a:pt x="55" y="84"/>
                      <a:pt x="49" y="81"/>
                    </a:cubicBezTo>
                    <a:lnTo>
                      <a:pt x="49" y="81"/>
                    </a:lnTo>
                    <a:cubicBezTo>
                      <a:pt x="52" y="84"/>
                      <a:pt x="55" y="91"/>
                      <a:pt x="59" y="97"/>
                    </a:cubicBezTo>
                    <a:cubicBezTo>
                      <a:pt x="62" y="97"/>
                      <a:pt x="62" y="94"/>
                      <a:pt x="62" y="94"/>
                    </a:cubicBezTo>
                    <a:cubicBezTo>
                      <a:pt x="81" y="110"/>
                      <a:pt x="88" y="123"/>
                      <a:pt x="91" y="130"/>
                    </a:cubicBezTo>
                    <a:lnTo>
                      <a:pt x="91" y="133"/>
                    </a:lnTo>
                    <a:cubicBezTo>
                      <a:pt x="94" y="136"/>
                      <a:pt x="97" y="139"/>
                      <a:pt x="100" y="139"/>
                    </a:cubicBezTo>
                    <a:lnTo>
                      <a:pt x="100" y="136"/>
                    </a:lnTo>
                    <a:cubicBezTo>
                      <a:pt x="107" y="142"/>
                      <a:pt x="117" y="149"/>
                      <a:pt x="120" y="155"/>
                    </a:cubicBezTo>
                    <a:lnTo>
                      <a:pt x="124" y="155"/>
                    </a:lnTo>
                    <a:lnTo>
                      <a:pt x="100" y="133"/>
                    </a:lnTo>
                    <a:lnTo>
                      <a:pt x="81" y="110"/>
                    </a:lnTo>
                    <a:lnTo>
                      <a:pt x="81" y="110"/>
                    </a:lnTo>
                    <a:cubicBezTo>
                      <a:pt x="94" y="117"/>
                      <a:pt x="104" y="120"/>
                      <a:pt x="111" y="120"/>
                    </a:cubicBezTo>
                    <a:cubicBezTo>
                      <a:pt x="146" y="120"/>
                      <a:pt x="159" y="75"/>
                      <a:pt x="214"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6"/>
              <p:cNvSpPr/>
              <p:nvPr/>
            </p:nvSpPr>
            <p:spPr>
              <a:xfrm>
                <a:off x="2740550" y="2598850"/>
                <a:ext cx="1300" cy="2050"/>
              </a:xfrm>
              <a:custGeom>
                <a:rect b="b" l="l" r="r" t="t"/>
                <a:pathLst>
                  <a:path extrusionOk="0" h="82" w="52">
                    <a:moveTo>
                      <a:pt x="0" y="1"/>
                    </a:moveTo>
                    <a:lnTo>
                      <a:pt x="0" y="10"/>
                    </a:lnTo>
                    <a:cubicBezTo>
                      <a:pt x="4" y="17"/>
                      <a:pt x="7" y="20"/>
                      <a:pt x="10" y="26"/>
                    </a:cubicBezTo>
                    <a:lnTo>
                      <a:pt x="10" y="20"/>
                    </a:lnTo>
                    <a:cubicBezTo>
                      <a:pt x="7" y="14"/>
                      <a:pt x="4" y="7"/>
                      <a:pt x="0" y="1"/>
                    </a:cubicBezTo>
                    <a:close/>
                    <a:moveTo>
                      <a:pt x="35" y="62"/>
                    </a:moveTo>
                    <a:lnTo>
                      <a:pt x="35" y="62"/>
                    </a:lnTo>
                    <a:cubicBezTo>
                      <a:pt x="39" y="68"/>
                      <a:pt x="45" y="75"/>
                      <a:pt x="48" y="81"/>
                    </a:cubicBezTo>
                    <a:lnTo>
                      <a:pt x="52" y="81"/>
                    </a:lnTo>
                    <a:cubicBezTo>
                      <a:pt x="48" y="75"/>
                      <a:pt x="45" y="68"/>
                      <a:pt x="42" y="65"/>
                    </a:cubicBezTo>
                    <a:cubicBezTo>
                      <a:pt x="39" y="62"/>
                      <a:pt x="35" y="62"/>
                      <a:pt x="35" y="6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6"/>
              <p:cNvSpPr/>
              <p:nvPr/>
            </p:nvSpPr>
            <p:spPr>
              <a:xfrm>
                <a:off x="2741600" y="2600525"/>
                <a:ext cx="4950" cy="4075"/>
              </a:xfrm>
              <a:custGeom>
                <a:rect b="b" l="l" r="r" t="t"/>
                <a:pathLst>
                  <a:path extrusionOk="0" h="163" w="198">
                    <a:moveTo>
                      <a:pt x="0" y="27"/>
                    </a:moveTo>
                    <a:cubicBezTo>
                      <a:pt x="0" y="27"/>
                      <a:pt x="0" y="27"/>
                      <a:pt x="0" y="27"/>
                    </a:cubicBezTo>
                    <a:lnTo>
                      <a:pt x="0" y="27"/>
                    </a:lnTo>
                    <a:cubicBezTo>
                      <a:pt x="0" y="27"/>
                      <a:pt x="2" y="27"/>
                      <a:pt x="3" y="28"/>
                    </a:cubicBezTo>
                    <a:lnTo>
                      <a:pt x="3" y="28"/>
                    </a:lnTo>
                    <a:cubicBezTo>
                      <a:pt x="2" y="28"/>
                      <a:pt x="1" y="27"/>
                      <a:pt x="0" y="27"/>
                    </a:cubicBezTo>
                    <a:close/>
                    <a:moveTo>
                      <a:pt x="0" y="27"/>
                    </a:moveTo>
                    <a:lnTo>
                      <a:pt x="0" y="27"/>
                    </a:lnTo>
                    <a:cubicBezTo>
                      <a:pt x="0" y="29"/>
                      <a:pt x="2" y="30"/>
                      <a:pt x="3" y="30"/>
                    </a:cubicBezTo>
                    <a:lnTo>
                      <a:pt x="3" y="30"/>
                    </a:lnTo>
                    <a:cubicBezTo>
                      <a:pt x="3" y="30"/>
                      <a:pt x="3" y="30"/>
                      <a:pt x="3" y="30"/>
                    </a:cubicBezTo>
                    <a:lnTo>
                      <a:pt x="3" y="30"/>
                    </a:lnTo>
                    <a:cubicBezTo>
                      <a:pt x="3" y="30"/>
                      <a:pt x="3" y="30"/>
                      <a:pt x="3" y="30"/>
                    </a:cubicBezTo>
                    <a:lnTo>
                      <a:pt x="3" y="30"/>
                    </a:lnTo>
                    <a:cubicBezTo>
                      <a:pt x="4" y="30"/>
                      <a:pt x="5" y="30"/>
                      <a:pt x="6" y="30"/>
                    </a:cubicBezTo>
                    <a:cubicBezTo>
                      <a:pt x="5" y="30"/>
                      <a:pt x="4" y="30"/>
                      <a:pt x="3" y="30"/>
                    </a:cubicBezTo>
                    <a:lnTo>
                      <a:pt x="3" y="30"/>
                    </a:lnTo>
                    <a:cubicBezTo>
                      <a:pt x="3" y="29"/>
                      <a:pt x="3" y="29"/>
                      <a:pt x="3" y="28"/>
                    </a:cubicBezTo>
                    <a:lnTo>
                      <a:pt x="3" y="28"/>
                    </a:lnTo>
                    <a:cubicBezTo>
                      <a:pt x="3" y="29"/>
                      <a:pt x="3" y="29"/>
                      <a:pt x="3" y="29"/>
                    </a:cubicBezTo>
                    <a:lnTo>
                      <a:pt x="3" y="29"/>
                    </a:lnTo>
                    <a:cubicBezTo>
                      <a:pt x="2" y="29"/>
                      <a:pt x="0" y="27"/>
                      <a:pt x="0" y="27"/>
                    </a:cubicBezTo>
                    <a:close/>
                    <a:moveTo>
                      <a:pt x="10" y="30"/>
                    </a:moveTo>
                    <a:cubicBezTo>
                      <a:pt x="10" y="34"/>
                      <a:pt x="10" y="34"/>
                      <a:pt x="13" y="34"/>
                    </a:cubicBezTo>
                    <a:cubicBezTo>
                      <a:pt x="13" y="34"/>
                      <a:pt x="10" y="34"/>
                      <a:pt x="10" y="30"/>
                    </a:cubicBezTo>
                    <a:close/>
                    <a:moveTo>
                      <a:pt x="13" y="34"/>
                    </a:moveTo>
                    <a:cubicBezTo>
                      <a:pt x="15" y="34"/>
                      <a:pt x="18" y="35"/>
                      <a:pt x="21" y="36"/>
                    </a:cubicBezTo>
                    <a:lnTo>
                      <a:pt x="21" y="36"/>
                    </a:lnTo>
                    <a:cubicBezTo>
                      <a:pt x="20" y="35"/>
                      <a:pt x="20" y="35"/>
                      <a:pt x="20" y="34"/>
                    </a:cubicBezTo>
                    <a:close/>
                    <a:moveTo>
                      <a:pt x="21" y="36"/>
                    </a:moveTo>
                    <a:lnTo>
                      <a:pt x="21" y="36"/>
                    </a:lnTo>
                    <a:cubicBezTo>
                      <a:pt x="22" y="37"/>
                      <a:pt x="24" y="37"/>
                      <a:pt x="26" y="37"/>
                    </a:cubicBezTo>
                    <a:cubicBezTo>
                      <a:pt x="24" y="37"/>
                      <a:pt x="22" y="36"/>
                      <a:pt x="21" y="36"/>
                    </a:cubicBezTo>
                    <a:close/>
                    <a:moveTo>
                      <a:pt x="197" y="1"/>
                    </a:moveTo>
                    <a:lnTo>
                      <a:pt x="197" y="1"/>
                    </a:lnTo>
                    <a:cubicBezTo>
                      <a:pt x="184" y="11"/>
                      <a:pt x="172" y="20"/>
                      <a:pt x="162" y="30"/>
                    </a:cubicBezTo>
                    <a:cubicBezTo>
                      <a:pt x="162" y="30"/>
                      <a:pt x="158" y="30"/>
                      <a:pt x="158" y="34"/>
                    </a:cubicBezTo>
                    <a:cubicBezTo>
                      <a:pt x="126" y="63"/>
                      <a:pt x="120" y="89"/>
                      <a:pt x="100" y="89"/>
                    </a:cubicBezTo>
                    <a:lnTo>
                      <a:pt x="94" y="89"/>
                    </a:lnTo>
                    <a:cubicBezTo>
                      <a:pt x="103" y="95"/>
                      <a:pt x="113" y="102"/>
                      <a:pt x="120" y="108"/>
                    </a:cubicBezTo>
                    <a:cubicBezTo>
                      <a:pt x="142" y="127"/>
                      <a:pt x="165" y="150"/>
                      <a:pt x="175" y="163"/>
                    </a:cubicBezTo>
                    <a:cubicBezTo>
                      <a:pt x="178" y="153"/>
                      <a:pt x="175" y="137"/>
                      <a:pt x="178" y="117"/>
                    </a:cubicBezTo>
                    <a:cubicBezTo>
                      <a:pt x="178" y="92"/>
                      <a:pt x="178" y="59"/>
                      <a:pt x="191" y="24"/>
                    </a:cubicBezTo>
                    <a:cubicBezTo>
                      <a:pt x="194" y="14"/>
                      <a:pt x="197" y="8"/>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6"/>
              <p:cNvSpPr/>
              <p:nvPr/>
            </p:nvSpPr>
            <p:spPr>
              <a:xfrm>
                <a:off x="2742225" y="2601425"/>
                <a:ext cx="200" cy="100"/>
              </a:xfrm>
              <a:custGeom>
                <a:rect b="b" l="l" r="r" t="t"/>
                <a:pathLst>
                  <a:path extrusionOk="0" h="4" w="8">
                    <a:moveTo>
                      <a:pt x="1" y="1"/>
                    </a:moveTo>
                    <a:lnTo>
                      <a:pt x="1" y="1"/>
                    </a:lnTo>
                    <a:cubicBezTo>
                      <a:pt x="1" y="4"/>
                      <a:pt x="4" y="4"/>
                      <a:pt x="7" y="4"/>
                    </a:cubicBezTo>
                    <a:lnTo>
                      <a:pt x="7" y="4"/>
                    </a:lnTo>
                    <a:cubicBezTo>
                      <a:pt x="4" y="4"/>
                      <a:pt x="1"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6"/>
              <p:cNvSpPr/>
              <p:nvPr/>
            </p:nvSpPr>
            <p:spPr>
              <a:xfrm>
                <a:off x="2741825" y="2601275"/>
                <a:ext cx="600" cy="350"/>
              </a:xfrm>
              <a:custGeom>
                <a:rect b="b" l="l" r="r" t="t"/>
                <a:pathLst>
                  <a:path extrusionOk="0" h="14" w="24">
                    <a:moveTo>
                      <a:pt x="1" y="0"/>
                    </a:moveTo>
                    <a:cubicBezTo>
                      <a:pt x="1" y="0"/>
                      <a:pt x="1" y="0"/>
                      <a:pt x="1" y="0"/>
                    </a:cubicBezTo>
                    <a:lnTo>
                      <a:pt x="1" y="0"/>
                    </a:lnTo>
                    <a:lnTo>
                      <a:pt x="4" y="4"/>
                    </a:lnTo>
                    <a:cubicBezTo>
                      <a:pt x="4" y="4"/>
                      <a:pt x="4" y="0"/>
                      <a:pt x="1" y="0"/>
                    </a:cubicBezTo>
                    <a:close/>
                    <a:moveTo>
                      <a:pt x="20" y="10"/>
                    </a:moveTo>
                    <a:cubicBezTo>
                      <a:pt x="23" y="10"/>
                      <a:pt x="23" y="10"/>
                      <a:pt x="23" y="14"/>
                    </a:cubicBezTo>
                    <a:lnTo>
                      <a:pt x="23" y="1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6"/>
              <p:cNvSpPr/>
              <p:nvPr/>
            </p:nvSpPr>
            <p:spPr>
              <a:xfrm>
                <a:off x="2742225" y="2601425"/>
                <a:ext cx="200" cy="100"/>
              </a:xfrm>
              <a:custGeom>
                <a:rect b="b" l="l" r="r" t="t"/>
                <a:pathLst>
                  <a:path extrusionOk="0" h="4" w="8">
                    <a:moveTo>
                      <a:pt x="1" y="1"/>
                    </a:moveTo>
                    <a:cubicBezTo>
                      <a:pt x="1" y="4"/>
                      <a:pt x="4" y="4"/>
                      <a:pt x="4" y="4"/>
                    </a:cubicBezTo>
                    <a:lnTo>
                      <a:pt x="7" y="4"/>
                    </a:lnTo>
                    <a:cubicBezTo>
                      <a:pt x="4" y="4"/>
                      <a:pt x="1"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6"/>
              <p:cNvSpPr/>
              <p:nvPr/>
            </p:nvSpPr>
            <p:spPr>
              <a:xfrm>
                <a:off x="2742400" y="2601500"/>
                <a:ext cx="3900" cy="3425"/>
              </a:xfrm>
              <a:custGeom>
                <a:rect b="b" l="l" r="r" t="t"/>
                <a:pathLst>
                  <a:path extrusionOk="0" h="137" w="156">
                    <a:moveTo>
                      <a:pt x="0" y="1"/>
                    </a:moveTo>
                    <a:lnTo>
                      <a:pt x="0" y="5"/>
                    </a:lnTo>
                    <a:lnTo>
                      <a:pt x="4" y="5"/>
                    </a:lnTo>
                    <a:cubicBezTo>
                      <a:pt x="0" y="5"/>
                      <a:pt x="0" y="5"/>
                      <a:pt x="0" y="1"/>
                    </a:cubicBezTo>
                    <a:close/>
                    <a:moveTo>
                      <a:pt x="4" y="5"/>
                    </a:moveTo>
                    <a:cubicBezTo>
                      <a:pt x="6" y="7"/>
                      <a:pt x="8" y="7"/>
                      <a:pt x="9" y="8"/>
                    </a:cubicBezTo>
                    <a:lnTo>
                      <a:pt x="9" y="8"/>
                    </a:lnTo>
                    <a:cubicBezTo>
                      <a:pt x="7" y="7"/>
                      <a:pt x="7" y="5"/>
                      <a:pt x="4" y="5"/>
                    </a:cubicBezTo>
                    <a:close/>
                    <a:moveTo>
                      <a:pt x="9" y="8"/>
                    </a:moveTo>
                    <a:cubicBezTo>
                      <a:pt x="9" y="8"/>
                      <a:pt x="10" y="8"/>
                      <a:pt x="10" y="8"/>
                    </a:cubicBezTo>
                    <a:cubicBezTo>
                      <a:pt x="10" y="8"/>
                      <a:pt x="10" y="8"/>
                      <a:pt x="9" y="8"/>
                    </a:cubicBezTo>
                    <a:close/>
                    <a:moveTo>
                      <a:pt x="43" y="33"/>
                    </a:moveTo>
                    <a:lnTo>
                      <a:pt x="43" y="36"/>
                    </a:lnTo>
                    <a:cubicBezTo>
                      <a:pt x="52" y="43"/>
                      <a:pt x="58" y="46"/>
                      <a:pt x="62" y="50"/>
                    </a:cubicBezTo>
                    <a:cubicBezTo>
                      <a:pt x="55" y="43"/>
                      <a:pt x="49" y="36"/>
                      <a:pt x="43" y="33"/>
                    </a:cubicBezTo>
                    <a:close/>
                    <a:moveTo>
                      <a:pt x="143" y="124"/>
                    </a:moveTo>
                    <a:lnTo>
                      <a:pt x="143" y="127"/>
                    </a:lnTo>
                    <a:cubicBezTo>
                      <a:pt x="152" y="133"/>
                      <a:pt x="155" y="136"/>
                      <a:pt x="155" y="136"/>
                    </a:cubicBezTo>
                    <a:lnTo>
                      <a:pt x="143" y="12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6"/>
              <p:cNvSpPr/>
              <p:nvPr/>
            </p:nvSpPr>
            <p:spPr>
              <a:xfrm>
                <a:off x="2733850" y="2581975"/>
                <a:ext cx="425" cy="425"/>
              </a:xfrm>
              <a:custGeom>
                <a:rect b="b" l="l" r="r" t="t"/>
                <a:pathLst>
                  <a:path extrusionOk="0" h="17" w="17">
                    <a:moveTo>
                      <a:pt x="10" y="0"/>
                    </a:moveTo>
                    <a:cubicBezTo>
                      <a:pt x="6" y="7"/>
                      <a:pt x="0" y="10"/>
                      <a:pt x="0" y="17"/>
                    </a:cubicBez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6"/>
              <p:cNvSpPr/>
              <p:nvPr/>
            </p:nvSpPr>
            <p:spPr>
              <a:xfrm>
                <a:off x="3004175" y="2486300"/>
                <a:ext cx="675" cy="900"/>
              </a:xfrm>
              <a:custGeom>
                <a:rect b="b" l="l" r="r" t="t"/>
                <a:pathLst>
                  <a:path extrusionOk="0" h="36" w="27">
                    <a:moveTo>
                      <a:pt x="1" y="0"/>
                    </a:moveTo>
                    <a:lnTo>
                      <a:pt x="1" y="3"/>
                    </a:lnTo>
                    <a:lnTo>
                      <a:pt x="26" y="35"/>
                    </a:lnTo>
                    <a:cubicBezTo>
                      <a:pt x="17" y="10"/>
                      <a:pt x="10"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6"/>
              <p:cNvSpPr/>
              <p:nvPr/>
            </p:nvSpPr>
            <p:spPr>
              <a:xfrm>
                <a:off x="2742650" y="2588525"/>
                <a:ext cx="25" cy="25"/>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6"/>
              <p:cNvSpPr/>
              <p:nvPr/>
            </p:nvSpPr>
            <p:spPr>
              <a:xfrm>
                <a:off x="2990625" y="2452700"/>
                <a:ext cx="325" cy="100"/>
              </a:xfrm>
              <a:custGeom>
                <a:rect b="b" l="l" r="r" t="t"/>
                <a:pathLst>
                  <a:path extrusionOk="0" h="4" w="13">
                    <a:moveTo>
                      <a:pt x="6" y="0"/>
                    </a:moveTo>
                    <a:cubicBezTo>
                      <a:pt x="3" y="0"/>
                      <a:pt x="3" y="3"/>
                      <a:pt x="0" y="3"/>
                    </a:cubicBezTo>
                    <a:lnTo>
                      <a:pt x="13" y="3"/>
                    </a:lnTo>
                    <a:cubicBezTo>
                      <a:pt x="10" y="3"/>
                      <a:pt x="6"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6"/>
              <p:cNvSpPr/>
              <p:nvPr/>
            </p:nvSpPr>
            <p:spPr>
              <a:xfrm>
                <a:off x="2990375" y="2452775"/>
                <a:ext cx="100" cy="200"/>
              </a:xfrm>
              <a:custGeom>
                <a:rect b="b" l="l" r="r" t="t"/>
                <a:pathLst>
                  <a:path extrusionOk="0" h="8" w="4">
                    <a:moveTo>
                      <a:pt x="3" y="0"/>
                    </a:moveTo>
                    <a:cubicBezTo>
                      <a:pt x="0" y="0"/>
                      <a:pt x="0" y="4"/>
                      <a:pt x="0" y="7"/>
                    </a:cubicBezTo>
                    <a:cubicBezTo>
                      <a:pt x="0" y="7"/>
                      <a:pt x="3" y="4"/>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6"/>
              <p:cNvSpPr/>
              <p:nvPr/>
            </p:nvSpPr>
            <p:spPr>
              <a:xfrm>
                <a:off x="2926975" y="2516575"/>
                <a:ext cx="850" cy="275"/>
              </a:xfrm>
              <a:custGeom>
                <a:rect b="b" l="l" r="r" t="t"/>
                <a:pathLst>
                  <a:path extrusionOk="0" h="11" w="34">
                    <a:moveTo>
                      <a:pt x="24" y="0"/>
                    </a:moveTo>
                    <a:cubicBezTo>
                      <a:pt x="20" y="0"/>
                      <a:pt x="11" y="3"/>
                      <a:pt x="1" y="6"/>
                    </a:cubicBezTo>
                    <a:cubicBezTo>
                      <a:pt x="1" y="6"/>
                      <a:pt x="8" y="10"/>
                      <a:pt x="17" y="10"/>
                    </a:cubicBezTo>
                    <a:cubicBezTo>
                      <a:pt x="24" y="10"/>
                      <a:pt x="27" y="6"/>
                      <a:pt x="33" y="6"/>
                    </a:cubicBezTo>
                    <a:cubicBezTo>
                      <a:pt x="33" y="3"/>
                      <a:pt x="30" y="0"/>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6"/>
              <p:cNvSpPr/>
              <p:nvPr/>
            </p:nvSpPr>
            <p:spPr>
              <a:xfrm>
                <a:off x="2937875" y="2507625"/>
                <a:ext cx="375" cy="100"/>
              </a:xfrm>
              <a:custGeom>
                <a:rect b="b" l="l" r="r" t="t"/>
                <a:pathLst>
                  <a:path extrusionOk="0" h="4" w="15">
                    <a:moveTo>
                      <a:pt x="14" y="0"/>
                    </a:moveTo>
                    <a:lnTo>
                      <a:pt x="1" y="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6"/>
              <p:cNvSpPr/>
              <p:nvPr/>
            </p:nvSpPr>
            <p:spPr>
              <a:xfrm>
                <a:off x="2860050" y="2596575"/>
                <a:ext cx="1875" cy="700"/>
              </a:xfrm>
              <a:custGeom>
                <a:rect b="b" l="l" r="r" t="t"/>
                <a:pathLst>
                  <a:path extrusionOk="0" h="28" w="75">
                    <a:moveTo>
                      <a:pt x="75" y="1"/>
                    </a:moveTo>
                    <a:lnTo>
                      <a:pt x="75" y="1"/>
                    </a:lnTo>
                    <a:cubicBezTo>
                      <a:pt x="52" y="8"/>
                      <a:pt x="26" y="14"/>
                      <a:pt x="0" y="27"/>
                    </a:cubicBezTo>
                    <a:cubicBezTo>
                      <a:pt x="33" y="20"/>
                      <a:pt x="55" y="11"/>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6"/>
              <p:cNvSpPr/>
              <p:nvPr/>
            </p:nvSpPr>
            <p:spPr>
              <a:xfrm>
                <a:off x="2990925" y="2452775"/>
                <a:ext cx="3350" cy="1250"/>
              </a:xfrm>
              <a:custGeom>
                <a:rect b="b" l="l" r="r" t="t"/>
                <a:pathLst>
                  <a:path extrusionOk="0" h="50" w="134">
                    <a:moveTo>
                      <a:pt x="1" y="0"/>
                    </a:moveTo>
                    <a:lnTo>
                      <a:pt x="1" y="0"/>
                    </a:lnTo>
                    <a:cubicBezTo>
                      <a:pt x="30" y="7"/>
                      <a:pt x="67" y="16"/>
                      <a:pt x="129" y="47"/>
                    </a:cubicBezTo>
                    <a:lnTo>
                      <a:pt x="129" y="47"/>
                    </a:lnTo>
                    <a:cubicBezTo>
                      <a:pt x="61" y="13"/>
                      <a:pt x="23" y="4"/>
                      <a:pt x="1" y="0"/>
                    </a:cubicBezTo>
                    <a:close/>
                    <a:moveTo>
                      <a:pt x="129" y="47"/>
                    </a:moveTo>
                    <a:lnTo>
                      <a:pt x="129" y="47"/>
                    </a:lnTo>
                    <a:cubicBezTo>
                      <a:pt x="131" y="48"/>
                      <a:pt x="132" y="49"/>
                      <a:pt x="133" y="49"/>
                    </a:cubicBezTo>
                    <a:cubicBezTo>
                      <a:pt x="132" y="49"/>
                      <a:pt x="131" y="48"/>
                      <a:pt x="129" y="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6"/>
              <p:cNvSpPr/>
              <p:nvPr/>
            </p:nvSpPr>
            <p:spPr>
              <a:xfrm>
                <a:off x="2918500" y="2538625"/>
                <a:ext cx="350" cy="500"/>
              </a:xfrm>
              <a:custGeom>
                <a:rect b="b" l="l" r="r" t="t"/>
                <a:pathLst>
                  <a:path extrusionOk="0" h="20" w="14">
                    <a:moveTo>
                      <a:pt x="14" y="0"/>
                    </a:moveTo>
                    <a:lnTo>
                      <a:pt x="1" y="3"/>
                    </a:lnTo>
                    <a:lnTo>
                      <a:pt x="4" y="20"/>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6"/>
              <p:cNvSpPr/>
              <p:nvPr/>
            </p:nvSpPr>
            <p:spPr>
              <a:xfrm>
                <a:off x="2905825" y="2538925"/>
                <a:ext cx="16325" cy="9800"/>
              </a:xfrm>
              <a:custGeom>
                <a:rect b="b" l="l" r="r" t="t"/>
                <a:pathLst>
                  <a:path extrusionOk="0" h="392" w="653">
                    <a:moveTo>
                      <a:pt x="653" y="1"/>
                    </a:moveTo>
                    <a:lnTo>
                      <a:pt x="530" y="98"/>
                    </a:lnTo>
                    <a:lnTo>
                      <a:pt x="524" y="66"/>
                    </a:lnTo>
                    <a:lnTo>
                      <a:pt x="511" y="8"/>
                    </a:lnTo>
                    <a:cubicBezTo>
                      <a:pt x="508" y="14"/>
                      <a:pt x="508" y="17"/>
                      <a:pt x="505" y="23"/>
                    </a:cubicBezTo>
                    <a:cubicBezTo>
                      <a:pt x="453" y="85"/>
                      <a:pt x="424" y="101"/>
                      <a:pt x="401" y="101"/>
                    </a:cubicBezTo>
                    <a:cubicBezTo>
                      <a:pt x="392" y="101"/>
                      <a:pt x="381" y="95"/>
                      <a:pt x="372" y="88"/>
                    </a:cubicBezTo>
                    <a:cubicBezTo>
                      <a:pt x="366" y="81"/>
                      <a:pt x="356" y="75"/>
                      <a:pt x="343" y="75"/>
                    </a:cubicBezTo>
                    <a:cubicBezTo>
                      <a:pt x="323" y="75"/>
                      <a:pt x="295" y="91"/>
                      <a:pt x="240" y="156"/>
                    </a:cubicBezTo>
                    <a:cubicBezTo>
                      <a:pt x="243" y="143"/>
                      <a:pt x="240" y="133"/>
                      <a:pt x="240" y="124"/>
                    </a:cubicBezTo>
                    <a:cubicBezTo>
                      <a:pt x="175" y="217"/>
                      <a:pt x="1" y="314"/>
                      <a:pt x="26" y="391"/>
                    </a:cubicBezTo>
                    <a:cubicBezTo>
                      <a:pt x="49" y="379"/>
                      <a:pt x="146" y="330"/>
                      <a:pt x="204" y="327"/>
                    </a:cubicBezTo>
                    <a:lnTo>
                      <a:pt x="211" y="327"/>
                    </a:lnTo>
                    <a:cubicBezTo>
                      <a:pt x="226" y="327"/>
                      <a:pt x="240" y="333"/>
                      <a:pt x="243" y="346"/>
                    </a:cubicBezTo>
                    <a:cubicBezTo>
                      <a:pt x="288" y="285"/>
                      <a:pt x="414" y="260"/>
                      <a:pt x="440" y="221"/>
                    </a:cubicBezTo>
                    <a:lnTo>
                      <a:pt x="440" y="221"/>
                    </a:lnTo>
                    <a:cubicBezTo>
                      <a:pt x="417" y="230"/>
                      <a:pt x="398" y="233"/>
                      <a:pt x="388" y="233"/>
                    </a:cubicBezTo>
                    <a:cubicBezTo>
                      <a:pt x="362" y="233"/>
                      <a:pt x="362" y="214"/>
                      <a:pt x="375" y="188"/>
                    </a:cubicBezTo>
                    <a:cubicBezTo>
                      <a:pt x="388" y="163"/>
                      <a:pt x="414" y="130"/>
                      <a:pt x="433" y="101"/>
                    </a:cubicBezTo>
                    <a:cubicBezTo>
                      <a:pt x="443" y="98"/>
                      <a:pt x="453" y="95"/>
                      <a:pt x="459" y="95"/>
                    </a:cubicBezTo>
                    <a:cubicBezTo>
                      <a:pt x="469" y="95"/>
                      <a:pt x="472" y="98"/>
                      <a:pt x="478" y="105"/>
                    </a:cubicBezTo>
                    <a:cubicBezTo>
                      <a:pt x="482" y="108"/>
                      <a:pt x="482" y="111"/>
                      <a:pt x="485" y="117"/>
                    </a:cubicBezTo>
                    <a:cubicBezTo>
                      <a:pt x="488" y="127"/>
                      <a:pt x="492" y="136"/>
                      <a:pt x="505" y="136"/>
                    </a:cubicBezTo>
                    <a:cubicBezTo>
                      <a:pt x="508" y="136"/>
                      <a:pt x="517" y="136"/>
                      <a:pt x="524" y="130"/>
                    </a:cubicBezTo>
                    <a:lnTo>
                      <a:pt x="6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6"/>
              <p:cNvSpPr/>
              <p:nvPr/>
            </p:nvSpPr>
            <p:spPr>
              <a:xfrm>
                <a:off x="2911800" y="2540950"/>
                <a:ext cx="500" cy="1075"/>
              </a:xfrm>
              <a:custGeom>
                <a:rect b="b" l="l" r="r" t="t"/>
                <a:pathLst>
                  <a:path extrusionOk="0" h="43" w="20">
                    <a:moveTo>
                      <a:pt x="20" y="0"/>
                    </a:moveTo>
                    <a:lnTo>
                      <a:pt x="20" y="0"/>
                    </a:lnTo>
                    <a:cubicBezTo>
                      <a:pt x="4" y="17"/>
                      <a:pt x="1" y="30"/>
                      <a:pt x="1" y="43"/>
                    </a:cubicBezTo>
                    <a:cubicBezTo>
                      <a:pt x="11" y="30"/>
                      <a:pt x="17" y="17"/>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6"/>
              <p:cNvSpPr/>
              <p:nvPr/>
            </p:nvSpPr>
            <p:spPr>
              <a:xfrm>
                <a:off x="2887575" y="2554025"/>
                <a:ext cx="850" cy="925"/>
              </a:xfrm>
              <a:custGeom>
                <a:rect b="b" l="l" r="r" t="t"/>
                <a:pathLst>
                  <a:path extrusionOk="0" h="37" w="34">
                    <a:moveTo>
                      <a:pt x="33" y="1"/>
                    </a:moveTo>
                    <a:cubicBezTo>
                      <a:pt x="26" y="8"/>
                      <a:pt x="18" y="18"/>
                      <a:pt x="10" y="27"/>
                    </a:cubicBezTo>
                    <a:lnTo>
                      <a:pt x="10" y="27"/>
                    </a:lnTo>
                    <a:cubicBezTo>
                      <a:pt x="16" y="20"/>
                      <a:pt x="25" y="11"/>
                      <a:pt x="33" y="1"/>
                    </a:cubicBezTo>
                    <a:close/>
                    <a:moveTo>
                      <a:pt x="10" y="27"/>
                    </a:moveTo>
                    <a:lnTo>
                      <a:pt x="10" y="27"/>
                    </a:lnTo>
                    <a:cubicBezTo>
                      <a:pt x="6" y="31"/>
                      <a:pt x="3" y="34"/>
                      <a:pt x="1" y="36"/>
                    </a:cubicBezTo>
                    <a:cubicBezTo>
                      <a:pt x="4" y="33"/>
                      <a:pt x="7" y="30"/>
                      <a:pt x="10" y="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6"/>
              <p:cNvSpPr/>
              <p:nvPr/>
            </p:nvSpPr>
            <p:spPr>
              <a:xfrm>
                <a:off x="2975200" y="2529900"/>
                <a:ext cx="3250" cy="3575"/>
              </a:xfrm>
              <a:custGeom>
                <a:rect b="b" l="l" r="r" t="t"/>
                <a:pathLst>
                  <a:path extrusionOk="0" h="143" w="130">
                    <a:moveTo>
                      <a:pt x="72" y="0"/>
                    </a:moveTo>
                    <a:lnTo>
                      <a:pt x="0" y="120"/>
                    </a:lnTo>
                    <a:lnTo>
                      <a:pt x="0" y="142"/>
                    </a:lnTo>
                    <a:lnTo>
                      <a:pt x="3" y="142"/>
                    </a:lnTo>
                    <a:cubicBezTo>
                      <a:pt x="29" y="142"/>
                      <a:pt x="130" y="20"/>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6"/>
              <p:cNvSpPr/>
              <p:nvPr/>
            </p:nvSpPr>
            <p:spPr>
              <a:xfrm>
                <a:off x="2822725" y="2584550"/>
                <a:ext cx="1500" cy="425"/>
              </a:xfrm>
              <a:custGeom>
                <a:rect b="b" l="l" r="r" t="t"/>
                <a:pathLst>
                  <a:path extrusionOk="0" h="17" w="60">
                    <a:moveTo>
                      <a:pt x="53" y="0"/>
                    </a:moveTo>
                    <a:cubicBezTo>
                      <a:pt x="37" y="0"/>
                      <a:pt x="14" y="11"/>
                      <a:pt x="1" y="17"/>
                    </a:cubicBezTo>
                    <a:cubicBezTo>
                      <a:pt x="17" y="17"/>
                      <a:pt x="33" y="17"/>
                      <a:pt x="53" y="14"/>
                    </a:cubicBezTo>
                    <a:lnTo>
                      <a:pt x="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6"/>
              <p:cNvSpPr/>
              <p:nvPr/>
            </p:nvSpPr>
            <p:spPr>
              <a:xfrm>
                <a:off x="2911325" y="2547575"/>
                <a:ext cx="575" cy="1400"/>
              </a:xfrm>
              <a:custGeom>
                <a:rect b="b" l="l" r="r" t="t"/>
                <a:pathLst>
                  <a:path extrusionOk="0" h="56" w="23">
                    <a:moveTo>
                      <a:pt x="23" y="0"/>
                    </a:moveTo>
                    <a:lnTo>
                      <a:pt x="23" y="0"/>
                    </a:lnTo>
                    <a:cubicBezTo>
                      <a:pt x="10" y="17"/>
                      <a:pt x="0" y="33"/>
                      <a:pt x="0" y="55"/>
                    </a:cubicBezTo>
                    <a:cubicBezTo>
                      <a:pt x="20" y="30"/>
                      <a:pt x="23" y="14"/>
                      <a:pt x="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6"/>
              <p:cNvSpPr/>
              <p:nvPr/>
            </p:nvSpPr>
            <p:spPr>
              <a:xfrm>
                <a:off x="2817575" y="2579800"/>
                <a:ext cx="4475" cy="1625"/>
              </a:xfrm>
              <a:custGeom>
                <a:rect b="b" l="l" r="r" t="t"/>
                <a:pathLst>
                  <a:path extrusionOk="0" h="65" w="179">
                    <a:moveTo>
                      <a:pt x="113" y="1"/>
                    </a:moveTo>
                    <a:cubicBezTo>
                      <a:pt x="71" y="4"/>
                      <a:pt x="43" y="39"/>
                      <a:pt x="1" y="55"/>
                    </a:cubicBezTo>
                    <a:cubicBezTo>
                      <a:pt x="20" y="49"/>
                      <a:pt x="43" y="46"/>
                      <a:pt x="68" y="46"/>
                    </a:cubicBezTo>
                    <a:cubicBezTo>
                      <a:pt x="101" y="46"/>
                      <a:pt x="139" y="52"/>
                      <a:pt x="178" y="65"/>
                    </a:cubicBezTo>
                    <a:cubicBezTo>
                      <a:pt x="156" y="49"/>
                      <a:pt x="120" y="23"/>
                      <a:pt x="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6"/>
              <p:cNvSpPr/>
              <p:nvPr/>
            </p:nvSpPr>
            <p:spPr>
              <a:xfrm>
                <a:off x="2817475" y="2581150"/>
                <a:ext cx="125" cy="25"/>
              </a:xfrm>
              <a:custGeom>
                <a:rect b="b" l="l" r="r" t="t"/>
                <a:pathLst>
                  <a:path extrusionOk="0" h="1" w="5">
                    <a:moveTo>
                      <a:pt x="5"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6"/>
              <p:cNvSpPr/>
              <p:nvPr/>
            </p:nvSpPr>
            <p:spPr>
              <a:xfrm>
                <a:off x="2729075" y="2453250"/>
                <a:ext cx="276500" cy="181875"/>
              </a:xfrm>
              <a:custGeom>
                <a:rect b="b" l="l" r="r" t="t"/>
                <a:pathLst>
                  <a:path extrusionOk="0" h="7275" w="11060">
                    <a:moveTo>
                      <a:pt x="10178" y="5"/>
                    </a:moveTo>
                    <a:lnTo>
                      <a:pt x="10091" y="353"/>
                    </a:lnTo>
                    <a:cubicBezTo>
                      <a:pt x="10075" y="431"/>
                      <a:pt x="10058" y="505"/>
                      <a:pt x="10042" y="579"/>
                    </a:cubicBezTo>
                    <a:cubicBezTo>
                      <a:pt x="10068" y="563"/>
                      <a:pt x="10091" y="553"/>
                      <a:pt x="10116" y="547"/>
                    </a:cubicBezTo>
                    <a:lnTo>
                      <a:pt x="10130" y="470"/>
                    </a:lnTo>
                    <a:cubicBezTo>
                      <a:pt x="10158" y="315"/>
                      <a:pt x="10188" y="160"/>
                      <a:pt x="10216" y="8"/>
                    </a:cubicBezTo>
                    <a:cubicBezTo>
                      <a:pt x="10203" y="5"/>
                      <a:pt x="10191" y="5"/>
                      <a:pt x="10178" y="5"/>
                    </a:cubicBezTo>
                    <a:close/>
                    <a:moveTo>
                      <a:pt x="10313" y="24"/>
                    </a:moveTo>
                    <a:cubicBezTo>
                      <a:pt x="10272" y="208"/>
                      <a:pt x="10227" y="395"/>
                      <a:pt x="10194" y="553"/>
                    </a:cubicBezTo>
                    <a:cubicBezTo>
                      <a:pt x="10223" y="567"/>
                      <a:pt x="10249" y="582"/>
                      <a:pt x="10272" y="601"/>
                    </a:cubicBezTo>
                    <a:lnTo>
                      <a:pt x="10378" y="39"/>
                    </a:lnTo>
                    <a:cubicBezTo>
                      <a:pt x="10355" y="33"/>
                      <a:pt x="10336" y="30"/>
                      <a:pt x="10313" y="24"/>
                    </a:cubicBezTo>
                    <a:close/>
                    <a:moveTo>
                      <a:pt x="10110" y="586"/>
                    </a:moveTo>
                    <a:lnTo>
                      <a:pt x="10110" y="586"/>
                    </a:lnTo>
                    <a:cubicBezTo>
                      <a:pt x="10075" y="592"/>
                      <a:pt x="10068" y="612"/>
                      <a:pt x="10075" y="631"/>
                    </a:cubicBezTo>
                    <a:lnTo>
                      <a:pt x="10078" y="634"/>
                    </a:lnTo>
                    <a:cubicBezTo>
                      <a:pt x="10081" y="647"/>
                      <a:pt x="10091" y="660"/>
                      <a:pt x="10097" y="673"/>
                    </a:cubicBezTo>
                    <a:lnTo>
                      <a:pt x="10110" y="586"/>
                    </a:lnTo>
                    <a:close/>
                    <a:moveTo>
                      <a:pt x="9641" y="689"/>
                    </a:moveTo>
                    <a:cubicBezTo>
                      <a:pt x="9648" y="708"/>
                      <a:pt x="9658" y="715"/>
                      <a:pt x="9671" y="715"/>
                    </a:cubicBezTo>
                    <a:cubicBezTo>
                      <a:pt x="9674" y="715"/>
                      <a:pt x="9677" y="715"/>
                      <a:pt x="9680" y="712"/>
                    </a:cubicBezTo>
                    <a:lnTo>
                      <a:pt x="9680" y="712"/>
                    </a:lnTo>
                    <a:lnTo>
                      <a:pt x="9593" y="808"/>
                    </a:lnTo>
                    <a:cubicBezTo>
                      <a:pt x="9580" y="770"/>
                      <a:pt x="9532" y="760"/>
                      <a:pt x="9641" y="689"/>
                    </a:cubicBezTo>
                    <a:close/>
                    <a:moveTo>
                      <a:pt x="10055" y="841"/>
                    </a:moveTo>
                    <a:lnTo>
                      <a:pt x="10055" y="841"/>
                    </a:lnTo>
                    <a:cubicBezTo>
                      <a:pt x="10053" y="844"/>
                      <a:pt x="10052" y="846"/>
                      <a:pt x="10048" y="849"/>
                    </a:cubicBezTo>
                    <a:lnTo>
                      <a:pt x="10048" y="849"/>
                    </a:lnTo>
                    <a:cubicBezTo>
                      <a:pt x="10048" y="848"/>
                      <a:pt x="10048" y="848"/>
                      <a:pt x="10048" y="847"/>
                    </a:cubicBezTo>
                    <a:lnTo>
                      <a:pt x="10048" y="847"/>
                    </a:lnTo>
                    <a:cubicBezTo>
                      <a:pt x="10048" y="848"/>
                      <a:pt x="10047" y="849"/>
                      <a:pt x="10045" y="850"/>
                    </a:cubicBezTo>
                    <a:lnTo>
                      <a:pt x="10045" y="850"/>
                    </a:lnTo>
                    <a:cubicBezTo>
                      <a:pt x="10045" y="850"/>
                      <a:pt x="10045" y="850"/>
                      <a:pt x="10045" y="850"/>
                    </a:cubicBezTo>
                    <a:cubicBezTo>
                      <a:pt x="10045" y="850"/>
                      <a:pt x="10045" y="850"/>
                      <a:pt x="10045" y="850"/>
                    </a:cubicBezTo>
                    <a:lnTo>
                      <a:pt x="10045" y="850"/>
                    </a:lnTo>
                    <a:cubicBezTo>
                      <a:pt x="10044" y="851"/>
                      <a:pt x="10044" y="852"/>
                      <a:pt x="10043" y="853"/>
                    </a:cubicBezTo>
                    <a:lnTo>
                      <a:pt x="10043" y="853"/>
                    </a:lnTo>
                    <a:cubicBezTo>
                      <a:pt x="10043" y="853"/>
                      <a:pt x="10042" y="853"/>
                      <a:pt x="10042" y="853"/>
                    </a:cubicBezTo>
                    <a:cubicBezTo>
                      <a:pt x="10048" y="847"/>
                      <a:pt x="10052" y="841"/>
                      <a:pt x="10055" y="841"/>
                    </a:cubicBezTo>
                    <a:close/>
                    <a:moveTo>
                      <a:pt x="9380" y="857"/>
                    </a:moveTo>
                    <a:cubicBezTo>
                      <a:pt x="9380" y="858"/>
                      <a:pt x="9381" y="858"/>
                      <a:pt x="9381" y="858"/>
                    </a:cubicBezTo>
                    <a:lnTo>
                      <a:pt x="9381" y="858"/>
                    </a:lnTo>
                    <a:cubicBezTo>
                      <a:pt x="9381" y="858"/>
                      <a:pt x="9380" y="858"/>
                      <a:pt x="9380" y="857"/>
                    </a:cubicBezTo>
                    <a:close/>
                    <a:moveTo>
                      <a:pt x="10040" y="857"/>
                    </a:moveTo>
                    <a:cubicBezTo>
                      <a:pt x="10038" y="859"/>
                      <a:pt x="10035" y="863"/>
                      <a:pt x="10033" y="867"/>
                    </a:cubicBezTo>
                    <a:lnTo>
                      <a:pt x="10039" y="857"/>
                    </a:lnTo>
                    <a:cubicBezTo>
                      <a:pt x="10039" y="857"/>
                      <a:pt x="10040" y="857"/>
                      <a:pt x="10040" y="857"/>
                    </a:cubicBezTo>
                    <a:close/>
                    <a:moveTo>
                      <a:pt x="10023" y="873"/>
                    </a:moveTo>
                    <a:cubicBezTo>
                      <a:pt x="10020" y="877"/>
                      <a:pt x="10016" y="880"/>
                      <a:pt x="10010" y="883"/>
                    </a:cubicBezTo>
                    <a:cubicBezTo>
                      <a:pt x="10006" y="883"/>
                      <a:pt x="10006" y="886"/>
                      <a:pt x="10003" y="886"/>
                    </a:cubicBezTo>
                    <a:cubicBezTo>
                      <a:pt x="10006" y="883"/>
                      <a:pt x="10010" y="883"/>
                      <a:pt x="10013" y="880"/>
                    </a:cubicBezTo>
                    <a:cubicBezTo>
                      <a:pt x="10015" y="879"/>
                      <a:pt x="10016" y="877"/>
                      <a:pt x="10017" y="876"/>
                    </a:cubicBezTo>
                    <a:lnTo>
                      <a:pt x="10017" y="876"/>
                    </a:lnTo>
                    <a:cubicBezTo>
                      <a:pt x="10017" y="876"/>
                      <a:pt x="10017" y="876"/>
                      <a:pt x="10016" y="877"/>
                    </a:cubicBezTo>
                    <a:cubicBezTo>
                      <a:pt x="10019" y="875"/>
                      <a:pt x="10020" y="874"/>
                      <a:pt x="10022" y="873"/>
                    </a:cubicBezTo>
                    <a:lnTo>
                      <a:pt x="10022" y="873"/>
                    </a:lnTo>
                    <a:cubicBezTo>
                      <a:pt x="10022" y="873"/>
                      <a:pt x="10022" y="873"/>
                      <a:pt x="10023" y="873"/>
                    </a:cubicBezTo>
                    <a:close/>
                    <a:moveTo>
                      <a:pt x="9738" y="980"/>
                    </a:moveTo>
                    <a:cubicBezTo>
                      <a:pt x="9729" y="983"/>
                      <a:pt x="9719" y="983"/>
                      <a:pt x="9710" y="986"/>
                    </a:cubicBezTo>
                    <a:lnTo>
                      <a:pt x="9693" y="986"/>
                    </a:lnTo>
                    <a:cubicBezTo>
                      <a:pt x="9708" y="984"/>
                      <a:pt x="9723" y="982"/>
                      <a:pt x="9738" y="980"/>
                    </a:cubicBezTo>
                    <a:close/>
                    <a:moveTo>
                      <a:pt x="9672" y="989"/>
                    </a:moveTo>
                    <a:cubicBezTo>
                      <a:pt x="9672" y="989"/>
                      <a:pt x="9671" y="989"/>
                      <a:pt x="9671" y="989"/>
                    </a:cubicBezTo>
                    <a:cubicBezTo>
                      <a:pt x="9671" y="989"/>
                      <a:pt x="9672" y="989"/>
                      <a:pt x="9672" y="989"/>
                    </a:cubicBezTo>
                    <a:close/>
                    <a:moveTo>
                      <a:pt x="9638" y="993"/>
                    </a:moveTo>
                    <a:cubicBezTo>
                      <a:pt x="9610" y="996"/>
                      <a:pt x="9583" y="999"/>
                      <a:pt x="9548" y="1002"/>
                    </a:cubicBezTo>
                    <a:cubicBezTo>
                      <a:pt x="9564" y="999"/>
                      <a:pt x="9583" y="999"/>
                      <a:pt x="9599" y="996"/>
                    </a:cubicBezTo>
                    <a:cubicBezTo>
                      <a:pt x="9613" y="996"/>
                      <a:pt x="9626" y="993"/>
                      <a:pt x="9638" y="993"/>
                    </a:cubicBezTo>
                    <a:close/>
                    <a:moveTo>
                      <a:pt x="9455" y="1008"/>
                    </a:moveTo>
                    <a:lnTo>
                      <a:pt x="9435" y="1041"/>
                    </a:lnTo>
                    <a:cubicBezTo>
                      <a:pt x="9432" y="1041"/>
                      <a:pt x="9428" y="1044"/>
                      <a:pt x="9428" y="1044"/>
                    </a:cubicBezTo>
                    <a:cubicBezTo>
                      <a:pt x="9422" y="1025"/>
                      <a:pt x="9419" y="1012"/>
                      <a:pt x="9413" y="1012"/>
                    </a:cubicBezTo>
                    <a:lnTo>
                      <a:pt x="9455" y="1008"/>
                    </a:lnTo>
                    <a:close/>
                    <a:moveTo>
                      <a:pt x="9441" y="647"/>
                    </a:moveTo>
                    <a:cubicBezTo>
                      <a:pt x="9516" y="683"/>
                      <a:pt x="9355" y="715"/>
                      <a:pt x="9348" y="783"/>
                    </a:cubicBezTo>
                    <a:lnTo>
                      <a:pt x="9480" y="756"/>
                    </a:lnTo>
                    <a:lnTo>
                      <a:pt x="9480" y="756"/>
                    </a:lnTo>
                    <a:cubicBezTo>
                      <a:pt x="9455" y="789"/>
                      <a:pt x="9438" y="870"/>
                      <a:pt x="9406" y="870"/>
                    </a:cubicBezTo>
                    <a:cubicBezTo>
                      <a:pt x="9397" y="870"/>
                      <a:pt x="9390" y="867"/>
                      <a:pt x="9381" y="858"/>
                    </a:cubicBezTo>
                    <a:lnTo>
                      <a:pt x="9381" y="858"/>
                    </a:lnTo>
                    <a:cubicBezTo>
                      <a:pt x="9397" y="874"/>
                      <a:pt x="9403" y="915"/>
                      <a:pt x="9422" y="915"/>
                    </a:cubicBezTo>
                    <a:cubicBezTo>
                      <a:pt x="9432" y="915"/>
                      <a:pt x="9448" y="899"/>
                      <a:pt x="9474" y="853"/>
                    </a:cubicBezTo>
                    <a:lnTo>
                      <a:pt x="9474" y="853"/>
                    </a:lnTo>
                    <a:cubicBezTo>
                      <a:pt x="9461" y="892"/>
                      <a:pt x="9458" y="931"/>
                      <a:pt x="9451" y="970"/>
                    </a:cubicBezTo>
                    <a:lnTo>
                      <a:pt x="9461" y="970"/>
                    </a:lnTo>
                    <a:cubicBezTo>
                      <a:pt x="9467" y="970"/>
                      <a:pt x="9474" y="967"/>
                      <a:pt x="9480" y="967"/>
                    </a:cubicBezTo>
                    <a:lnTo>
                      <a:pt x="9458" y="1002"/>
                    </a:lnTo>
                    <a:cubicBezTo>
                      <a:pt x="9419" y="1002"/>
                      <a:pt x="9370" y="1002"/>
                      <a:pt x="9312" y="999"/>
                    </a:cubicBezTo>
                    <a:lnTo>
                      <a:pt x="9231" y="999"/>
                    </a:lnTo>
                    <a:lnTo>
                      <a:pt x="9176" y="993"/>
                    </a:lnTo>
                    <a:lnTo>
                      <a:pt x="9176" y="993"/>
                    </a:lnTo>
                    <a:cubicBezTo>
                      <a:pt x="9180" y="1002"/>
                      <a:pt x="9176" y="1032"/>
                      <a:pt x="9176" y="1044"/>
                    </a:cubicBezTo>
                    <a:lnTo>
                      <a:pt x="9115" y="1063"/>
                    </a:lnTo>
                    <a:cubicBezTo>
                      <a:pt x="9209" y="883"/>
                      <a:pt x="9254" y="799"/>
                      <a:pt x="9441" y="647"/>
                    </a:cubicBezTo>
                    <a:close/>
                    <a:moveTo>
                      <a:pt x="9338" y="1002"/>
                    </a:moveTo>
                    <a:cubicBezTo>
                      <a:pt x="9344" y="1008"/>
                      <a:pt x="9364" y="1018"/>
                      <a:pt x="9380" y="1044"/>
                    </a:cubicBezTo>
                    <a:cubicBezTo>
                      <a:pt x="9386" y="1051"/>
                      <a:pt x="9393" y="1054"/>
                      <a:pt x="9399" y="1060"/>
                    </a:cubicBezTo>
                    <a:cubicBezTo>
                      <a:pt x="9377" y="1077"/>
                      <a:pt x="9355" y="1096"/>
                      <a:pt x="9322" y="1112"/>
                    </a:cubicBezTo>
                    <a:cubicBezTo>
                      <a:pt x="9328" y="1080"/>
                      <a:pt x="9325" y="1044"/>
                      <a:pt x="9322" y="1012"/>
                    </a:cubicBezTo>
                    <a:cubicBezTo>
                      <a:pt x="9312" y="1005"/>
                      <a:pt x="9312" y="1002"/>
                      <a:pt x="9338" y="1002"/>
                    </a:cubicBezTo>
                    <a:close/>
                    <a:moveTo>
                      <a:pt x="10792" y="1177"/>
                    </a:moveTo>
                    <a:lnTo>
                      <a:pt x="10792" y="1312"/>
                    </a:lnTo>
                    <a:cubicBezTo>
                      <a:pt x="10785" y="1345"/>
                      <a:pt x="10775" y="1377"/>
                      <a:pt x="10769" y="1409"/>
                    </a:cubicBezTo>
                    <a:cubicBezTo>
                      <a:pt x="10778" y="1419"/>
                      <a:pt x="10789" y="1425"/>
                      <a:pt x="10795" y="1425"/>
                    </a:cubicBezTo>
                    <a:cubicBezTo>
                      <a:pt x="10798" y="1335"/>
                      <a:pt x="10811" y="1257"/>
                      <a:pt x="10823" y="1187"/>
                    </a:cubicBezTo>
                    <a:lnTo>
                      <a:pt x="10792" y="1177"/>
                    </a:lnTo>
                    <a:close/>
                    <a:moveTo>
                      <a:pt x="11034" y="1619"/>
                    </a:moveTo>
                    <a:lnTo>
                      <a:pt x="11034" y="1619"/>
                    </a:lnTo>
                    <a:cubicBezTo>
                      <a:pt x="11034" y="1629"/>
                      <a:pt x="11030" y="1636"/>
                      <a:pt x="11030" y="1645"/>
                    </a:cubicBezTo>
                    <a:cubicBezTo>
                      <a:pt x="11024" y="1687"/>
                      <a:pt x="11017" y="1729"/>
                      <a:pt x="11011" y="1774"/>
                    </a:cubicBezTo>
                    <a:cubicBezTo>
                      <a:pt x="11037" y="1739"/>
                      <a:pt x="11060" y="1697"/>
                      <a:pt x="11034" y="1619"/>
                    </a:cubicBezTo>
                    <a:close/>
                    <a:moveTo>
                      <a:pt x="10734" y="1519"/>
                    </a:moveTo>
                    <a:cubicBezTo>
                      <a:pt x="10717" y="1564"/>
                      <a:pt x="10701" y="1613"/>
                      <a:pt x="10682" y="1658"/>
                    </a:cubicBezTo>
                    <a:cubicBezTo>
                      <a:pt x="10698" y="1674"/>
                      <a:pt x="10707" y="1710"/>
                      <a:pt x="10698" y="1780"/>
                    </a:cubicBezTo>
                    <a:lnTo>
                      <a:pt x="10795" y="1639"/>
                    </a:lnTo>
                    <a:lnTo>
                      <a:pt x="10795" y="1639"/>
                    </a:lnTo>
                    <a:cubicBezTo>
                      <a:pt x="10789" y="1832"/>
                      <a:pt x="10801" y="1716"/>
                      <a:pt x="10769" y="1907"/>
                    </a:cubicBezTo>
                    <a:cubicBezTo>
                      <a:pt x="10769" y="1907"/>
                      <a:pt x="10769" y="1910"/>
                      <a:pt x="10772" y="1913"/>
                    </a:cubicBezTo>
                    <a:cubicBezTo>
                      <a:pt x="10801" y="1787"/>
                      <a:pt x="10823" y="1664"/>
                      <a:pt x="10843" y="1545"/>
                    </a:cubicBezTo>
                    <a:cubicBezTo>
                      <a:pt x="10830" y="1539"/>
                      <a:pt x="10820" y="1539"/>
                      <a:pt x="10808" y="1539"/>
                    </a:cubicBezTo>
                    <a:lnTo>
                      <a:pt x="10778" y="1539"/>
                    </a:lnTo>
                    <a:cubicBezTo>
                      <a:pt x="10759" y="1539"/>
                      <a:pt x="10743" y="1536"/>
                      <a:pt x="10734" y="1519"/>
                    </a:cubicBezTo>
                    <a:close/>
                    <a:moveTo>
                      <a:pt x="9234" y="1005"/>
                    </a:moveTo>
                    <a:cubicBezTo>
                      <a:pt x="9238" y="1025"/>
                      <a:pt x="9244" y="1044"/>
                      <a:pt x="9248" y="1063"/>
                    </a:cubicBezTo>
                    <a:cubicBezTo>
                      <a:pt x="9234" y="1077"/>
                      <a:pt x="9222" y="1090"/>
                      <a:pt x="9212" y="1102"/>
                    </a:cubicBezTo>
                    <a:lnTo>
                      <a:pt x="9225" y="1157"/>
                    </a:lnTo>
                    <a:cubicBezTo>
                      <a:pt x="9228" y="1154"/>
                      <a:pt x="9231" y="1154"/>
                      <a:pt x="9231" y="1154"/>
                    </a:cubicBezTo>
                    <a:cubicBezTo>
                      <a:pt x="9244" y="1154"/>
                      <a:pt x="9254" y="1163"/>
                      <a:pt x="9264" y="1170"/>
                    </a:cubicBezTo>
                    <a:cubicBezTo>
                      <a:pt x="9267" y="1180"/>
                      <a:pt x="9267" y="1190"/>
                      <a:pt x="9270" y="1199"/>
                    </a:cubicBezTo>
                    <a:cubicBezTo>
                      <a:pt x="9277" y="1229"/>
                      <a:pt x="9286" y="1241"/>
                      <a:pt x="9292" y="1248"/>
                    </a:cubicBezTo>
                    <a:cubicBezTo>
                      <a:pt x="9258" y="1322"/>
                      <a:pt x="9206" y="1406"/>
                      <a:pt x="9196" y="1445"/>
                    </a:cubicBezTo>
                    <a:cubicBezTo>
                      <a:pt x="9164" y="1477"/>
                      <a:pt x="9128" y="1503"/>
                      <a:pt x="9096" y="1519"/>
                    </a:cubicBezTo>
                    <a:cubicBezTo>
                      <a:pt x="9073" y="1529"/>
                      <a:pt x="9054" y="1536"/>
                      <a:pt x="9037" y="1536"/>
                    </a:cubicBezTo>
                    <a:cubicBezTo>
                      <a:pt x="9009" y="1536"/>
                      <a:pt x="8989" y="1519"/>
                      <a:pt x="8986" y="1484"/>
                    </a:cubicBezTo>
                    <a:cubicBezTo>
                      <a:pt x="8973" y="1561"/>
                      <a:pt x="8905" y="1613"/>
                      <a:pt x="8924" y="1713"/>
                    </a:cubicBezTo>
                    <a:cubicBezTo>
                      <a:pt x="8928" y="1667"/>
                      <a:pt x="8941" y="1655"/>
                      <a:pt x="8960" y="1655"/>
                    </a:cubicBezTo>
                    <a:cubicBezTo>
                      <a:pt x="8970" y="1655"/>
                      <a:pt x="8982" y="1658"/>
                      <a:pt x="8996" y="1664"/>
                    </a:cubicBezTo>
                    <a:cubicBezTo>
                      <a:pt x="9009" y="1667"/>
                      <a:pt x="9021" y="1674"/>
                      <a:pt x="9031" y="1674"/>
                    </a:cubicBezTo>
                    <a:cubicBezTo>
                      <a:pt x="9054" y="1674"/>
                      <a:pt x="9073" y="1655"/>
                      <a:pt x="9076" y="1584"/>
                    </a:cubicBezTo>
                    <a:cubicBezTo>
                      <a:pt x="9086" y="1584"/>
                      <a:pt x="9096" y="1584"/>
                      <a:pt x="9103" y="1587"/>
                    </a:cubicBezTo>
                    <a:cubicBezTo>
                      <a:pt x="9128" y="1600"/>
                      <a:pt x="9128" y="1622"/>
                      <a:pt x="9112" y="1655"/>
                    </a:cubicBezTo>
                    <a:cubicBezTo>
                      <a:pt x="9099" y="1680"/>
                      <a:pt x="9076" y="1706"/>
                      <a:pt x="9051" y="1736"/>
                    </a:cubicBezTo>
                    <a:cubicBezTo>
                      <a:pt x="9044" y="1742"/>
                      <a:pt x="9041" y="1745"/>
                      <a:pt x="9034" y="1749"/>
                    </a:cubicBezTo>
                    <a:cubicBezTo>
                      <a:pt x="9012" y="1774"/>
                      <a:pt x="8982" y="1797"/>
                      <a:pt x="8960" y="1813"/>
                    </a:cubicBezTo>
                    <a:cubicBezTo>
                      <a:pt x="8973" y="1761"/>
                      <a:pt x="8921" y="1777"/>
                      <a:pt x="8902" y="1752"/>
                    </a:cubicBezTo>
                    <a:lnTo>
                      <a:pt x="8902" y="1752"/>
                    </a:lnTo>
                    <a:cubicBezTo>
                      <a:pt x="8879" y="1829"/>
                      <a:pt x="8896" y="1861"/>
                      <a:pt x="8931" y="1861"/>
                    </a:cubicBezTo>
                    <a:cubicBezTo>
                      <a:pt x="8944" y="1861"/>
                      <a:pt x="8960" y="1855"/>
                      <a:pt x="8976" y="1849"/>
                    </a:cubicBezTo>
                    <a:cubicBezTo>
                      <a:pt x="8996" y="1839"/>
                      <a:pt x="9018" y="1822"/>
                      <a:pt x="9037" y="1803"/>
                    </a:cubicBezTo>
                    <a:lnTo>
                      <a:pt x="9037" y="1803"/>
                    </a:lnTo>
                    <a:lnTo>
                      <a:pt x="8996" y="1981"/>
                    </a:lnTo>
                    <a:lnTo>
                      <a:pt x="8996" y="1981"/>
                    </a:lnTo>
                    <a:lnTo>
                      <a:pt x="9006" y="1965"/>
                    </a:lnTo>
                    <a:lnTo>
                      <a:pt x="8999" y="1984"/>
                    </a:lnTo>
                    <a:cubicBezTo>
                      <a:pt x="8992" y="1991"/>
                      <a:pt x="8989" y="1994"/>
                      <a:pt x="8986" y="2001"/>
                    </a:cubicBezTo>
                    <a:cubicBezTo>
                      <a:pt x="8982" y="1962"/>
                      <a:pt x="8973" y="1894"/>
                      <a:pt x="8954" y="1894"/>
                    </a:cubicBezTo>
                    <a:cubicBezTo>
                      <a:pt x="8951" y="1894"/>
                      <a:pt x="8948" y="1894"/>
                      <a:pt x="8941" y="1900"/>
                    </a:cubicBezTo>
                    <a:cubicBezTo>
                      <a:pt x="8941" y="1904"/>
                      <a:pt x="8941" y="1904"/>
                      <a:pt x="8937" y="1907"/>
                    </a:cubicBezTo>
                    <a:cubicBezTo>
                      <a:pt x="8937" y="1910"/>
                      <a:pt x="8934" y="1910"/>
                      <a:pt x="8934" y="1913"/>
                    </a:cubicBezTo>
                    <a:cubicBezTo>
                      <a:pt x="8951" y="1936"/>
                      <a:pt x="8951" y="2020"/>
                      <a:pt x="8967" y="2055"/>
                    </a:cubicBezTo>
                    <a:lnTo>
                      <a:pt x="8934" y="2129"/>
                    </a:lnTo>
                    <a:cubicBezTo>
                      <a:pt x="8879" y="2110"/>
                      <a:pt x="8837" y="2091"/>
                      <a:pt x="8831" y="2071"/>
                    </a:cubicBezTo>
                    <a:cubicBezTo>
                      <a:pt x="8827" y="2062"/>
                      <a:pt x="8834" y="2055"/>
                      <a:pt x="8847" y="2046"/>
                    </a:cubicBezTo>
                    <a:lnTo>
                      <a:pt x="8847" y="2046"/>
                    </a:lnTo>
                    <a:lnTo>
                      <a:pt x="8750" y="2091"/>
                    </a:lnTo>
                    <a:lnTo>
                      <a:pt x="8805" y="1962"/>
                    </a:lnTo>
                    <a:lnTo>
                      <a:pt x="8805" y="1962"/>
                    </a:lnTo>
                    <a:cubicBezTo>
                      <a:pt x="8718" y="1971"/>
                      <a:pt x="8718" y="2087"/>
                      <a:pt x="8672" y="2146"/>
                    </a:cubicBezTo>
                    <a:cubicBezTo>
                      <a:pt x="8666" y="2149"/>
                      <a:pt x="8660" y="2149"/>
                      <a:pt x="8657" y="2149"/>
                    </a:cubicBezTo>
                    <a:cubicBezTo>
                      <a:pt x="8611" y="2149"/>
                      <a:pt x="8724" y="1949"/>
                      <a:pt x="8679" y="1826"/>
                    </a:cubicBezTo>
                    <a:cubicBezTo>
                      <a:pt x="8679" y="1745"/>
                      <a:pt x="8782" y="1655"/>
                      <a:pt x="8824" y="1655"/>
                    </a:cubicBezTo>
                    <a:lnTo>
                      <a:pt x="8827" y="1655"/>
                    </a:lnTo>
                    <a:cubicBezTo>
                      <a:pt x="8757" y="1584"/>
                      <a:pt x="8918" y="1412"/>
                      <a:pt x="8918" y="1309"/>
                    </a:cubicBezTo>
                    <a:cubicBezTo>
                      <a:pt x="9048" y="1090"/>
                      <a:pt x="9125" y="1241"/>
                      <a:pt x="9215" y="1032"/>
                    </a:cubicBezTo>
                    <a:lnTo>
                      <a:pt x="9215" y="1032"/>
                    </a:lnTo>
                    <a:lnTo>
                      <a:pt x="9183" y="1041"/>
                    </a:lnTo>
                    <a:lnTo>
                      <a:pt x="9183" y="1041"/>
                    </a:lnTo>
                    <a:lnTo>
                      <a:pt x="9234" y="1005"/>
                    </a:lnTo>
                    <a:close/>
                    <a:moveTo>
                      <a:pt x="9406" y="2132"/>
                    </a:moveTo>
                    <a:cubicBezTo>
                      <a:pt x="9406" y="2136"/>
                      <a:pt x="9406" y="2139"/>
                      <a:pt x="9409" y="2139"/>
                    </a:cubicBezTo>
                    <a:lnTo>
                      <a:pt x="9396" y="2236"/>
                    </a:lnTo>
                    <a:cubicBezTo>
                      <a:pt x="9380" y="2242"/>
                      <a:pt x="9367" y="2259"/>
                      <a:pt x="9358" y="2278"/>
                    </a:cubicBezTo>
                    <a:cubicBezTo>
                      <a:pt x="9341" y="2265"/>
                      <a:pt x="9319" y="2253"/>
                      <a:pt x="9289" y="2239"/>
                    </a:cubicBezTo>
                    <a:cubicBezTo>
                      <a:pt x="9335" y="2207"/>
                      <a:pt x="9377" y="2175"/>
                      <a:pt x="9406" y="2132"/>
                    </a:cubicBezTo>
                    <a:close/>
                    <a:moveTo>
                      <a:pt x="10598" y="1871"/>
                    </a:moveTo>
                    <a:cubicBezTo>
                      <a:pt x="10591" y="1884"/>
                      <a:pt x="10588" y="1897"/>
                      <a:pt x="10582" y="1910"/>
                    </a:cubicBezTo>
                    <a:cubicBezTo>
                      <a:pt x="10530" y="2042"/>
                      <a:pt x="10478" y="2171"/>
                      <a:pt x="10420" y="2294"/>
                    </a:cubicBezTo>
                    <a:cubicBezTo>
                      <a:pt x="10485" y="2349"/>
                      <a:pt x="10546" y="2404"/>
                      <a:pt x="10607" y="2459"/>
                    </a:cubicBezTo>
                    <a:cubicBezTo>
                      <a:pt x="10623" y="2414"/>
                      <a:pt x="10640" y="2372"/>
                      <a:pt x="10653" y="2326"/>
                    </a:cubicBezTo>
                    <a:cubicBezTo>
                      <a:pt x="10649" y="2281"/>
                      <a:pt x="10643" y="2236"/>
                      <a:pt x="10685" y="2207"/>
                    </a:cubicBezTo>
                    <a:lnTo>
                      <a:pt x="10688" y="2214"/>
                    </a:lnTo>
                    <a:cubicBezTo>
                      <a:pt x="10695" y="2194"/>
                      <a:pt x="10701" y="2171"/>
                      <a:pt x="10707" y="2152"/>
                    </a:cubicBezTo>
                    <a:cubicBezTo>
                      <a:pt x="10692" y="2094"/>
                      <a:pt x="10649" y="2126"/>
                      <a:pt x="10688" y="2007"/>
                    </a:cubicBezTo>
                    <a:cubicBezTo>
                      <a:pt x="10685" y="1974"/>
                      <a:pt x="10682" y="1962"/>
                      <a:pt x="10675" y="1962"/>
                    </a:cubicBezTo>
                    <a:cubicBezTo>
                      <a:pt x="10668" y="1962"/>
                      <a:pt x="10662" y="1984"/>
                      <a:pt x="10656" y="2004"/>
                    </a:cubicBezTo>
                    <a:cubicBezTo>
                      <a:pt x="10649" y="2023"/>
                      <a:pt x="10640" y="2046"/>
                      <a:pt x="10634" y="2046"/>
                    </a:cubicBezTo>
                    <a:cubicBezTo>
                      <a:pt x="10627" y="2046"/>
                      <a:pt x="10623" y="2039"/>
                      <a:pt x="10617" y="2023"/>
                    </a:cubicBezTo>
                    <a:cubicBezTo>
                      <a:pt x="10646" y="1949"/>
                      <a:pt x="10620" y="1910"/>
                      <a:pt x="10598" y="1871"/>
                    </a:cubicBezTo>
                    <a:close/>
                    <a:moveTo>
                      <a:pt x="10856" y="2556"/>
                    </a:moveTo>
                    <a:lnTo>
                      <a:pt x="10856" y="2556"/>
                    </a:lnTo>
                    <a:cubicBezTo>
                      <a:pt x="10850" y="2591"/>
                      <a:pt x="10840" y="2627"/>
                      <a:pt x="10830" y="2663"/>
                    </a:cubicBezTo>
                    <a:cubicBezTo>
                      <a:pt x="10834" y="2666"/>
                      <a:pt x="10837" y="2669"/>
                      <a:pt x="10840" y="2675"/>
                    </a:cubicBezTo>
                    <a:cubicBezTo>
                      <a:pt x="10856" y="2624"/>
                      <a:pt x="10859" y="2585"/>
                      <a:pt x="10856" y="2556"/>
                    </a:cubicBezTo>
                    <a:close/>
                    <a:moveTo>
                      <a:pt x="10184" y="595"/>
                    </a:moveTo>
                    <a:cubicBezTo>
                      <a:pt x="10181" y="612"/>
                      <a:pt x="10178" y="628"/>
                      <a:pt x="10175" y="644"/>
                    </a:cubicBezTo>
                    <a:cubicBezTo>
                      <a:pt x="10133" y="857"/>
                      <a:pt x="10097" y="1067"/>
                      <a:pt x="10068" y="1274"/>
                    </a:cubicBezTo>
                    <a:cubicBezTo>
                      <a:pt x="10026" y="1477"/>
                      <a:pt x="9984" y="1671"/>
                      <a:pt x="9951" y="1865"/>
                    </a:cubicBezTo>
                    <a:cubicBezTo>
                      <a:pt x="9939" y="1958"/>
                      <a:pt x="9923" y="2055"/>
                      <a:pt x="9900" y="2142"/>
                    </a:cubicBezTo>
                    <a:cubicBezTo>
                      <a:pt x="9851" y="2333"/>
                      <a:pt x="9803" y="2524"/>
                      <a:pt x="9754" y="2711"/>
                    </a:cubicBezTo>
                    <a:cubicBezTo>
                      <a:pt x="10006" y="2042"/>
                      <a:pt x="10172" y="1348"/>
                      <a:pt x="10265" y="647"/>
                    </a:cubicBezTo>
                    <a:cubicBezTo>
                      <a:pt x="10239" y="625"/>
                      <a:pt x="10210" y="605"/>
                      <a:pt x="10184" y="595"/>
                    </a:cubicBezTo>
                    <a:close/>
                    <a:moveTo>
                      <a:pt x="10029" y="828"/>
                    </a:moveTo>
                    <a:cubicBezTo>
                      <a:pt x="10016" y="828"/>
                      <a:pt x="10003" y="828"/>
                      <a:pt x="9987" y="831"/>
                    </a:cubicBezTo>
                    <a:cubicBezTo>
                      <a:pt x="9971" y="931"/>
                      <a:pt x="9951" y="1028"/>
                      <a:pt x="9932" y="1125"/>
                    </a:cubicBezTo>
                    <a:cubicBezTo>
                      <a:pt x="9829" y="1570"/>
                      <a:pt x="9732" y="1994"/>
                      <a:pt x="9635" y="2423"/>
                    </a:cubicBezTo>
                    <a:cubicBezTo>
                      <a:pt x="9596" y="2614"/>
                      <a:pt x="9529" y="2788"/>
                      <a:pt x="9464" y="2970"/>
                    </a:cubicBezTo>
                    <a:cubicBezTo>
                      <a:pt x="9710" y="2449"/>
                      <a:pt x="9861" y="1891"/>
                      <a:pt x="9990" y="1338"/>
                    </a:cubicBezTo>
                    <a:lnTo>
                      <a:pt x="10061" y="886"/>
                    </a:lnTo>
                    <a:cubicBezTo>
                      <a:pt x="10061" y="867"/>
                      <a:pt x="10055" y="853"/>
                      <a:pt x="10055" y="844"/>
                    </a:cubicBezTo>
                    <a:cubicBezTo>
                      <a:pt x="10055" y="850"/>
                      <a:pt x="10052" y="853"/>
                      <a:pt x="10052" y="863"/>
                    </a:cubicBezTo>
                    <a:cubicBezTo>
                      <a:pt x="10052" y="857"/>
                      <a:pt x="10052" y="847"/>
                      <a:pt x="10055" y="844"/>
                    </a:cubicBezTo>
                    <a:lnTo>
                      <a:pt x="10055" y="844"/>
                    </a:lnTo>
                    <a:cubicBezTo>
                      <a:pt x="10055" y="844"/>
                      <a:pt x="10055" y="844"/>
                      <a:pt x="10055" y="844"/>
                    </a:cubicBezTo>
                    <a:lnTo>
                      <a:pt x="10055" y="841"/>
                    </a:lnTo>
                    <a:lnTo>
                      <a:pt x="10055" y="838"/>
                    </a:lnTo>
                    <a:lnTo>
                      <a:pt x="10058" y="838"/>
                    </a:lnTo>
                    <a:cubicBezTo>
                      <a:pt x="10061" y="831"/>
                      <a:pt x="10048" y="828"/>
                      <a:pt x="10029" y="828"/>
                    </a:cubicBezTo>
                    <a:close/>
                    <a:moveTo>
                      <a:pt x="9083" y="2611"/>
                    </a:moveTo>
                    <a:cubicBezTo>
                      <a:pt x="9092" y="2679"/>
                      <a:pt x="9109" y="2724"/>
                      <a:pt x="9122" y="2779"/>
                    </a:cubicBezTo>
                    <a:cubicBezTo>
                      <a:pt x="9118" y="2782"/>
                      <a:pt x="9118" y="2785"/>
                      <a:pt x="9115" y="2788"/>
                    </a:cubicBezTo>
                    <a:lnTo>
                      <a:pt x="9096" y="2694"/>
                    </a:lnTo>
                    <a:cubicBezTo>
                      <a:pt x="9057" y="2785"/>
                      <a:pt x="9028" y="2882"/>
                      <a:pt x="8982" y="2973"/>
                    </a:cubicBezTo>
                    <a:cubicBezTo>
                      <a:pt x="8989" y="2992"/>
                      <a:pt x="8992" y="3008"/>
                      <a:pt x="8999" y="3021"/>
                    </a:cubicBezTo>
                    <a:cubicBezTo>
                      <a:pt x="8934" y="3086"/>
                      <a:pt x="8921" y="3166"/>
                      <a:pt x="8918" y="3250"/>
                    </a:cubicBezTo>
                    <a:cubicBezTo>
                      <a:pt x="8870" y="3247"/>
                      <a:pt x="8824" y="3234"/>
                      <a:pt x="8793" y="3211"/>
                    </a:cubicBezTo>
                    <a:lnTo>
                      <a:pt x="8793" y="3211"/>
                    </a:lnTo>
                    <a:cubicBezTo>
                      <a:pt x="8805" y="3308"/>
                      <a:pt x="8708" y="3457"/>
                      <a:pt x="8569" y="3590"/>
                    </a:cubicBezTo>
                    <a:lnTo>
                      <a:pt x="8599" y="3505"/>
                    </a:lnTo>
                    <a:lnTo>
                      <a:pt x="8599" y="3505"/>
                    </a:lnTo>
                    <a:cubicBezTo>
                      <a:pt x="8595" y="3508"/>
                      <a:pt x="8589" y="3512"/>
                      <a:pt x="8586" y="3518"/>
                    </a:cubicBezTo>
                    <a:lnTo>
                      <a:pt x="8586" y="3518"/>
                    </a:lnTo>
                    <a:cubicBezTo>
                      <a:pt x="8611" y="3469"/>
                      <a:pt x="8633" y="3425"/>
                      <a:pt x="8592" y="3405"/>
                    </a:cubicBezTo>
                    <a:cubicBezTo>
                      <a:pt x="8657" y="3341"/>
                      <a:pt x="8721" y="3280"/>
                      <a:pt x="8789" y="3211"/>
                    </a:cubicBezTo>
                    <a:cubicBezTo>
                      <a:pt x="8782" y="3208"/>
                      <a:pt x="8776" y="3202"/>
                      <a:pt x="8769" y="3195"/>
                    </a:cubicBezTo>
                    <a:cubicBezTo>
                      <a:pt x="8789" y="3170"/>
                      <a:pt x="8818" y="3140"/>
                      <a:pt x="8860" y="3108"/>
                    </a:cubicBezTo>
                    <a:cubicBezTo>
                      <a:pt x="8854" y="3092"/>
                      <a:pt x="8847" y="3086"/>
                      <a:pt x="8841" y="3086"/>
                    </a:cubicBezTo>
                    <a:cubicBezTo>
                      <a:pt x="8824" y="3086"/>
                      <a:pt x="8805" y="3121"/>
                      <a:pt x="8782" y="3153"/>
                    </a:cubicBezTo>
                    <a:cubicBezTo>
                      <a:pt x="8796" y="3134"/>
                      <a:pt x="8796" y="3115"/>
                      <a:pt x="8796" y="3098"/>
                    </a:cubicBezTo>
                    <a:cubicBezTo>
                      <a:pt x="8834" y="3060"/>
                      <a:pt x="8870" y="3021"/>
                      <a:pt x="8902" y="3021"/>
                    </a:cubicBezTo>
                    <a:cubicBezTo>
                      <a:pt x="8912" y="3021"/>
                      <a:pt x="8921" y="3024"/>
                      <a:pt x="8931" y="3034"/>
                    </a:cubicBezTo>
                    <a:cubicBezTo>
                      <a:pt x="8931" y="2956"/>
                      <a:pt x="8973" y="2827"/>
                      <a:pt x="8970" y="2753"/>
                    </a:cubicBezTo>
                    <a:cubicBezTo>
                      <a:pt x="8979" y="2740"/>
                      <a:pt x="8999" y="2730"/>
                      <a:pt x="9025" y="2730"/>
                    </a:cubicBezTo>
                    <a:lnTo>
                      <a:pt x="8982" y="2656"/>
                    </a:lnTo>
                    <a:cubicBezTo>
                      <a:pt x="9015" y="2646"/>
                      <a:pt x="9048" y="2630"/>
                      <a:pt x="9083" y="2611"/>
                    </a:cubicBezTo>
                    <a:close/>
                    <a:moveTo>
                      <a:pt x="8793" y="3457"/>
                    </a:moveTo>
                    <a:lnTo>
                      <a:pt x="8793" y="3457"/>
                    </a:lnTo>
                    <a:cubicBezTo>
                      <a:pt x="8786" y="3493"/>
                      <a:pt x="8782" y="3528"/>
                      <a:pt x="8776" y="3566"/>
                    </a:cubicBezTo>
                    <a:cubicBezTo>
                      <a:pt x="8766" y="3573"/>
                      <a:pt x="8754" y="3583"/>
                      <a:pt x="8741" y="3590"/>
                    </a:cubicBezTo>
                    <a:cubicBezTo>
                      <a:pt x="8718" y="3609"/>
                      <a:pt x="8699" y="3628"/>
                      <a:pt x="8686" y="3628"/>
                    </a:cubicBezTo>
                    <a:cubicBezTo>
                      <a:pt x="8682" y="3628"/>
                      <a:pt x="8679" y="3625"/>
                      <a:pt x="8679" y="3618"/>
                    </a:cubicBezTo>
                    <a:cubicBezTo>
                      <a:pt x="8724" y="3566"/>
                      <a:pt x="8769" y="3512"/>
                      <a:pt x="8793" y="3457"/>
                    </a:cubicBezTo>
                    <a:close/>
                    <a:moveTo>
                      <a:pt x="8472" y="3706"/>
                    </a:moveTo>
                    <a:lnTo>
                      <a:pt x="8472" y="3706"/>
                    </a:lnTo>
                    <a:cubicBezTo>
                      <a:pt x="8466" y="3722"/>
                      <a:pt x="8463" y="3738"/>
                      <a:pt x="8459" y="3754"/>
                    </a:cubicBezTo>
                    <a:cubicBezTo>
                      <a:pt x="8456" y="3745"/>
                      <a:pt x="8450" y="3741"/>
                      <a:pt x="8437" y="3741"/>
                    </a:cubicBezTo>
                    <a:cubicBezTo>
                      <a:pt x="8434" y="3741"/>
                      <a:pt x="8427" y="3741"/>
                      <a:pt x="8417" y="3745"/>
                    </a:cubicBezTo>
                    <a:cubicBezTo>
                      <a:pt x="8444" y="3722"/>
                      <a:pt x="8459" y="3709"/>
                      <a:pt x="8472" y="3706"/>
                    </a:cubicBezTo>
                    <a:close/>
                    <a:moveTo>
                      <a:pt x="8592" y="3912"/>
                    </a:moveTo>
                    <a:cubicBezTo>
                      <a:pt x="8589" y="3915"/>
                      <a:pt x="8586" y="3919"/>
                      <a:pt x="8582" y="3919"/>
                    </a:cubicBezTo>
                    <a:cubicBezTo>
                      <a:pt x="8586" y="3915"/>
                      <a:pt x="8589" y="3912"/>
                      <a:pt x="8589" y="3912"/>
                    </a:cubicBezTo>
                    <a:close/>
                    <a:moveTo>
                      <a:pt x="8879" y="4042"/>
                    </a:moveTo>
                    <a:lnTo>
                      <a:pt x="8868" y="4061"/>
                    </a:lnTo>
                    <a:lnTo>
                      <a:pt x="8868" y="4061"/>
                    </a:lnTo>
                    <a:cubicBezTo>
                      <a:pt x="8872" y="4055"/>
                      <a:pt x="8876" y="4048"/>
                      <a:pt x="8879" y="4042"/>
                    </a:cubicBezTo>
                    <a:close/>
                    <a:moveTo>
                      <a:pt x="8868" y="4061"/>
                    </a:moveTo>
                    <a:cubicBezTo>
                      <a:pt x="8864" y="4067"/>
                      <a:pt x="8860" y="4074"/>
                      <a:pt x="8857" y="4080"/>
                    </a:cubicBezTo>
                    <a:lnTo>
                      <a:pt x="8868" y="4061"/>
                    </a:lnTo>
                    <a:close/>
                    <a:moveTo>
                      <a:pt x="9393" y="4355"/>
                    </a:moveTo>
                    <a:lnTo>
                      <a:pt x="9393" y="4355"/>
                    </a:lnTo>
                    <a:cubicBezTo>
                      <a:pt x="9377" y="4380"/>
                      <a:pt x="9361" y="4404"/>
                      <a:pt x="9344" y="4429"/>
                    </a:cubicBezTo>
                    <a:cubicBezTo>
                      <a:pt x="9341" y="4446"/>
                      <a:pt x="9344" y="4455"/>
                      <a:pt x="9358" y="4455"/>
                    </a:cubicBezTo>
                    <a:cubicBezTo>
                      <a:pt x="9364" y="4455"/>
                      <a:pt x="9374" y="4455"/>
                      <a:pt x="9383" y="4449"/>
                    </a:cubicBezTo>
                    <a:lnTo>
                      <a:pt x="9383" y="4446"/>
                    </a:lnTo>
                    <a:cubicBezTo>
                      <a:pt x="9386" y="4416"/>
                      <a:pt x="9389" y="4387"/>
                      <a:pt x="9393" y="4355"/>
                    </a:cubicBezTo>
                    <a:close/>
                    <a:moveTo>
                      <a:pt x="8165" y="3770"/>
                    </a:moveTo>
                    <a:lnTo>
                      <a:pt x="8101" y="3870"/>
                    </a:lnTo>
                    <a:lnTo>
                      <a:pt x="8101" y="3893"/>
                    </a:lnTo>
                    <a:cubicBezTo>
                      <a:pt x="8104" y="3900"/>
                      <a:pt x="8104" y="3909"/>
                      <a:pt x="8101" y="3919"/>
                    </a:cubicBezTo>
                    <a:cubicBezTo>
                      <a:pt x="8098" y="3964"/>
                      <a:pt x="8098" y="4006"/>
                      <a:pt x="8130" y="4006"/>
                    </a:cubicBezTo>
                    <a:cubicBezTo>
                      <a:pt x="8140" y="4006"/>
                      <a:pt x="8156" y="4003"/>
                      <a:pt x="8172" y="3993"/>
                    </a:cubicBezTo>
                    <a:lnTo>
                      <a:pt x="8172" y="3993"/>
                    </a:lnTo>
                    <a:cubicBezTo>
                      <a:pt x="8127" y="4070"/>
                      <a:pt x="8046" y="4152"/>
                      <a:pt x="8040" y="4203"/>
                    </a:cubicBezTo>
                    <a:cubicBezTo>
                      <a:pt x="8040" y="4206"/>
                      <a:pt x="8043" y="4206"/>
                      <a:pt x="8049" y="4206"/>
                    </a:cubicBezTo>
                    <a:cubicBezTo>
                      <a:pt x="8065" y="4206"/>
                      <a:pt x="8091" y="4194"/>
                      <a:pt x="8117" y="4184"/>
                    </a:cubicBezTo>
                    <a:cubicBezTo>
                      <a:pt x="8146" y="4171"/>
                      <a:pt x="8172" y="4161"/>
                      <a:pt x="8188" y="4161"/>
                    </a:cubicBezTo>
                    <a:cubicBezTo>
                      <a:pt x="8192" y="4161"/>
                      <a:pt x="8195" y="4161"/>
                      <a:pt x="8198" y="4164"/>
                    </a:cubicBezTo>
                    <a:cubicBezTo>
                      <a:pt x="8198" y="4167"/>
                      <a:pt x="8198" y="4167"/>
                      <a:pt x="8201" y="4171"/>
                    </a:cubicBezTo>
                    <a:cubicBezTo>
                      <a:pt x="8204" y="4161"/>
                      <a:pt x="8211" y="4155"/>
                      <a:pt x="8220" y="4145"/>
                    </a:cubicBezTo>
                    <a:lnTo>
                      <a:pt x="8220" y="4145"/>
                    </a:lnTo>
                    <a:cubicBezTo>
                      <a:pt x="8214" y="4155"/>
                      <a:pt x="8207" y="4164"/>
                      <a:pt x="8201" y="4174"/>
                    </a:cubicBezTo>
                    <a:cubicBezTo>
                      <a:pt x="8211" y="4210"/>
                      <a:pt x="8224" y="4300"/>
                      <a:pt x="8107" y="4349"/>
                    </a:cubicBezTo>
                    <a:cubicBezTo>
                      <a:pt x="8104" y="4349"/>
                      <a:pt x="8101" y="4352"/>
                      <a:pt x="8101" y="4352"/>
                    </a:cubicBezTo>
                    <a:cubicBezTo>
                      <a:pt x="8085" y="4394"/>
                      <a:pt x="8075" y="4432"/>
                      <a:pt x="8049" y="4471"/>
                    </a:cubicBezTo>
                    <a:cubicBezTo>
                      <a:pt x="8156" y="4397"/>
                      <a:pt x="8259" y="4294"/>
                      <a:pt x="8331" y="4200"/>
                    </a:cubicBezTo>
                    <a:cubicBezTo>
                      <a:pt x="8272" y="4080"/>
                      <a:pt x="8269" y="3964"/>
                      <a:pt x="8234" y="3828"/>
                    </a:cubicBezTo>
                    <a:lnTo>
                      <a:pt x="8231" y="3832"/>
                    </a:lnTo>
                    <a:cubicBezTo>
                      <a:pt x="8207" y="3822"/>
                      <a:pt x="8192" y="3787"/>
                      <a:pt x="8165" y="3770"/>
                    </a:cubicBezTo>
                    <a:close/>
                    <a:moveTo>
                      <a:pt x="7201" y="4726"/>
                    </a:moveTo>
                    <a:cubicBezTo>
                      <a:pt x="7200" y="4726"/>
                      <a:pt x="7200" y="4726"/>
                      <a:pt x="7200" y="4726"/>
                    </a:cubicBezTo>
                    <a:cubicBezTo>
                      <a:pt x="7200" y="4727"/>
                      <a:pt x="7200" y="4728"/>
                      <a:pt x="7200" y="4729"/>
                    </a:cubicBezTo>
                    <a:lnTo>
                      <a:pt x="7200" y="4729"/>
                    </a:lnTo>
                    <a:cubicBezTo>
                      <a:pt x="7200" y="4728"/>
                      <a:pt x="7200" y="4727"/>
                      <a:pt x="7201" y="4726"/>
                    </a:cubicBezTo>
                    <a:close/>
                    <a:moveTo>
                      <a:pt x="8527" y="2653"/>
                    </a:moveTo>
                    <a:cubicBezTo>
                      <a:pt x="8569" y="2653"/>
                      <a:pt x="8611" y="2660"/>
                      <a:pt x="8657" y="2666"/>
                    </a:cubicBezTo>
                    <a:cubicBezTo>
                      <a:pt x="8657" y="2669"/>
                      <a:pt x="8657" y="2672"/>
                      <a:pt x="8653" y="2675"/>
                    </a:cubicBezTo>
                    <a:cubicBezTo>
                      <a:pt x="8624" y="2724"/>
                      <a:pt x="8599" y="2772"/>
                      <a:pt x="8572" y="2815"/>
                    </a:cubicBezTo>
                    <a:cubicBezTo>
                      <a:pt x="8566" y="2818"/>
                      <a:pt x="8563" y="2821"/>
                      <a:pt x="8560" y="2827"/>
                    </a:cubicBezTo>
                    <a:lnTo>
                      <a:pt x="8502" y="2795"/>
                    </a:lnTo>
                    <a:cubicBezTo>
                      <a:pt x="8292" y="3011"/>
                      <a:pt x="8272" y="3286"/>
                      <a:pt x="8017" y="3486"/>
                    </a:cubicBezTo>
                    <a:cubicBezTo>
                      <a:pt x="8007" y="3411"/>
                      <a:pt x="8117" y="3353"/>
                      <a:pt x="8082" y="3341"/>
                    </a:cubicBezTo>
                    <a:lnTo>
                      <a:pt x="8082" y="3341"/>
                    </a:lnTo>
                    <a:cubicBezTo>
                      <a:pt x="7940" y="3463"/>
                      <a:pt x="8075" y="3573"/>
                      <a:pt x="7878" y="3635"/>
                    </a:cubicBezTo>
                    <a:cubicBezTo>
                      <a:pt x="7930" y="3580"/>
                      <a:pt x="7940" y="3560"/>
                      <a:pt x="7930" y="3560"/>
                    </a:cubicBezTo>
                    <a:cubicBezTo>
                      <a:pt x="7924" y="3560"/>
                      <a:pt x="7907" y="3570"/>
                      <a:pt x="7891" y="3577"/>
                    </a:cubicBezTo>
                    <a:cubicBezTo>
                      <a:pt x="7875" y="3586"/>
                      <a:pt x="7855" y="3596"/>
                      <a:pt x="7843" y="3596"/>
                    </a:cubicBezTo>
                    <a:cubicBezTo>
                      <a:pt x="7830" y="3596"/>
                      <a:pt x="7827" y="3583"/>
                      <a:pt x="7846" y="3547"/>
                    </a:cubicBezTo>
                    <a:lnTo>
                      <a:pt x="7846" y="3547"/>
                    </a:lnTo>
                    <a:cubicBezTo>
                      <a:pt x="7665" y="3832"/>
                      <a:pt x="7307" y="3932"/>
                      <a:pt x="7148" y="4064"/>
                    </a:cubicBezTo>
                    <a:cubicBezTo>
                      <a:pt x="7219" y="4070"/>
                      <a:pt x="7113" y="4171"/>
                      <a:pt x="7116" y="4187"/>
                    </a:cubicBezTo>
                    <a:cubicBezTo>
                      <a:pt x="7107" y="4190"/>
                      <a:pt x="7096" y="4194"/>
                      <a:pt x="7090" y="4194"/>
                    </a:cubicBezTo>
                    <a:cubicBezTo>
                      <a:pt x="7064" y="4194"/>
                      <a:pt x="7064" y="4161"/>
                      <a:pt x="7093" y="4139"/>
                    </a:cubicBezTo>
                    <a:lnTo>
                      <a:pt x="7093" y="4139"/>
                    </a:lnTo>
                    <a:cubicBezTo>
                      <a:pt x="7064" y="4145"/>
                      <a:pt x="7038" y="4148"/>
                      <a:pt x="7019" y="4148"/>
                    </a:cubicBezTo>
                    <a:cubicBezTo>
                      <a:pt x="6958" y="4148"/>
                      <a:pt x="6925" y="4116"/>
                      <a:pt x="6916" y="4074"/>
                    </a:cubicBezTo>
                    <a:lnTo>
                      <a:pt x="7096" y="3939"/>
                    </a:lnTo>
                    <a:lnTo>
                      <a:pt x="7096" y="3939"/>
                    </a:lnTo>
                    <a:cubicBezTo>
                      <a:pt x="7058" y="3951"/>
                      <a:pt x="7025" y="3954"/>
                      <a:pt x="6993" y="3958"/>
                    </a:cubicBezTo>
                    <a:cubicBezTo>
                      <a:pt x="6964" y="3958"/>
                      <a:pt x="6938" y="3961"/>
                      <a:pt x="6909" y="3973"/>
                    </a:cubicBezTo>
                    <a:cubicBezTo>
                      <a:pt x="6886" y="3984"/>
                      <a:pt x="6864" y="4003"/>
                      <a:pt x="6841" y="4039"/>
                    </a:cubicBezTo>
                    <a:cubicBezTo>
                      <a:pt x="6838" y="4051"/>
                      <a:pt x="6835" y="4058"/>
                      <a:pt x="6831" y="4064"/>
                    </a:cubicBezTo>
                    <a:cubicBezTo>
                      <a:pt x="6831" y="4084"/>
                      <a:pt x="6841" y="4094"/>
                      <a:pt x="6855" y="4113"/>
                    </a:cubicBezTo>
                    <a:cubicBezTo>
                      <a:pt x="6819" y="4194"/>
                      <a:pt x="6770" y="4284"/>
                      <a:pt x="6703" y="4404"/>
                    </a:cubicBezTo>
                    <a:lnTo>
                      <a:pt x="6703" y="4390"/>
                    </a:lnTo>
                    <a:lnTo>
                      <a:pt x="6496" y="4529"/>
                    </a:lnTo>
                    <a:lnTo>
                      <a:pt x="6506" y="4484"/>
                    </a:lnTo>
                    <a:lnTo>
                      <a:pt x="6506" y="4484"/>
                    </a:lnTo>
                    <a:cubicBezTo>
                      <a:pt x="6473" y="4529"/>
                      <a:pt x="6438" y="4565"/>
                      <a:pt x="6405" y="4607"/>
                    </a:cubicBezTo>
                    <a:cubicBezTo>
                      <a:pt x="6373" y="4535"/>
                      <a:pt x="6347" y="4594"/>
                      <a:pt x="6331" y="4546"/>
                    </a:cubicBezTo>
                    <a:cubicBezTo>
                      <a:pt x="6315" y="4535"/>
                      <a:pt x="6299" y="4529"/>
                      <a:pt x="6279" y="4529"/>
                    </a:cubicBezTo>
                    <a:cubicBezTo>
                      <a:pt x="6160" y="4529"/>
                      <a:pt x="6047" y="4746"/>
                      <a:pt x="5862" y="4762"/>
                    </a:cubicBezTo>
                    <a:lnTo>
                      <a:pt x="5876" y="4720"/>
                    </a:lnTo>
                    <a:lnTo>
                      <a:pt x="5876" y="4720"/>
                    </a:lnTo>
                    <a:cubicBezTo>
                      <a:pt x="5804" y="4826"/>
                      <a:pt x="5533" y="4862"/>
                      <a:pt x="5369" y="4894"/>
                    </a:cubicBezTo>
                    <a:lnTo>
                      <a:pt x="5369" y="4878"/>
                    </a:lnTo>
                    <a:cubicBezTo>
                      <a:pt x="5430" y="4833"/>
                      <a:pt x="5449" y="4794"/>
                      <a:pt x="5433" y="4772"/>
                    </a:cubicBezTo>
                    <a:cubicBezTo>
                      <a:pt x="5427" y="4762"/>
                      <a:pt x="5417" y="4756"/>
                      <a:pt x="5401" y="4749"/>
                    </a:cubicBezTo>
                    <a:cubicBezTo>
                      <a:pt x="5430" y="4723"/>
                      <a:pt x="5475" y="4697"/>
                      <a:pt x="5501" y="4668"/>
                    </a:cubicBezTo>
                    <a:cubicBezTo>
                      <a:pt x="5540" y="4659"/>
                      <a:pt x="5627" y="4607"/>
                      <a:pt x="5682" y="4607"/>
                    </a:cubicBezTo>
                    <a:cubicBezTo>
                      <a:pt x="5701" y="4607"/>
                      <a:pt x="5717" y="4613"/>
                      <a:pt x="5727" y="4629"/>
                    </a:cubicBezTo>
                    <a:cubicBezTo>
                      <a:pt x="5653" y="4662"/>
                      <a:pt x="5637" y="4671"/>
                      <a:pt x="5656" y="4684"/>
                    </a:cubicBezTo>
                    <a:cubicBezTo>
                      <a:pt x="5662" y="4687"/>
                      <a:pt x="5679" y="4694"/>
                      <a:pt x="5698" y="4701"/>
                    </a:cubicBezTo>
                    <a:cubicBezTo>
                      <a:pt x="5717" y="4675"/>
                      <a:pt x="5746" y="4652"/>
                      <a:pt x="5776" y="4632"/>
                    </a:cubicBezTo>
                    <a:cubicBezTo>
                      <a:pt x="5866" y="4571"/>
                      <a:pt x="5983" y="4526"/>
                      <a:pt x="5937" y="4455"/>
                    </a:cubicBezTo>
                    <a:cubicBezTo>
                      <a:pt x="5989" y="4426"/>
                      <a:pt x="6008" y="4419"/>
                      <a:pt x="6021" y="4419"/>
                    </a:cubicBezTo>
                    <a:cubicBezTo>
                      <a:pt x="6031" y="4419"/>
                      <a:pt x="6034" y="4423"/>
                      <a:pt x="6041" y="4426"/>
                    </a:cubicBezTo>
                    <a:cubicBezTo>
                      <a:pt x="6044" y="4432"/>
                      <a:pt x="6053" y="4435"/>
                      <a:pt x="6072" y="4435"/>
                    </a:cubicBezTo>
                    <a:cubicBezTo>
                      <a:pt x="6083" y="4435"/>
                      <a:pt x="6092" y="4435"/>
                      <a:pt x="6108" y="4432"/>
                    </a:cubicBezTo>
                    <a:cubicBezTo>
                      <a:pt x="6121" y="4442"/>
                      <a:pt x="6124" y="4458"/>
                      <a:pt x="6118" y="4474"/>
                    </a:cubicBezTo>
                    <a:cubicBezTo>
                      <a:pt x="6114" y="4494"/>
                      <a:pt x="6102" y="4516"/>
                      <a:pt x="6086" y="4539"/>
                    </a:cubicBezTo>
                    <a:cubicBezTo>
                      <a:pt x="6218" y="4452"/>
                      <a:pt x="6357" y="4374"/>
                      <a:pt x="6483" y="4280"/>
                    </a:cubicBezTo>
                    <a:lnTo>
                      <a:pt x="6483" y="4277"/>
                    </a:lnTo>
                    <a:cubicBezTo>
                      <a:pt x="6479" y="4261"/>
                      <a:pt x="6460" y="4255"/>
                      <a:pt x="6438" y="4255"/>
                    </a:cubicBezTo>
                    <a:cubicBezTo>
                      <a:pt x="6418" y="4255"/>
                      <a:pt x="6393" y="4261"/>
                      <a:pt x="6366" y="4264"/>
                    </a:cubicBezTo>
                    <a:cubicBezTo>
                      <a:pt x="6344" y="4268"/>
                      <a:pt x="6318" y="4274"/>
                      <a:pt x="6299" y="4274"/>
                    </a:cubicBezTo>
                    <a:cubicBezTo>
                      <a:pt x="6260" y="4274"/>
                      <a:pt x="6241" y="4258"/>
                      <a:pt x="6276" y="4194"/>
                    </a:cubicBezTo>
                    <a:cubicBezTo>
                      <a:pt x="6299" y="4152"/>
                      <a:pt x="6234" y="4048"/>
                      <a:pt x="6383" y="4000"/>
                    </a:cubicBezTo>
                    <a:lnTo>
                      <a:pt x="6383" y="4000"/>
                    </a:lnTo>
                    <a:cubicBezTo>
                      <a:pt x="6389" y="4006"/>
                      <a:pt x="6383" y="4022"/>
                      <a:pt x="6373" y="4032"/>
                    </a:cubicBezTo>
                    <a:cubicBezTo>
                      <a:pt x="6424" y="3984"/>
                      <a:pt x="6451" y="4003"/>
                      <a:pt x="6525" y="3977"/>
                    </a:cubicBezTo>
                    <a:lnTo>
                      <a:pt x="6525" y="3977"/>
                    </a:lnTo>
                    <a:cubicBezTo>
                      <a:pt x="6586" y="4035"/>
                      <a:pt x="6473" y="4074"/>
                      <a:pt x="6454" y="4148"/>
                    </a:cubicBezTo>
                    <a:cubicBezTo>
                      <a:pt x="6489" y="4109"/>
                      <a:pt x="6521" y="4055"/>
                      <a:pt x="6573" y="4032"/>
                    </a:cubicBezTo>
                    <a:lnTo>
                      <a:pt x="6576" y="4064"/>
                    </a:lnTo>
                    <a:lnTo>
                      <a:pt x="6709" y="3964"/>
                    </a:lnTo>
                    <a:cubicBezTo>
                      <a:pt x="6715" y="3942"/>
                      <a:pt x="6712" y="3935"/>
                      <a:pt x="6703" y="3935"/>
                    </a:cubicBezTo>
                    <a:cubicBezTo>
                      <a:pt x="6689" y="3935"/>
                      <a:pt x="6667" y="3948"/>
                      <a:pt x="6645" y="3964"/>
                    </a:cubicBezTo>
                    <a:cubicBezTo>
                      <a:pt x="6622" y="3977"/>
                      <a:pt x="6596" y="3990"/>
                      <a:pt x="6579" y="3990"/>
                    </a:cubicBezTo>
                    <a:cubicBezTo>
                      <a:pt x="6573" y="3990"/>
                      <a:pt x="6570" y="3990"/>
                      <a:pt x="6564" y="3984"/>
                    </a:cubicBezTo>
                    <a:lnTo>
                      <a:pt x="6628" y="3890"/>
                    </a:lnTo>
                    <a:cubicBezTo>
                      <a:pt x="6715" y="3812"/>
                      <a:pt x="6945" y="3638"/>
                      <a:pt x="7096" y="3638"/>
                    </a:cubicBezTo>
                    <a:lnTo>
                      <a:pt x="7119" y="3638"/>
                    </a:lnTo>
                    <a:cubicBezTo>
                      <a:pt x="7255" y="3583"/>
                      <a:pt x="7151" y="3547"/>
                      <a:pt x="7148" y="3489"/>
                    </a:cubicBezTo>
                    <a:cubicBezTo>
                      <a:pt x="7171" y="3386"/>
                      <a:pt x="7284" y="3405"/>
                      <a:pt x="7332" y="3331"/>
                    </a:cubicBezTo>
                    <a:cubicBezTo>
                      <a:pt x="7290" y="3289"/>
                      <a:pt x="7365" y="3228"/>
                      <a:pt x="7316" y="3166"/>
                    </a:cubicBezTo>
                    <a:lnTo>
                      <a:pt x="7423" y="3092"/>
                    </a:lnTo>
                    <a:cubicBezTo>
                      <a:pt x="7417" y="3060"/>
                      <a:pt x="7410" y="3050"/>
                      <a:pt x="7397" y="3050"/>
                    </a:cubicBezTo>
                    <a:cubicBezTo>
                      <a:pt x="7378" y="3050"/>
                      <a:pt x="7348" y="3079"/>
                      <a:pt x="7320" y="3108"/>
                    </a:cubicBezTo>
                    <a:cubicBezTo>
                      <a:pt x="7293" y="3137"/>
                      <a:pt x="7265" y="3166"/>
                      <a:pt x="7242" y="3166"/>
                    </a:cubicBezTo>
                    <a:lnTo>
                      <a:pt x="7235" y="3166"/>
                    </a:lnTo>
                    <a:cubicBezTo>
                      <a:pt x="7119" y="3137"/>
                      <a:pt x="7284" y="3079"/>
                      <a:pt x="7213" y="3063"/>
                    </a:cubicBezTo>
                    <a:lnTo>
                      <a:pt x="7213" y="3063"/>
                    </a:lnTo>
                    <a:cubicBezTo>
                      <a:pt x="7148" y="3137"/>
                      <a:pt x="7174" y="3179"/>
                      <a:pt x="7148" y="3222"/>
                    </a:cubicBezTo>
                    <a:cubicBezTo>
                      <a:pt x="7126" y="3244"/>
                      <a:pt x="7107" y="3253"/>
                      <a:pt x="7087" y="3253"/>
                    </a:cubicBezTo>
                    <a:cubicBezTo>
                      <a:pt x="7071" y="3253"/>
                      <a:pt x="7055" y="3244"/>
                      <a:pt x="7044" y="3231"/>
                    </a:cubicBezTo>
                    <a:cubicBezTo>
                      <a:pt x="7193" y="3166"/>
                      <a:pt x="7061" y="3118"/>
                      <a:pt x="7168" y="3047"/>
                    </a:cubicBezTo>
                    <a:lnTo>
                      <a:pt x="7168" y="3047"/>
                    </a:lnTo>
                    <a:lnTo>
                      <a:pt x="7187" y="3063"/>
                    </a:lnTo>
                    <a:cubicBezTo>
                      <a:pt x="7138" y="3001"/>
                      <a:pt x="7303" y="2915"/>
                      <a:pt x="7329" y="2843"/>
                    </a:cubicBezTo>
                    <a:cubicBezTo>
                      <a:pt x="7339" y="2840"/>
                      <a:pt x="7348" y="2840"/>
                      <a:pt x="7358" y="2840"/>
                    </a:cubicBezTo>
                    <a:cubicBezTo>
                      <a:pt x="7468" y="2840"/>
                      <a:pt x="7326" y="3004"/>
                      <a:pt x="7342" y="3018"/>
                    </a:cubicBezTo>
                    <a:lnTo>
                      <a:pt x="7451" y="2885"/>
                    </a:lnTo>
                    <a:lnTo>
                      <a:pt x="7451" y="2885"/>
                    </a:lnTo>
                    <a:cubicBezTo>
                      <a:pt x="7432" y="2973"/>
                      <a:pt x="7523" y="2956"/>
                      <a:pt x="7481" y="3060"/>
                    </a:cubicBezTo>
                    <a:cubicBezTo>
                      <a:pt x="7539" y="2970"/>
                      <a:pt x="7600" y="3015"/>
                      <a:pt x="7639" y="2908"/>
                    </a:cubicBezTo>
                    <a:cubicBezTo>
                      <a:pt x="7639" y="2956"/>
                      <a:pt x="7652" y="2973"/>
                      <a:pt x="7675" y="2973"/>
                    </a:cubicBezTo>
                    <a:cubicBezTo>
                      <a:pt x="7697" y="2973"/>
                      <a:pt x="7727" y="2956"/>
                      <a:pt x="7755" y="2937"/>
                    </a:cubicBezTo>
                    <a:cubicBezTo>
                      <a:pt x="7788" y="2918"/>
                      <a:pt x="7817" y="2898"/>
                      <a:pt x="7843" y="2898"/>
                    </a:cubicBezTo>
                    <a:cubicBezTo>
                      <a:pt x="7849" y="2898"/>
                      <a:pt x="7855" y="2901"/>
                      <a:pt x="7858" y="2904"/>
                    </a:cubicBezTo>
                    <a:cubicBezTo>
                      <a:pt x="7807" y="3001"/>
                      <a:pt x="7623" y="3066"/>
                      <a:pt x="7575" y="3066"/>
                    </a:cubicBezTo>
                    <a:lnTo>
                      <a:pt x="7562" y="3066"/>
                    </a:lnTo>
                    <a:cubicBezTo>
                      <a:pt x="7558" y="3092"/>
                      <a:pt x="7458" y="3166"/>
                      <a:pt x="7400" y="3183"/>
                    </a:cubicBezTo>
                    <a:lnTo>
                      <a:pt x="7407" y="3318"/>
                    </a:lnTo>
                    <a:cubicBezTo>
                      <a:pt x="7462" y="3270"/>
                      <a:pt x="7513" y="3192"/>
                      <a:pt x="7548" y="3192"/>
                    </a:cubicBezTo>
                    <a:cubicBezTo>
                      <a:pt x="7562" y="3192"/>
                      <a:pt x="7572" y="3198"/>
                      <a:pt x="7581" y="3222"/>
                    </a:cubicBezTo>
                    <a:lnTo>
                      <a:pt x="7645" y="3101"/>
                    </a:lnTo>
                    <a:lnTo>
                      <a:pt x="7645" y="3101"/>
                    </a:lnTo>
                    <a:cubicBezTo>
                      <a:pt x="7642" y="3292"/>
                      <a:pt x="7642" y="3286"/>
                      <a:pt x="7591" y="3415"/>
                    </a:cubicBezTo>
                    <a:cubicBezTo>
                      <a:pt x="7862" y="3325"/>
                      <a:pt x="7843" y="3015"/>
                      <a:pt x="8056" y="2927"/>
                    </a:cubicBezTo>
                    <a:lnTo>
                      <a:pt x="8056" y="2927"/>
                    </a:lnTo>
                    <a:lnTo>
                      <a:pt x="8043" y="2960"/>
                    </a:lnTo>
                    <a:cubicBezTo>
                      <a:pt x="8179" y="2791"/>
                      <a:pt x="8289" y="2711"/>
                      <a:pt x="8389" y="2675"/>
                    </a:cubicBezTo>
                    <a:cubicBezTo>
                      <a:pt x="8437" y="2660"/>
                      <a:pt x="8482" y="2653"/>
                      <a:pt x="8527" y="2653"/>
                    </a:cubicBezTo>
                    <a:close/>
                    <a:moveTo>
                      <a:pt x="3531" y="5117"/>
                    </a:moveTo>
                    <a:lnTo>
                      <a:pt x="3531" y="5117"/>
                    </a:lnTo>
                    <a:cubicBezTo>
                      <a:pt x="3528" y="5118"/>
                      <a:pt x="3526" y="5119"/>
                      <a:pt x="3523" y="5120"/>
                    </a:cubicBezTo>
                    <a:lnTo>
                      <a:pt x="3523" y="5120"/>
                    </a:lnTo>
                    <a:cubicBezTo>
                      <a:pt x="3526" y="5119"/>
                      <a:pt x="3528" y="5118"/>
                      <a:pt x="3531" y="5117"/>
                    </a:cubicBezTo>
                    <a:close/>
                    <a:moveTo>
                      <a:pt x="8098" y="4697"/>
                    </a:moveTo>
                    <a:cubicBezTo>
                      <a:pt x="8082" y="4697"/>
                      <a:pt x="8062" y="4707"/>
                      <a:pt x="8043" y="4717"/>
                    </a:cubicBezTo>
                    <a:cubicBezTo>
                      <a:pt x="8024" y="4726"/>
                      <a:pt x="8004" y="4736"/>
                      <a:pt x="7994" y="4736"/>
                    </a:cubicBezTo>
                    <a:cubicBezTo>
                      <a:pt x="7985" y="4736"/>
                      <a:pt x="7979" y="4729"/>
                      <a:pt x="7982" y="4714"/>
                    </a:cubicBezTo>
                    <a:lnTo>
                      <a:pt x="7982" y="4714"/>
                    </a:lnTo>
                    <a:cubicBezTo>
                      <a:pt x="7885" y="4811"/>
                      <a:pt x="7839" y="4917"/>
                      <a:pt x="7804" y="5024"/>
                    </a:cubicBezTo>
                    <a:cubicBezTo>
                      <a:pt x="7855" y="4972"/>
                      <a:pt x="7907" y="4920"/>
                      <a:pt x="7946" y="4888"/>
                    </a:cubicBezTo>
                    <a:lnTo>
                      <a:pt x="7946" y="4888"/>
                    </a:lnTo>
                    <a:lnTo>
                      <a:pt x="7772" y="5117"/>
                    </a:lnTo>
                    <a:cubicBezTo>
                      <a:pt x="7765" y="5136"/>
                      <a:pt x="7758" y="5152"/>
                      <a:pt x="7752" y="5172"/>
                    </a:cubicBezTo>
                    <a:cubicBezTo>
                      <a:pt x="7885" y="5039"/>
                      <a:pt x="8010" y="4908"/>
                      <a:pt x="8130" y="4765"/>
                    </a:cubicBezTo>
                    <a:lnTo>
                      <a:pt x="8130" y="4765"/>
                    </a:lnTo>
                    <a:cubicBezTo>
                      <a:pt x="8127" y="4768"/>
                      <a:pt x="8124" y="4768"/>
                      <a:pt x="8120" y="4772"/>
                    </a:cubicBezTo>
                    <a:cubicBezTo>
                      <a:pt x="8130" y="4714"/>
                      <a:pt x="8120" y="4697"/>
                      <a:pt x="8098" y="4697"/>
                    </a:cubicBezTo>
                    <a:close/>
                    <a:moveTo>
                      <a:pt x="4829" y="4559"/>
                    </a:moveTo>
                    <a:cubicBezTo>
                      <a:pt x="4845" y="4562"/>
                      <a:pt x="4865" y="4565"/>
                      <a:pt x="4884" y="4565"/>
                    </a:cubicBezTo>
                    <a:cubicBezTo>
                      <a:pt x="4900" y="4565"/>
                      <a:pt x="4917" y="4562"/>
                      <a:pt x="4932" y="4562"/>
                    </a:cubicBezTo>
                    <a:lnTo>
                      <a:pt x="4978" y="4562"/>
                    </a:lnTo>
                    <a:cubicBezTo>
                      <a:pt x="5003" y="4562"/>
                      <a:pt x="5029" y="4565"/>
                      <a:pt x="5045" y="4578"/>
                    </a:cubicBezTo>
                    <a:cubicBezTo>
                      <a:pt x="5014" y="4613"/>
                      <a:pt x="4981" y="4642"/>
                      <a:pt x="4945" y="4678"/>
                    </a:cubicBezTo>
                    <a:lnTo>
                      <a:pt x="4884" y="4632"/>
                    </a:lnTo>
                    <a:lnTo>
                      <a:pt x="4835" y="4726"/>
                    </a:lnTo>
                    <a:cubicBezTo>
                      <a:pt x="4923" y="4729"/>
                      <a:pt x="5107" y="4733"/>
                      <a:pt x="5165" y="4778"/>
                    </a:cubicBezTo>
                    <a:cubicBezTo>
                      <a:pt x="5033" y="4814"/>
                      <a:pt x="4868" y="4891"/>
                      <a:pt x="4668" y="5008"/>
                    </a:cubicBezTo>
                    <a:cubicBezTo>
                      <a:pt x="4574" y="5063"/>
                      <a:pt x="4471" y="5130"/>
                      <a:pt x="4364" y="5204"/>
                    </a:cubicBezTo>
                    <a:cubicBezTo>
                      <a:pt x="4364" y="5204"/>
                      <a:pt x="4367" y="5188"/>
                      <a:pt x="4383" y="5179"/>
                    </a:cubicBezTo>
                    <a:lnTo>
                      <a:pt x="4383" y="5179"/>
                    </a:lnTo>
                    <a:cubicBezTo>
                      <a:pt x="4200" y="5221"/>
                      <a:pt x="4180" y="5227"/>
                      <a:pt x="4028" y="5263"/>
                    </a:cubicBezTo>
                    <a:lnTo>
                      <a:pt x="4070" y="5214"/>
                    </a:lnTo>
                    <a:cubicBezTo>
                      <a:pt x="4060" y="5201"/>
                      <a:pt x="4048" y="5198"/>
                      <a:pt x="4031" y="5198"/>
                    </a:cubicBezTo>
                    <a:cubicBezTo>
                      <a:pt x="3979" y="5198"/>
                      <a:pt x="3893" y="5246"/>
                      <a:pt x="3799" y="5266"/>
                    </a:cubicBezTo>
                    <a:cubicBezTo>
                      <a:pt x="3776" y="5291"/>
                      <a:pt x="3728" y="5321"/>
                      <a:pt x="3686" y="5321"/>
                    </a:cubicBezTo>
                    <a:cubicBezTo>
                      <a:pt x="3666" y="5321"/>
                      <a:pt x="3650" y="5314"/>
                      <a:pt x="3634" y="5304"/>
                    </a:cubicBezTo>
                    <a:lnTo>
                      <a:pt x="3650" y="5259"/>
                    </a:lnTo>
                    <a:cubicBezTo>
                      <a:pt x="3634" y="5240"/>
                      <a:pt x="3592" y="5233"/>
                      <a:pt x="3531" y="5233"/>
                    </a:cubicBezTo>
                    <a:cubicBezTo>
                      <a:pt x="3483" y="5233"/>
                      <a:pt x="3424" y="5237"/>
                      <a:pt x="3362" y="5240"/>
                    </a:cubicBezTo>
                    <a:cubicBezTo>
                      <a:pt x="3376" y="5230"/>
                      <a:pt x="3386" y="5221"/>
                      <a:pt x="3398" y="5208"/>
                    </a:cubicBezTo>
                    <a:cubicBezTo>
                      <a:pt x="3405" y="5204"/>
                      <a:pt x="3411" y="5198"/>
                      <a:pt x="3417" y="5191"/>
                    </a:cubicBezTo>
                    <a:cubicBezTo>
                      <a:pt x="3445" y="5161"/>
                      <a:pt x="3481" y="5136"/>
                      <a:pt x="3523" y="5120"/>
                    </a:cubicBezTo>
                    <a:lnTo>
                      <a:pt x="3523" y="5120"/>
                    </a:lnTo>
                    <a:cubicBezTo>
                      <a:pt x="3516" y="5122"/>
                      <a:pt x="3508" y="5124"/>
                      <a:pt x="3498" y="5124"/>
                    </a:cubicBezTo>
                    <a:cubicBezTo>
                      <a:pt x="3479" y="5124"/>
                      <a:pt x="3456" y="5117"/>
                      <a:pt x="3431" y="5108"/>
                    </a:cubicBezTo>
                    <a:lnTo>
                      <a:pt x="3653" y="4933"/>
                    </a:lnTo>
                    <a:lnTo>
                      <a:pt x="3638" y="4933"/>
                    </a:lnTo>
                    <a:cubicBezTo>
                      <a:pt x="3589" y="4933"/>
                      <a:pt x="3560" y="4962"/>
                      <a:pt x="3528" y="4994"/>
                    </a:cubicBezTo>
                    <a:cubicBezTo>
                      <a:pt x="3495" y="5024"/>
                      <a:pt x="3459" y="5052"/>
                      <a:pt x="3398" y="5052"/>
                    </a:cubicBezTo>
                    <a:lnTo>
                      <a:pt x="3379" y="5052"/>
                    </a:lnTo>
                    <a:cubicBezTo>
                      <a:pt x="3382" y="4962"/>
                      <a:pt x="3373" y="4914"/>
                      <a:pt x="3517" y="4836"/>
                    </a:cubicBezTo>
                    <a:lnTo>
                      <a:pt x="3517" y="4836"/>
                    </a:lnTo>
                    <a:cubicBezTo>
                      <a:pt x="3650" y="4842"/>
                      <a:pt x="3514" y="4891"/>
                      <a:pt x="3586" y="4923"/>
                    </a:cubicBezTo>
                    <a:cubicBezTo>
                      <a:pt x="3608" y="4894"/>
                      <a:pt x="3628" y="4884"/>
                      <a:pt x="3647" y="4884"/>
                    </a:cubicBezTo>
                    <a:cubicBezTo>
                      <a:pt x="3666" y="4884"/>
                      <a:pt x="3683" y="4894"/>
                      <a:pt x="3699" y="4901"/>
                    </a:cubicBezTo>
                    <a:cubicBezTo>
                      <a:pt x="3715" y="4911"/>
                      <a:pt x="3731" y="4917"/>
                      <a:pt x="3747" y="4917"/>
                    </a:cubicBezTo>
                    <a:cubicBezTo>
                      <a:pt x="3769" y="4917"/>
                      <a:pt x="3793" y="4904"/>
                      <a:pt x="3818" y="4865"/>
                    </a:cubicBezTo>
                    <a:cubicBezTo>
                      <a:pt x="3838" y="4862"/>
                      <a:pt x="3854" y="4859"/>
                      <a:pt x="3866" y="4859"/>
                    </a:cubicBezTo>
                    <a:cubicBezTo>
                      <a:pt x="3938" y="4859"/>
                      <a:pt x="3921" y="4914"/>
                      <a:pt x="3960" y="4936"/>
                    </a:cubicBezTo>
                    <a:cubicBezTo>
                      <a:pt x="3831" y="4962"/>
                      <a:pt x="4035" y="5017"/>
                      <a:pt x="3873" y="5063"/>
                    </a:cubicBezTo>
                    <a:cubicBezTo>
                      <a:pt x="3890" y="5066"/>
                      <a:pt x="3902" y="5066"/>
                      <a:pt x="3912" y="5066"/>
                    </a:cubicBezTo>
                    <a:cubicBezTo>
                      <a:pt x="3957" y="5066"/>
                      <a:pt x="3970" y="5043"/>
                      <a:pt x="3986" y="5017"/>
                    </a:cubicBezTo>
                    <a:cubicBezTo>
                      <a:pt x="3999" y="4994"/>
                      <a:pt x="4015" y="4969"/>
                      <a:pt x="4054" y="4969"/>
                    </a:cubicBezTo>
                    <a:cubicBezTo>
                      <a:pt x="4060" y="4969"/>
                      <a:pt x="4067" y="4972"/>
                      <a:pt x="4073" y="4972"/>
                    </a:cubicBezTo>
                    <a:lnTo>
                      <a:pt x="4109" y="5063"/>
                    </a:lnTo>
                    <a:cubicBezTo>
                      <a:pt x="4135" y="5066"/>
                      <a:pt x="4173" y="5069"/>
                      <a:pt x="4215" y="5069"/>
                    </a:cubicBezTo>
                    <a:cubicBezTo>
                      <a:pt x="4331" y="5069"/>
                      <a:pt x="4480" y="5049"/>
                      <a:pt x="4571" y="4985"/>
                    </a:cubicBezTo>
                    <a:cubicBezTo>
                      <a:pt x="4441" y="4952"/>
                      <a:pt x="4626" y="4914"/>
                      <a:pt x="4593" y="4862"/>
                    </a:cubicBezTo>
                    <a:lnTo>
                      <a:pt x="4593" y="4862"/>
                    </a:lnTo>
                    <a:cubicBezTo>
                      <a:pt x="4593" y="4904"/>
                      <a:pt x="4548" y="4920"/>
                      <a:pt x="4506" y="4920"/>
                    </a:cubicBezTo>
                    <a:cubicBezTo>
                      <a:pt x="4461" y="4920"/>
                      <a:pt x="4416" y="4904"/>
                      <a:pt x="4416" y="4884"/>
                    </a:cubicBezTo>
                    <a:cubicBezTo>
                      <a:pt x="4500" y="4852"/>
                      <a:pt x="4710" y="4784"/>
                      <a:pt x="4771" y="4781"/>
                    </a:cubicBezTo>
                    <a:lnTo>
                      <a:pt x="4593" y="4778"/>
                    </a:lnTo>
                    <a:cubicBezTo>
                      <a:pt x="4641" y="4717"/>
                      <a:pt x="4826" y="4574"/>
                      <a:pt x="4829" y="4559"/>
                    </a:cubicBezTo>
                    <a:close/>
                    <a:moveTo>
                      <a:pt x="7200" y="4729"/>
                    </a:moveTo>
                    <a:cubicBezTo>
                      <a:pt x="7191" y="4767"/>
                      <a:pt x="7140" y="4782"/>
                      <a:pt x="7171" y="4836"/>
                    </a:cubicBezTo>
                    <a:cubicBezTo>
                      <a:pt x="6864" y="4897"/>
                      <a:pt x="7058" y="5052"/>
                      <a:pt x="6722" y="5169"/>
                    </a:cubicBezTo>
                    <a:cubicBezTo>
                      <a:pt x="6706" y="5143"/>
                      <a:pt x="6689" y="5133"/>
                      <a:pt x="6670" y="5133"/>
                    </a:cubicBezTo>
                    <a:cubicBezTo>
                      <a:pt x="6638" y="5133"/>
                      <a:pt x="6599" y="5175"/>
                      <a:pt x="6557" y="5214"/>
                    </a:cubicBezTo>
                    <a:cubicBezTo>
                      <a:pt x="6515" y="5252"/>
                      <a:pt x="6473" y="5295"/>
                      <a:pt x="6428" y="5295"/>
                    </a:cubicBezTo>
                    <a:cubicBezTo>
                      <a:pt x="6409" y="5295"/>
                      <a:pt x="6389" y="5288"/>
                      <a:pt x="6370" y="5269"/>
                    </a:cubicBezTo>
                    <a:cubicBezTo>
                      <a:pt x="6502" y="5227"/>
                      <a:pt x="6615" y="5052"/>
                      <a:pt x="6583" y="5049"/>
                    </a:cubicBezTo>
                    <a:lnTo>
                      <a:pt x="6583" y="5049"/>
                    </a:lnTo>
                    <a:cubicBezTo>
                      <a:pt x="6479" y="5114"/>
                      <a:pt x="6327" y="5198"/>
                      <a:pt x="6241" y="5218"/>
                    </a:cubicBezTo>
                    <a:cubicBezTo>
                      <a:pt x="6334" y="5237"/>
                      <a:pt x="6351" y="5330"/>
                      <a:pt x="6324" y="5404"/>
                    </a:cubicBezTo>
                    <a:cubicBezTo>
                      <a:pt x="6448" y="5308"/>
                      <a:pt x="6703" y="5246"/>
                      <a:pt x="6928" y="5163"/>
                    </a:cubicBezTo>
                    <a:cubicBezTo>
                      <a:pt x="6980" y="5117"/>
                      <a:pt x="7035" y="5075"/>
                      <a:pt x="7083" y="5030"/>
                    </a:cubicBezTo>
                    <a:lnTo>
                      <a:pt x="7051" y="4997"/>
                    </a:lnTo>
                    <a:cubicBezTo>
                      <a:pt x="7096" y="4949"/>
                      <a:pt x="7119" y="4933"/>
                      <a:pt x="7132" y="4933"/>
                    </a:cubicBezTo>
                    <a:cubicBezTo>
                      <a:pt x="7148" y="4933"/>
                      <a:pt x="7148" y="4949"/>
                      <a:pt x="7151" y="4969"/>
                    </a:cubicBezTo>
                    <a:cubicBezTo>
                      <a:pt x="7196" y="4930"/>
                      <a:pt x="7242" y="4888"/>
                      <a:pt x="7284" y="4846"/>
                    </a:cubicBezTo>
                    <a:lnTo>
                      <a:pt x="7284" y="4846"/>
                    </a:lnTo>
                    <a:cubicBezTo>
                      <a:pt x="7274" y="4849"/>
                      <a:pt x="7265" y="4856"/>
                      <a:pt x="7245" y="4859"/>
                    </a:cubicBezTo>
                    <a:cubicBezTo>
                      <a:pt x="7235" y="4859"/>
                      <a:pt x="7226" y="4862"/>
                      <a:pt x="7219" y="4862"/>
                    </a:cubicBezTo>
                    <a:cubicBezTo>
                      <a:pt x="7159" y="4862"/>
                      <a:pt x="7208" y="4787"/>
                      <a:pt x="7200" y="4729"/>
                    </a:cubicBezTo>
                    <a:close/>
                    <a:moveTo>
                      <a:pt x="172" y="5318"/>
                    </a:moveTo>
                    <a:cubicBezTo>
                      <a:pt x="156" y="5324"/>
                      <a:pt x="142" y="5330"/>
                      <a:pt x="130" y="5337"/>
                    </a:cubicBezTo>
                    <a:cubicBezTo>
                      <a:pt x="120" y="5343"/>
                      <a:pt x="111" y="5349"/>
                      <a:pt x="101" y="5359"/>
                    </a:cubicBezTo>
                    <a:cubicBezTo>
                      <a:pt x="111" y="5379"/>
                      <a:pt x="117" y="5401"/>
                      <a:pt x="123" y="5421"/>
                    </a:cubicBezTo>
                    <a:cubicBezTo>
                      <a:pt x="149" y="5404"/>
                      <a:pt x="175" y="5392"/>
                      <a:pt x="197" y="5379"/>
                    </a:cubicBezTo>
                    <a:cubicBezTo>
                      <a:pt x="188" y="5356"/>
                      <a:pt x="181" y="5337"/>
                      <a:pt x="172" y="5318"/>
                    </a:cubicBezTo>
                    <a:close/>
                    <a:moveTo>
                      <a:pt x="59" y="5398"/>
                    </a:moveTo>
                    <a:cubicBezTo>
                      <a:pt x="23" y="5434"/>
                      <a:pt x="1" y="5476"/>
                      <a:pt x="4" y="5521"/>
                    </a:cubicBezTo>
                    <a:cubicBezTo>
                      <a:pt x="29" y="5495"/>
                      <a:pt x="56" y="5473"/>
                      <a:pt x="84" y="5450"/>
                    </a:cubicBezTo>
                    <a:cubicBezTo>
                      <a:pt x="75" y="5434"/>
                      <a:pt x="68" y="5414"/>
                      <a:pt x="59" y="5398"/>
                    </a:cubicBezTo>
                    <a:close/>
                    <a:moveTo>
                      <a:pt x="7113" y="5547"/>
                    </a:moveTo>
                    <a:cubicBezTo>
                      <a:pt x="7126" y="5586"/>
                      <a:pt x="7119" y="5618"/>
                      <a:pt x="7100" y="5650"/>
                    </a:cubicBezTo>
                    <a:cubicBezTo>
                      <a:pt x="7107" y="5644"/>
                      <a:pt x="7113" y="5640"/>
                      <a:pt x="7119" y="5637"/>
                    </a:cubicBezTo>
                    <a:cubicBezTo>
                      <a:pt x="7119" y="5634"/>
                      <a:pt x="7122" y="5631"/>
                      <a:pt x="7126" y="5625"/>
                    </a:cubicBezTo>
                    <a:cubicBezTo>
                      <a:pt x="7148" y="5586"/>
                      <a:pt x="7174" y="5547"/>
                      <a:pt x="7129" y="5547"/>
                    </a:cubicBezTo>
                    <a:close/>
                    <a:moveTo>
                      <a:pt x="8734" y="5204"/>
                    </a:moveTo>
                    <a:lnTo>
                      <a:pt x="8734" y="5204"/>
                    </a:lnTo>
                    <a:cubicBezTo>
                      <a:pt x="8572" y="5388"/>
                      <a:pt x="8405" y="5563"/>
                      <a:pt x="8234" y="5731"/>
                    </a:cubicBezTo>
                    <a:cubicBezTo>
                      <a:pt x="8250" y="5741"/>
                      <a:pt x="8265" y="5747"/>
                      <a:pt x="8275" y="5753"/>
                    </a:cubicBezTo>
                    <a:cubicBezTo>
                      <a:pt x="8431" y="5582"/>
                      <a:pt x="8563" y="5528"/>
                      <a:pt x="8727" y="5288"/>
                    </a:cubicBezTo>
                    <a:cubicBezTo>
                      <a:pt x="8734" y="5263"/>
                      <a:pt x="8734" y="5233"/>
                      <a:pt x="8734" y="5204"/>
                    </a:cubicBezTo>
                    <a:close/>
                    <a:moveTo>
                      <a:pt x="6703" y="5902"/>
                    </a:moveTo>
                    <a:cubicBezTo>
                      <a:pt x="6700" y="5902"/>
                      <a:pt x="6696" y="5905"/>
                      <a:pt x="6689" y="5908"/>
                    </a:cubicBezTo>
                    <a:lnTo>
                      <a:pt x="6686" y="5921"/>
                    </a:lnTo>
                    <a:cubicBezTo>
                      <a:pt x="6693" y="5918"/>
                      <a:pt x="6703" y="5915"/>
                      <a:pt x="6709" y="5908"/>
                    </a:cubicBezTo>
                    <a:cubicBezTo>
                      <a:pt x="6709" y="5905"/>
                      <a:pt x="6706" y="5902"/>
                      <a:pt x="6703" y="5902"/>
                    </a:cubicBezTo>
                    <a:close/>
                    <a:moveTo>
                      <a:pt x="8120" y="5841"/>
                    </a:moveTo>
                    <a:cubicBezTo>
                      <a:pt x="8098" y="5863"/>
                      <a:pt x="8072" y="5886"/>
                      <a:pt x="8046" y="5908"/>
                    </a:cubicBezTo>
                    <a:cubicBezTo>
                      <a:pt x="8046" y="5944"/>
                      <a:pt x="8049" y="5973"/>
                      <a:pt x="8013" y="6008"/>
                    </a:cubicBezTo>
                    <a:cubicBezTo>
                      <a:pt x="8068" y="5963"/>
                      <a:pt x="8124" y="5915"/>
                      <a:pt x="8179" y="5863"/>
                    </a:cubicBezTo>
                    <a:cubicBezTo>
                      <a:pt x="8159" y="5860"/>
                      <a:pt x="8153" y="5847"/>
                      <a:pt x="8120" y="5841"/>
                    </a:cubicBezTo>
                    <a:close/>
                    <a:moveTo>
                      <a:pt x="10045" y="1"/>
                    </a:moveTo>
                    <a:lnTo>
                      <a:pt x="10045" y="1"/>
                    </a:lnTo>
                    <a:cubicBezTo>
                      <a:pt x="9939" y="11"/>
                      <a:pt x="9842" y="33"/>
                      <a:pt x="9765" y="63"/>
                    </a:cubicBezTo>
                    <a:cubicBezTo>
                      <a:pt x="9525" y="160"/>
                      <a:pt x="9374" y="282"/>
                      <a:pt x="9238" y="382"/>
                    </a:cubicBezTo>
                    <a:cubicBezTo>
                      <a:pt x="9215" y="337"/>
                      <a:pt x="9286" y="240"/>
                      <a:pt x="9374" y="169"/>
                    </a:cubicBezTo>
                    <a:cubicBezTo>
                      <a:pt x="9432" y="117"/>
                      <a:pt x="9477" y="82"/>
                      <a:pt x="9444" y="82"/>
                    </a:cubicBezTo>
                    <a:cubicBezTo>
                      <a:pt x="9432" y="82"/>
                      <a:pt x="9406" y="88"/>
                      <a:pt x="9358" y="105"/>
                    </a:cubicBezTo>
                    <a:cubicBezTo>
                      <a:pt x="9215" y="227"/>
                      <a:pt x="9215" y="385"/>
                      <a:pt x="9021" y="515"/>
                    </a:cubicBezTo>
                    <a:cubicBezTo>
                      <a:pt x="9025" y="482"/>
                      <a:pt x="9018" y="473"/>
                      <a:pt x="9006" y="473"/>
                    </a:cubicBezTo>
                    <a:cubicBezTo>
                      <a:pt x="8992" y="473"/>
                      <a:pt x="8970" y="485"/>
                      <a:pt x="8948" y="501"/>
                    </a:cubicBezTo>
                    <a:cubicBezTo>
                      <a:pt x="8924" y="515"/>
                      <a:pt x="8902" y="528"/>
                      <a:pt x="8889" y="528"/>
                    </a:cubicBezTo>
                    <a:lnTo>
                      <a:pt x="8882" y="528"/>
                    </a:lnTo>
                    <a:cubicBezTo>
                      <a:pt x="8847" y="634"/>
                      <a:pt x="8827" y="737"/>
                      <a:pt x="8812" y="838"/>
                    </a:cubicBezTo>
                    <a:cubicBezTo>
                      <a:pt x="8727" y="931"/>
                      <a:pt x="8650" y="1060"/>
                      <a:pt x="8621" y="1160"/>
                    </a:cubicBezTo>
                    <a:cubicBezTo>
                      <a:pt x="8630" y="1132"/>
                      <a:pt x="8653" y="1093"/>
                      <a:pt x="8686" y="1047"/>
                    </a:cubicBezTo>
                    <a:lnTo>
                      <a:pt x="8686" y="1047"/>
                    </a:lnTo>
                    <a:cubicBezTo>
                      <a:pt x="8702" y="1274"/>
                      <a:pt x="8505" y="1267"/>
                      <a:pt x="8447" y="1458"/>
                    </a:cubicBezTo>
                    <a:lnTo>
                      <a:pt x="8456" y="1364"/>
                    </a:lnTo>
                    <a:lnTo>
                      <a:pt x="8456" y="1364"/>
                    </a:lnTo>
                    <a:cubicBezTo>
                      <a:pt x="8362" y="1470"/>
                      <a:pt x="8337" y="1584"/>
                      <a:pt x="8311" y="1700"/>
                    </a:cubicBezTo>
                    <a:lnTo>
                      <a:pt x="8250" y="1655"/>
                    </a:lnTo>
                    <a:lnTo>
                      <a:pt x="8250" y="1655"/>
                    </a:lnTo>
                    <a:cubicBezTo>
                      <a:pt x="8334" y="1729"/>
                      <a:pt x="8217" y="1936"/>
                      <a:pt x="8211" y="1997"/>
                    </a:cubicBezTo>
                    <a:cubicBezTo>
                      <a:pt x="8350" y="1687"/>
                      <a:pt x="8444" y="1797"/>
                      <a:pt x="8553" y="1474"/>
                    </a:cubicBezTo>
                    <a:lnTo>
                      <a:pt x="8553" y="1474"/>
                    </a:lnTo>
                    <a:cubicBezTo>
                      <a:pt x="8579" y="1636"/>
                      <a:pt x="8547" y="1722"/>
                      <a:pt x="8556" y="1897"/>
                    </a:cubicBezTo>
                    <a:cubicBezTo>
                      <a:pt x="8530" y="1926"/>
                      <a:pt x="8511" y="1939"/>
                      <a:pt x="8492" y="1939"/>
                    </a:cubicBezTo>
                    <a:cubicBezTo>
                      <a:pt x="8486" y="1939"/>
                      <a:pt x="8479" y="1939"/>
                      <a:pt x="8475" y="1936"/>
                    </a:cubicBezTo>
                    <a:lnTo>
                      <a:pt x="8475" y="1936"/>
                    </a:lnTo>
                    <a:cubicBezTo>
                      <a:pt x="8482" y="1994"/>
                      <a:pt x="8530" y="2042"/>
                      <a:pt x="8505" y="2126"/>
                    </a:cubicBezTo>
                    <a:lnTo>
                      <a:pt x="8456" y="2123"/>
                    </a:lnTo>
                    <a:lnTo>
                      <a:pt x="8456" y="2123"/>
                    </a:lnTo>
                    <a:cubicBezTo>
                      <a:pt x="8282" y="2281"/>
                      <a:pt x="8475" y="2401"/>
                      <a:pt x="8301" y="2556"/>
                    </a:cubicBezTo>
                    <a:cubicBezTo>
                      <a:pt x="8198" y="2527"/>
                      <a:pt x="8327" y="2326"/>
                      <a:pt x="8353" y="2178"/>
                    </a:cubicBezTo>
                    <a:cubicBezTo>
                      <a:pt x="8347" y="2178"/>
                      <a:pt x="8340" y="2181"/>
                      <a:pt x="8334" y="2181"/>
                    </a:cubicBezTo>
                    <a:cubicBezTo>
                      <a:pt x="8292" y="2181"/>
                      <a:pt x="8314" y="2132"/>
                      <a:pt x="8331" y="2087"/>
                    </a:cubicBezTo>
                    <a:cubicBezTo>
                      <a:pt x="8343" y="2042"/>
                      <a:pt x="8356" y="1997"/>
                      <a:pt x="8295" y="1997"/>
                    </a:cubicBezTo>
                    <a:lnTo>
                      <a:pt x="8272" y="1997"/>
                    </a:lnTo>
                    <a:lnTo>
                      <a:pt x="8282" y="2084"/>
                    </a:lnTo>
                    <a:cubicBezTo>
                      <a:pt x="8269" y="2107"/>
                      <a:pt x="8253" y="2113"/>
                      <a:pt x="8243" y="2113"/>
                    </a:cubicBezTo>
                    <a:cubicBezTo>
                      <a:pt x="8227" y="2113"/>
                      <a:pt x="8217" y="2098"/>
                      <a:pt x="8220" y="2081"/>
                    </a:cubicBezTo>
                    <a:lnTo>
                      <a:pt x="8220" y="2081"/>
                    </a:lnTo>
                    <a:cubicBezTo>
                      <a:pt x="8192" y="2149"/>
                      <a:pt x="8188" y="2126"/>
                      <a:pt x="8207" y="2178"/>
                    </a:cubicBezTo>
                    <a:cubicBezTo>
                      <a:pt x="8146" y="2262"/>
                      <a:pt x="8117" y="2284"/>
                      <a:pt x="8095" y="2284"/>
                    </a:cubicBezTo>
                    <a:cubicBezTo>
                      <a:pt x="8082" y="2284"/>
                      <a:pt x="8072" y="2272"/>
                      <a:pt x="8059" y="2256"/>
                    </a:cubicBezTo>
                    <a:cubicBezTo>
                      <a:pt x="8049" y="2242"/>
                      <a:pt x="8037" y="2229"/>
                      <a:pt x="8013" y="2229"/>
                    </a:cubicBezTo>
                    <a:cubicBezTo>
                      <a:pt x="7991" y="2229"/>
                      <a:pt x="7952" y="2246"/>
                      <a:pt x="7891" y="2307"/>
                    </a:cubicBezTo>
                    <a:cubicBezTo>
                      <a:pt x="7894" y="2262"/>
                      <a:pt x="7955" y="2194"/>
                      <a:pt x="7901" y="2171"/>
                    </a:cubicBezTo>
                    <a:cubicBezTo>
                      <a:pt x="7943" y="2132"/>
                      <a:pt x="7988" y="2094"/>
                      <a:pt x="8027" y="2049"/>
                    </a:cubicBezTo>
                    <a:lnTo>
                      <a:pt x="7965" y="2001"/>
                    </a:lnTo>
                    <a:cubicBezTo>
                      <a:pt x="7833" y="2171"/>
                      <a:pt x="7817" y="2326"/>
                      <a:pt x="7849" y="2491"/>
                    </a:cubicBezTo>
                    <a:cubicBezTo>
                      <a:pt x="7872" y="2427"/>
                      <a:pt x="7888" y="2404"/>
                      <a:pt x="7901" y="2404"/>
                    </a:cubicBezTo>
                    <a:cubicBezTo>
                      <a:pt x="7913" y="2404"/>
                      <a:pt x="7924" y="2423"/>
                      <a:pt x="7940" y="2439"/>
                    </a:cubicBezTo>
                    <a:cubicBezTo>
                      <a:pt x="7952" y="2459"/>
                      <a:pt x="7969" y="2475"/>
                      <a:pt x="7988" y="2475"/>
                    </a:cubicBezTo>
                    <a:cubicBezTo>
                      <a:pt x="7998" y="2475"/>
                      <a:pt x="8007" y="2472"/>
                      <a:pt x="8020" y="2466"/>
                    </a:cubicBezTo>
                    <a:lnTo>
                      <a:pt x="8020" y="2466"/>
                    </a:lnTo>
                    <a:cubicBezTo>
                      <a:pt x="8020" y="2520"/>
                      <a:pt x="7982" y="2536"/>
                      <a:pt x="7949" y="2539"/>
                    </a:cubicBezTo>
                    <a:cubicBezTo>
                      <a:pt x="7959" y="2566"/>
                      <a:pt x="7904" y="2653"/>
                      <a:pt x="7936" y="2672"/>
                    </a:cubicBezTo>
                    <a:cubicBezTo>
                      <a:pt x="7917" y="2663"/>
                      <a:pt x="7894" y="2660"/>
                      <a:pt x="7872" y="2660"/>
                    </a:cubicBezTo>
                    <a:cubicBezTo>
                      <a:pt x="7810" y="2660"/>
                      <a:pt x="7739" y="2685"/>
                      <a:pt x="7672" y="2714"/>
                    </a:cubicBezTo>
                    <a:cubicBezTo>
                      <a:pt x="7603" y="2743"/>
                      <a:pt x="7539" y="2769"/>
                      <a:pt x="7487" y="2769"/>
                    </a:cubicBezTo>
                    <a:cubicBezTo>
                      <a:pt x="7448" y="2769"/>
                      <a:pt x="7417" y="2749"/>
                      <a:pt x="7400" y="2698"/>
                    </a:cubicBezTo>
                    <a:cubicBezTo>
                      <a:pt x="7277" y="2743"/>
                      <a:pt x="7068" y="3076"/>
                      <a:pt x="6858" y="3247"/>
                    </a:cubicBezTo>
                    <a:lnTo>
                      <a:pt x="6880" y="3160"/>
                    </a:lnTo>
                    <a:lnTo>
                      <a:pt x="6880" y="3160"/>
                    </a:lnTo>
                    <a:cubicBezTo>
                      <a:pt x="6570" y="3208"/>
                      <a:pt x="6761" y="3408"/>
                      <a:pt x="6651" y="3547"/>
                    </a:cubicBezTo>
                    <a:cubicBezTo>
                      <a:pt x="6676" y="3502"/>
                      <a:pt x="6670" y="3489"/>
                      <a:pt x="6648" y="3489"/>
                    </a:cubicBezTo>
                    <a:cubicBezTo>
                      <a:pt x="6625" y="3489"/>
                      <a:pt x="6586" y="3502"/>
                      <a:pt x="6545" y="3515"/>
                    </a:cubicBezTo>
                    <a:cubicBezTo>
                      <a:pt x="6506" y="3532"/>
                      <a:pt x="6463" y="3544"/>
                      <a:pt x="6434" y="3544"/>
                    </a:cubicBezTo>
                    <a:lnTo>
                      <a:pt x="6421" y="3544"/>
                    </a:lnTo>
                    <a:cubicBezTo>
                      <a:pt x="6344" y="3660"/>
                      <a:pt x="6305" y="3803"/>
                      <a:pt x="6138" y="3890"/>
                    </a:cubicBezTo>
                    <a:cubicBezTo>
                      <a:pt x="6079" y="3851"/>
                      <a:pt x="6027" y="3770"/>
                      <a:pt x="5950" y="3770"/>
                    </a:cubicBezTo>
                    <a:cubicBezTo>
                      <a:pt x="5934" y="3770"/>
                      <a:pt x="5917" y="3773"/>
                      <a:pt x="5898" y="3780"/>
                    </a:cubicBezTo>
                    <a:lnTo>
                      <a:pt x="5859" y="3877"/>
                    </a:lnTo>
                    <a:cubicBezTo>
                      <a:pt x="5762" y="3922"/>
                      <a:pt x="5653" y="4025"/>
                      <a:pt x="5565" y="4025"/>
                    </a:cubicBezTo>
                    <a:cubicBezTo>
                      <a:pt x="5559" y="4025"/>
                      <a:pt x="5552" y="4025"/>
                      <a:pt x="5549" y="4022"/>
                    </a:cubicBezTo>
                    <a:lnTo>
                      <a:pt x="5559" y="4012"/>
                    </a:lnTo>
                    <a:lnTo>
                      <a:pt x="5559" y="4012"/>
                    </a:lnTo>
                    <a:cubicBezTo>
                      <a:pt x="5440" y="4025"/>
                      <a:pt x="5459" y="4109"/>
                      <a:pt x="5533" y="4109"/>
                    </a:cubicBezTo>
                    <a:cubicBezTo>
                      <a:pt x="5543" y="4109"/>
                      <a:pt x="5552" y="4109"/>
                      <a:pt x="5565" y="4106"/>
                    </a:cubicBezTo>
                    <a:lnTo>
                      <a:pt x="5565" y="4106"/>
                    </a:lnTo>
                    <a:lnTo>
                      <a:pt x="5465" y="4197"/>
                    </a:lnTo>
                    <a:lnTo>
                      <a:pt x="5452" y="4177"/>
                    </a:lnTo>
                    <a:cubicBezTo>
                      <a:pt x="5320" y="4290"/>
                      <a:pt x="5210" y="4446"/>
                      <a:pt x="4959" y="4555"/>
                    </a:cubicBezTo>
                    <a:cubicBezTo>
                      <a:pt x="5003" y="4462"/>
                      <a:pt x="4723" y="4474"/>
                      <a:pt x="4945" y="4387"/>
                    </a:cubicBezTo>
                    <a:lnTo>
                      <a:pt x="4945" y="4387"/>
                    </a:lnTo>
                    <a:cubicBezTo>
                      <a:pt x="4890" y="4442"/>
                      <a:pt x="5003" y="4449"/>
                      <a:pt x="5029" y="4471"/>
                    </a:cubicBezTo>
                    <a:cubicBezTo>
                      <a:pt x="5117" y="4458"/>
                      <a:pt x="5165" y="4355"/>
                      <a:pt x="5197" y="4332"/>
                    </a:cubicBezTo>
                    <a:cubicBezTo>
                      <a:pt x="5155" y="4303"/>
                      <a:pt x="5145" y="4200"/>
                      <a:pt x="5169" y="4128"/>
                    </a:cubicBezTo>
                    <a:lnTo>
                      <a:pt x="5169" y="4128"/>
                    </a:lnTo>
                    <a:cubicBezTo>
                      <a:pt x="5055" y="4313"/>
                      <a:pt x="4564" y="4332"/>
                      <a:pt x="4577" y="4535"/>
                    </a:cubicBezTo>
                    <a:cubicBezTo>
                      <a:pt x="4374" y="4571"/>
                      <a:pt x="4122" y="4675"/>
                      <a:pt x="3883" y="4675"/>
                    </a:cubicBezTo>
                    <a:lnTo>
                      <a:pt x="3854" y="4675"/>
                    </a:lnTo>
                    <a:cubicBezTo>
                      <a:pt x="3866" y="4681"/>
                      <a:pt x="3886" y="4697"/>
                      <a:pt x="3883" y="4710"/>
                    </a:cubicBezTo>
                    <a:lnTo>
                      <a:pt x="3666" y="4656"/>
                    </a:lnTo>
                    <a:lnTo>
                      <a:pt x="3711" y="4632"/>
                    </a:lnTo>
                    <a:cubicBezTo>
                      <a:pt x="3663" y="4620"/>
                      <a:pt x="3614" y="4597"/>
                      <a:pt x="3566" y="4581"/>
                    </a:cubicBezTo>
                    <a:cubicBezTo>
                      <a:pt x="3550" y="4552"/>
                      <a:pt x="3599" y="4516"/>
                      <a:pt x="3653" y="4504"/>
                    </a:cubicBezTo>
                    <a:cubicBezTo>
                      <a:pt x="3660" y="4501"/>
                      <a:pt x="3669" y="4497"/>
                      <a:pt x="3676" y="4497"/>
                    </a:cubicBezTo>
                    <a:cubicBezTo>
                      <a:pt x="3696" y="4497"/>
                      <a:pt x="3705" y="4510"/>
                      <a:pt x="3692" y="4523"/>
                    </a:cubicBezTo>
                    <a:cubicBezTo>
                      <a:pt x="3815" y="4442"/>
                      <a:pt x="3566" y="4510"/>
                      <a:pt x="3650" y="4426"/>
                    </a:cubicBezTo>
                    <a:lnTo>
                      <a:pt x="3650" y="4426"/>
                    </a:lnTo>
                    <a:cubicBezTo>
                      <a:pt x="3653" y="4429"/>
                      <a:pt x="3657" y="4429"/>
                      <a:pt x="3663" y="4429"/>
                    </a:cubicBezTo>
                    <a:cubicBezTo>
                      <a:pt x="3696" y="4429"/>
                      <a:pt x="3731" y="4410"/>
                      <a:pt x="3754" y="4410"/>
                    </a:cubicBezTo>
                    <a:cubicBezTo>
                      <a:pt x="3738" y="4407"/>
                      <a:pt x="3721" y="4407"/>
                      <a:pt x="3708" y="4407"/>
                    </a:cubicBezTo>
                    <a:cubicBezTo>
                      <a:pt x="3663" y="4407"/>
                      <a:pt x="3628" y="4416"/>
                      <a:pt x="3595" y="4426"/>
                    </a:cubicBezTo>
                    <a:cubicBezTo>
                      <a:pt x="3560" y="4439"/>
                      <a:pt x="3531" y="4449"/>
                      <a:pt x="3502" y="4449"/>
                    </a:cubicBezTo>
                    <a:cubicBezTo>
                      <a:pt x="3476" y="4449"/>
                      <a:pt x="3447" y="4439"/>
                      <a:pt x="3411" y="4407"/>
                    </a:cubicBezTo>
                    <a:cubicBezTo>
                      <a:pt x="3359" y="4465"/>
                      <a:pt x="3253" y="4526"/>
                      <a:pt x="3140" y="4526"/>
                    </a:cubicBezTo>
                    <a:cubicBezTo>
                      <a:pt x="3104" y="4526"/>
                      <a:pt x="3069" y="4520"/>
                      <a:pt x="3033" y="4507"/>
                    </a:cubicBezTo>
                    <a:cubicBezTo>
                      <a:pt x="3091" y="4458"/>
                      <a:pt x="2872" y="4520"/>
                      <a:pt x="2946" y="4426"/>
                    </a:cubicBezTo>
                    <a:lnTo>
                      <a:pt x="2946" y="4426"/>
                    </a:lnTo>
                    <a:cubicBezTo>
                      <a:pt x="2927" y="4442"/>
                      <a:pt x="2901" y="4449"/>
                      <a:pt x="2872" y="4449"/>
                    </a:cubicBezTo>
                    <a:cubicBezTo>
                      <a:pt x="2859" y="4449"/>
                      <a:pt x="2846" y="4446"/>
                      <a:pt x="2830" y="4446"/>
                    </a:cubicBezTo>
                    <a:lnTo>
                      <a:pt x="2791" y="4446"/>
                    </a:lnTo>
                    <a:cubicBezTo>
                      <a:pt x="2766" y="4446"/>
                      <a:pt x="2742" y="4449"/>
                      <a:pt x="2733" y="4468"/>
                    </a:cubicBezTo>
                    <a:cubicBezTo>
                      <a:pt x="2742" y="4458"/>
                      <a:pt x="2762" y="4455"/>
                      <a:pt x="2781" y="4455"/>
                    </a:cubicBezTo>
                    <a:cubicBezTo>
                      <a:pt x="2811" y="4455"/>
                      <a:pt x="2839" y="4462"/>
                      <a:pt x="2866" y="4471"/>
                    </a:cubicBezTo>
                    <a:cubicBezTo>
                      <a:pt x="2811" y="4494"/>
                      <a:pt x="2797" y="4535"/>
                      <a:pt x="2742" y="4535"/>
                    </a:cubicBezTo>
                    <a:lnTo>
                      <a:pt x="2720" y="4535"/>
                    </a:lnTo>
                    <a:cubicBezTo>
                      <a:pt x="2711" y="4526"/>
                      <a:pt x="2717" y="4510"/>
                      <a:pt x="2717" y="4510"/>
                    </a:cubicBezTo>
                    <a:lnTo>
                      <a:pt x="2717" y="4510"/>
                    </a:lnTo>
                    <a:cubicBezTo>
                      <a:pt x="2620" y="4552"/>
                      <a:pt x="2675" y="4687"/>
                      <a:pt x="2514" y="4687"/>
                    </a:cubicBezTo>
                    <a:lnTo>
                      <a:pt x="2500" y="4687"/>
                    </a:lnTo>
                    <a:cubicBezTo>
                      <a:pt x="2481" y="4687"/>
                      <a:pt x="2465" y="4690"/>
                      <a:pt x="2449" y="4690"/>
                    </a:cubicBezTo>
                    <a:cubicBezTo>
                      <a:pt x="2068" y="4690"/>
                      <a:pt x="2584" y="4494"/>
                      <a:pt x="2514" y="4452"/>
                    </a:cubicBezTo>
                    <a:lnTo>
                      <a:pt x="2514" y="4452"/>
                    </a:lnTo>
                    <a:cubicBezTo>
                      <a:pt x="2504" y="4474"/>
                      <a:pt x="2452" y="4490"/>
                      <a:pt x="2387" y="4497"/>
                    </a:cubicBezTo>
                    <a:lnTo>
                      <a:pt x="2342" y="4497"/>
                    </a:lnTo>
                    <a:cubicBezTo>
                      <a:pt x="2281" y="4497"/>
                      <a:pt x="2216" y="4490"/>
                      <a:pt x="2174" y="4471"/>
                    </a:cubicBezTo>
                    <a:lnTo>
                      <a:pt x="2204" y="4452"/>
                    </a:lnTo>
                    <a:lnTo>
                      <a:pt x="2204" y="4452"/>
                    </a:lnTo>
                    <a:cubicBezTo>
                      <a:pt x="2168" y="4462"/>
                      <a:pt x="2122" y="4474"/>
                      <a:pt x="2080" y="4474"/>
                    </a:cubicBezTo>
                    <a:cubicBezTo>
                      <a:pt x="2055" y="4474"/>
                      <a:pt x="2029" y="4468"/>
                      <a:pt x="2006" y="4452"/>
                    </a:cubicBezTo>
                    <a:cubicBezTo>
                      <a:pt x="1967" y="4523"/>
                      <a:pt x="1903" y="4590"/>
                      <a:pt x="1864" y="4639"/>
                    </a:cubicBezTo>
                    <a:lnTo>
                      <a:pt x="1622" y="4649"/>
                    </a:lnTo>
                    <a:lnTo>
                      <a:pt x="1670" y="4610"/>
                    </a:lnTo>
                    <a:lnTo>
                      <a:pt x="1670" y="4610"/>
                    </a:lnTo>
                    <a:cubicBezTo>
                      <a:pt x="1615" y="4623"/>
                      <a:pt x="1564" y="4632"/>
                      <a:pt x="1515" y="4636"/>
                    </a:cubicBezTo>
                    <a:cubicBezTo>
                      <a:pt x="1493" y="4581"/>
                      <a:pt x="1567" y="4590"/>
                      <a:pt x="1642" y="4568"/>
                    </a:cubicBezTo>
                    <a:cubicBezTo>
                      <a:pt x="1622" y="4546"/>
                      <a:pt x="1603" y="4532"/>
                      <a:pt x="1580" y="4532"/>
                    </a:cubicBezTo>
                    <a:cubicBezTo>
                      <a:pt x="1551" y="4532"/>
                      <a:pt x="1521" y="4549"/>
                      <a:pt x="1493" y="4581"/>
                    </a:cubicBezTo>
                    <a:lnTo>
                      <a:pt x="1521" y="4581"/>
                    </a:lnTo>
                    <a:cubicBezTo>
                      <a:pt x="1460" y="4617"/>
                      <a:pt x="1235" y="4710"/>
                      <a:pt x="1418" y="4720"/>
                    </a:cubicBezTo>
                    <a:cubicBezTo>
                      <a:pt x="1386" y="4733"/>
                      <a:pt x="1360" y="4739"/>
                      <a:pt x="1338" y="4739"/>
                    </a:cubicBezTo>
                    <a:cubicBezTo>
                      <a:pt x="1308" y="4739"/>
                      <a:pt x="1280" y="4729"/>
                      <a:pt x="1257" y="4723"/>
                    </a:cubicBezTo>
                    <a:cubicBezTo>
                      <a:pt x="1231" y="4714"/>
                      <a:pt x="1208" y="4704"/>
                      <a:pt x="1183" y="4704"/>
                    </a:cubicBezTo>
                    <a:cubicBezTo>
                      <a:pt x="1169" y="4704"/>
                      <a:pt x="1153" y="4707"/>
                      <a:pt x="1141" y="4714"/>
                    </a:cubicBezTo>
                    <a:cubicBezTo>
                      <a:pt x="1125" y="4668"/>
                      <a:pt x="1211" y="4646"/>
                      <a:pt x="1160" y="4613"/>
                    </a:cubicBezTo>
                    <a:lnTo>
                      <a:pt x="1160" y="4613"/>
                    </a:lnTo>
                    <a:cubicBezTo>
                      <a:pt x="1063" y="4617"/>
                      <a:pt x="1002" y="4613"/>
                      <a:pt x="925" y="4649"/>
                    </a:cubicBezTo>
                    <a:cubicBezTo>
                      <a:pt x="1002" y="4652"/>
                      <a:pt x="911" y="4694"/>
                      <a:pt x="1031" y="4707"/>
                    </a:cubicBezTo>
                    <a:cubicBezTo>
                      <a:pt x="992" y="4733"/>
                      <a:pt x="869" y="4768"/>
                      <a:pt x="879" y="4791"/>
                    </a:cubicBezTo>
                    <a:cubicBezTo>
                      <a:pt x="908" y="4778"/>
                      <a:pt x="928" y="4759"/>
                      <a:pt x="966" y="4759"/>
                    </a:cubicBezTo>
                    <a:cubicBezTo>
                      <a:pt x="979" y="4759"/>
                      <a:pt x="995" y="4762"/>
                      <a:pt x="1011" y="4765"/>
                    </a:cubicBezTo>
                    <a:cubicBezTo>
                      <a:pt x="889" y="4814"/>
                      <a:pt x="763" y="4833"/>
                      <a:pt x="618" y="4836"/>
                    </a:cubicBezTo>
                    <a:cubicBezTo>
                      <a:pt x="618" y="4823"/>
                      <a:pt x="630" y="4811"/>
                      <a:pt x="643" y="4794"/>
                    </a:cubicBezTo>
                    <a:lnTo>
                      <a:pt x="643" y="4794"/>
                    </a:lnTo>
                    <a:cubicBezTo>
                      <a:pt x="491" y="4917"/>
                      <a:pt x="214" y="4994"/>
                      <a:pt x="142" y="5163"/>
                    </a:cubicBezTo>
                    <a:lnTo>
                      <a:pt x="142" y="5166"/>
                    </a:lnTo>
                    <a:lnTo>
                      <a:pt x="201" y="5149"/>
                    </a:lnTo>
                    <a:cubicBezTo>
                      <a:pt x="227" y="5101"/>
                      <a:pt x="297" y="5069"/>
                      <a:pt x="343" y="5069"/>
                    </a:cubicBezTo>
                    <a:lnTo>
                      <a:pt x="356" y="5069"/>
                    </a:lnTo>
                    <a:cubicBezTo>
                      <a:pt x="242" y="5146"/>
                      <a:pt x="475" y="5111"/>
                      <a:pt x="366" y="5201"/>
                    </a:cubicBezTo>
                    <a:cubicBezTo>
                      <a:pt x="311" y="5237"/>
                      <a:pt x="249" y="5272"/>
                      <a:pt x="194" y="5304"/>
                    </a:cubicBezTo>
                    <a:cubicBezTo>
                      <a:pt x="201" y="5324"/>
                      <a:pt x="211" y="5346"/>
                      <a:pt x="220" y="5366"/>
                    </a:cubicBezTo>
                    <a:cubicBezTo>
                      <a:pt x="314" y="5318"/>
                      <a:pt x="397" y="5282"/>
                      <a:pt x="424" y="5246"/>
                    </a:cubicBezTo>
                    <a:lnTo>
                      <a:pt x="424" y="5246"/>
                    </a:lnTo>
                    <a:cubicBezTo>
                      <a:pt x="388" y="5263"/>
                      <a:pt x="352" y="5272"/>
                      <a:pt x="320" y="5288"/>
                    </a:cubicBezTo>
                    <a:cubicBezTo>
                      <a:pt x="375" y="5214"/>
                      <a:pt x="440" y="5143"/>
                      <a:pt x="511" y="5072"/>
                    </a:cubicBezTo>
                    <a:cubicBezTo>
                      <a:pt x="514" y="5078"/>
                      <a:pt x="521" y="5078"/>
                      <a:pt x="530" y="5078"/>
                    </a:cubicBezTo>
                    <a:cubicBezTo>
                      <a:pt x="549" y="5078"/>
                      <a:pt x="582" y="5069"/>
                      <a:pt x="614" y="5056"/>
                    </a:cubicBezTo>
                    <a:cubicBezTo>
                      <a:pt x="646" y="5043"/>
                      <a:pt x="682" y="5030"/>
                      <a:pt x="704" y="5030"/>
                    </a:cubicBezTo>
                    <a:cubicBezTo>
                      <a:pt x="721" y="5030"/>
                      <a:pt x="734" y="5036"/>
                      <a:pt x="737" y="5056"/>
                    </a:cubicBezTo>
                    <a:cubicBezTo>
                      <a:pt x="656" y="5091"/>
                      <a:pt x="582" y="5114"/>
                      <a:pt x="518" y="5140"/>
                    </a:cubicBezTo>
                    <a:cubicBezTo>
                      <a:pt x="521" y="5143"/>
                      <a:pt x="530" y="5146"/>
                      <a:pt x="540" y="5146"/>
                    </a:cubicBezTo>
                    <a:cubicBezTo>
                      <a:pt x="601" y="5146"/>
                      <a:pt x="759" y="5085"/>
                      <a:pt x="834" y="5085"/>
                    </a:cubicBezTo>
                    <a:cubicBezTo>
                      <a:pt x="804" y="5082"/>
                      <a:pt x="779" y="5082"/>
                      <a:pt x="750" y="5082"/>
                    </a:cubicBezTo>
                    <a:lnTo>
                      <a:pt x="718" y="5082"/>
                    </a:lnTo>
                    <a:cubicBezTo>
                      <a:pt x="901" y="4972"/>
                      <a:pt x="1160" y="4959"/>
                      <a:pt x="1347" y="4897"/>
                    </a:cubicBezTo>
                    <a:lnTo>
                      <a:pt x="1347" y="4897"/>
                    </a:lnTo>
                    <a:cubicBezTo>
                      <a:pt x="1202" y="4966"/>
                      <a:pt x="1541" y="4942"/>
                      <a:pt x="1425" y="5011"/>
                    </a:cubicBezTo>
                    <a:cubicBezTo>
                      <a:pt x="1412" y="5024"/>
                      <a:pt x="1396" y="5027"/>
                      <a:pt x="1383" y="5027"/>
                    </a:cubicBezTo>
                    <a:cubicBezTo>
                      <a:pt x="1366" y="5027"/>
                      <a:pt x="1351" y="5020"/>
                      <a:pt x="1338" y="5017"/>
                    </a:cubicBezTo>
                    <a:cubicBezTo>
                      <a:pt x="1325" y="5011"/>
                      <a:pt x="1318" y="5008"/>
                      <a:pt x="1318" y="5008"/>
                    </a:cubicBezTo>
                    <a:cubicBezTo>
                      <a:pt x="1315" y="5008"/>
                      <a:pt x="1318" y="5008"/>
                      <a:pt x="1321" y="5011"/>
                    </a:cubicBezTo>
                    <a:cubicBezTo>
                      <a:pt x="1315" y="5043"/>
                      <a:pt x="1341" y="5046"/>
                      <a:pt x="1373" y="5046"/>
                    </a:cubicBezTo>
                    <a:lnTo>
                      <a:pt x="1405" y="5046"/>
                    </a:lnTo>
                    <a:cubicBezTo>
                      <a:pt x="1431" y="5046"/>
                      <a:pt x="1460" y="5049"/>
                      <a:pt x="1476" y="5069"/>
                    </a:cubicBezTo>
                    <a:cubicBezTo>
                      <a:pt x="1492" y="5025"/>
                      <a:pt x="1673" y="4994"/>
                      <a:pt x="1581" y="4947"/>
                    </a:cubicBezTo>
                    <a:lnTo>
                      <a:pt x="1581" y="4947"/>
                    </a:lnTo>
                    <a:cubicBezTo>
                      <a:pt x="1589" y="4949"/>
                      <a:pt x="1598" y="4949"/>
                      <a:pt x="1609" y="4949"/>
                    </a:cubicBezTo>
                    <a:cubicBezTo>
                      <a:pt x="1631" y="4949"/>
                      <a:pt x="1657" y="4946"/>
                      <a:pt x="1687" y="4942"/>
                    </a:cubicBezTo>
                    <a:cubicBezTo>
                      <a:pt x="1712" y="4939"/>
                      <a:pt x="1742" y="4936"/>
                      <a:pt x="1770" y="4936"/>
                    </a:cubicBezTo>
                    <a:cubicBezTo>
                      <a:pt x="1800" y="4936"/>
                      <a:pt x="1828" y="4939"/>
                      <a:pt x="1855" y="4952"/>
                    </a:cubicBezTo>
                    <a:cubicBezTo>
                      <a:pt x="1828" y="4872"/>
                      <a:pt x="2013" y="4904"/>
                      <a:pt x="2045" y="4872"/>
                    </a:cubicBezTo>
                    <a:cubicBezTo>
                      <a:pt x="2083" y="4878"/>
                      <a:pt x="2113" y="4897"/>
                      <a:pt x="2138" y="4917"/>
                    </a:cubicBezTo>
                    <a:cubicBezTo>
                      <a:pt x="2058" y="4936"/>
                      <a:pt x="1961" y="4962"/>
                      <a:pt x="1861" y="5001"/>
                    </a:cubicBezTo>
                    <a:cubicBezTo>
                      <a:pt x="1842" y="4994"/>
                      <a:pt x="1816" y="4991"/>
                      <a:pt x="1797" y="4991"/>
                    </a:cubicBezTo>
                    <a:cubicBezTo>
                      <a:pt x="1773" y="4991"/>
                      <a:pt x="1758" y="4994"/>
                      <a:pt x="1770" y="5004"/>
                    </a:cubicBezTo>
                    <a:lnTo>
                      <a:pt x="1767" y="5033"/>
                    </a:lnTo>
                    <a:cubicBezTo>
                      <a:pt x="1622" y="5085"/>
                      <a:pt x="1483" y="5146"/>
                      <a:pt x="1380" y="5191"/>
                    </a:cubicBezTo>
                    <a:cubicBezTo>
                      <a:pt x="1344" y="5208"/>
                      <a:pt x="1312" y="5221"/>
                      <a:pt x="1289" y="5230"/>
                    </a:cubicBezTo>
                    <a:lnTo>
                      <a:pt x="1325" y="5194"/>
                    </a:lnTo>
                    <a:lnTo>
                      <a:pt x="1332" y="5185"/>
                    </a:lnTo>
                    <a:lnTo>
                      <a:pt x="1332" y="5185"/>
                    </a:lnTo>
                    <a:cubicBezTo>
                      <a:pt x="1328" y="5188"/>
                      <a:pt x="1325" y="5191"/>
                      <a:pt x="1321" y="5194"/>
                    </a:cubicBezTo>
                    <a:cubicBezTo>
                      <a:pt x="1189" y="5295"/>
                      <a:pt x="1037" y="5214"/>
                      <a:pt x="908" y="5314"/>
                    </a:cubicBezTo>
                    <a:cubicBezTo>
                      <a:pt x="911" y="5301"/>
                      <a:pt x="925" y="5291"/>
                      <a:pt x="908" y="5291"/>
                    </a:cubicBezTo>
                    <a:lnTo>
                      <a:pt x="901" y="5291"/>
                    </a:lnTo>
                    <a:cubicBezTo>
                      <a:pt x="721" y="5318"/>
                      <a:pt x="692" y="5456"/>
                      <a:pt x="552" y="5456"/>
                    </a:cubicBezTo>
                    <a:lnTo>
                      <a:pt x="543" y="5456"/>
                    </a:lnTo>
                    <a:lnTo>
                      <a:pt x="543" y="5411"/>
                    </a:lnTo>
                    <a:cubicBezTo>
                      <a:pt x="533" y="5421"/>
                      <a:pt x="472" y="5485"/>
                      <a:pt x="507" y="5521"/>
                    </a:cubicBezTo>
                    <a:cubicBezTo>
                      <a:pt x="604" y="5463"/>
                      <a:pt x="618" y="5434"/>
                      <a:pt x="724" y="5421"/>
                    </a:cubicBezTo>
                    <a:lnTo>
                      <a:pt x="724" y="5421"/>
                    </a:lnTo>
                    <a:cubicBezTo>
                      <a:pt x="692" y="5466"/>
                      <a:pt x="618" y="5528"/>
                      <a:pt x="563" y="5553"/>
                    </a:cubicBezTo>
                    <a:lnTo>
                      <a:pt x="588" y="5628"/>
                    </a:lnTo>
                    <a:cubicBezTo>
                      <a:pt x="549" y="5721"/>
                      <a:pt x="440" y="5663"/>
                      <a:pt x="433" y="5760"/>
                    </a:cubicBezTo>
                    <a:lnTo>
                      <a:pt x="443" y="5760"/>
                    </a:lnTo>
                    <a:cubicBezTo>
                      <a:pt x="466" y="5760"/>
                      <a:pt x="498" y="5763"/>
                      <a:pt x="521" y="5766"/>
                    </a:cubicBezTo>
                    <a:cubicBezTo>
                      <a:pt x="521" y="5770"/>
                      <a:pt x="518" y="5773"/>
                      <a:pt x="514" y="5780"/>
                    </a:cubicBezTo>
                    <a:cubicBezTo>
                      <a:pt x="537" y="5756"/>
                      <a:pt x="552" y="5731"/>
                      <a:pt x="552" y="5711"/>
                    </a:cubicBezTo>
                    <a:cubicBezTo>
                      <a:pt x="585" y="5683"/>
                      <a:pt x="618" y="5673"/>
                      <a:pt x="649" y="5673"/>
                    </a:cubicBezTo>
                    <a:cubicBezTo>
                      <a:pt x="711" y="5673"/>
                      <a:pt x="763" y="5714"/>
                      <a:pt x="785" y="5737"/>
                    </a:cubicBezTo>
                    <a:cubicBezTo>
                      <a:pt x="850" y="5747"/>
                      <a:pt x="792" y="5838"/>
                      <a:pt x="814" y="5880"/>
                    </a:cubicBezTo>
                    <a:cubicBezTo>
                      <a:pt x="898" y="5844"/>
                      <a:pt x="863" y="5753"/>
                      <a:pt x="963" y="5721"/>
                    </a:cubicBezTo>
                    <a:cubicBezTo>
                      <a:pt x="992" y="5725"/>
                      <a:pt x="989" y="5741"/>
                      <a:pt x="976" y="5753"/>
                    </a:cubicBezTo>
                    <a:lnTo>
                      <a:pt x="1037" y="5702"/>
                    </a:lnTo>
                    <a:cubicBezTo>
                      <a:pt x="1044" y="5721"/>
                      <a:pt x="1225" y="5711"/>
                      <a:pt x="1128" y="5783"/>
                    </a:cubicBezTo>
                    <a:cubicBezTo>
                      <a:pt x="1111" y="5783"/>
                      <a:pt x="1086" y="5789"/>
                      <a:pt x="1063" y="5792"/>
                    </a:cubicBezTo>
                    <a:cubicBezTo>
                      <a:pt x="1208" y="5818"/>
                      <a:pt x="1470" y="5860"/>
                      <a:pt x="1467" y="5947"/>
                    </a:cubicBezTo>
                    <a:cubicBezTo>
                      <a:pt x="1480" y="5950"/>
                      <a:pt x="1493" y="5954"/>
                      <a:pt x="1499" y="5954"/>
                    </a:cubicBezTo>
                    <a:cubicBezTo>
                      <a:pt x="1518" y="5954"/>
                      <a:pt x="1528" y="5947"/>
                      <a:pt x="1541" y="5944"/>
                    </a:cubicBezTo>
                    <a:cubicBezTo>
                      <a:pt x="1554" y="5941"/>
                      <a:pt x="1567" y="5938"/>
                      <a:pt x="1593" y="5938"/>
                    </a:cubicBezTo>
                    <a:cubicBezTo>
                      <a:pt x="1606" y="5938"/>
                      <a:pt x="1628" y="5941"/>
                      <a:pt x="1654" y="5944"/>
                    </a:cubicBezTo>
                    <a:cubicBezTo>
                      <a:pt x="1715" y="5883"/>
                      <a:pt x="1645" y="5821"/>
                      <a:pt x="1793" y="5780"/>
                    </a:cubicBezTo>
                    <a:lnTo>
                      <a:pt x="1676" y="5750"/>
                    </a:lnTo>
                    <a:cubicBezTo>
                      <a:pt x="1654" y="5760"/>
                      <a:pt x="1628" y="5776"/>
                      <a:pt x="1609" y="5786"/>
                    </a:cubicBezTo>
                    <a:cubicBezTo>
                      <a:pt x="1648" y="5783"/>
                      <a:pt x="1687" y="5780"/>
                      <a:pt x="1728" y="5780"/>
                    </a:cubicBezTo>
                    <a:cubicBezTo>
                      <a:pt x="1651" y="5805"/>
                      <a:pt x="1667" y="5838"/>
                      <a:pt x="1645" y="5896"/>
                    </a:cubicBezTo>
                    <a:cubicBezTo>
                      <a:pt x="1631" y="5899"/>
                      <a:pt x="1622" y="5899"/>
                      <a:pt x="1609" y="5899"/>
                    </a:cubicBezTo>
                    <a:cubicBezTo>
                      <a:pt x="1460" y="5899"/>
                      <a:pt x="1402" y="5802"/>
                      <a:pt x="1318" y="5786"/>
                    </a:cubicBezTo>
                    <a:cubicBezTo>
                      <a:pt x="1366" y="5734"/>
                      <a:pt x="1470" y="5744"/>
                      <a:pt x="1428" y="5673"/>
                    </a:cubicBezTo>
                    <a:lnTo>
                      <a:pt x="1428" y="5673"/>
                    </a:lnTo>
                    <a:cubicBezTo>
                      <a:pt x="1448" y="5686"/>
                      <a:pt x="1463" y="5689"/>
                      <a:pt x="1476" y="5689"/>
                    </a:cubicBezTo>
                    <a:cubicBezTo>
                      <a:pt x="1496" y="5689"/>
                      <a:pt x="1512" y="5679"/>
                      <a:pt x="1531" y="5666"/>
                    </a:cubicBezTo>
                    <a:cubicBezTo>
                      <a:pt x="1548" y="5656"/>
                      <a:pt x="1564" y="5647"/>
                      <a:pt x="1590" y="5647"/>
                    </a:cubicBezTo>
                    <a:cubicBezTo>
                      <a:pt x="1603" y="5647"/>
                      <a:pt x="1618" y="5650"/>
                      <a:pt x="1642" y="5659"/>
                    </a:cubicBezTo>
                    <a:lnTo>
                      <a:pt x="1618" y="5679"/>
                    </a:lnTo>
                    <a:cubicBezTo>
                      <a:pt x="1648" y="5659"/>
                      <a:pt x="1670" y="5656"/>
                      <a:pt x="1687" y="5656"/>
                    </a:cubicBezTo>
                    <a:cubicBezTo>
                      <a:pt x="1700" y="5656"/>
                      <a:pt x="1706" y="5656"/>
                      <a:pt x="1715" y="5659"/>
                    </a:cubicBezTo>
                    <a:cubicBezTo>
                      <a:pt x="1725" y="5659"/>
                      <a:pt x="1731" y="5663"/>
                      <a:pt x="1742" y="5663"/>
                    </a:cubicBezTo>
                    <a:cubicBezTo>
                      <a:pt x="1758" y="5663"/>
                      <a:pt x="1773" y="5656"/>
                      <a:pt x="1797" y="5644"/>
                    </a:cubicBezTo>
                    <a:lnTo>
                      <a:pt x="1797" y="5644"/>
                    </a:lnTo>
                    <a:cubicBezTo>
                      <a:pt x="1790" y="5656"/>
                      <a:pt x="1800" y="5666"/>
                      <a:pt x="1809" y="5676"/>
                    </a:cubicBezTo>
                    <a:cubicBezTo>
                      <a:pt x="1974" y="5644"/>
                      <a:pt x="1761" y="5631"/>
                      <a:pt x="1925" y="5559"/>
                    </a:cubicBezTo>
                    <a:lnTo>
                      <a:pt x="1925" y="5559"/>
                    </a:lnTo>
                    <a:cubicBezTo>
                      <a:pt x="2074" y="5576"/>
                      <a:pt x="1971" y="5683"/>
                      <a:pt x="2010" y="5721"/>
                    </a:cubicBezTo>
                    <a:cubicBezTo>
                      <a:pt x="1767" y="5811"/>
                      <a:pt x="2006" y="5844"/>
                      <a:pt x="1754" y="5918"/>
                    </a:cubicBezTo>
                    <a:cubicBezTo>
                      <a:pt x="1754" y="6005"/>
                      <a:pt x="1822" y="6025"/>
                      <a:pt x="1925" y="6025"/>
                    </a:cubicBezTo>
                    <a:lnTo>
                      <a:pt x="1983" y="6025"/>
                    </a:lnTo>
                    <a:cubicBezTo>
                      <a:pt x="1897" y="5976"/>
                      <a:pt x="2045" y="5880"/>
                      <a:pt x="1928" y="5805"/>
                    </a:cubicBezTo>
                    <a:cubicBezTo>
                      <a:pt x="2100" y="5776"/>
                      <a:pt x="2122" y="5647"/>
                      <a:pt x="2249" y="5647"/>
                    </a:cubicBezTo>
                    <a:cubicBezTo>
                      <a:pt x="2284" y="5647"/>
                      <a:pt x="2323" y="5656"/>
                      <a:pt x="2378" y="5679"/>
                    </a:cubicBezTo>
                    <a:lnTo>
                      <a:pt x="2368" y="5692"/>
                    </a:lnTo>
                    <a:lnTo>
                      <a:pt x="2484" y="5625"/>
                    </a:lnTo>
                    <a:lnTo>
                      <a:pt x="2633" y="5673"/>
                    </a:lnTo>
                    <a:cubicBezTo>
                      <a:pt x="2536" y="5773"/>
                      <a:pt x="2420" y="5714"/>
                      <a:pt x="2342" y="5773"/>
                    </a:cubicBezTo>
                    <a:cubicBezTo>
                      <a:pt x="2381" y="5799"/>
                      <a:pt x="2417" y="5808"/>
                      <a:pt x="2449" y="5808"/>
                    </a:cubicBezTo>
                    <a:cubicBezTo>
                      <a:pt x="2504" y="5808"/>
                      <a:pt x="2549" y="5780"/>
                      <a:pt x="2604" y="5753"/>
                    </a:cubicBezTo>
                    <a:cubicBezTo>
                      <a:pt x="2655" y="5725"/>
                      <a:pt x="2714" y="5698"/>
                      <a:pt x="2788" y="5698"/>
                    </a:cubicBezTo>
                    <a:lnTo>
                      <a:pt x="2811" y="5698"/>
                    </a:lnTo>
                    <a:cubicBezTo>
                      <a:pt x="2988" y="5821"/>
                      <a:pt x="2591" y="5763"/>
                      <a:pt x="2587" y="5857"/>
                    </a:cubicBezTo>
                    <a:cubicBezTo>
                      <a:pt x="2594" y="5853"/>
                      <a:pt x="2604" y="5850"/>
                      <a:pt x="2614" y="5850"/>
                    </a:cubicBezTo>
                    <a:cubicBezTo>
                      <a:pt x="2669" y="5850"/>
                      <a:pt x="2746" y="5896"/>
                      <a:pt x="2736" y="5918"/>
                    </a:cubicBezTo>
                    <a:cubicBezTo>
                      <a:pt x="2694" y="5908"/>
                      <a:pt x="2665" y="5905"/>
                      <a:pt x="2642" y="5905"/>
                    </a:cubicBezTo>
                    <a:cubicBezTo>
                      <a:pt x="2611" y="5905"/>
                      <a:pt x="2591" y="5911"/>
                      <a:pt x="2572" y="5918"/>
                    </a:cubicBezTo>
                    <a:cubicBezTo>
                      <a:pt x="2552" y="5925"/>
                      <a:pt x="2536" y="5931"/>
                      <a:pt x="2504" y="5931"/>
                    </a:cubicBezTo>
                    <a:cubicBezTo>
                      <a:pt x="2478" y="5931"/>
                      <a:pt x="2439" y="5928"/>
                      <a:pt x="2381" y="5908"/>
                    </a:cubicBezTo>
                    <a:cubicBezTo>
                      <a:pt x="2494" y="5883"/>
                      <a:pt x="2365" y="5876"/>
                      <a:pt x="2390" y="5834"/>
                    </a:cubicBezTo>
                    <a:lnTo>
                      <a:pt x="2390" y="5834"/>
                    </a:lnTo>
                    <a:cubicBezTo>
                      <a:pt x="2362" y="5853"/>
                      <a:pt x="2287" y="5863"/>
                      <a:pt x="2204" y="5863"/>
                    </a:cubicBezTo>
                    <a:cubicBezTo>
                      <a:pt x="2145" y="5863"/>
                      <a:pt x="2083" y="5860"/>
                      <a:pt x="2035" y="5847"/>
                    </a:cubicBezTo>
                    <a:lnTo>
                      <a:pt x="2035" y="5847"/>
                    </a:lnTo>
                    <a:cubicBezTo>
                      <a:pt x="2003" y="5918"/>
                      <a:pt x="2142" y="5915"/>
                      <a:pt x="2216" y="5954"/>
                    </a:cubicBezTo>
                    <a:cubicBezTo>
                      <a:pt x="2252" y="5938"/>
                      <a:pt x="2287" y="5935"/>
                      <a:pt x="2323" y="5935"/>
                    </a:cubicBezTo>
                    <a:cubicBezTo>
                      <a:pt x="2371" y="5935"/>
                      <a:pt x="2423" y="5944"/>
                      <a:pt x="2471" y="5954"/>
                    </a:cubicBezTo>
                    <a:cubicBezTo>
                      <a:pt x="2520" y="5963"/>
                      <a:pt x="2568" y="5973"/>
                      <a:pt x="2614" y="5973"/>
                    </a:cubicBezTo>
                    <a:cubicBezTo>
                      <a:pt x="2652" y="5973"/>
                      <a:pt x="2688" y="5966"/>
                      <a:pt x="2720" y="5947"/>
                    </a:cubicBezTo>
                    <a:lnTo>
                      <a:pt x="2736" y="5947"/>
                    </a:lnTo>
                    <a:cubicBezTo>
                      <a:pt x="2907" y="5947"/>
                      <a:pt x="2736" y="6018"/>
                      <a:pt x="2746" y="6028"/>
                    </a:cubicBezTo>
                    <a:cubicBezTo>
                      <a:pt x="2772" y="6035"/>
                      <a:pt x="2794" y="6035"/>
                      <a:pt x="2811" y="6035"/>
                    </a:cubicBezTo>
                    <a:cubicBezTo>
                      <a:pt x="2897" y="6035"/>
                      <a:pt x="2833" y="5963"/>
                      <a:pt x="2878" y="5950"/>
                    </a:cubicBezTo>
                    <a:cubicBezTo>
                      <a:pt x="2927" y="5941"/>
                      <a:pt x="2966" y="5935"/>
                      <a:pt x="3001" y="5935"/>
                    </a:cubicBezTo>
                    <a:cubicBezTo>
                      <a:pt x="3079" y="5935"/>
                      <a:pt x="3130" y="5957"/>
                      <a:pt x="3182" y="5983"/>
                    </a:cubicBezTo>
                    <a:cubicBezTo>
                      <a:pt x="3234" y="6005"/>
                      <a:pt x="3285" y="6028"/>
                      <a:pt x="3359" y="6028"/>
                    </a:cubicBezTo>
                    <a:lnTo>
                      <a:pt x="3373" y="6028"/>
                    </a:lnTo>
                    <a:cubicBezTo>
                      <a:pt x="3524" y="5918"/>
                      <a:pt x="3909" y="5921"/>
                      <a:pt x="4176" y="5880"/>
                    </a:cubicBezTo>
                    <a:lnTo>
                      <a:pt x="4176" y="5880"/>
                    </a:lnTo>
                    <a:cubicBezTo>
                      <a:pt x="4151" y="5918"/>
                      <a:pt x="4190" y="5941"/>
                      <a:pt x="4212" y="5969"/>
                    </a:cubicBezTo>
                    <a:cubicBezTo>
                      <a:pt x="4351" y="5811"/>
                      <a:pt x="4303" y="5876"/>
                      <a:pt x="4483" y="5750"/>
                    </a:cubicBezTo>
                    <a:lnTo>
                      <a:pt x="4309" y="5737"/>
                    </a:lnTo>
                    <a:cubicBezTo>
                      <a:pt x="4416" y="5702"/>
                      <a:pt x="4493" y="5614"/>
                      <a:pt x="4597" y="5614"/>
                    </a:cubicBezTo>
                    <a:cubicBezTo>
                      <a:pt x="4616" y="5614"/>
                      <a:pt x="4635" y="5618"/>
                      <a:pt x="4658" y="5625"/>
                    </a:cubicBezTo>
                    <a:cubicBezTo>
                      <a:pt x="4474" y="5537"/>
                      <a:pt x="4848" y="5495"/>
                      <a:pt x="4929" y="5421"/>
                    </a:cubicBezTo>
                    <a:lnTo>
                      <a:pt x="4939" y="5421"/>
                    </a:lnTo>
                    <a:cubicBezTo>
                      <a:pt x="4997" y="5421"/>
                      <a:pt x="5045" y="5401"/>
                      <a:pt x="5091" y="5379"/>
                    </a:cubicBezTo>
                    <a:cubicBezTo>
                      <a:pt x="5139" y="5359"/>
                      <a:pt x="5178" y="5340"/>
                      <a:pt x="5217" y="5340"/>
                    </a:cubicBezTo>
                    <a:cubicBezTo>
                      <a:pt x="5236" y="5340"/>
                      <a:pt x="5252" y="5343"/>
                      <a:pt x="5269" y="5353"/>
                    </a:cubicBezTo>
                    <a:lnTo>
                      <a:pt x="5252" y="5366"/>
                    </a:lnTo>
                    <a:lnTo>
                      <a:pt x="5443" y="5314"/>
                    </a:lnTo>
                    <a:lnTo>
                      <a:pt x="5459" y="5434"/>
                    </a:lnTo>
                    <a:cubicBezTo>
                      <a:pt x="5604" y="5431"/>
                      <a:pt x="5734" y="5291"/>
                      <a:pt x="5676" y="5276"/>
                    </a:cubicBezTo>
                    <a:cubicBezTo>
                      <a:pt x="5701" y="5272"/>
                      <a:pt x="5717" y="5269"/>
                      <a:pt x="5734" y="5269"/>
                    </a:cubicBezTo>
                    <a:cubicBezTo>
                      <a:pt x="5798" y="5269"/>
                      <a:pt x="5753" y="5304"/>
                      <a:pt x="5785" y="5340"/>
                    </a:cubicBezTo>
                    <a:cubicBezTo>
                      <a:pt x="5737" y="5392"/>
                      <a:pt x="5637" y="5504"/>
                      <a:pt x="5559" y="5504"/>
                    </a:cubicBezTo>
                    <a:cubicBezTo>
                      <a:pt x="5543" y="5504"/>
                      <a:pt x="5527" y="5498"/>
                      <a:pt x="5510" y="5485"/>
                    </a:cubicBezTo>
                    <a:lnTo>
                      <a:pt x="5521" y="5485"/>
                    </a:lnTo>
                    <a:cubicBezTo>
                      <a:pt x="5537" y="5485"/>
                      <a:pt x="5556" y="5479"/>
                      <a:pt x="5556" y="5466"/>
                    </a:cubicBezTo>
                    <a:lnTo>
                      <a:pt x="5556" y="5466"/>
                    </a:lnTo>
                    <a:cubicBezTo>
                      <a:pt x="5181" y="5540"/>
                      <a:pt x="5488" y="5650"/>
                      <a:pt x="5314" y="5734"/>
                    </a:cubicBezTo>
                    <a:cubicBezTo>
                      <a:pt x="5414" y="5718"/>
                      <a:pt x="5501" y="5741"/>
                      <a:pt x="5591" y="5676"/>
                    </a:cubicBezTo>
                    <a:cubicBezTo>
                      <a:pt x="5640" y="5656"/>
                      <a:pt x="5817" y="5547"/>
                      <a:pt x="5895" y="5470"/>
                    </a:cubicBezTo>
                    <a:lnTo>
                      <a:pt x="5895" y="5470"/>
                    </a:lnTo>
                    <a:cubicBezTo>
                      <a:pt x="5824" y="5531"/>
                      <a:pt x="5765" y="5543"/>
                      <a:pt x="5701" y="5543"/>
                    </a:cubicBezTo>
                    <a:cubicBezTo>
                      <a:pt x="5662" y="5543"/>
                      <a:pt x="5624" y="5540"/>
                      <a:pt x="5579" y="5540"/>
                    </a:cubicBezTo>
                    <a:cubicBezTo>
                      <a:pt x="5662" y="5518"/>
                      <a:pt x="5659" y="5459"/>
                      <a:pt x="5731" y="5459"/>
                    </a:cubicBezTo>
                    <a:lnTo>
                      <a:pt x="5746" y="5459"/>
                    </a:lnTo>
                    <a:lnTo>
                      <a:pt x="5731" y="5489"/>
                    </a:lnTo>
                    <a:lnTo>
                      <a:pt x="5811" y="5414"/>
                    </a:lnTo>
                    <a:cubicBezTo>
                      <a:pt x="5817" y="5424"/>
                      <a:pt x="5834" y="5431"/>
                      <a:pt x="5850" y="5431"/>
                    </a:cubicBezTo>
                    <a:cubicBezTo>
                      <a:pt x="5872" y="5431"/>
                      <a:pt x="5898" y="5424"/>
                      <a:pt x="5921" y="5418"/>
                    </a:cubicBezTo>
                    <a:cubicBezTo>
                      <a:pt x="5944" y="5414"/>
                      <a:pt x="5966" y="5408"/>
                      <a:pt x="5979" y="5408"/>
                    </a:cubicBezTo>
                    <a:cubicBezTo>
                      <a:pt x="6002" y="5408"/>
                      <a:pt x="6005" y="5421"/>
                      <a:pt x="5966" y="5470"/>
                    </a:cubicBezTo>
                    <a:cubicBezTo>
                      <a:pt x="6086" y="5401"/>
                      <a:pt x="5986" y="5392"/>
                      <a:pt x="6089" y="5321"/>
                    </a:cubicBezTo>
                    <a:lnTo>
                      <a:pt x="6089" y="5321"/>
                    </a:lnTo>
                    <a:lnTo>
                      <a:pt x="5853" y="5392"/>
                    </a:lnTo>
                    <a:lnTo>
                      <a:pt x="5831" y="5321"/>
                    </a:lnTo>
                    <a:cubicBezTo>
                      <a:pt x="5892" y="5237"/>
                      <a:pt x="5934" y="5282"/>
                      <a:pt x="6021" y="5237"/>
                    </a:cubicBezTo>
                    <a:lnTo>
                      <a:pt x="5979" y="5163"/>
                    </a:lnTo>
                    <a:lnTo>
                      <a:pt x="6166" y="5163"/>
                    </a:lnTo>
                    <a:cubicBezTo>
                      <a:pt x="6124" y="5117"/>
                      <a:pt x="6257" y="5088"/>
                      <a:pt x="6283" y="5059"/>
                    </a:cubicBezTo>
                    <a:cubicBezTo>
                      <a:pt x="6286" y="5059"/>
                      <a:pt x="6293" y="5056"/>
                      <a:pt x="6296" y="5056"/>
                    </a:cubicBezTo>
                    <a:cubicBezTo>
                      <a:pt x="6324" y="5056"/>
                      <a:pt x="6344" y="5072"/>
                      <a:pt x="6360" y="5085"/>
                    </a:cubicBezTo>
                    <a:cubicBezTo>
                      <a:pt x="6379" y="5097"/>
                      <a:pt x="6396" y="5111"/>
                      <a:pt x="6415" y="5111"/>
                    </a:cubicBezTo>
                    <a:cubicBezTo>
                      <a:pt x="6434" y="5111"/>
                      <a:pt x="6460" y="5097"/>
                      <a:pt x="6496" y="5049"/>
                    </a:cubicBezTo>
                    <a:lnTo>
                      <a:pt x="6483" y="5046"/>
                    </a:lnTo>
                    <a:cubicBezTo>
                      <a:pt x="6554" y="4978"/>
                      <a:pt x="6593" y="4939"/>
                      <a:pt x="6722" y="4897"/>
                    </a:cubicBezTo>
                    <a:lnTo>
                      <a:pt x="6722" y="4897"/>
                    </a:lnTo>
                    <a:cubicBezTo>
                      <a:pt x="6725" y="4914"/>
                      <a:pt x="6696" y="4942"/>
                      <a:pt x="6683" y="4956"/>
                    </a:cubicBezTo>
                    <a:cubicBezTo>
                      <a:pt x="6851" y="4908"/>
                      <a:pt x="7019" y="4687"/>
                      <a:pt x="7155" y="4687"/>
                    </a:cubicBezTo>
                    <a:cubicBezTo>
                      <a:pt x="7168" y="4687"/>
                      <a:pt x="7184" y="4690"/>
                      <a:pt x="7196" y="4694"/>
                    </a:cubicBezTo>
                    <a:cubicBezTo>
                      <a:pt x="7201" y="4707"/>
                      <a:pt x="7202" y="4717"/>
                      <a:pt x="7201" y="4726"/>
                    </a:cubicBezTo>
                    <a:lnTo>
                      <a:pt x="7201" y="4726"/>
                    </a:lnTo>
                    <a:cubicBezTo>
                      <a:pt x="7253" y="4719"/>
                      <a:pt x="7352" y="4646"/>
                      <a:pt x="7384" y="4646"/>
                    </a:cubicBezTo>
                    <a:cubicBezTo>
                      <a:pt x="7400" y="4646"/>
                      <a:pt x="7400" y="4659"/>
                      <a:pt x="7374" y="4704"/>
                    </a:cubicBezTo>
                    <a:lnTo>
                      <a:pt x="7529" y="4471"/>
                    </a:lnTo>
                    <a:lnTo>
                      <a:pt x="7529" y="4471"/>
                    </a:lnTo>
                    <a:cubicBezTo>
                      <a:pt x="7552" y="4504"/>
                      <a:pt x="7513" y="4549"/>
                      <a:pt x="7503" y="4581"/>
                    </a:cubicBezTo>
                    <a:lnTo>
                      <a:pt x="7636" y="4471"/>
                    </a:lnTo>
                    <a:cubicBezTo>
                      <a:pt x="7620" y="4442"/>
                      <a:pt x="7691" y="4365"/>
                      <a:pt x="7703" y="4319"/>
                    </a:cubicBezTo>
                    <a:lnTo>
                      <a:pt x="7703" y="4319"/>
                    </a:lnTo>
                    <a:cubicBezTo>
                      <a:pt x="7694" y="4368"/>
                      <a:pt x="7700" y="4387"/>
                      <a:pt x="7717" y="4390"/>
                    </a:cubicBezTo>
                    <a:lnTo>
                      <a:pt x="7739" y="4365"/>
                    </a:lnTo>
                    <a:lnTo>
                      <a:pt x="7785" y="4294"/>
                    </a:lnTo>
                    <a:cubicBezTo>
                      <a:pt x="7791" y="4235"/>
                      <a:pt x="7907" y="4152"/>
                      <a:pt x="7930" y="4097"/>
                    </a:cubicBezTo>
                    <a:lnTo>
                      <a:pt x="7930" y="4097"/>
                    </a:lnTo>
                    <a:cubicBezTo>
                      <a:pt x="7901" y="4106"/>
                      <a:pt x="7878" y="4113"/>
                      <a:pt x="7869" y="4113"/>
                    </a:cubicBezTo>
                    <a:cubicBezTo>
                      <a:pt x="7794" y="4113"/>
                      <a:pt x="7982" y="3942"/>
                      <a:pt x="7933" y="3915"/>
                    </a:cubicBezTo>
                    <a:cubicBezTo>
                      <a:pt x="7946" y="3906"/>
                      <a:pt x="7959" y="3903"/>
                      <a:pt x="7972" y="3903"/>
                    </a:cubicBezTo>
                    <a:cubicBezTo>
                      <a:pt x="7991" y="3903"/>
                      <a:pt x="8010" y="3909"/>
                      <a:pt x="8030" y="3922"/>
                    </a:cubicBezTo>
                    <a:cubicBezTo>
                      <a:pt x="8040" y="3909"/>
                      <a:pt x="8049" y="3893"/>
                      <a:pt x="8056" y="3873"/>
                    </a:cubicBezTo>
                    <a:cubicBezTo>
                      <a:pt x="8075" y="3873"/>
                      <a:pt x="8088" y="3877"/>
                      <a:pt x="8095" y="3884"/>
                    </a:cubicBezTo>
                    <a:lnTo>
                      <a:pt x="8101" y="3870"/>
                    </a:lnTo>
                    <a:cubicBezTo>
                      <a:pt x="8101" y="3842"/>
                      <a:pt x="8098" y="3812"/>
                      <a:pt x="8085" y="3793"/>
                    </a:cubicBezTo>
                    <a:cubicBezTo>
                      <a:pt x="8107" y="3770"/>
                      <a:pt x="8127" y="3764"/>
                      <a:pt x="8143" y="3764"/>
                    </a:cubicBezTo>
                    <a:cubicBezTo>
                      <a:pt x="8149" y="3764"/>
                      <a:pt x="8159" y="3767"/>
                      <a:pt x="8165" y="3770"/>
                    </a:cubicBezTo>
                    <a:cubicBezTo>
                      <a:pt x="8204" y="3709"/>
                      <a:pt x="8243" y="3648"/>
                      <a:pt x="8279" y="3583"/>
                    </a:cubicBezTo>
                    <a:lnTo>
                      <a:pt x="8279" y="3583"/>
                    </a:lnTo>
                    <a:cubicBezTo>
                      <a:pt x="8295" y="3602"/>
                      <a:pt x="8269" y="3680"/>
                      <a:pt x="8301" y="3680"/>
                    </a:cubicBezTo>
                    <a:lnTo>
                      <a:pt x="8304" y="3680"/>
                    </a:lnTo>
                    <a:cubicBezTo>
                      <a:pt x="8372" y="3615"/>
                      <a:pt x="8440" y="3551"/>
                      <a:pt x="8511" y="3483"/>
                    </a:cubicBezTo>
                    <a:cubicBezTo>
                      <a:pt x="8514" y="3483"/>
                      <a:pt x="8521" y="3480"/>
                      <a:pt x="8524" y="3480"/>
                    </a:cubicBezTo>
                    <a:cubicBezTo>
                      <a:pt x="8530" y="3480"/>
                      <a:pt x="8537" y="3477"/>
                      <a:pt x="8544" y="3477"/>
                    </a:cubicBezTo>
                    <a:cubicBezTo>
                      <a:pt x="8553" y="3477"/>
                      <a:pt x="8566" y="3480"/>
                      <a:pt x="8579" y="3489"/>
                    </a:cubicBezTo>
                    <a:cubicBezTo>
                      <a:pt x="8514" y="3512"/>
                      <a:pt x="8466" y="3628"/>
                      <a:pt x="8447" y="3628"/>
                    </a:cubicBezTo>
                    <a:cubicBezTo>
                      <a:pt x="8437" y="3628"/>
                      <a:pt x="8434" y="3612"/>
                      <a:pt x="8434" y="3566"/>
                    </a:cubicBezTo>
                    <a:cubicBezTo>
                      <a:pt x="8389" y="3641"/>
                      <a:pt x="8289" y="3790"/>
                      <a:pt x="8301" y="3845"/>
                    </a:cubicBezTo>
                    <a:lnTo>
                      <a:pt x="8369" y="3796"/>
                    </a:lnTo>
                    <a:lnTo>
                      <a:pt x="8369" y="3796"/>
                    </a:lnTo>
                    <a:cubicBezTo>
                      <a:pt x="8301" y="3903"/>
                      <a:pt x="8282" y="4042"/>
                      <a:pt x="8308" y="4125"/>
                    </a:cubicBezTo>
                    <a:cubicBezTo>
                      <a:pt x="8366" y="4032"/>
                      <a:pt x="8334" y="3970"/>
                      <a:pt x="8343" y="3890"/>
                    </a:cubicBezTo>
                    <a:lnTo>
                      <a:pt x="8343" y="3890"/>
                    </a:lnTo>
                    <a:cubicBezTo>
                      <a:pt x="8347" y="3925"/>
                      <a:pt x="8366" y="3951"/>
                      <a:pt x="8405" y="3951"/>
                    </a:cubicBezTo>
                    <a:lnTo>
                      <a:pt x="8414" y="3951"/>
                    </a:lnTo>
                    <a:lnTo>
                      <a:pt x="8431" y="3900"/>
                    </a:lnTo>
                    <a:lnTo>
                      <a:pt x="8550" y="3887"/>
                    </a:lnTo>
                    <a:cubicBezTo>
                      <a:pt x="8530" y="3851"/>
                      <a:pt x="8534" y="3812"/>
                      <a:pt x="8553" y="3777"/>
                    </a:cubicBezTo>
                    <a:cubicBezTo>
                      <a:pt x="8566" y="3773"/>
                      <a:pt x="8575" y="3767"/>
                      <a:pt x="8592" y="3760"/>
                    </a:cubicBezTo>
                    <a:lnTo>
                      <a:pt x="8595" y="3712"/>
                    </a:lnTo>
                    <a:cubicBezTo>
                      <a:pt x="8614" y="3690"/>
                      <a:pt x="8637" y="3667"/>
                      <a:pt x="8657" y="3641"/>
                    </a:cubicBezTo>
                    <a:lnTo>
                      <a:pt x="8657" y="3641"/>
                    </a:lnTo>
                    <a:cubicBezTo>
                      <a:pt x="8611" y="3722"/>
                      <a:pt x="8624" y="3803"/>
                      <a:pt x="8624" y="3877"/>
                    </a:cubicBezTo>
                    <a:cubicBezTo>
                      <a:pt x="8569" y="3919"/>
                      <a:pt x="8514" y="3945"/>
                      <a:pt x="8502" y="3997"/>
                    </a:cubicBezTo>
                    <a:cubicBezTo>
                      <a:pt x="8495" y="3997"/>
                      <a:pt x="8492" y="3990"/>
                      <a:pt x="8489" y="3973"/>
                    </a:cubicBezTo>
                    <a:lnTo>
                      <a:pt x="8489" y="3973"/>
                    </a:lnTo>
                    <a:lnTo>
                      <a:pt x="8505" y="4122"/>
                    </a:lnTo>
                    <a:cubicBezTo>
                      <a:pt x="8434" y="4167"/>
                      <a:pt x="8379" y="4319"/>
                      <a:pt x="8314" y="4319"/>
                    </a:cubicBezTo>
                    <a:lnTo>
                      <a:pt x="8308" y="4319"/>
                    </a:lnTo>
                    <a:cubicBezTo>
                      <a:pt x="8272" y="4400"/>
                      <a:pt x="8369" y="4397"/>
                      <a:pt x="8275" y="4471"/>
                    </a:cubicBezTo>
                    <a:cubicBezTo>
                      <a:pt x="8265" y="4458"/>
                      <a:pt x="8253" y="4462"/>
                      <a:pt x="8272" y="4442"/>
                    </a:cubicBezTo>
                    <a:lnTo>
                      <a:pt x="8272" y="4442"/>
                    </a:lnTo>
                    <a:cubicBezTo>
                      <a:pt x="8214" y="4465"/>
                      <a:pt x="8140" y="4565"/>
                      <a:pt x="8134" y="4639"/>
                    </a:cubicBezTo>
                    <a:cubicBezTo>
                      <a:pt x="8204" y="4587"/>
                      <a:pt x="8162" y="4636"/>
                      <a:pt x="8234" y="4565"/>
                    </a:cubicBezTo>
                    <a:cubicBezTo>
                      <a:pt x="8246" y="4578"/>
                      <a:pt x="8246" y="4607"/>
                      <a:pt x="8237" y="4639"/>
                    </a:cubicBezTo>
                    <a:cubicBezTo>
                      <a:pt x="8353" y="4501"/>
                      <a:pt x="8463" y="4358"/>
                      <a:pt x="8569" y="4213"/>
                    </a:cubicBezTo>
                    <a:cubicBezTo>
                      <a:pt x="8715" y="4006"/>
                      <a:pt x="8847" y="3796"/>
                      <a:pt x="8970" y="3577"/>
                    </a:cubicBezTo>
                    <a:cubicBezTo>
                      <a:pt x="8970" y="3525"/>
                      <a:pt x="8951" y="3480"/>
                      <a:pt x="9034" y="3399"/>
                    </a:cubicBezTo>
                    <a:cubicBezTo>
                      <a:pt x="9041" y="3408"/>
                      <a:pt x="9048" y="3415"/>
                      <a:pt x="9057" y="3415"/>
                    </a:cubicBezTo>
                    <a:cubicBezTo>
                      <a:pt x="9192" y="3160"/>
                      <a:pt x="9312" y="2898"/>
                      <a:pt x="9425" y="2627"/>
                    </a:cubicBezTo>
                    <a:cubicBezTo>
                      <a:pt x="9422" y="2617"/>
                      <a:pt x="9422" y="2601"/>
                      <a:pt x="9422" y="2591"/>
                    </a:cubicBezTo>
                    <a:lnTo>
                      <a:pt x="9422" y="2591"/>
                    </a:lnTo>
                    <a:cubicBezTo>
                      <a:pt x="9425" y="2598"/>
                      <a:pt x="9428" y="2601"/>
                      <a:pt x="9435" y="2608"/>
                    </a:cubicBezTo>
                    <a:cubicBezTo>
                      <a:pt x="9444" y="2585"/>
                      <a:pt x="9451" y="2566"/>
                      <a:pt x="9461" y="2546"/>
                    </a:cubicBezTo>
                    <a:cubicBezTo>
                      <a:pt x="9641" y="2029"/>
                      <a:pt x="9793" y="1497"/>
                      <a:pt x="9884" y="941"/>
                    </a:cubicBezTo>
                    <a:cubicBezTo>
                      <a:pt x="9878" y="941"/>
                      <a:pt x="9871" y="938"/>
                      <a:pt x="9865" y="935"/>
                    </a:cubicBezTo>
                    <a:cubicBezTo>
                      <a:pt x="9858" y="928"/>
                      <a:pt x="9865" y="838"/>
                      <a:pt x="9910" y="737"/>
                    </a:cubicBezTo>
                    <a:cubicBezTo>
                      <a:pt x="9913" y="734"/>
                      <a:pt x="9913" y="731"/>
                      <a:pt x="9917" y="725"/>
                    </a:cubicBezTo>
                    <a:cubicBezTo>
                      <a:pt x="9917" y="708"/>
                      <a:pt x="9920" y="689"/>
                      <a:pt x="9923" y="673"/>
                    </a:cubicBezTo>
                    <a:cubicBezTo>
                      <a:pt x="9942" y="540"/>
                      <a:pt x="9994" y="266"/>
                      <a:pt x="10036" y="50"/>
                    </a:cubicBezTo>
                    <a:cubicBezTo>
                      <a:pt x="10039" y="33"/>
                      <a:pt x="10042" y="17"/>
                      <a:pt x="10045" y="1"/>
                    </a:cubicBezTo>
                    <a:close/>
                    <a:moveTo>
                      <a:pt x="6573" y="5969"/>
                    </a:moveTo>
                    <a:cubicBezTo>
                      <a:pt x="6486" y="6005"/>
                      <a:pt x="6405" y="6063"/>
                      <a:pt x="6334" y="6128"/>
                    </a:cubicBezTo>
                    <a:cubicBezTo>
                      <a:pt x="6418" y="6083"/>
                      <a:pt x="6502" y="6035"/>
                      <a:pt x="6586" y="5983"/>
                    </a:cubicBezTo>
                    <a:cubicBezTo>
                      <a:pt x="6579" y="5980"/>
                      <a:pt x="6576" y="5976"/>
                      <a:pt x="6573" y="5969"/>
                    </a:cubicBezTo>
                    <a:close/>
                    <a:moveTo>
                      <a:pt x="7952" y="5996"/>
                    </a:moveTo>
                    <a:lnTo>
                      <a:pt x="7952" y="5996"/>
                    </a:lnTo>
                    <a:cubicBezTo>
                      <a:pt x="7894" y="6051"/>
                      <a:pt x="7836" y="6102"/>
                      <a:pt x="7778" y="6151"/>
                    </a:cubicBezTo>
                    <a:cubicBezTo>
                      <a:pt x="7804" y="6151"/>
                      <a:pt x="7833" y="6144"/>
                      <a:pt x="7862" y="6132"/>
                    </a:cubicBezTo>
                    <a:lnTo>
                      <a:pt x="7862" y="6132"/>
                    </a:lnTo>
                    <a:lnTo>
                      <a:pt x="7855" y="6144"/>
                    </a:lnTo>
                    <a:cubicBezTo>
                      <a:pt x="7901" y="6105"/>
                      <a:pt x="7949" y="6066"/>
                      <a:pt x="7994" y="6028"/>
                    </a:cubicBezTo>
                    <a:lnTo>
                      <a:pt x="7994" y="6028"/>
                    </a:lnTo>
                    <a:cubicBezTo>
                      <a:pt x="7985" y="6035"/>
                      <a:pt x="7969" y="6044"/>
                      <a:pt x="7952" y="6054"/>
                    </a:cubicBezTo>
                    <a:cubicBezTo>
                      <a:pt x="7946" y="6038"/>
                      <a:pt x="7946" y="6018"/>
                      <a:pt x="7952" y="5996"/>
                    </a:cubicBezTo>
                    <a:close/>
                    <a:moveTo>
                      <a:pt x="8250" y="5850"/>
                    </a:moveTo>
                    <a:cubicBezTo>
                      <a:pt x="8224" y="5860"/>
                      <a:pt x="8204" y="5863"/>
                      <a:pt x="8192" y="5863"/>
                    </a:cubicBezTo>
                    <a:cubicBezTo>
                      <a:pt x="8079" y="5966"/>
                      <a:pt x="7965" y="6066"/>
                      <a:pt x="7849" y="6163"/>
                    </a:cubicBezTo>
                    <a:cubicBezTo>
                      <a:pt x="7979" y="6154"/>
                      <a:pt x="8165" y="5889"/>
                      <a:pt x="8250" y="5850"/>
                    </a:cubicBezTo>
                    <a:close/>
                    <a:moveTo>
                      <a:pt x="7165" y="5698"/>
                    </a:moveTo>
                    <a:cubicBezTo>
                      <a:pt x="6880" y="5921"/>
                      <a:pt x="6579" y="6128"/>
                      <a:pt x="6263" y="6312"/>
                    </a:cubicBezTo>
                    <a:cubicBezTo>
                      <a:pt x="6266" y="6322"/>
                      <a:pt x="6269" y="6332"/>
                      <a:pt x="6283" y="6332"/>
                    </a:cubicBezTo>
                    <a:cubicBezTo>
                      <a:pt x="6296" y="6332"/>
                      <a:pt x="6315" y="6325"/>
                      <a:pt x="6341" y="6309"/>
                    </a:cubicBezTo>
                    <a:lnTo>
                      <a:pt x="6341" y="6309"/>
                    </a:lnTo>
                    <a:cubicBezTo>
                      <a:pt x="6315" y="6357"/>
                      <a:pt x="6238" y="6419"/>
                      <a:pt x="6153" y="6470"/>
                    </a:cubicBezTo>
                    <a:cubicBezTo>
                      <a:pt x="6302" y="6393"/>
                      <a:pt x="6444" y="6309"/>
                      <a:pt x="6576" y="6218"/>
                    </a:cubicBezTo>
                    <a:cubicBezTo>
                      <a:pt x="6725" y="6132"/>
                      <a:pt x="6858" y="6021"/>
                      <a:pt x="6986" y="5905"/>
                    </a:cubicBezTo>
                    <a:cubicBezTo>
                      <a:pt x="7006" y="5838"/>
                      <a:pt x="7129" y="5799"/>
                      <a:pt x="7171" y="5698"/>
                    </a:cubicBezTo>
                    <a:close/>
                    <a:moveTo>
                      <a:pt x="6066" y="6422"/>
                    </a:moveTo>
                    <a:cubicBezTo>
                      <a:pt x="5879" y="6522"/>
                      <a:pt x="5685" y="6616"/>
                      <a:pt x="5485" y="6700"/>
                    </a:cubicBezTo>
                    <a:cubicBezTo>
                      <a:pt x="5455" y="6735"/>
                      <a:pt x="5427" y="6768"/>
                      <a:pt x="5394" y="6803"/>
                    </a:cubicBezTo>
                    <a:cubicBezTo>
                      <a:pt x="5646" y="6713"/>
                      <a:pt x="5895" y="6606"/>
                      <a:pt x="6127" y="6483"/>
                    </a:cubicBezTo>
                    <a:cubicBezTo>
                      <a:pt x="6163" y="6442"/>
                      <a:pt x="6079" y="6442"/>
                      <a:pt x="6066" y="6422"/>
                    </a:cubicBezTo>
                    <a:close/>
                    <a:moveTo>
                      <a:pt x="4464" y="7068"/>
                    </a:moveTo>
                    <a:cubicBezTo>
                      <a:pt x="4386" y="7100"/>
                      <a:pt x="4228" y="7159"/>
                      <a:pt x="4099" y="7171"/>
                    </a:cubicBezTo>
                    <a:cubicBezTo>
                      <a:pt x="4103" y="7197"/>
                      <a:pt x="4157" y="7194"/>
                      <a:pt x="4176" y="7207"/>
                    </a:cubicBezTo>
                    <a:cubicBezTo>
                      <a:pt x="4203" y="7200"/>
                      <a:pt x="4228" y="7190"/>
                      <a:pt x="4254" y="7184"/>
                    </a:cubicBezTo>
                    <a:cubicBezTo>
                      <a:pt x="4254" y="7181"/>
                      <a:pt x="4258" y="7178"/>
                      <a:pt x="4267" y="7175"/>
                    </a:cubicBezTo>
                    <a:cubicBezTo>
                      <a:pt x="4264" y="7175"/>
                      <a:pt x="4264" y="7175"/>
                      <a:pt x="4264" y="7171"/>
                    </a:cubicBezTo>
                    <a:cubicBezTo>
                      <a:pt x="4270" y="7171"/>
                      <a:pt x="4277" y="7168"/>
                      <a:pt x="4283" y="7168"/>
                    </a:cubicBezTo>
                    <a:cubicBezTo>
                      <a:pt x="4338" y="7152"/>
                      <a:pt x="4452" y="7123"/>
                      <a:pt x="4490" y="7100"/>
                    </a:cubicBezTo>
                    <a:lnTo>
                      <a:pt x="4464" y="7068"/>
                    </a:lnTo>
                    <a:close/>
                    <a:moveTo>
                      <a:pt x="4031" y="7197"/>
                    </a:moveTo>
                    <a:cubicBezTo>
                      <a:pt x="3973" y="7223"/>
                      <a:pt x="3905" y="7249"/>
                      <a:pt x="3835" y="7275"/>
                    </a:cubicBezTo>
                    <a:cubicBezTo>
                      <a:pt x="3902" y="7265"/>
                      <a:pt x="3970" y="7252"/>
                      <a:pt x="4038" y="7239"/>
                    </a:cubicBezTo>
                    <a:cubicBezTo>
                      <a:pt x="4045" y="7226"/>
                      <a:pt x="4045" y="7214"/>
                      <a:pt x="4031" y="71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6"/>
              <p:cNvSpPr/>
              <p:nvPr/>
            </p:nvSpPr>
            <p:spPr>
              <a:xfrm>
                <a:off x="2925125" y="2599825"/>
                <a:ext cx="8750" cy="7525"/>
              </a:xfrm>
              <a:custGeom>
                <a:rect b="b" l="l" r="r" t="t"/>
                <a:pathLst>
                  <a:path extrusionOk="0" h="301" w="350">
                    <a:moveTo>
                      <a:pt x="337" y="0"/>
                    </a:moveTo>
                    <a:cubicBezTo>
                      <a:pt x="282" y="52"/>
                      <a:pt x="226" y="100"/>
                      <a:pt x="171" y="145"/>
                    </a:cubicBezTo>
                    <a:cubicBezTo>
                      <a:pt x="165" y="152"/>
                      <a:pt x="159" y="158"/>
                      <a:pt x="152" y="165"/>
                    </a:cubicBezTo>
                    <a:cubicBezTo>
                      <a:pt x="107" y="203"/>
                      <a:pt x="59" y="242"/>
                      <a:pt x="13" y="281"/>
                    </a:cubicBezTo>
                    <a:lnTo>
                      <a:pt x="1" y="300"/>
                    </a:lnTo>
                    <a:lnTo>
                      <a:pt x="7" y="300"/>
                    </a:lnTo>
                    <a:cubicBezTo>
                      <a:pt x="123" y="203"/>
                      <a:pt x="237" y="103"/>
                      <a:pt x="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6"/>
              <p:cNvSpPr/>
              <p:nvPr/>
            </p:nvSpPr>
            <p:spPr>
              <a:xfrm>
                <a:off x="2730525" y="2452950"/>
                <a:ext cx="274875" cy="198800"/>
              </a:xfrm>
              <a:custGeom>
                <a:rect b="b" l="l" r="r" t="t"/>
                <a:pathLst>
                  <a:path extrusionOk="0" h="7952" w="10995">
                    <a:moveTo>
                      <a:pt x="10158" y="20"/>
                    </a:moveTo>
                    <a:cubicBezTo>
                      <a:pt x="10130" y="172"/>
                      <a:pt x="10100" y="327"/>
                      <a:pt x="10072" y="482"/>
                    </a:cubicBezTo>
                    <a:lnTo>
                      <a:pt x="10058" y="559"/>
                    </a:lnTo>
                    <a:cubicBezTo>
                      <a:pt x="10072" y="555"/>
                      <a:pt x="10081" y="555"/>
                      <a:pt x="10094" y="555"/>
                    </a:cubicBezTo>
                    <a:lnTo>
                      <a:pt x="10110" y="555"/>
                    </a:lnTo>
                    <a:cubicBezTo>
                      <a:pt x="10117" y="559"/>
                      <a:pt x="10126" y="562"/>
                      <a:pt x="10136" y="565"/>
                    </a:cubicBezTo>
                    <a:cubicBezTo>
                      <a:pt x="10169" y="407"/>
                      <a:pt x="10214" y="220"/>
                      <a:pt x="10255" y="36"/>
                    </a:cubicBezTo>
                    <a:cubicBezTo>
                      <a:pt x="10227" y="29"/>
                      <a:pt x="10194" y="23"/>
                      <a:pt x="10165" y="20"/>
                    </a:cubicBezTo>
                    <a:close/>
                    <a:moveTo>
                      <a:pt x="9987" y="13"/>
                    </a:moveTo>
                    <a:cubicBezTo>
                      <a:pt x="9984" y="29"/>
                      <a:pt x="9981" y="45"/>
                      <a:pt x="9978" y="62"/>
                    </a:cubicBezTo>
                    <a:cubicBezTo>
                      <a:pt x="9936" y="278"/>
                      <a:pt x="9884" y="552"/>
                      <a:pt x="9865" y="685"/>
                    </a:cubicBezTo>
                    <a:cubicBezTo>
                      <a:pt x="9862" y="701"/>
                      <a:pt x="9859" y="720"/>
                      <a:pt x="9859" y="737"/>
                    </a:cubicBezTo>
                    <a:cubicBezTo>
                      <a:pt x="9868" y="707"/>
                      <a:pt x="9887" y="679"/>
                      <a:pt x="9913" y="652"/>
                    </a:cubicBezTo>
                    <a:cubicBezTo>
                      <a:pt x="9932" y="630"/>
                      <a:pt x="9958" y="607"/>
                      <a:pt x="9984" y="591"/>
                    </a:cubicBezTo>
                    <a:cubicBezTo>
                      <a:pt x="10000" y="517"/>
                      <a:pt x="10017" y="443"/>
                      <a:pt x="10033" y="365"/>
                    </a:cubicBezTo>
                    <a:lnTo>
                      <a:pt x="10120" y="17"/>
                    </a:lnTo>
                    <a:cubicBezTo>
                      <a:pt x="10097" y="13"/>
                      <a:pt x="10075" y="13"/>
                      <a:pt x="10052" y="13"/>
                    </a:cubicBezTo>
                    <a:close/>
                    <a:moveTo>
                      <a:pt x="9885" y="931"/>
                    </a:moveTo>
                    <a:lnTo>
                      <a:pt x="9885" y="931"/>
                    </a:lnTo>
                    <a:cubicBezTo>
                      <a:pt x="9884" y="932"/>
                      <a:pt x="9883" y="934"/>
                      <a:pt x="9881" y="934"/>
                    </a:cubicBezTo>
                    <a:cubicBezTo>
                      <a:pt x="9881" y="934"/>
                      <a:pt x="9878" y="934"/>
                      <a:pt x="9878" y="937"/>
                    </a:cubicBezTo>
                    <a:lnTo>
                      <a:pt x="9871" y="937"/>
                    </a:lnTo>
                    <a:cubicBezTo>
                      <a:pt x="9876" y="935"/>
                      <a:pt x="9880" y="933"/>
                      <a:pt x="9885" y="931"/>
                    </a:cubicBezTo>
                    <a:close/>
                    <a:moveTo>
                      <a:pt x="9870" y="937"/>
                    </a:moveTo>
                    <a:cubicBezTo>
                      <a:pt x="9863" y="940"/>
                      <a:pt x="9857" y="943"/>
                      <a:pt x="9851" y="945"/>
                    </a:cubicBezTo>
                    <a:lnTo>
                      <a:pt x="9851" y="945"/>
                    </a:lnTo>
                    <a:cubicBezTo>
                      <a:pt x="9857" y="942"/>
                      <a:pt x="9863" y="940"/>
                      <a:pt x="9870" y="937"/>
                    </a:cubicBezTo>
                    <a:close/>
                    <a:moveTo>
                      <a:pt x="9852" y="947"/>
                    </a:moveTo>
                    <a:cubicBezTo>
                      <a:pt x="9849" y="948"/>
                      <a:pt x="9846" y="949"/>
                      <a:pt x="9843" y="950"/>
                    </a:cubicBezTo>
                    <a:lnTo>
                      <a:pt x="9843" y="950"/>
                    </a:lnTo>
                    <a:cubicBezTo>
                      <a:pt x="9844" y="949"/>
                      <a:pt x="9844" y="949"/>
                      <a:pt x="9845" y="948"/>
                    </a:cubicBezTo>
                    <a:lnTo>
                      <a:pt x="9845" y="948"/>
                    </a:lnTo>
                    <a:cubicBezTo>
                      <a:pt x="9848" y="947"/>
                      <a:pt x="9850" y="947"/>
                      <a:pt x="9852" y="947"/>
                    </a:cubicBezTo>
                    <a:close/>
                    <a:moveTo>
                      <a:pt x="9997" y="979"/>
                    </a:moveTo>
                    <a:cubicBezTo>
                      <a:pt x="10000" y="979"/>
                      <a:pt x="9997" y="982"/>
                      <a:pt x="10000" y="989"/>
                    </a:cubicBezTo>
                    <a:cubicBezTo>
                      <a:pt x="9997" y="986"/>
                      <a:pt x="9997" y="982"/>
                      <a:pt x="9997" y="979"/>
                    </a:cubicBezTo>
                    <a:close/>
                    <a:moveTo>
                      <a:pt x="10029" y="1092"/>
                    </a:moveTo>
                    <a:lnTo>
                      <a:pt x="10029" y="1092"/>
                    </a:lnTo>
                    <a:cubicBezTo>
                      <a:pt x="10030" y="1094"/>
                      <a:pt x="10031" y="1096"/>
                      <a:pt x="10033" y="1098"/>
                    </a:cubicBezTo>
                    <a:lnTo>
                      <a:pt x="10033" y="1098"/>
                    </a:lnTo>
                    <a:cubicBezTo>
                      <a:pt x="10029" y="1098"/>
                      <a:pt x="10029" y="1095"/>
                      <a:pt x="10029" y="1092"/>
                    </a:cubicBezTo>
                    <a:close/>
                    <a:moveTo>
                      <a:pt x="10033" y="1099"/>
                    </a:moveTo>
                    <a:cubicBezTo>
                      <a:pt x="10035" y="1103"/>
                      <a:pt x="10036" y="1106"/>
                      <a:pt x="10036" y="1108"/>
                    </a:cubicBezTo>
                    <a:lnTo>
                      <a:pt x="10036" y="1108"/>
                    </a:lnTo>
                    <a:cubicBezTo>
                      <a:pt x="10036" y="1105"/>
                      <a:pt x="10033" y="1105"/>
                      <a:pt x="10033" y="1099"/>
                    </a:cubicBezTo>
                    <a:close/>
                    <a:moveTo>
                      <a:pt x="10343" y="1111"/>
                    </a:moveTo>
                    <a:cubicBezTo>
                      <a:pt x="10343" y="1111"/>
                      <a:pt x="10346" y="1111"/>
                      <a:pt x="10349" y="1114"/>
                    </a:cubicBezTo>
                    <a:cubicBezTo>
                      <a:pt x="10443" y="1137"/>
                      <a:pt x="10420" y="1308"/>
                      <a:pt x="10488" y="1369"/>
                    </a:cubicBezTo>
                    <a:cubicBezTo>
                      <a:pt x="10504" y="1412"/>
                      <a:pt x="10479" y="1567"/>
                      <a:pt x="10436" y="1567"/>
                    </a:cubicBezTo>
                    <a:cubicBezTo>
                      <a:pt x="10430" y="1567"/>
                      <a:pt x="10424" y="1563"/>
                      <a:pt x="10417" y="1557"/>
                    </a:cubicBezTo>
                    <a:cubicBezTo>
                      <a:pt x="10472" y="1424"/>
                      <a:pt x="10265" y="1402"/>
                      <a:pt x="10407" y="1299"/>
                    </a:cubicBezTo>
                    <a:cubicBezTo>
                      <a:pt x="10391" y="1292"/>
                      <a:pt x="10382" y="1286"/>
                      <a:pt x="10369" y="1286"/>
                    </a:cubicBezTo>
                    <a:cubicBezTo>
                      <a:pt x="10339" y="1286"/>
                      <a:pt x="10324" y="1311"/>
                      <a:pt x="10307" y="1344"/>
                    </a:cubicBezTo>
                    <a:cubicBezTo>
                      <a:pt x="10300" y="1327"/>
                      <a:pt x="10288" y="1315"/>
                      <a:pt x="10275" y="1311"/>
                    </a:cubicBezTo>
                    <a:cubicBezTo>
                      <a:pt x="10288" y="1263"/>
                      <a:pt x="10297" y="1218"/>
                      <a:pt x="10304" y="1175"/>
                    </a:cubicBezTo>
                    <a:cubicBezTo>
                      <a:pt x="10314" y="1144"/>
                      <a:pt x="10324" y="1111"/>
                      <a:pt x="10343" y="1111"/>
                    </a:cubicBezTo>
                    <a:close/>
                    <a:moveTo>
                      <a:pt x="10310" y="1573"/>
                    </a:moveTo>
                    <a:lnTo>
                      <a:pt x="10310" y="1573"/>
                    </a:lnTo>
                    <a:cubicBezTo>
                      <a:pt x="10314" y="1576"/>
                      <a:pt x="10317" y="1579"/>
                      <a:pt x="10320" y="1586"/>
                    </a:cubicBezTo>
                    <a:lnTo>
                      <a:pt x="10310" y="1573"/>
                    </a:lnTo>
                    <a:close/>
                    <a:moveTo>
                      <a:pt x="10328" y="1594"/>
                    </a:moveTo>
                    <a:lnTo>
                      <a:pt x="10328" y="1594"/>
                    </a:lnTo>
                    <a:cubicBezTo>
                      <a:pt x="10341" y="1608"/>
                      <a:pt x="10352" y="1628"/>
                      <a:pt x="10365" y="1644"/>
                    </a:cubicBezTo>
                    <a:lnTo>
                      <a:pt x="10355" y="1644"/>
                    </a:lnTo>
                    <a:lnTo>
                      <a:pt x="10339" y="1609"/>
                    </a:lnTo>
                    <a:cubicBezTo>
                      <a:pt x="10333" y="1602"/>
                      <a:pt x="10330" y="1598"/>
                      <a:pt x="10328" y="1594"/>
                    </a:cubicBezTo>
                    <a:close/>
                    <a:moveTo>
                      <a:pt x="10094" y="2080"/>
                    </a:moveTo>
                    <a:lnTo>
                      <a:pt x="10103" y="2090"/>
                    </a:lnTo>
                    <a:cubicBezTo>
                      <a:pt x="10091" y="2103"/>
                      <a:pt x="10078" y="2110"/>
                      <a:pt x="10065" y="2113"/>
                    </a:cubicBezTo>
                    <a:cubicBezTo>
                      <a:pt x="10075" y="2103"/>
                      <a:pt x="10084" y="2090"/>
                      <a:pt x="10094" y="2080"/>
                    </a:cubicBezTo>
                    <a:close/>
                    <a:moveTo>
                      <a:pt x="10911" y="1292"/>
                    </a:moveTo>
                    <a:cubicBezTo>
                      <a:pt x="10837" y="1366"/>
                      <a:pt x="10798" y="1427"/>
                      <a:pt x="10801" y="1573"/>
                    </a:cubicBezTo>
                    <a:cubicBezTo>
                      <a:pt x="10798" y="1567"/>
                      <a:pt x="10792" y="1560"/>
                      <a:pt x="10785" y="1557"/>
                    </a:cubicBezTo>
                    <a:cubicBezTo>
                      <a:pt x="10765" y="1676"/>
                      <a:pt x="10743" y="1799"/>
                      <a:pt x="10714" y="1925"/>
                    </a:cubicBezTo>
                    <a:cubicBezTo>
                      <a:pt x="10779" y="2025"/>
                      <a:pt x="10834" y="2022"/>
                      <a:pt x="10886" y="2119"/>
                    </a:cubicBezTo>
                    <a:cubicBezTo>
                      <a:pt x="10882" y="2041"/>
                      <a:pt x="10811" y="2038"/>
                      <a:pt x="10840" y="1931"/>
                    </a:cubicBezTo>
                    <a:cubicBezTo>
                      <a:pt x="10856" y="1896"/>
                      <a:pt x="10866" y="1883"/>
                      <a:pt x="10872" y="1883"/>
                    </a:cubicBezTo>
                    <a:cubicBezTo>
                      <a:pt x="10889" y="1883"/>
                      <a:pt x="10886" y="1967"/>
                      <a:pt x="10905" y="1983"/>
                    </a:cubicBezTo>
                    <a:cubicBezTo>
                      <a:pt x="10872" y="1873"/>
                      <a:pt x="10917" y="1831"/>
                      <a:pt x="10953" y="1786"/>
                    </a:cubicBezTo>
                    <a:cubicBezTo>
                      <a:pt x="10959" y="1741"/>
                      <a:pt x="10966" y="1699"/>
                      <a:pt x="10972" y="1657"/>
                    </a:cubicBezTo>
                    <a:cubicBezTo>
                      <a:pt x="10972" y="1648"/>
                      <a:pt x="10976" y="1641"/>
                      <a:pt x="10976" y="1631"/>
                    </a:cubicBezTo>
                    <a:lnTo>
                      <a:pt x="10976" y="1631"/>
                    </a:lnTo>
                    <a:cubicBezTo>
                      <a:pt x="10869" y="1641"/>
                      <a:pt x="10879" y="1612"/>
                      <a:pt x="10789" y="1709"/>
                    </a:cubicBezTo>
                    <a:cubicBezTo>
                      <a:pt x="10782" y="1606"/>
                      <a:pt x="10859" y="1486"/>
                      <a:pt x="10937" y="1486"/>
                    </a:cubicBezTo>
                    <a:cubicBezTo>
                      <a:pt x="10947" y="1486"/>
                      <a:pt x="10953" y="1489"/>
                      <a:pt x="10959" y="1489"/>
                    </a:cubicBezTo>
                    <a:lnTo>
                      <a:pt x="10886" y="1454"/>
                    </a:lnTo>
                    <a:cubicBezTo>
                      <a:pt x="10911" y="1431"/>
                      <a:pt x="10924" y="1337"/>
                      <a:pt x="10947" y="1337"/>
                    </a:cubicBezTo>
                    <a:lnTo>
                      <a:pt x="10911" y="1292"/>
                    </a:lnTo>
                    <a:close/>
                    <a:moveTo>
                      <a:pt x="10649" y="2164"/>
                    </a:moveTo>
                    <a:cubicBezTo>
                      <a:pt x="10643" y="2183"/>
                      <a:pt x="10637" y="2206"/>
                      <a:pt x="10630" y="2226"/>
                    </a:cubicBezTo>
                    <a:lnTo>
                      <a:pt x="10653" y="2258"/>
                    </a:lnTo>
                    <a:cubicBezTo>
                      <a:pt x="10656" y="2213"/>
                      <a:pt x="10653" y="2183"/>
                      <a:pt x="10649" y="2164"/>
                    </a:cubicBezTo>
                    <a:close/>
                    <a:moveTo>
                      <a:pt x="9952" y="2280"/>
                    </a:moveTo>
                    <a:lnTo>
                      <a:pt x="9952" y="2293"/>
                    </a:lnTo>
                    <a:cubicBezTo>
                      <a:pt x="9939" y="2332"/>
                      <a:pt x="9926" y="2351"/>
                      <a:pt x="9920" y="2361"/>
                    </a:cubicBezTo>
                    <a:lnTo>
                      <a:pt x="9952" y="2280"/>
                    </a:lnTo>
                    <a:close/>
                    <a:moveTo>
                      <a:pt x="10595" y="2338"/>
                    </a:moveTo>
                    <a:cubicBezTo>
                      <a:pt x="10582" y="2384"/>
                      <a:pt x="10565" y="2426"/>
                      <a:pt x="10549" y="2471"/>
                    </a:cubicBezTo>
                    <a:cubicBezTo>
                      <a:pt x="10617" y="2532"/>
                      <a:pt x="10682" y="2594"/>
                      <a:pt x="10750" y="2655"/>
                    </a:cubicBezTo>
                    <a:cubicBezTo>
                      <a:pt x="10756" y="2655"/>
                      <a:pt x="10762" y="2661"/>
                      <a:pt x="10772" y="2675"/>
                    </a:cubicBezTo>
                    <a:cubicBezTo>
                      <a:pt x="10782" y="2639"/>
                      <a:pt x="10792" y="2603"/>
                      <a:pt x="10798" y="2568"/>
                    </a:cubicBezTo>
                    <a:cubicBezTo>
                      <a:pt x="10785" y="2416"/>
                      <a:pt x="10595" y="2461"/>
                      <a:pt x="10595" y="2396"/>
                    </a:cubicBezTo>
                    <a:cubicBezTo>
                      <a:pt x="10598" y="2377"/>
                      <a:pt x="10598" y="2358"/>
                      <a:pt x="10595" y="2338"/>
                    </a:cubicBezTo>
                    <a:close/>
                    <a:moveTo>
                      <a:pt x="9361" y="3123"/>
                    </a:moveTo>
                    <a:cubicBezTo>
                      <a:pt x="9364" y="3123"/>
                      <a:pt x="9358" y="3146"/>
                      <a:pt x="9341" y="3165"/>
                    </a:cubicBezTo>
                    <a:cubicBezTo>
                      <a:pt x="9328" y="3188"/>
                      <a:pt x="9309" y="3207"/>
                      <a:pt x="9293" y="3207"/>
                    </a:cubicBezTo>
                    <a:cubicBezTo>
                      <a:pt x="9286" y="3207"/>
                      <a:pt x="9283" y="3207"/>
                      <a:pt x="9277" y="3201"/>
                    </a:cubicBezTo>
                    <a:cubicBezTo>
                      <a:pt x="9309" y="3195"/>
                      <a:pt x="9335" y="3149"/>
                      <a:pt x="9358" y="3127"/>
                    </a:cubicBezTo>
                    <a:lnTo>
                      <a:pt x="9361" y="3123"/>
                    </a:lnTo>
                    <a:close/>
                    <a:moveTo>
                      <a:pt x="8893" y="3653"/>
                    </a:moveTo>
                    <a:cubicBezTo>
                      <a:pt x="8883" y="3669"/>
                      <a:pt x="8870" y="3685"/>
                      <a:pt x="8851" y="3702"/>
                    </a:cubicBezTo>
                    <a:cubicBezTo>
                      <a:pt x="8866" y="3682"/>
                      <a:pt x="8879" y="3669"/>
                      <a:pt x="8893" y="3653"/>
                    </a:cubicBezTo>
                    <a:close/>
                    <a:moveTo>
                      <a:pt x="8821" y="4054"/>
                    </a:moveTo>
                    <a:lnTo>
                      <a:pt x="8821" y="4054"/>
                    </a:lnTo>
                    <a:cubicBezTo>
                      <a:pt x="8818" y="4060"/>
                      <a:pt x="8814" y="4067"/>
                      <a:pt x="8810" y="4073"/>
                    </a:cubicBezTo>
                    <a:lnTo>
                      <a:pt x="8810" y="4073"/>
                    </a:lnTo>
                    <a:lnTo>
                      <a:pt x="8821" y="4054"/>
                    </a:lnTo>
                    <a:close/>
                    <a:moveTo>
                      <a:pt x="84" y="5175"/>
                    </a:moveTo>
                    <a:cubicBezTo>
                      <a:pt x="81" y="5175"/>
                      <a:pt x="81" y="5178"/>
                      <a:pt x="81" y="5178"/>
                    </a:cubicBezTo>
                    <a:lnTo>
                      <a:pt x="84" y="5178"/>
                    </a:lnTo>
                    <a:lnTo>
                      <a:pt x="84" y="5175"/>
                    </a:lnTo>
                    <a:close/>
                    <a:moveTo>
                      <a:pt x="136" y="5316"/>
                    </a:moveTo>
                    <a:cubicBezTo>
                      <a:pt x="126" y="5320"/>
                      <a:pt x="120" y="5323"/>
                      <a:pt x="114" y="5330"/>
                    </a:cubicBezTo>
                    <a:cubicBezTo>
                      <a:pt x="123" y="5349"/>
                      <a:pt x="130" y="5368"/>
                      <a:pt x="139" y="5391"/>
                    </a:cubicBezTo>
                    <a:cubicBezTo>
                      <a:pt x="146" y="5385"/>
                      <a:pt x="156" y="5381"/>
                      <a:pt x="162" y="5378"/>
                    </a:cubicBezTo>
                    <a:cubicBezTo>
                      <a:pt x="153" y="5358"/>
                      <a:pt x="143" y="5336"/>
                      <a:pt x="136" y="5316"/>
                    </a:cubicBezTo>
                    <a:close/>
                    <a:moveTo>
                      <a:pt x="43" y="5371"/>
                    </a:moveTo>
                    <a:cubicBezTo>
                      <a:pt x="26" y="5381"/>
                      <a:pt x="14" y="5394"/>
                      <a:pt x="1" y="5410"/>
                    </a:cubicBezTo>
                    <a:cubicBezTo>
                      <a:pt x="10" y="5426"/>
                      <a:pt x="17" y="5446"/>
                      <a:pt x="26" y="5462"/>
                    </a:cubicBezTo>
                    <a:cubicBezTo>
                      <a:pt x="39" y="5452"/>
                      <a:pt x="53" y="5443"/>
                      <a:pt x="65" y="5433"/>
                    </a:cubicBezTo>
                    <a:cubicBezTo>
                      <a:pt x="59" y="5413"/>
                      <a:pt x="53" y="5391"/>
                      <a:pt x="43" y="5371"/>
                    </a:cubicBezTo>
                    <a:close/>
                    <a:moveTo>
                      <a:pt x="8014" y="5843"/>
                    </a:moveTo>
                    <a:cubicBezTo>
                      <a:pt x="7991" y="5872"/>
                      <a:pt x="7988" y="5898"/>
                      <a:pt x="7988" y="5920"/>
                    </a:cubicBezTo>
                    <a:cubicBezTo>
                      <a:pt x="8014" y="5898"/>
                      <a:pt x="8040" y="5875"/>
                      <a:pt x="8062" y="5853"/>
                    </a:cubicBezTo>
                    <a:cubicBezTo>
                      <a:pt x="8049" y="5850"/>
                      <a:pt x="8033" y="5846"/>
                      <a:pt x="8014" y="5843"/>
                    </a:cubicBezTo>
                    <a:close/>
                    <a:moveTo>
                      <a:pt x="6975" y="6608"/>
                    </a:moveTo>
                    <a:cubicBezTo>
                      <a:pt x="6975" y="6608"/>
                      <a:pt x="6974" y="6608"/>
                      <a:pt x="6974" y="6609"/>
                    </a:cubicBezTo>
                    <a:cubicBezTo>
                      <a:pt x="6974" y="6608"/>
                      <a:pt x="6975" y="6608"/>
                      <a:pt x="6975" y="6608"/>
                    </a:cubicBezTo>
                    <a:close/>
                    <a:moveTo>
                      <a:pt x="4209" y="7187"/>
                    </a:moveTo>
                    <a:cubicBezTo>
                      <a:pt x="4200" y="7190"/>
                      <a:pt x="4196" y="7193"/>
                      <a:pt x="4196" y="7196"/>
                    </a:cubicBezTo>
                    <a:cubicBezTo>
                      <a:pt x="4170" y="7202"/>
                      <a:pt x="4145" y="7212"/>
                      <a:pt x="4118" y="7219"/>
                    </a:cubicBezTo>
                    <a:cubicBezTo>
                      <a:pt x="4132" y="7222"/>
                      <a:pt x="4132" y="7232"/>
                      <a:pt x="4115" y="7251"/>
                    </a:cubicBezTo>
                    <a:cubicBezTo>
                      <a:pt x="4180" y="7245"/>
                      <a:pt x="4232" y="7219"/>
                      <a:pt x="4209" y="7187"/>
                    </a:cubicBezTo>
                    <a:close/>
                    <a:moveTo>
                      <a:pt x="3832" y="7387"/>
                    </a:moveTo>
                    <a:lnTo>
                      <a:pt x="3832" y="7387"/>
                    </a:lnTo>
                    <a:cubicBezTo>
                      <a:pt x="3830" y="7387"/>
                      <a:pt x="3829" y="7387"/>
                      <a:pt x="3828" y="7387"/>
                    </a:cubicBezTo>
                    <a:lnTo>
                      <a:pt x="3828" y="7387"/>
                    </a:lnTo>
                    <a:cubicBezTo>
                      <a:pt x="3829" y="7387"/>
                      <a:pt x="3830" y="7387"/>
                      <a:pt x="3832" y="7387"/>
                    </a:cubicBezTo>
                    <a:close/>
                    <a:moveTo>
                      <a:pt x="2806" y="7850"/>
                    </a:moveTo>
                    <a:cubicBezTo>
                      <a:pt x="2802" y="7850"/>
                      <a:pt x="2798" y="7851"/>
                      <a:pt x="2794" y="7852"/>
                    </a:cubicBezTo>
                    <a:cubicBezTo>
                      <a:pt x="2798" y="7852"/>
                      <a:pt x="2802" y="7851"/>
                      <a:pt x="2806" y="7850"/>
                    </a:cubicBezTo>
                    <a:close/>
                    <a:moveTo>
                      <a:pt x="10394" y="0"/>
                    </a:moveTo>
                    <a:cubicBezTo>
                      <a:pt x="10375" y="10"/>
                      <a:pt x="10472" y="62"/>
                      <a:pt x="10617" y="206"/>
                    </a:cubicBezTo>
                    <a:cubicBezTo>
                      <a:pt x="10537" y="148"/>
                      <a:pt x="10436" y="90"/>
                      <a:pt x="10320" y="51"/>
                    </a:cubicBezTo>
                    <a:lnTo>
                      <a:pt x="10214" y="613"/>
                    </a:lnTo>
                    <a:cubicBezTo>
                      <a:pt x="10327" y="707"/>
                      <a:pt x="10343" y="862"/>
                      <a:pt x="10333" y="924"/>
                    </a:cubicBezTo>
                    <a:cubicBezTo>
                      <a:pt x="10330" y="911"/>
                      <a:pt x="10320" y="895"/>
                      <a:pt x="10314" y="882"/>
                    </a:cubicBezTo>
                    <a:cubicBezTo>
                      <a:pt x="10300" y="785"/>
                      <a:pt x="10255" y="707"/>
                      <a:pt x="10207" y="659"/>
                    </a:cubicBezTo>
                    <a:cubicBezTo>
                      <a:pt x="10114" y="1360"/>
                      <a:pt x="9948" y="2054"/>
                      <a:pt x="9696" y="2723"/>
                    </a:cubicBezTo>
                    <a:cubicBezTo>
                      <a:pt x="9745" y="2536"/>
                      <a:pt x="9793" y="2345"/>
                      <a:pt x="9842" y="2154"/>
                    </a:cubicBezTo>
                    <a:cubicBezTo>
                      <a:pt x="9865" y="2067"/>
                      <a:pt x="9881" y="1970"/>
                      <a:pt x="9893" y="1877"/>
                    </a:cubicBezTo>
                    <a:cubicBezTo>
                      <a:pt x="9926" y="1683"/>
                      <a:pt x="9968" y="1489"/>
                      <a:pt x="10010" y="1286"/>
                    </a:cubicBezTo>
                    <a:cubicBezTo>
                      <a:pt x="10039" y="1079"/>
                      <a:pt x="10075" y="869"/>
                      <a:pt x="10117" y="656"/>
                    </a:cubicBezTo>
                    <a:cubicBezTo>
                      <a:pt x="10120" y="640"/>
                      <a:pt x="10123" y="624"/>
                      <a:pt x="10126" y="607"/>
                    </a:cubicBezTo>
                    <a:cubicBezTo>
                      <a:pt x="10114" y="604"/>
                      <a:pt x="10103" y="601"/>
                      <a:pt x="10091" y="601"/>
                    </a:cubicBezTo>
                    <a:cubicBezTo>
                      <a:pt x="10084" y="598"/>
                      <a:pt x="10075" y="598"/>
                      <a:pt x="10068" y="598"/>
                    </a:cubicBezTo>
                    <a:lnTo>
                      <a:pt x="10052" y="598"/>
                    </a:lnTo>
                    <a:lnTo>
                      <a:pt x="10039" y="685"/>
                    </a:lnTo>
                    <a:cubicBezTo>
                      <a:pt x="10052" y="710"/>
                      <a:pt x="10068" y="740"/>
                      <a:pt x="10068" y="772"/>
                    </a:cubicBezTo>
                    <a:cubicBezTo>
                      <a:pt x="10065" y="827"/>
                      <a:pt x="10045" y="879"/>
                      <a:pt x="10010" y="943"/>
                    </a:cubicBezTo>
                    <a:cubicBezTo>
                      <a:pt x="10007" y="924"/>
                      <a:pt x="10007" y="911"/>
                      <a:pt x="10003" y="898"/>
                    </a:cubicBezTo>
                    <a:lnTo>
                      <a:pt x="9932" y="1350"/>
                    </a:lnTo>
                    <a:cubicBezTo>
                      <a:pt x="9803" y="1903"/>
                      <a:pt x="9652" y="2461"/>
                      <a:pt x="9406" y="2982"/>
                    </a:cubicBezTo>
                    <a:cubicBezTo>
                      <a:pt x="9471" y="2800"/>
                      <a:pt x="9538" y="2626"/>
                      <a:pt x="9577" y="2435"/>
                    </a:cubicBezTo>
                    <a:cubicBezTo>
                      <a:pt x="9674" y="2006"/>
                      <a:pt x="9771" y="1582"/>
                      <a:pt x="9874" y="1137"/>
                    </a:cubicBezTo>
                    <a:cubicBezTo>
                      <a:pt x="9893" y="1040"/>
                      <a:pt x="9913" y="943"/>
                      <a:pt x="9929" y="843"/>
                    </a:cubicBezTo>
                    <a:lnTo>
                      <a:pt x="9929" y="843"/>
                    </a:lnTo>
                    <a:cubicBezTo>
                      <a:pt x="9913" y="846"/>
                      <a:pt x="9893" y="853"/>
                      <a:pt x="9871" y="862"/>
                    </a:cubicBezTo>
                    <a:lnTo>
                      <a:pt x="9910" y="892"/>
                    </a:lnTo>
                    <a:cubicBezTo>
                      <a:pt x="9877" y="897"/>
                      <a:pt x="9866" y="931"/>
                      <a:pt x="9847" y="947"/>
                    </a:cubicBezTo>
                    <a:lnTo>
                      <a:pt x="9847" y="947"/>
                    </a:lnTo>
                    <a:cubicBezTo>
                      <a:pt x="9843" y="948"/>
                      <a:pt x="9839" y="949"/>
                      <a:pt x="9835" y="950"/>
                    </a:cubicBezTo>
                    <a:cubicBezTo>
                      <a:pt x="9839" y="950"/>
                      <a:pt x="9842" y="949"/>
                      <a:pt x="9845" y="948"/>
                    </a:cubicBezTo>
                    <a:lnTo>
                      <a:pt x="9845" y="948"/>
                    </a:lnTo>
                    <a:cubicBezTo>
                      <a:pt x="9844" y="949"/>
                      <a:pt x="9843" y="949"/>
                      <a:pt x="9843" y="950"/>
                    </a:cubicBezTo>
                    <a:lnTo>
                      <a:pt x="9843" y="950"/>
                    </a:lnTo>
                    <a:cubicBezTo>
                      <a:pt x="9836" y="952"/>
                      <a:pt x="9830" y="953"/>
                      <a:pt x="9826" y="953"/>
                    </a:cubicBezTo>
                    <a:cubicBezTo>
                      <a:pt x="9735" y="1509"/>
                      <a:pt x="9583" y="2041"/>
                      <a:pt x="9403" y="2558"/>
                    </a:cubicBezTo>
                    <a:cubicBezTo>
                      <a:pt x="9393" y="2578"/>
                      <a:pt x="9386" y="2597"/>
                      <a:pt x="9377" y="2620"/>
                    </a:cubicBezTo>
                    <a:cubicBezTo>
                      <a:pt x="9386" y="2626"/>
                      <a:pt x="9397" y="2629"/>
                      <a:pt x="9409" y="2629"/>
                    </a:cubicBezTo>
                    <a:cubicBezTo>
                      <a:pt x="9432" y="2629"/>
                      <a:pt x="9455" y="2616"/>
                      <a:pt x="9464" y="2603"/>
                    </a:cubicBezTo>
                    <a:lnTo>
                      <a:pt x="9464" y="2603"/>
                    </a:lnTo>
                    <a:cubicBezTo>
                      <a:pt x="9441" y="2665"/>
                      <a:pt x="9419" y="2684"/>
                      <a:pt x="9403" y="2684"/>
                    </a:cubicBezTo>
                    <a:cubicBezTo>
                      <a:pt x="9383" y="2684"/>
                      <a:pt x="9374" y="2665"/>
                      <a:pt x="9367" y="2639"/>
                    </a:cubicBezTo>
                    <a:cubicBezTo>
                      <a:pt x="9254" y="2910"/>
                      <a:pt x="9134" y="3172"/>
                      <a:pt x="8999" y="3427"/>
                    </a:cubicBezTo>
                    <a:cubicBezTo>
                      <a:pt x="9002" y="3430"/>
                      <a:pt x="9006" y="3430"/>
                      <a:pt x="9009" y="3430"/>
                    </a:cubicBezTo>
                    <a:cubicBezTo>
                      <a:pt x="9041" y="3430"/>
                      <a:pt x="9086" y="3395"/>
                      <a:pt x="9176" y="3311"/>
                    </a:cubicBezTo>
                    <a:lnTo>
                      <a:pt x="9176" y="3311"/>
                    </a:lnTo>
                    <a:cubicBezTo>
                      <a:pt x="9048" y="3492"/>
                      <a:pt x="9012" y="3511"/>
                      <a:pt x="8893" y="3653"/>
                    </a:cubicBezTo>
                    <a:cubicBezTo>
                      <a:pt x="8909" y="3627"/>
                      <a:pt x="8912" y="3608"/>
                      <a:pt x="8912" y="3589"/>
                    </a:cubicBezTo>
                    <a:lnTo>
                      <a:pt x="8912" y="3589"/>
                    </a:lnTo>
                    <a:cubicBezTo>
                      <a:pt x="8789" y="3808"/>
                      <a:pt x="8657" y="4018"/>
                      <a:pt x="8511" y="4225"/>
                    </a:cubicBezTo>
                    <a:cubicBezTo>
                      <a:pt x="8405" y="4370"/>
                      <a:pt x="8295" y="4513"/>
                      <a:pt x="8179" y="4651"/>
                    </a:cubicBezTo>
                    <a:cubicBezTo>
                      <a:pt x="8166" y="4696"/>
                      <a:pt x="8130" y="4745"/>
                      <a:pt x="8072" y="4777"/>
                    </a:cubicBezTo>
                    <a:cubicBezTo>
                      <a:pt x="7952" y="4920"/>
                      <a:pt x="7827" y="5051"/>
                      <a:pt x="7694" y="5184"/>
                    </a:cubicBezTo>
                    <a:cubicBezTo>
                      <a:pt x="7681" y="5223"/>
                      <a:pt x="7665" y="5261"/>
                      <a:pt x="7649" y="5300"/>
                    </a:cubicBezTo>
                    <a:cubicBezTo>
                      <a:pt x="7475" y="5488"/>
                      <a:pt x="7207" y="5659"/>
                      <a:pt x="7097" y="5843"/>
                    </a:cubicBezTo>
                    <a:lnTo>
                      <a:pt x="7119" y="5830"/>
                    </a:lnTo>
                    <a:lnTo>
                      <a:pt x="7119" y="5830"/>
                    </a:lnTo>
                    <a:lnTo>
                      <a:pt x="7058" y="5947"/>
                    </a:lnTo>
                    <a:cubicBezTo>
                      <a:pt x="7049" y="5953"/>
                      <a:pt x="7042" y="5956"/>
                      <a:pt x="7035" y="5956"/>
                    </a:cubicBezTo>
                    <a:cubicBezTo>
                      <a:pt x="7022" y="5956"/>
                      <a:pt x="7013" y="5947"/>
                      <a:pt x="7003" y="5937"/>
                    </a:cubicBezTo>
                    <a:cubicBezTo>
                      <a:pt x="6993" y="5930"/>
                      <a:pt x="6983" y="5920"/>
                      <a:pt x="6974" y="5920"/>
                    </a:cubicBezTo>
                    <a:cubicBezTo>
                      <a:pt x="6961" y="5920"/>
                      <a:pt x="6948" y="5930"/>
                      <a:pt x="6928" y="5953"/>
                    </a:cubicBezTo>
                    <a:cubicBezTo>
                      <a:pt x="6925" y="5940"/>
                      <a:pt x="6925" y="5927"/>
                      <a:pt x="6928" y="5917"/>
                    </a:cubicBezTo>
                    <a:lnTo>
                      <a:pt x="6928" y="5917"/>
                    </a:lnTo>
                    <a:cubicBezTo>
                      <a:pt x="6800" y="6033"/>
                      <a:pt x="6667" y="6144"/>
                      <a:pt x="6518" y="6230"/>
                    </a:cubicBezTo>
                    <a:cubicBezTo>
                      <a:pt x="6386" y="6321"/>
                      <a:pt x="6244" y="6405"/>
                      <a:pt x="6095" y="6482"/>
                    </a:cubicBezTo>
                    <a:cubicBezTo>
                      <a:pt x="6087" y="6488"/>
                      <a:pt x="6075" y="6494"/>
                      <a:pt x="6066" y="6500"/>
                    </a:cubicBezTo>
                    <a:lnTo>
                      <a:pt x="6066" y="6500"/>
                    </a:lnTo>
                    <a:cubicBezTo>
                      <a:pt x="6067" y="6498"/>
                      <a:pt x="6068" y="6497"/>
                      <a:pt x="6069" y="6495"/>
                    </a:cubicBezTo>
                    <a:lnTo>
                      <a:pt x="6069" y="6495"/>
                    </a:lnTo>
                    <a:cubicBezTo>
                      <a:pt x="5837" y="6618"/>
                      <a:pt x="5588" y="6725"/>
                      <a:pt x="5336" y="6815"/>
                    </a:cubicBezTo>
                    <a:cubicBezTo>
                      <a:pt x="5294" y="6864"/>
                      <a:pt x="5246" y="6916"/>
                      <a:pt x="5207" y="6964"/>
                    </a:cubicBezTo>
                    <a:cubicBezTo>
                      <a:pt x="5197" y="6961"/>
                      <a:pt x="5188" y="6961"/>
                      <a:pt x="5181" y="6961"/>
                    </a:cubicBezTo>
                    <a:cubicBezTo>
                      <a:pt x="5039" y="6961"/>
                      <a:pt x="4917" y="7054"/>
                      <a:pt x="4771" y="7077"/>
                    </a:cubicBezTo>
                    <a:lnTo>
                      <a:pt x="4787" y="7035"/>
                    </a:lnTo>
                    <a:lnTo>
                      <a:pt x="4787" y="7035"/>
                    </a:lnTo>
                    <a:cubicBezTo>
                      <a:pt x="4697" y="7041"/>
                      <a:pt x="4577" y="7122"/>
                      <a:pt x="4452" y="7135"/>
                    </a:cubicBezTo>
                    <a:lnTo>
                      <a:pt x="4432" y="7112"/>
                    </a:lnTo>
                    <a:cubicBezTo>
                      <a:pt x="4394" y="7135"/>
                      <a:pt x="4280" y="7164"/>
                      <a:pt x="4225" y="7180"/>
                    </a:cubicBezTo>
                    <a:cubicBezTo>
                      <a:pt x="4273" y="7183"/>
                      <a:pt x="4293" y="7232"/>
                      <a:pt x="4345" y="7245"/>
                    </a:cubicBezTo>
                    <a:cubicBezTo>
                      <a:pt x="4264" y="7277"/>
                      <a:pt x="4183" y="7316"/>
                      <a:pt x="4099" y="7342"/>
                    </a:cubicBezTo>
                    <a:cubicBezTo>
                      <a:pt x="4077" y="7342"/>
                      <a:pt x="4067" y="7335"/>
                      <a:pt x="4067" y="7332"/>
                    </a:cubicBezTo>
                    <a:lnTo>
                      <a:pt x="4057" y="7403"/>
                    </a:lnTo>
                    <a:cubicBezTo>
                      <a:pt x="4045" y="7406"/>
                      <a:pt x="4032" y="7406"/>
                      <a:pt x="4021" y="7406"/>
                    </a:cubicBezTo>
                    <a:cubicBezTo>
                      <a:pt x="3983" y="7406"/>
                      <a:pt x="3970" y="7393"/>
                      <a:pt x="3977" y="7368"/>
                    </a:cubicBezTo>
                    <a:lnTo>
                      <a:pt x="3977" y="7368"/>
                    </a:lnTo>
                    <a:cubicBezTo>
                      <a:pt x="3841" y="7416"/>
                      <a:pt x="3796" y="7506"/>
                      <a:pt x="3653" y="7506"/>
                    </a:cubicBezTo>
                    <a:lnTo>
                      <a:pt x="3634" y="7506"/>
                    </a:lnTo>
                    <a:cubicBezTo>
                      <a:pt x="3691" y="7443"/>
                      <a:pt x="3730" y="7404"/>
                      <a:pt x="3828" y="7387"/>
                    </a:cubicBezTo>
                    <a:lnTo>
                      <a:pt x="3828" y="7387"/>
                    </a:lnTo>
                    <a:cubicBezTo>
                      <a:pt x="3774" y="7396"/>
                      <a:pt x="3720" y="7396"/>
                      <a:pt x="3666" y="7400"/>
                    </a:cubicBezTo>
                    <a:cubicBezTo>
                      <a:pt x="3731" y="7348"/>
                      <a:pt x="3951" y="7316"/>
                      <a:pt x="3980" y="7251"/>
                    </a:cubicBezTo>
                    <a:lnTo>
                      <a:pt x="3980" y="7251"/>
                    </a:lnTo>
                    <a:cubicBezTo>
                      <a:pt x="3912" y="7264"/>
                      <a:pt x="3844" y="7277"/>
                      <a:pt x="3777" y="7287"/>
                    </a:cubicBezTo>
                    <a:cubicBezTo>
                      <a:pt x="3631" y="7338"/>
                      <a:pt x="3473" y="7393"/>
                      <a:pt x="3353" y="7451"/>
                    </a:cubicBezTo>
                    <a:cubicBezTo>
                      <a:pt x="3324" y="7426"/>
                      <a:pt x="3292" y="7419"/>
                      <a:pt x="3256" y="7419"/>
                    </a:cubicBezTo>
                    <a:cubicBezTo>
                      <a:pt x="3227" y="7419"/>
                      <a:pt x="3198" y="7423"/>
                      <a:pt x="3166" y="7426"/>
                    </a:cubicBezTo>
                    <a:cubicBezTo>
                      <a:pt x="3134" y="7432"/>
                      <a:pt x="3101" y="7435"/>
                      <a:pt x="3066" y="7435"/>
                    </a:cubicBezTo>
                    <a:cubicBezTo>
                      <a:pt x="3037" y="7435"/>
                      <a:pt x="3004" y="7432"/>
                      <a:pt x="2975" y="7423"/>
                    </a:cubicBezTo>
                    <a:cubicBezTo>
                      <a:pt x="2956" y="7403"/>
                      <a:pt x="2911" y="7381"/>
                      <a:pt x="2940" y="7348"/>
                    </a:cubicBezTo>
                    <a:lnTo>
                      <a:pt x="2982" y="7348"/>
                    </a:lnTo>
                    <a:cubicBezTo>
                      <a:pt x="2924" y="7338"/>
                      <a:pt x="2866" y="7335"/>
                      <a:pt x="2804" y="7335"/>
                    </a:cubicBezTo>
                    <a:cubicBezTo>
                      <a:pt x="2659" y="7335"/>
                      <a:pt x="2504" y="7354"/>
                      <a:pt x="2374" y="7374"/>
                    </a:cubicBezTo>
                    <a:lnTo>
                      <a:pt x="2301" y="7280"/>
                    </a:lnTo>
                    <a:cubicBezTo>
                      <a:pt x="2252" y="7264"/>
                      <a:pt x="2219" y="7257"/>
                      <a:pt x="2200" y="7257"/>
                    </a:cubicBezTo>
                    <a:cubicBezTo>
                      <a:pt x="2158" y="7257"/>
                      <a:pt x="2168" y="7287"/>
                      <a:pt x="2171" y="7316"/>
                    </a:cubicBezTo>
                    <a:cubicBezTo>
                      <a:pt x="2171" y="7348"/>
                      <a:pt x="2168" y="7377"/>
                      <a:pt x="2097" y="7377"/>
                    </a:cubicBezTo>
                    <a:cubicBezTo>
                      <a:pt x="2074" y="7377"/>
                      <a:pt x="2052" y="7374"/>
                      <a:pt x="2019" y="7371"/>
                    </a:cubicBezTo>
                    <a:cubicBezTo>
                      <a:pt x="1967" y="7271"/>
                      <a:pt x="1664" y="7219"/>
                      <a:pt x="1677" y="7144"/>
                    </a:cubicBezTo>
                    <a:cubicBezTo>
                      <a:pt x="1651" y="7141"/>
                      <a:pt x="1632" y="7135"/>
                      <a:pt x="1618" y="7135"/>
                    </a:cubicBezTo>
                    <a:cubicBezTo>
                      <a:pt x="1599" y="7135"/>
                      <a:pt x="1587" y="7141"/>
                      <a:pt x="1570" y="7168"/>
                    </a:cubicBezTo>
                    <a:cubicBezTo>
                      <a:pt x="1618" y="7193"/>
                      <a:pt x="1732" y="7219"/>
                      <a:pt x="1651" y="7251"/>
                    </a:cubicBezTo>
                    <a:cubicBezTo>
                      <a:pt x="1541" y="7238"/>
                      <a:pt x="1509" y="7177"/>
                      <a:pt x="1432" y="7148"/>
                    </a:cubicBezTo>
                    <a:cubicBezTo>
                      <a:pt x="1441" y="7138"/>
                      <a:pt x="1515" y="7119"/>
                      <a:pt x="1480" y="7116"/>
                    </a:cubicBezTo>
                    <a:cubicBezTo>
                      <a:pt x="1274" y="7071"/>
                      <a:pt x="950" y="6889"/>
                      <a:pt x="712" y="6880"/>
                    </a:cubicBezTo>
                    <a:lnTo>
                      <a:pt x="712" y="6880"/>
                    </a:lnTo>
                    <a:cubicBezTo>
                      <a:pt x="779" y="6916"/>
                      <a:pt x="818" y="6877"/>
                      <a:pt x="882" y="6954"/>
                    </a:cubicBezTo>
                    <a:cubicBezTo>
                      <a:pt x="876" y="6964"/>
                      <a:pt x="867" y="6967"/>
                      <a:pt x="856" y="6967"/>
                    </a:cubicBezTo>
                    <a:cubicBezTo>
                      <a:pt x="847" y="6967"/>
                      <a:pt x="837" y="6964"/>
                      <a:pt x="824" y="6961"/>
                    </a:cubicBezTo>
                    <a:cubicBezTo>
                      <a:pt x="815" y="6957"/>
                      <a:pt x="805" y="6954"/>
                      <a:pt x="795" y="6954"/>
                    </a:cubicBezTo>
                    <a:lnTo>
                      <a:pt x="789" y="6954"/>
                    </a:lnTo>
                    <a:cubicBezTo>
                      <a:pt x="760" y="7019"/>
                      <a:pt x="901" y="6974"/>
                      <a:pt x="963" y="7071"/>
                    </a:cubicBezTo>
                    <a:cubicBezTo>
                      <a:pt x="901" y="7064"/>
                      <a:pt x="834" y="7057"/>
                      <a:pt x="766" y="7044"/>
                    </a:cubicBezTo>
                    <a:lnTo>
                      <a:pt x="766" y="7044"/>
                    </a:lnTo>
                    <a:lnTo>
                      <a:pt x="770" y="7047"/>
                    </a:lnTo>
                    <a:lnTo>
                      <a:pt x="818" y="7157"/>
                    </a:lnTo>
                    <a:cubicBezTo>
                      <a:pt x="663" y="7132"/>
                      <a:pt x="518" y="7109"/>
                      <a:pt x="343" y="7032"/>
                    </a:cubicBezTo>
                    <a:lnTo>
                      <a:pt x="343" y="7032"/>
                    </a:lnTo>
                    <a:cubicBezTo>
                      <a:pt x="630" y="7345"/>
                      <a:pt x="901" y="7177"/>
                      <a:pt x="1115" y="7396"/>
                    </a:cubicBezTo>
                    <a:lnTo>
                      <a:pt x="1111" y="7396"/>
                    </a:lnTo>
                    <a:cubicBezTo>
                      <a:pt x="1063" y="7396"/>
                      <a:pt x="1095" y="7435"/>
                      <a:pt x="1095" y="7454"/>
                    </a:cubicBezTo>
                    <a:cubicBezTo>
                      <a:pt x="1177" y="7464"/>
                      <a:pt x="1260" y="7493"/>
                      <a:pt x="1325" y="7493"/>
                    </a:cubicBezTo>
                    <a:cubicBezTo>
                      <a:pt x="1341" y="7493"/>
                      <a:pt x="1354" y="7493"/>
                      <a:pt x="1367" y="7487"/>
                    </a:cubicBezTo>
                    <a:cubicBezTo>
                      <a:pt x="1412" y="7509"/>
                      <a:pt x="1457" y="7526"/>
                      <a:pt x="1502" y="7542"/>
                    </a:cubicBezTo>
                    <a:cubicBezTo>
                      <a:pt x="1493" y="7567"/>
                      <a:pt x="1444" y="7609"/>
                      <a:pt x="1367" y="7609"/>
                    </a:cubicBezTo>
                    <a:cubicBezTo>
                      <a:pt x="1341" y="7609"/>
                      <a:pt x="1312" y="7606"/>
                      <a:pt x="1280" y="7594"/>
                    </a:cubicBezTo>
                    <a:lnTo>
                      <a:pt x="1280" y="7594"/>
                    </a:lnTo>
                    <a:cubicBezTo>
                      <a:pt x="1773" y="7800"/>
                      <a:pt x="2204" y="7703"/>
                      <a:pt x="2697" y="7833"/>
                    </a:cubicBezTo>
                    <a:cubicBezTo>
                      <a:pt x="2720" y="7852"/>
                      <a:pt x="2626" y="7846"/>
                      <a:pt x="2665" y="7865"/>
                    </a:cubicBezTo>
                    <a:cubicBezTo>
                      <a:pt x="2727" y="7852"/>
                      <a:pt x="2820" y="7839"/>
                      <a:pt x="2846" y="7819"/>
                    </a:cubicBezTo>
                    <a:lnTo>
                      <a:pt x="2846" y="7819"/>
                    </a:lnTo>
                    <a:cubicBezTo>
                      <a:pt x="2838" y="7831"/>
                      <a:pt x="2827" y="7844"/>
                      <a:pt x="2806" y="7850"/>
                    </a:cubicBezTo>
                    <a:lnTo>
                      <a:pt x="2806" y="7850"/>
                    </a:lnTo>
                    <a:cubicBezTo>
                      <a:pt x="2815" y="7849"/>
                      <a:pt x="2824" y="7849"/>
                      <a:pt x="2833" y="7849"/>
                    </a:cubicBezTo>
                    <a:cubicBezTo>
                      <a:pt x="2927" y="7849"/>
                      <a:pt x="3004" y="7865"/>
                      <a:pt x="3076" y="7881"/>
                    </a:cubicBezTo>
                    <a:cubicBezTo>
                      <a:pt x="3143" y="7897"/>
                      <a:pt x="3204" y="7913"/>
                      <a:pt x="3266" y="7913"/>
                    </a:cubicBezTo>
                    <a:cubicBezTo>
                      <a:pt x="3301" y="7913"/>
                      <a:pt x="3334" y="7907"/>
                      <a:pt x="3370" y="7897"/>
                    </a:cubicBezTo>
                    <a:lnTo>
                      <a:pt x="3370" y="7897"/>
                    </a:lnTo>
                    <a:cubicBezTo>
                      <a:pt x="3379" y="7943"/>
                      <a:pt x="3234" y="7926"/>
                      <a:pt x="3256" y="7943"/>
                    </a:cubicBezTo>
                    <a:cubicBezTo>
                      <a:pt x="3289" y="7949"/>
                      <a:pt x="3321" y="7952"/>
                      <a:pt x="3350" y="7952"/>
                    </a:cubicBezTo>
                    <a:cubicBezTo>
                      <a:pt x="3563" y="7952"/>
                      <a:pt x="3696" y="7826"/>
                      <a:pt x="3928" y="7803"/>
                    </a:cubicBezTo>
                    <a:lnTo>
                      <a:pt x="3928" y="7803"/>
                    </a:lnTo>
                    <a:cubicBezTo>
                      <a:pt x="3847" y="7881"/>
                      <a:pt x="3996" y="7861"/>
                      <a:pt x="4073" y="7888"/>
                    </a:cubicBezTo>
                    <a:cubicBezTo>
                      <a:pt x="4290" y="7810"/>
                      <a:pt x="4739" y="7674"/>
                      <a:pt x="5039" y="7529"/>
                    </a:cubicBezTo>
                    <a:lnTo>
                      <a:pt x="5039" y="7529"/>
                    </a:lnTo>
                    <a:cubicBezTo>
                      <a:pt x="5033" y="7574"/>
                      <a:pt x="5049" y="7590"/>
                      <a:pt x="5081" y="7590"/>
                    </a:cubicBezTo>
                    <a:cubicBezTo>
                      <a:pt x="5117" y="7590"/>
                      <a:pt x="5175" y="7564"/>
                      <a:pt x="5233" y="7542"/>
                    </a:cubicBezTo>
                    <a:cubicBezTo>
                      <a:pt x="5294" y="7519"/>
                      <a:pt x="5356" y="7493"/>
                      <a:pt x="5401" y="7493"/>
                    </a:cubicBezTo>
                    <a:cubicBezTo>
                      <a:pt x="5427" y="7493"/>
                      <a:pt x="5449" y="7503"/>
                      <a:pt x="5463" y="7523"/>
                    </a:cubicBezTo>
                    <a:cubicBezTo>
                      <a:pt x="5533" y="7497"/>
                      <a:pt x="5627" y="7426"/>
                      <a:pt x="5614" y="7374"/>
                    </a:cubicBezTo>
                    <a:lnTo>
                      <a:pt x="5614" y="7374"/>
                    </a:lnTo>
                    <a:cubicBezTo>
                      <a:pt x="5601" y="7396"/>
                      <a:pt x="5563" y="7406"/>
                      <a:pt x="5530" y="7406"/>
                    </a:cubicBezTo>
                    <a:cubicBezTo>
                      <a:pt x="5501" y="7406"/>
                      <a:pt x="5479" y="7396"/>
                      <a:pt x="5482" y="7384"/>
                    </a:cubicBezTo>
                    <a:cubicBezTo>
                      <a:pt x="5576" y="7332"/>
                      <a:pt x="5724" y="7261"/>
                      <a:pt x="5707" y="7193"/>
                    </a:cubicBezTo>
                    <a:lnTo>
                      <a:pt x="5707" y="7193"/>
                    </a:lnTo>
                    <a:lnTo>
                      <a:pt x="5856" y="7199"/>
                    </a:lnTo>
                    <a:cubicBezTo>
                      <a:pt x="5847" y="7168"/>
                      <a:pt x="5847" y="7125"/>
                      <a:pt x="5866" y="7090"/>
                    </a:cubicBezTo>
                    <a:cubicBezTo>
                      <a:pt x="5876" y="7071"/>
                      <a:pt x="5892" y="7051"/>
                      <a:pt x="5914" y="7041"/>
                    </a:cubicBezTo>
                    <a:cubicBezTo>
                      <a:pt x="5928" y="7044"/>
                      <a:pt x="5940" y="7044"/>
                      <a:pt x="5950" y="7047"/>
                    </a:cubicBezTo>
                    <a:cubicBezTo>
                      <a:pt x="5963" y="7051"/>
                      <a:pt x="5973" y="7051"/>
                      <a:pt x="5979" y="7051"/>
                    </a:cubicBezTo>
                    <a:cubicBezTo>
                      <a:pt x="6005" y="7051"/>
                      <a:pt x="6002" y="7038"/>
                      <a:pt x="5995" y="7022"/>
                    </a:cubicBezTo>
                    <a:cubicBezTo>
                      <a:pt x="5986" y="6993"/>
                      <a:pt x="5963" y="6947"/>
                      <a:pt x="6095" y="6925"/>
                    </a:cubicBezTo>
                    <a:lnTo>
                      <a:pt x="6095" y="6925"/>
                    </a:lnTo>
                    <a:cubicBezTo>
                      <a:pt x="6089" y="6944"/>
                      <a:pt x="6083" y="6964"/>
                      <a:pt x="6080" y="6980"/>
                    </a:cubicBezTo>
                    <a:cubicBezTo>
                      <a:pt x="6063" y="7028"/>
                      <a:pt x="6050" y="7067"/>
                      <a:pt x="6053" y="7102"/>
                    </a:cubicBezTo>
                    <a:cubicBezTo>
                      <a:pt x="6160" y="7064"/>
                      <a:pt x="6131" y="7041"/>
                      <a:pt x="6196" y="6993"/>
                    </a:cubicBezTo>
                    <a:lnTo>
                      <a:pt x="6196" y="6993"/>
                    </a:lnTo>
                    <a:cubicBezTo>
                      <a:pt x="6238" y="7016"/>
                      <a:pt x="6180" y="7129"/>
                      <a:pt x="6114" y="7193"/>
                    </a:cubicBezTo>
                    <a:lnTo>
                      <a:pt x="6263" y="7161"/>
                    </a:lnTo>
                    <a:cubicBezTo>
                      <a:pt x="6347" y="7016"/>
                      <a:pt x="6502" y="6802"/>
                      <a:pt x="6703" y="6699"/>
                    </a:cubicBezTo>
                    <a:lnTo>
                      <a:pt x="6703" y="6699"/>
                    </a:lnTo>
                    <a:cubicBezTo>
                      <a:pt x="6696" y="6761"/>
                      <a:pt x="6635" y="6799"/>
                      <a:pt x="6722" y="6825"/>
                    </a:cubicBezTo>
                    <a:cubicBezTo>
                      <a:pt x="6793" y="6757"/>
                      <a:pt x="6855" y="6612"/>
                      <a:pt x="6983" y="6576"/>
                    </a:cubicBezTo>
                    <a:lnTo>
                      <a:pt x="6983" y="6576"/>
                    </a:lnTo>
                    <a:cubicBezTo>
                      <a:pt x="6971" y="6592"/>
                      <a:pt x="6986" y="6592"/>
                      <a:pt x="6975" y="6608"/>
                    </a:cubicBezTo>
                    <a:lnTo>
                      <a:pt x="6975" y="6608"/>
                    </a:lnTo>
                    <a:cubicBezTo>
                      <a:pt x="7116" y="6418"/>
                      <a:pt x="7122" y="6528"/>
                      <a:pt x="7297" y="6415"/>
                    </a:cubicBezTo>
                    <a:cubicBezTo>
                      <a:pt x="7297" y="6424"/>
                      <a:pt x="7304" y="6431"/>
                      <a:pt x="7304" y="6440"/>
                    </a:cubicBezTo>
                    <a:lnTo>
                      <a:pt x="7371" y="6324"/>
                    </a:lnTo>
                    <a:cubicBezTo>
                      <a:pt x="7445" y="6179"/>
                      <a:pt x="7526" y="6163"/>
                      <a:pt x="7611" y="6163"/>
                    </a:cubicBezTo>
                    <a:lnTo>
                      <a:pt x="7649" y="6163"/>
                    </a:lnTo>
                    <a:cubicBezTo>
                      <a:pt x="7662" y="6163"/>
                      <a:pt x="7675" y="6166"/>
                      <a:pt x="7688" y="6166"/>
                    </a:cubicBezTo>
                    <a:cubicBezTo>
                      <a:pt x="7697" y="6166"/>
                      <a:pt x="7707" y="6163"/>
                      <a:pt x="7720" y="6163"/>
                    </a:cubicBezTo>
                    <a:cubicBezTo>
                      <a:pt x="7778" y="6114"/>
                      <a:pt x="7836" y="6063"/>
                      <a:pt x="7894" y="6008"/>
                    </a:cubicBezTo>
                    <a:cubicBezTo>
                      <a:pt x="7911" y="5927"/>
                      <a:pt x="7991" y="5814"/>
                      <a:pt x="7982" y="5753"/>
                    </a:cubicBezTo>
                    <a:cubicBezTo>
                      <a:pt x="8004" y="5730"/>
                      <a:pt x="8037" y="5720"/>
                      <a:pt x="8069" y="5720"/>
                    </a:cubicBezTo>
                    <a:cubicBezTo>
                      <a:pt x="8104" y="5720"/>
                      <a:pt x="8143" y="5733"/>
                      <a:pt x="8176" y="5743"/>
                    </a:cubicBezTo>
                    <a:cubicBezTo>
                      <a:pt x="8347" y="5575"/>
                      <a:pt x="8514" y="5400"/>
                      <a:pt x="8676" y="5216"/>
                    </a:cubicBezTo>
                    <a:cubicBezTo>
                      <a:pt x="8672" y="5113"/>
                      <a:pt x="8660" y="4993"/>
                      <a:pt x="8838" y="4900"/>
                    </a:cubicBezTo>
                    <a:lnTo>
                      <a:pt x="8847" y="4913"/>
                    </a:lnTo>
                    <a:cubicBezTo>
                      <a:pt x="8841" y="4881"/>
                      <a:pt x="8934" y="4838"/>
                      <a:pt x="8928" y="4780"/>
                    </a:cubicBezTo>
                    <a:cubicBezTo>
                      <a:pt x="8921" y="4780"/>
                      <a:pt x="8915" y="4784"/>
                      <a:pt x="8909" y="4784"/>
                    </a:cubicBezTo>
                    <a:cubicBezTo>
                      <a:pt x="8873" y="4784"/>
                      <a:pt x="8873" y="4761"/>
                      <a:pt x="8873" y="4738"/>
                    </a:cubicBezTo>
                    <a:cubicBezTo>
                      <a:pt x="8876" y="4716"/>
                      <a:pt x="8879" y="4693"/>
                      <a:pt x="8851" y="4693"/>
                    </a:cubicBezTo>
                    <a:cubicBezTo>
                      <a:pt x="8841" y="4693"/>
                      <a:pt x="8831" y="4696"/>
                      <a:pt x="8815" y="4699"/>
                    </a:cubicBezTo>
                    <a:cubicBezTo>
                      <a:pt x="8851" y="4644"/>
                      <a:pt x="8896" y="4629"/>
                      <a:pt x="8938" y="4629"/>
                    </a:cubicBezTo>
                    <a:cubicBezTo>
                      <a:pt x="8983" y="4629"/>
                      <a:pt x="9028" y="4648"/>
                      <a:pt x="9064" y="4661"/>
                    </a:cubicBezTo>
                    <a:cubicBezTo>
                      <a:pt x="9018" y="4516"/>
                      <a:pt x="9264" y="4467"/>
                      <a:pt x="9316" y="4251"/>
                    </a:cubicBezTo>
                    <a:lnTo>
                      <a:pt x="9316" y="4251"/>
                    </a:lnTo>
                    <a:cubicBezTo>
                      <a:pt x="9331" y="4289"/>
                      <a:pt x="9290" y="4389"/>
                      <a:pt x="9286" y="4441"/>
                    </a:cubicBezTo>
                    <a:cubicBezTo>
                      <a:pt x="9303" y="4416"/>
                      <a:pt x="9319" y="4392"/>
                      <a:pt x="9335" y="4367"/>
                    </a:cubicBezTo>
                    <a:cubicBezTo>
                      <a:pt x="9341" y="4299"/>
                      <a:pt x="9345" y="4228"/>
                      <a:pt x="9348" y="4157"/>
                    </a:cubicBezTo>
                    <a:lnTo>
                      <a:pt x="9348" y="4157"/>
                    </a:lnTo>
                    <a:lnTo>
                      <a:pt x="9290" y="4261"/>
                    </a:lnTo>
                    <a:cubicBezTo>
                      <a:pt x="9312" y="4040"/>
                      <a:pt x="9432" y="4044"/>
                      <a:pt x="9519" y="3954"/>
                    </a:cubicBezTo>
                    <a:lnTo>
                      <a:pt x="9522" y="3954"/>
                    </a:lnTo>
                    <a:cubicBezTo>
                      <a:pt x="9561" y="3954"/>
                      <a:pt x="9535" y="4028"/>
                      <a:pt x="9510" y="4076"/>
                    </a:cubicBezTo>
                    <a:cubicBezTo>
                      <a:pt x="9541" y="4024"/>
                      <a:pt x="9577" y="3927"/>
                      <a:pt x="9590" y="3840"/>
                    </a:cubicBezTo>
                    <a:cubicBezTo>
                      <a:pt x="9587" y="3769"/>
                      <a:pt x="9638" y="3556"/>
                      <a:pt x="9616" y="3453"/>
                    </a:cubicBezTo>
                    <a:lnTo>
                      <a:pt x="9638" y="3423"/>
                    </a:lnTo>
                    <a:cubicBezTo>
                      <a:pt x="9641" y="3430"/>
                      <a:pt x="9645" y="3437"/>
                      <a:pt x="9645" y="3443"/>
                    </a:cubicBezTo>
                    <a:cubicBezTo>
                      <a:pt x="9652" y="3427"/>
                      <a:pt x="9652" y="3414"/>
                      <a:pt x="9655" y="3401"/>
                    </a:cubicBezTo>
                    <a:lnTo>
                      <a:pt x="9716" y="3311"/>
                    </a:lnTo>
                    <a:lnTo>
                      <a:pt x="9723" y="3337"/>
                    </a:lnTo>
                    <a:lnTo>
                      <a:pt x="9726" y="3295"/>
                    </a:lnTo>
                    <a:lnTo>
                      <a:pt x="9787" y="3198"/>
                    </a:lnTo>
                    <a:lnTo>
                      <a:pt x="9784" y="3137"/>
                    </a:lnTo>
                    <a:lnTo>
                      <a:pt x="9768" y="3159"/>
                    </a:lnTo>
                    <a:cubicBezTo>
                      <a:pt x="9729" y="3137"/>
                      <a:pt x="9707" y="3091"/>
                      <a:pt x="9700" y="3030"/>
                    </a:cubicBezTo>
                    <a:cubicBezTo>
                      <a:pt x="9696" y="2972"/>
                      <a:pt x="9710" y="2897"/>
                      <a:pt x="9742" y="2827"/>
                    </a:cubicBezTo>
                    <a:lnTo>
                      <a:pt x="9742" y="2827"/>
                    </a:lnTo>
                    <a:cubicBezTo>
                      <a:pt x="9732" y="2836"/>
                      <a:pt x="9696" y="2907"/>
                      <a:pt x="9638" y="3010"/>
                    </a:cubicBezTo>
                    <a:lnTo>
                      <a:pt x="9626" y="2962"/>
                    </a:lnTo>
                    <a:cubicBezTo>
                      <a:pt x="9707" y="2810"/>
                      <a:pt x="9781" y="2665"/>
                      <a:pt x="9845" y="2526"/>
                    </a:cubicBezTo>
                    <a:lnTo>
                      <a:pt x="9845" y="2526"/>
                    </a:lnTo>
                    <a:cubicBezTo>
                      <a:pt x="9842" y="2584"/>
                      <a:pt x="9839" y="2642"/>
                      <a:pt x="9807" y="2703"/>
                    </a:cubicBezTo>
                    <a:cubicBezTo>
                      <a:pt x="9820" y="2694"/>
                      <a:pt x="9832" y="2681"/>
                      <a:pt x="9842" y="2668"/>
                    </a:cubicBezTo>
                    <a:cubicBezTo>
                      <a:pt x="9945" y="2532"/>
                      <a:pt x="9907" y="2293"/>
                      <a:pt x="10033" y="2258"/>
                    </a:cubicBezTo>
                    <a:lnTo>
                      <a:pt x="10033" y="2258"/>
                    </a:lnTo>
                    <a:cubicBezTo>
                      <a:pt x="10058" y="2532"/>
                      <a:pt x="9965" y="2629"/>
                      <a:pt x="9907" y="2894"/>
                    </a:cubicBezTo>
                    <a:cubicBezTo>
                      <a:pt x="9884" y="2907"/>
                      <a:pt x="9871" y="2913"/>
                      <a:pt x="9862" y="2913"/>
                    </a:cubicBezTo>
                    <a:cubicBezTo>
                      <a:pt x="9807" y="2913"/>
                      <a:pt x="9907" y="2710"/>
                      <a:pt x="9868" y="2687"/>
                    </a:cubicBezTo>
                    <a:lnTo>
                      <a:pt x="9868" y="2687"/>
                    </a:lnTo>
                    <a:lnTo>
                      <a:pt x="9790" y="2816"/>
                    </a:lnTo>
                    <a:cubicBezTo>
                      <a:pt x="9848" y="2820"/>
                      <a:pt x="9726" y="3078"/>
                      <a:pt x="9842" y="3078"/>
                    </a:cubicBezTo>
                    <a:lnTo>
                      <a:pt x="9859" y="3078"/>
                    </a:lnTo>
                    <a:cubicBezTo>
                      <a:pt x="10023" y="2784"/>
                      <a:pt x="10149" y="2471"/>
                      <a:pt x="10227" y="2193"/>
                    </a:cubicBezTo>
                    <a:cubicBezTo>
                      <a:pt x="10272" y="2229"/>
                      <a:pt x="10317" y="2268"/>
                      <a:pt x="10362" y="2306"/>
                    </a:cubicBezTo>
                    <a:cubicBezTo>
                      <a:pt x="10420" y="2183"/>
                      <a:pt x="10472" y="2054"/>
                      <a:pt x="10524" y="1922"/>
                    </a:cubicBezTo>
                    <a:cubicBezTo>
                      <a:pt x="10530" y="1909"/>
                      <a:pt x="10533" y="1896"/>
                      <a:pt x="10540" y="1883"/>
                    </a:cubicBezTo>
                    <a:cubicBezTo>
                      <a:pt x="10510" y="1831"/>
                      <a:pt x="10482" y="1776"/>
                      <a:pt x="10556" y="1641"/>
                    </a:cubicBezTo>
                    <a:cubicBezTo>
                      <a:pt x="10569" y="1651"/>
                      <a:pt x="10601" y="1648"/>
                      <a:pt x="10624" y="1670"/>
                    </a:cubicBezTo>
                    <a:cubicBezTo>
                      <a:pt x="10643" y="1625"/>
                      <a:pt x="10659" y="1576"/>
                      <a:pt x="10676" y="1531"/>
                    </a:cubicBezTo>
                    <a:cubicBezTo>
                      <a:pt x="10665" y="1515"/>
                      <a:pt x="10662" y="1486"/>
                      <a:pt x="10665" y="1441"/>
                    </a:cubicBezTo>
                    <a:cubicBezTo>
                      <a:pt x="10672" y="1415"/>
                      <a:pt x="10679" y="1405"/>
                      <a:pt x="10685" y="1405"/>
                    </a:cubicBezTo>
                    <a:cubicBezTo>
                      <a:pt x="10695" y="1405"/>
                      <a:pt x="10701" y="1412"/>
                      <a:pt x="10711" y="1421"/>
                    </a:cubicBezTo>
                    <a:cubicBezTo>
                      <a:pt x="10717" y="1389"/>
                      <a:pt x="10727" y="1357"/>
                      <a:pt x="10734" y="1324"/>
                    </a:cubicBezTo>
                    <a:lnTo>
                      <a:pt x="10734" y="1189"/>
                    </a:lnTo>
                    <a:lnTo>
                      <a:pt x="10765" y="1199"/>
                    </a:lnTo>
                    <a:cubicBezTo>
                      <a:pt x="10785" y="1114"/>
                      <a:pt x="10808" y="1037"/>
                      <a:pt x="10824" y="950"/>
                    </a:cubicBezTo>
                    <a:cubicBezTo>
                      <a:pt x="10840" y="882"/>
                      <a:pt x="10847" y="795"/>
                      <a:pt x="10831" y="688"/>
                    </a:cubicBezTo>
                    <a:cubicBezTo>
                      <a:pt x="10808" y="582"/>
                      <a:pt x="10772" y="413"/>
                      <a:pt x="10559" y="226"/>
                    </a:cubicBezTo>
                    <a:lnTo>
                      <a:pt x="10559" y="226"/>
                    </a:lnTo>
                    <a:cubicBezTo>
                      <a:pt x="10620" y="265"/>
                      <a:pt x="10676" y="330"/>
                      <a:pt x="10737" y="417"/>
                    </a:cubicBezTo>
                    <a:cubicBezTo>
                      <a:pt x="10782" y="494"/>
                      <a:pt x="10820" y="588"/>
                      <a:pt x="10843" y="672"/>
                    </a:cubicBezTo>
                    <a:cubicBezTo>
                      <a:pt x="10886" y="837"/>
                      <a:pt x="10892" y="989"/>
                      <a:pt x="10914" y="1105"/>
                    </a:cubicBezTo>
                    <a:cubicBezTo>
                      <a:pt x="10995" y="962"/>
                      <a:pt x="10898" y="772"/>
                      <a:pt x="10820" y="555"/>
                    </a:cubicBezTo>
                    <a:lnTo>
                      <a:pt x="10820" y="555"/>
                    </a:lnTo>
                    <a:cubicBezTo>
                      <a:pt x="10882" y="652"/>
                      <a:pt x="10901" y="691"/>
                      <a:pt x="10917" y="691"/>
                    </a:cubicBezTo>
                    <a:cubicBezTo>
                      <a:pt x="10931" y="685"/>
                      <a:pt x="10953" y="656"/>
                      <a:pt x="10914" y="517"/>
                    </a:cubicBezTo>
                    <a:cubicBezTo>
                      <a:pt x="10886" y="488"/>
                      <a:pt x="10853" y="462"/>
                      <a:pt x="10824" y="439"/>
                    </a:cubicBezTo>
                    <a:cubicBezTo>
                      <a:pt x="10789" y="365"/>
                      <a:pt x="10701" y="245"/>
                      <a:pt x="10610" y="162"/>
                    </a:cubicBezTo>
                    <a:cubicBezTo>
                      <a:pt x="10504" y="71"/>
                      <a:pt x="10404" y="13"/>
                      <a:pt x="10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6"/>
              <p:cNvSpPr/>
              <p:nvPr/>
            </p:nvSpPr>
            <p:spPr>
              <a:xfrm>
                <a:off x="2963650" y="2564375"/>
                <a:ext cx="25" cy="100"/>
              </a:xfrm>
              <a:custGeom>
                <a:rect b="b" l="l" r="r" t="t"/>
                <a:pathLst>
                  <a:path extrusionOk="0" h="4" w="1">
                    <a:moveTo>
                      <a:pt x="0" y="1"/>
                    </a:moveTo>
                    <a:lnTo>
                      <a:pt x="0" y="4"/>
                    </a:lnTo>
                    <a:lnTo>
                      <a:pt x="0" y="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6"/>
              <p:cNvSpPr/>
              <p:nvPr/>
            </p:nvSpPr>
            <p:spPr>
              <a:xfrm>
                <a:off x="2923350" y="2575450"/>
                <a:ext cx="4400" cy="5725"/>
              </a:xfrm>
              <a:custGeom>
                <a:rect b="b" l="l" r="r" t="t"/>
                <a:pathLst>
                  <a:path extrusionOk="0" h="229" w="176">
                    <a:moveTo>
                      <a:pt x="175" y="0"/>
                    </a:moveTo>
                    <a:cubicBezTo>
                      <a:pt x="136" y="32"/>
                      <a:pt x="84" y="84"/>
                      <a:pt x="33" y="136"/>
                    </a:cubicBezTo>
                    <a:cubicBezTo>
                      <a:pt x="20" y="168"/>
                      <a:pt x="10" y="197"/>
                      <a:pt x="1" y="229"/>
                    </a:cubicBezTo>
                    <a:lnTo>
                      <a:pt x="17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6"/>
              <p:cNvSpPr/>
              <p:nvPr/>
            </p:nvSpPr>
            <p:spPr>
              <a:xfrm>
                <a:off x="2866175" y="2594150"/>
                <a:ext cx="42025" cy="26600"/>
              </a:xfrm>
              <a:custGeom>
                <a:rect b="b" l="l" r="r" t="t"/>
                <a:pathLst>
                  <a:path extrusionOk="0" h="1064" w="1681">
                    <a:moveTo>
                      <a:pt x="1635" y="1"/>
                    </a:moveTo>
                    <a:cubicBezTo>
                      <a:pt x="1629" y="4"/>
                      <a:pt x="1623" y="8"/>
                      <a:pt x="1616" y="14"/>
                    </a:cubicBezTo>
                    <a:cubicBezTo>
                      <a:pt x="1551" y="130"/>
                      <a:pt x="1322" y="208"/>
                      <a:pt x="1257" y="340"/>
                    </a:cubicBezTo>
                    <a:cubicBezTo>
                      <a:pt x="1235" y="353"/>
                      <a:pt x="1219" y="357"/>
                      <a:pt x="1209" y="357"/>
                    </a:cubicBezTo>
                    <a:cubicBezTo>
                      <a:pt x="1189" y="357"/>
                      <a:pt x="1199" y="333"/>
                      <a:pt x="1209" y="311"/>
                    </a:cubicBezTo>
                    <a:cubicBezTo>
                      <a:pt x="1216" y="295"/>
                      <a:pt x="1225" y="282"/>
                      <a:pt x="1225" y="272"/>
                    </a:cubicBezTo>
                    <a:lnTo>
                      <a:pt x="1225" y="272"/>
                    </a:lnTo>
                    <a:cubicBezTo>
                      <a:pt x="1219" y="279"/>
                      <a:pt x="1209" y="282"/>
                      <a:pt x="1202" y="285"/>
                    </a:cubicBezTo>
                    <a:lnTo>
                      <a:pt x="1196" y="347"/>
                    </a:lnTo>
                    <a:cubicBezTo>
                      <a:pt x="1170" y="357"/>
                      <a:pt x="1150" y="363"/>
                      <a:pt x="1134" y="363"/>
                    </a:cubicBezTo>
                    <a:cubicBezTo>
                      <a:pt x="1122" y="363"/>
                      <a:pt x="1109" y="357"/>
                      <a:pt x="1102" y="347"/>
                    </a:cubicBezTo>
                    <a:cubicBezTo>
                      <a:pt x="1018" y="399"/>
                      <a:pt x="934" y="447"/>
                      <a:pt x="850" y="492"/>
                    </a:cubicBezTo>
                    <a:cubicBezTo>
                      <a:pt x="795" y="544"/>
                      <a:pt x="750" y="602"/>
                      <a:pt x="712" y="660"/>
                    </a:cubicBezTo>
                    <a:cubicBezTo>
                      <a:pt x="743" y="631"/>
                      <a:pt x="760" y="621"/>
                      <a:pt x="766" y="621"/>
                    </a:cubicBezTo>
                    <a:cubicBezTo>
                      <a:pt x="779" y="621"/>
                      <a:pt x="779" y="640"/>
                      <a:pt x="779" y="657"/>
                    </a:cubicBezTo>
                    <a:lnTo>
                      <a:pt x="779" y="676"/>
                    </a:lnTo>
                    <a:cubicBezTo>
                      <a:pt x="1095" y="492"/>
                      <a:pt x="1396" y="285"/>
                      <a:pt x="1681" y="62"/>
                    </a:cubicBezTo>
                    <a:lnTo>
                      <a:pt x="1681" y="62"/>
                    </a:lnTo>
                    <a:cubicBezTo>
                      <a:pt x="1664" y="66"/>
                      <a:pt x="1651" y="69"/>
                      <a:pt x="1642" y="69"/>
                    </a:cubicBezTo>
                    <a:cubicBezTo>
                      <a:pt x="1599" y="69"/>
                      <a:pt x="1612" y="37"/>
                      <a:pt x="1635" y="1"/>
                    </a:cubicBezTo>
                    <a:close/>
                    <a:moveTo>
                      <a:pt x="576" y="676"/>
                    </a:moveTo>
                    <a:lnTo>
                      <a:pt x="576" y="676"/>
                    </a:lnTo>
                    <a:cubicBezTo>
                      <a:pt x="499" y="864"/>
                      <a:pt x="101" y="844"/>
                      <a:pt x="85" y="947"/>
                    </a:cubicBezTo>
                    <a:cubicBezTo>
                      <a:pt x="62" y="986"/>
                      <a:pt x="33" y="1025"/>
                      <a:pt x="1" y="1064"/>
                    </a:cubicBezTo>
                    <a:cubicBezTo>
                      <a:pt x="201" y="980"/>
                      <a:pt x="395" y="886"/>
                      <a:pt x="582" y="786"/>
                    </a:cubicBezTo>
                    <a:cubicBezTo>
                      <a:pt x="576" y="773"/>
                      <a:pt x="595" y="757"/>
                      <a:pt x="669" y="725"/>
                    </a:cubicBezTo>
                    <a:cubicBezTo>
                      <a:pt x="657" y="715"/>
                      <a:pt x="647" y="712"/>
                      <a:pt x="637" y="712"/>
                    </a:cubicBezTo>
                    <a:cubicBezTo>
                      <a:pt x="588" y="712"/>
                      <a:pt x="560" y="806"/>
                      <a:pt x="482" y="837"/>
                    </a:cubicBezTo>
                    <a:cubicBezTo>
                      <a:pt x="511" y="783"/>
                      <a:pt x="588" y="679"/>
                      <a:pt x="576" y="6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6"/>
              <p:cNvSpPr/>
              <p:nvPr/>
            </p:nvSpPr>
            <p:spPr>
              <a:xfrm>
                <a:off x="2980450" y="2474175"/>
                <a:ext cx="100" cy="100"/>
              </a:xfrm>
              <a:custGeom>
                <a:rect b="b" l="l" r="r" t="t"/>
                <a:pathLst>
                  <a:path extrusionOk="0" h="4" w="4">
                    <a:moveTo>
                      <a:pt x="0" y="1"/>
                    </a:moveTo>
                    <a:lnTo>
                      <a:pt x="0" y="4"/>
                    </a:lnTo>
                    <a:cubicBezTo>
                      <a:pt x="0" y="1"/>
                      <a:pt x="0" y="1"/>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6"/>
              <p:cNvSpPr/>
              <p:nvPr/>
            </p:nvSpPr>
            <p:spPr>
              <a:xfrm>
                <a:off x="2976800" y="2476200"/>
                <a:ext cx="925" cy="425"/>
              </a:xfrm>
              <a:custGeom>
                <a:rect b="b" l="l" r="r" t="t"/>
                <a:pathLst>
                  <a:path extrusionOk="0" h="17" w="37">
                    <a:moveTo>
                      <a:pt x="36" y="0"/>
                    </a:moveTo>
                    <a:cubicBezTo>
                      <a:pt x="35" y="0"/>
                      <a:pt x="34" y="1"/>
                      <a:pt x="33" y="2"/>
                    </a:cubicBezTo>
                    <a:lnTo>
                      <a:pt x="33" y="2"/>
                    </a:lnTo>
                    <a:cubicBezTo>
                      <a:pt x="34" y="1"/>
                      <a:pt x="35" y="1"/>
                      <a:pt x="36" y="0"/>
                    </a:cubicBezTo>
                    <a:close/>
                    <a:moveTo>
                      <a:pt x="33" y="2"/>
                    </a:moveTo>
                    <a:lnTo>
                      <a:pt x="33" y="2"/>
                    </a:lnTo>
                    <a:cubicBezTo>
                      <a:pt x="31" y="3"/>
                      <a:pt x="29" y="4"/>
                      <a:pt x="27" y="4"/>
                    </a:cubicBezTo>
                    <a:lnTo>
                      <a:pt x="27" y="4"/>
                    </a:lnTo>
                    <a:cubicBezTo>
                      <a:pt x="28" y="4"/>
                      <a:pt x="29" y="4"/>
                      <a:pt x="30" y="4"/>
                    </a:cubicBezTo>
                    <a:cubicBezTo>
                      <a:pt x="32" y="4"/>
                      <a:pt x="32" y="3"/>
                      <a:pt x="33" y="2"/>
                    </a:cubicBezTo>
                    <a:close/>
                    <a:moveTo>
                      <a:pt x="27" y="4"/>
                    </a:moveTo>
                    <a:lnTo>
                      <a:pt x="27" y="4"/>
                    </a:lnTo>
                    <a:cubicBezTo>
                      <a:pt x="24" y="6"/>
                      <a:pt x="22" y="7"/>
                      <a:pt x="19" y="8"/>
                    </a:cubicBezTo>
                    <a:lnTo>
                      <a:pt x="19" y="8"/>
                    </a:lnTo>
                    <a:cubicBezTo>
                      <a:pt x="22" y="7"/>
                      <a:pt x="24" y="6"/>
                      <a:pt x="27" y="4"/>
                    </a:cubicBezTo>
                    <a:close/>
                    <a:moveTo>
                      <a:pt x="19" y="8"/>
                    </a:moveTo>
                    <a:cubicBezTo>
                      <a:pt x="13" y="11"/>
                      <a:pt x="7" y="13"/>
                      <a:pt x="1" y="17"/>
                    </a:cubicBezTo>
                    <a:cubicBezTo>
                      <a:pt x="7" y="14"/>
                      <a:pt x="13" y="11"/>
                      <a:pt x="19" y="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6"/>
              <p:cNvSpPr/>
              <p:nvPr/>
            </p:nvSpPr>
            <p:spPr>
              <a:xfrm>
                <a:off x="2944525" y="2481450"/>
                <a:ext cx="14625" cy="13425"/>
              </a:xfrm>
              <a:custGeom>
                <a:rect b="b" l="l" r="r" t="t"/>
                <a:pathLst>
                  <a:path extrusionOk="0" h="537" w="585">
                    <a:moveTo>
                      <a:pt x="3" y="32"/>
                    </a:moveTo>
                    <a:lnTo>
                      <a:pt x="3" y="32"/>
                    </a:lnTo>
                    <a:cubicBezTo>
                      <a:pt x="3" y="35"/>
                      <a:pt x="0" y="42"/>
                      <a:pt x="0" y="49"/>
                    </a:cubicBezTo>
                    <a:cubicBezTo>
                      <a:pt x="0" y="46"/>
                      <a:pt x="3" y="39"/>
                      <a:pt x="3" y="32"/>
                    </a:cubicBezTo>
                    <a:close/>
                    <a:moveTo>
                      <a:pt x="578" y="1"/>
                    </a:moveTo>
                    <a:cubicBezTo>
                      <a:pt x="558" y="32"/>
                      <a:pt x="549" y="62"/>
                      <a:pt x="543" y="84"/>
                    </a:cubicBezTo>
                    <a:cubicBezTo>
                      <a:pt x="562" y="65"/>
                      <a:pt x="574" y="49"/>
                      <a:pt x="585" y="42"/>
                    </a:cubicBezTo>
                    <a:lnTo>
                      <a:pt x="578" y="1"/>
                    </a:lnTo>
                    <a:close/>
                    <a:moveTo>
                      <a:pt x="209" y="527"/>
                    </a:moveTo>
                    <a:cubicBezTo>
                      <a:pt x="213" y="530"/>
                      <a:pt x="216" y="533"/>
                      <a:pt x="219" y="536"/>
                    </a:cubicBezTo>
                    <a:cubicBezTo>
                      <a:pt x="219" y="530"/>
                      <a:pt x="216" y="527"/>
                      <a:pt x="209" y="5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6"/>
              <p:cNvSpPr/>
              <p:nvPr/>
            </p:nvSpPr>
            <p:spPr>
              <a:xfrm>
                <a:off x="2918025" y="2529725"/>
                <a:ext cx="7700" cy="12225"/>
              </a:xfrm>
              <a:custGeom>
                <a:rect b="b" l="l" r="r" t="t"/>
                <a:pathLst>
                  <a:path extrusionOk="0" h="489" w="308">
                    <a:moveTo>
                      <a:pt x="4" y="1"/>
                    </a:moveTo>
                    <a:cubicBezTo>
                      <a:pt x="0" y="4"/>
                      <a:pt x="4" y="4"/>
                      <a:pt x="4" y="7"/>
                    </a:cubicBezTo>
                    <a:cubicBezTo>
                      <a:pt x="7" y="4"/>
                      <a:pt x="4" y="1"/>
                      <a:pt x="4" y="1"/>
                    </a:cubicBezTo>
                    <a:close/>
                    <a:moveTo>
                      <a:pt x="307" y="453"/>
                    </a:moveTo>
                    <a:cubicBezTo>
                      <a:pt x="300" y="466"/>
                      <a:pt x="291" y="479"/>
                      <a:pt x="288" y="488"/>
                    </a:cubicBezTo>
                    <a:cubicBezTo>
                      <a:pt x="294" y="476"/>
                      <a:pt x="300" y="466"/>
                      <a:pt x="307" y="45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6"/>
              <p:cNvSpPr/>
              <p:nvPr/>
            </p:nvSpPr>
            <p:spPr>
              <a:xfrm>
                <a:off x="2911950" y="2559675"/>
                <a:ext cx="18050" cy="14000"/>
              </a:xfrm>
              <a:custGeom>
                <a:rect b="b" l="l" r="r" t="t"/>
                <a:pathLst>
                  <a:path extrusionOk="0" h="560" w="722">
                    <a:moveTo>
                      <a:pt x="650" y="1"/>
                    </a:moveTo>
                    <a:cubicBezTo>
                      <a:pt x="650" y="1"/>
                      <a:pt x="647" y="1"/>
                      <a:pt x="644" y="4"/>
                    </a:cubicBezTo>
                    <a:lnTo>
                      <a:pt x="644" y="7"/>
                    </a:lnTo>
                    <a:cubicBezTo>
                      <a:pt x="647" y="4"/>
                      <a:pt x="650" y="1"/>
                      <a:pt x="650" y="1"/>
                    </a:cubicBezTo>
                    <a:close/>
                    <a:moveTo>
                      <a:pt x="689" y="72"/>
                    </a:moveTo>
                    <a:cubicBezTo>
                      <a:pt x="689" y="72"/>
                      <a:pt x="686" y="75"/>
                      <a:pt x="683" y="82"/>
                    </a:cubicBezTo>
                    <a:cubicBezTo>
                      <a:pt x="673" y="75"/>
                      <a:pt x="664" y="75"/>
                      <a:pt x="657" y="75"/>
                    </a:cubicBezTo>
                    <a:lnTo>
                      <a:pt x="670" y="169"/>
                    </a:lnTo>
                    <a:cubicBezTo>
                      <a:pt x="664" y="172"/>
                      <a:pt x="657" y="172"/>
                      <a:pt x="654" y="172"/>
                    </a:cubicBezTo>
                    <a:cubicBezTo>
                      <a:pt x="625" y="172"/>
                      <a:pt x="650" y="111"/>
                      <a:pt x="644" y="85"/>
                    </a:cubicBezTo>
                    <a:cubicBezTo>
                      <a:pt x="640" y="85"/>
                      <a:pt x="637" y="82"/>
                      <a:pt x="631" y="82"/>
                    </a:cubicBezTo>
                    <a:cubicBezTo>
                      <a:pt x="625" y="82"/>
                      <a:pt x="621" y="85"/>
                      <a:pt x="615" y="85"/>
                    </a:cubicBezTo>
                    <a:cubicBezTo>
                      <a:pt x="579" y="104"/>
                      <a:pt x="543" y="143"/>
                      <a:pt x="509" y="185"/>
                    </a:cubicBezTo>
                    <a:cubicBezTo>
                      <a:pt x="505" y="195"/>
                      <a:pt x="505" y="205"/>
                      <a:pt x="505" y="214"/>
                    </a:cubicBezTo>
                    <a:lnTo>
                      <a:pt x="515" y="214"/>
                    </a:lnTo>
                    <a:cubicBezTo>
                      <a:pt x="524" y="214"/>
                      <a:pt x="534" y="211"/>
                      <a:pt x="547" y="205"/>
                    </a:cubicBezTo>
                    <a:cubicBezTo>
                      <a:pt x="557" y="201"/>
                      <a:pt x="567" y="195"/>
                      <a:pt x="576" y="195"/>
                    </a:cubicBezTo>
                    <a:cubicBezTo>
                      <a:pt x="589" y="195"/>
                      <a:pt x="598" y="208"/>
                      <a:pt x="592" y="247"/>
                    </a:cubicBezTo>
                    <a:cubicBezTo>
                      <a:pt x="586" y="266"/>
                      <a:pt x="579" y="285"/>
                      <a:pt x="573" y="305"/>
                    </a:cubicBezTo>
                    <a:cubicBezTo>
                      <a:pt x="612" y="292"/>
                      <a:pt x="650" y="269"/>
                      <a:pt x="692" y="244"/>
                    </a:cubicBezTo>
                    <a:cubicBezTo>
                      <a:pt x="698" y="211"/>
                      <a:pt x="712" y="169"/>
                      <a:pt x="722" y="130"/>
                    </a:cubicBezTo>
                    <a:lnTo>
                      <a:pt x="722" y="130"/>
                    </a:lnTo>
                    <a:cubicBezTo>
                      <a:pt x="718" y="133"/>
                      <a:pt x="715" y="133"/>
                      <a:pt x="712" y="133"/>
                    </a:cubicBezTo>
                    <a:cubicBezTo>
                      <a:pt x="695" y="133"/>
                      <a:pt x="689" y="117"/>
                      <a:pt x="689" y="101"/>
                    </a:cubicBezTo>
                    <a:cubicBezTo>
                      <a:pt x="689" y="85"/>
                      <a:pt x="692" y="72"/>
                      <a:pt x="689" y="72"/>
                    </a:cubicBezTo>
                    <a:close/>
                    <a:moveTo>
                      <a:pt x="50" y="479"/>
                    </a:moveTo>
                    <a:lnTo>
                      <a:pt x="50" y="479"/>
                    </a:lnTo>
                    <a:cubicBezTo>
                      <a:pt x="5" y="511"/>
                      <a:pt x="8" y="537"/>
                      <a:pt x="1" y="560"/>
                    </a:cubicBezTo>
                    <a:cubicBezTo>
                      <a:pt x="8" y="554"/>
                      <a:pt x="17" y="547"/>
                      <a:pt x="24" y="540"/>
                    </a:cubicBezTo>
                    <a:lnTo>
                      <a:pt x="50" y="47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6"/>
              <p:cNvSpPr/>
              <p:nvPr/>
            </p:nvSpPr>
            <p:spPr>
              <a:xfrm>
                <a:off x="2951675" y="2575750"/>
                <a:ext cx="200" cy="350"/>
              </a:xfrm>
              <a:custGeom>
                <a:rect b="b" l="l" r="r" t="t"/>
                <a:pathLst>
                  <a:path extrusionOk="0" h="14" w="8">
                    <a:moveTo>
                      <a:pt x="1" y="1"/>
                    </a:moveTo>
                    <a:lnTo>
                      <a:pt x="1" y="1"/>
                    </a:lnTo>
                    <a:cubicBezTo>
                      <a:pt x="1" y="8"/>
                      <a:pt x="5" y="11"/>
                      <a:pt x="8" y="14"/>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6"/>
              <p:cNvSpPr/>
              <p:nvPr/>
            </p:nvSpPr>
            <p:spPr>
              <a:xfrm>
                <a:off x="2753300" y="2597075"/>
                <a:ext cx="175" cy="100"/>
              </a:xfrm>
              <a:custGeom>
                <a:rect b="b" l="l" r="r" t="t"/>
                <a:pathLst>
                  <a:path extrusionOk="0" h="4" w="7">
                    <a:moveTo>
                      <a:pt x="7" y="0"/>
                    </a:moveTo>
                    <a:lnTo>
                      <a:pt x="0" y="3"/>
                    </a:lnTo>
                    <a:cubicBezTo>
                      <a:pt x="4" y="3"/>
                      <a:pt x="7"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6"/>
              <p:cNvSpPr/>
              <p:nvPr/>
            </p:nvSpPr>
            <p:spPr>
              <a:xfrm>
                <a:off x="2762025" y="2628800"/>
                <a:ext cx="88200" cy="20450"/>
              </a:xfrm>
              <a:custGeom>
                <a:rect b="b" l="l" r="r" t="t"/>
                <a:pathLst>
                  <a:path extrusionOk="0" h="818" w="3528">
                    <a:moveTo>
                      <a:pt x="1534" y="818"/>
                    </a:moveTo>
                    <a:lnTo>
                      <a:pt x="1521" y="818"/>
                    </a:lnTo>
                    <a:lnTo>
                      <a:pt x="1525" y="818"/>
                    </a:lnTo>
                    <a:lnTo>
                      <a:pt x="1534" y="818"/>
                    </a:lnTo>
                    <a:close/>
                    <a:moveTo>
                      <a:pt x="0" y="550"/>
                    </a:moveTo>
                    <a:cubicBezTo>
                      <a:pt x="7" y="553"/>
                      <a:pt x="14" y="556"/>
                      <a:pt x="20" y="560"/>
                    </a:cubicBezTo>
                    <a:cubicBezTo>
                      <a:pt x="14" y="556"/>
                      <a:pt x="7" y="553"/>
                      <a:pt x="0" y="550"/>
                    </a:cubicBezTo>
                    <a:close/>
                    <a:moveTo>
                      <a:pt x="2581" y="353"/>
                    </a:moveTo>
                    <a:lnTo>
                      <a:pt x="2572" y="353"/>
                    </a:lnTo>
                    <a:lnTo>
                      <a:pt x="2581" y="353"/>
                    </a:lnTo>
                    <a:close/>
                    <a:moveTo>
                      <a:pt x="2717" y="334"/>
                    </a:moveTo>
                    <a:lnTo>
                      <a:pt x="2717" y="334"/>
                    </a:lnTo>
                    <a:lnTo>
                      <a:pt x="2717" y="334"/>
                    </a:lnTo>
                    <a:close/>
                    <a:moveTo>
                      <a:pt x="3527" y="1"/>
                    </a:moveTo>
                    <a:lnTo>
                      <a:pt x="35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6"/>
              <p:cNvSpPr/>
              <p:nvPr/>
            </p:nvSpPr>
            <p:spPr>
              <a:xfrm>
                <a:off x="2739175" y="2592550"/>
                <a:ext cx="3900" cy="2925"/>
              </a:xfrm>
              <a:custGeom>
                <a:rect b="b" l="l" r="r" t="t"/>
                <a:pathLst>
                  <a:path extrusionOk="0" h="117" w="156">
                    <a:moveTo>
                      <a:pt x="84" y="1"/>
                    </a:moveTo>
                    <a:lnTo>
                      <a:pt x="84" y="1"/>
                    </a:lnTo>
                    <a:cubicBezTo>
                      <a:pt x="68" y="42"/>
                      <a:pt x="0" y="81"/>
                      <a:pt x="45" y="117"/>
                    </a:cubicBezTo>
                    <a:cubicBezTo>
                      <a:pt x="7" y="68"/>
                      <a:pt x="155" y="39"/>
                      <a:pt x="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6"/>
              <p:cNvSpPr/>
              <p:nvPr/>
            </p:nvSpPr>
            <p:spPr>
              <a:xfrm>
                <a:off x="2738125" y="2592300"/>
                <a:ext cx="1975" cy="1725"/>
              </a:xfrm>
              <a:custGeom>
                <a:rect b="b" l="l" r="r" t="t"/>
                <a:pathLst>
                  <a:path extrusionOk="0" h="69" w="79">
                    <a:moveTo>
                      <a:pt x="78" y="1"/>
                    </a:moveTo>
                    <a:lnTo>
                      <a:pt x="10" y="14"/>
                    </a:lnTo>
                    <a:cubicBezTo>
                      <a:pt x="13" y="27"/>
                      <a:pt x="26" y="43"/>
                      <a:pt x="10" y="59"/>
                    </a:cubicBezTo>
                    <a:lnTo>
                      <a:pt x="78" y="1"/>
                    </a:lnTo>
                    <a:close/>
                    <a:moveTo>
                      <a:pt x="10" y="59"/>
                    </a:moveTo>
                    <a:lnTo>
                      <a:pt x="1" y="69"/>
                    </a:lnTo>
                    <a:cubicBezTo>
                      <a:pt x="4" y="66"/>
                      <a:pt x="7" y="63"/>
                      <a:pt x="10" y="5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6"/>
              <p:cNvSpPr/>
              <p:nvPr/>
            </p:nvSpPr>
            <p:spPr>
              <a:xfrm>
                <a:off x="2724225" y="2584400"/>
                <a:ext cx="5850" cy="8750"/>
              </a:xfrm>
              <a:custGeom>
                <a:rect b="b" l="l" r="r" t="t"/>
                <a:pathLst>
                  <a:path extrusionOk="0" h="350" w="234">
                    <a:moveTo>
                      <a:pt x="123" y="0"/>
                    </a:moveTo>
                    <a:lnTo>
                      <a:pt x="123" y="0"/>
                    </a:lnTo>
                    <a:cubicBezTo>
                      <a:pt x="62" y="45"/>
                      <a:pt x="26" y="100"/>
                      <a:pt x="1" y="155"/>
                    </a:cubicBezTo>
                    <a:cubicBezTo>
                      <a:pt x="10" y="185"/>
                      <a:pt x="23" y="213"/>
                      <a:pt x="33" y="243"/>
                    </a:cubicBezTo>
                    <a:cubicBezTo>
                      <a:pt x="40" y="233"/>
                      <a:pt x="43" y="227"/>
                      <a:pt x="46" y="217"/>
                    </a:cubicBezTo>
                    <a:cubicBezTo>
                      <a:pt x="81" y="136"/>
                      <a:pt x="146" y="81"/>
                      <a:pt x="123" y="0"/>
                    </a:cubicBezTo>
                    <a:close/>
                    <a:moveTo>
                      <a:pt x="198" y="88"/>
                    </a:moveTo>
                    <a:lnTo>
                      <a:pt x="198" y="88"/>
                    </a:lnTo>
                    <a:cubicBezTo>
                      <a:pt x="162" y="181"/>
                      <a:pt x="143" y="230"/>
                      <a:pt x="81" y="346"/>
                    </a:cubicBezTo>
                    <a:lnTo>
                      <a:pt x="81" y="349"/>
                    </a:lnTo>
                    <a:cubicBezTo>
                      <a:pt x="88" y="340"/>
                      <a:pt x="95" y="330"/>
                      <a:pt x="104" y="320"/>
                    </a:cubicBezTo>
                    <a:cubicBezTo>
                      <a:pt x="162" y="204"/>
                      <a:pt x="233" y="139"/>
                      <a:pt x="198" y="8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6"/>
              <p:cNvSpPr/>
              <p:nvPr/>
            </p:nvSpPr>
            <p:spPr>
              <a:xfrm>
                <a:off x="2722525" y="2588275"/>
                <a:ext cx="3750" cy="11500"/>
              </a:xfrm>
              <a:custGeom>
                <a:rect b="b" l="l" r="r" t="t"/>
                <a:pathLst>
                  <a:path extrusionOk="0" h="460" w="150">
                    <a:moveTo>
                      <a:pt x="69" y="0"/>
                    </a:moveTo>
                    <a:cubicBezTo>
                      <a:pt x="46" y="52"/>
                      <a:pt x="33" y="100"/>
                      <a:pt x="27" y="149"/>
                    </a:cubicBezTo>
                    <a:cubicBezTo>
                      <a:pt x="1" y="246"/>
                      <a:pt x="30" y="343"/>
                      <a:pt x="14" y="459"/>
                    </a:cubicBezTo>
                    <a:cubicBezTo>
                      <a:pt x="52" y="410"/>
                      <a:pt x="88" y="291"/>
                      <a:pt x="149" y="194"/>
                    </a:cubicBezTo>
                    <a:lnTo>
                      <a:pt x="149" y="191"/>
                    </a:lnTo>
                    <a:cubicBezTo>
                      <a:pt x="146" y="197"/>
                      <a:pt x="143" y="204"/>
                      <a:pt x="140" y="207"/>
                    </a:cubicBezTo>
                    <a:cubicBezTo>
                      <a:pt x="66" y="204"/>
                      <a:pt x="75" y="152"/>
                      <a:pt x="101" y="88"/>
                    </a:cubicBezTo>
                    <a:cubicBezTo>
                      <a:pt x="91" y="58"/>
                      <a:pt x="78" y="30"/>
                      <a:pt x="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6"/>
              <p:cNvSpPr/>
              <p:nvPr/>
            </p:nvSpPr>
            <p:spPr>
              <a:xfrm>
                <a:off x="2725850" y="2581475"/>
                <a:ext cx="2200" cy="2875"/>
              </a:xfrm>
              <a:custGeom>
                <a:rect b="b" l="l" r="r" t="t"/>
                <a:pathLst>
                  <a:path extrusionOk="0" h="115" w="88">
                    <a:moveTo>
                      <a:pt x="85" y="1"/>
                    </a:moveTo>
                    <a:cubicBezTo>
                      <a:pt x="55" y="37"/>
                      <a:pt x="26" y="79"/>
                      <a:pt x="0" y="114"/>
                    </a:cubicBezTo>
                    <a:lnTo>
                      <a:pt x="19" y="111"/>
                    </a:lnTo>
                    <a:cubicBezTo>
                      <a:pt x="39" y="79"/>
                      <a:pt x="65" y="43"/>
                      <a:pt x="88" y="14"/>
                    </a:cubicBezTo>
                    <a:cubicBezTo>
                      <a:pt x="88" y="11"/>
                      <a:pt x="85" y="4"/>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6"/>
              <p:cNvSpPr/>
              <p:nvPr/>
            </p:nvSpPr>
            <p:spPr>
              <a:xfrm>
                <a:off x="2727950" y="2580850"/>
                <a:ext cx="1000" cy="1000"/>
              </a:xfrm>
              <a:custGeom>
                <a:rect b="b" l="l" r="r" t="t"/>
                <a:pathLst>
                  <a:path extrusionOk="0" h="40" w="40">
                    <a:moveTo>
                      <a:pt x="39" y="0"/>
                    </a:moveTo>
                    <a:lnTo>
                      <a:pt x="20" y="4"/>
                    </a:lnTo>
                    <a:cubicBezTo>
                      <a:pt x="13" y="10"/>
                      <a:pt x="7" y="17"/>
                      <a:pt x="1" y="26"/>
                    </a:cubicBezTo>
                    <a:cubicBezTo>
                      <a:pt x="1" y="29"/>
                      <a:pt x="4" y="36"/>
                      <a:pt x="4" y="39"/>
                    </a:cubicBezTo>
                    <a:cubicBezTo>
                      <a:pt x="16" y="26"/>
                      <a:pt x="26" y="13"/>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6"/>
              <p:cNvSpPr/>
              <p:nvPr/>
            </p:nvSpPr>
            <p:spPr>
              <a:xfrm>
                <a:off x="2788250" y="2603550"/>
                <a:ext cx="2950" cy="800"/>
              </a:xfrm>
              <a:custGeom>
                <a:rect b="b" l="l" r="r" t="t"/>
                <a:pathLst>
                  <a:path extrusionOk="0" h="32" w="118">
                    <a:moveTo>
                      <a:pt x="56" y="0"/>
                    </a:moveTo>
                    <a:cubicBezTo>
                      <a:pt x="40" y="0"/>
                      <a:pt x="20" y="3"/>
                      <a:pt x="1" y="13"/>
                    </a:cubicBezTo>
                    <a:cubicBezTo>
                      <a:pt x="1" y="29"/>
                      <a:pt x="14" y="32"/>
                      <a:pt x="26" y="32"/>
                    </a:cubicBezTo>
                    <a:cubicBezTo>
                      <a:pt x="53" y="32"/>
                      <a:pt x="95" y="13"/>
                      <a:pt x="117" y="6"/>
                    </a:cubicBezTo>
                    <a:cubicBezTo>
                      <a:pt x="101" y="3"/>
                      <a:pt x="78"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6"/>
              <p:cNvSpPr/>
              <p:nvPr/>
            </p:nvSpPr>
            <p:spPr>
              <a:xfrm>
                <a:off x="2804175" y="2624600"/>
                <a:ext cx="16425" cy="1075"/>
              </a:xfrm>
              <a:custGeom>
                <a:rect b="b" l="l" r="r" t="t"/>
                <a:pathLst>
                  <a:path extrusionOk="0" h="43" w="657">
                    <a:moveTo>
                      <a:pt x="656" y="1"/>
                    </a:moveTo>
                    <a:cubicBezTo>
                      <a:pt x="654" y="1"/>
                      <a:pt x="651" y="2"/>
                      <a:pt x="649" y="2"/>
                    </a:cubicBezTo>
                    <a:lnTo>
                      <a:pt x="649" y="2"/>
                    </a:lnTo>
                    <a:cubicBezTo>
                      <a:pt x="651" y="2"/>
                      <a:pt x="654" y="1"/>
                      <a:pt x="656" y="1"/>
                    </a:cubicBezTo>
                    <a:close/>
                    <a:moveTo>
                      <a:pt x="649" y="2"/>
                    </a:moveTo>
                    <a:lnTo>
                      <a:pt x="649" y="2"/>
                    </a:lnTo>
                    <a:cubicBezTo>
                      <a:pt x="460" y="33"/>
                      <a:pt x="227" y="39"/>
                      <a:pt x="20" y="39"/>
                    </a:cubicBezTo>
                    <a:lnTo>
                      <a:pt x="0" y="39"/>
                    </a:lnTo>
                    <a:cubicBezTo>
                      <a:pt x="42" y="39"/>
                      <a:pt x="84" y="43"/>
                      <a:pt x="130" y="43"/>
                    </a:cubicBezTo>
                    <a:cubicBezTo>
                      <a:pt x="276" y="43"/>
                      <a:pt x="442" y="37"/>
                      <a:pt x="649"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6"/>
              <p:cNvSpPr/>
              <p:nvPr/>
            </p:nvSpPr>
            <p:spPr>
              <a:xfrm>
                <a:off x="2844450" y="2588525"/>
                <a:ext cx="15550" cy="7025"/>
              </a:xfrm>
              <a:custGeom>
                <a:rect b="b" l="l" r="r" t="t"/>
                <a:pathLst>
                  <a:path extrusionOk="0" h="281" w="622">
                    <a:moveTo>
                      <a:pt x="502" y="0"/>
                    </a:moveTo>
                    <a:cubicBezTo>
                      <a:pt x="298" y="103"/>
                      <a:pt x="224" y="214"/>
                      <a:pt x="1" y="281"/>
                    </a:cubicBezTo>
                    <a:lnTo>
                      <a:pt x="50" y="281"/>
                    </a:lnTo>
                    <a:cubicBezTo>
                      <a:pt x="182" y="281"/>
                      <a:pt x="259" y="226"/>
                      <a:pt x="333" y="171"/>
                    </a:cubicBezTo>
                    <a:cubicBezTo>
                      <a:pt x="405" y="117"/>
                      <a:pt x="472" y="62"/>
                      <a:pt x="585" y="62"/>
                    </a:cubicBezTo>
                    <a:cubicBezTo>
                      <a:pt x="599" y="62"/>
                      <a:pt x="608" y="62"/>
                      <a:pt x="621" y="65"/>
                    </a:cubicBezTo>
                    <a:lnTo>
                      <a:pt x="5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6"/>
              <p:cNvSpPr/>
              <p:nvPr/>
            </p:nvSpPr>
            <p:spPr>
              <a:xfrm>
                <a:off x="2855375" y="2593025"/>
                <a:ext cx="5900" cy="5025"/>
              </a:xfrm>
              <a:custGeom>
                <a:rect b="b" l="l" r="r" t="t"/>
                <a:pathLst>
                  <a:path extrusionOk="0" h="201" w="236">
                    <a:moveTo>
                      <a:pt x="184" y="1"/>
                    </a:moveTo>
                    <a:lnTo>
                      <a:pt x="184" y="1"/>
                    </a:lnTo>
                    <a:cubicBezTo>
                      <a:pt x="42" y="62"/>
                      <a:pt x="139" y="101"/>
                      <a:pt x="0" y="130"/>
                    </a:cubicBezTo>
                    <a:lnTo>
                      <a:pt x="90" y="201"/>
                    </a:lnTo>
                    <a:cubicBezTo>
                      <a:pt x="32" y="127"/>
                      <a:pt x="236" y="53"/>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6"/>
              <p:cNvSpPr/>
              <p:nvPr/>
            </p:nvSpPr>
            <p:spPr>
              <a:xfrm>
                <a:off x="2826375" y="2566225"/>
                <a:ext cx="1225" cy="1400"/>
              </a:xfrm>
              <a:custGeom>
                <a:rect b="b" l="l" r="r" t="t"/>
                <a:pathLst>
                  <a:path extrusionOk="0" h="56" w="49">
                    <a:moveTo>
                      <a:pt x="49" y="1"/>
                    </a:moveTo>
                    <a:lnTo>
                      <a:pt x="7" y="23"/>
                    </a:lnTo>
                    <a:lnTo>
                      <a:pt x="1" y="55"/>
                    </a:lnTo>
                    <a:lnTo>
                      <a:pt x="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6"/>
              <p:cNvSpPr/>
              <p:nvPr/>
            </p:nvSpPr>
            <p:spPr>
              <a:xfrm>
                <a:off x="2881600" y="2587225"/>
                <a:ext cx="3025" cy="750"/>
              </a:xfrm>
              <a:custGeom>
                <a:rect b="b" l="l" r="r" t="t"/>
                <a:pathLst>
                  <a:path extrusionOk="0" h="30" w="121">
                    <a:moveTo>
                      <a:pt x="17" y="0"/>
                    </a:moveTo>
                    <a:lnTo>
                      <a:pt x="1" y="29"/>
                    </a:lnTo>
                    <a:lnTo>
                      <a:pt x="120" y="7"/>
                    </a:lnTo>
                    <a:lnTo>
                      <a:pt x="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6"/>
              <p:cNvSpPr/>
              <p:nvPr/>
            </p:nvSpPr>
            <p:spPr>
              <a:xfrm>
                <a:off x="2881200" y="2587950"/>
                <a:ext cx="425" cy="750"/>
              </a:xfrm>
              <a:custGeom>
                <a:rect b="b" l="l" r="r" t="t"/>
                <a:pathLst>
                  <a:path extrusionOk="0" h="30" w="17">
                    <a:moveTo>
                      <a:pt x="17" y="0"/>
                    </a:moveTo>
                    <a:lnTo>
                      <a:pt x="1" y="3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6"/>
              <p:cNvSpPr/>
              <p:nvPr/>
            </p:nvSpPr>
            <p:spPr>
              <a:xfrm>
                <a:off x="2824450" y="2562525"/>
                <a:ext cx="3000" cy="1150"/>
              </a:xfrm>
              <a:custGeom>
                <a:rect b="b" l="l" r="r" t="t"/>
                <a:pathLst>
                  <a:path extrusionOk="0" h="46" w="120">
                    <a:moveTo>
                      <a:pt x="36" y="0"/>
                    </a:moveTo>
                    <a:lnTo>
                      <a:pt x="0" y="45"/>
                    </a:lnTo>
                    <a:lnTo>
                      <a:pt x="120" y="6"/>
                    </a:lnTo>
                    <a:lnTo>
                      <a:pt x="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6"/>
              <p:cNvSpPr/>
              <p:nvPr/>
            </p:nvSpPr>
            <p:spPr>
              <a:xfrm>
                <a:off x="2847025" y="2570025"/>
                <a:ext cx="3250" cy="1225"/>
              </a:xfrm>
              <a:custGeom>
                <a:rect b="b" l="l" r="r" t="t"/>
                <a:pathLst>
                  <a:path extrusionOk="0" h="49" w="130">
                    <a:moveTo>
                      <a:pt x="72" y="0"/>
                    </a:moveTo>
                    <a:lnTo>
                      <a:pt x="2" y="49"/>
                    </a:lnTo>
                    <a:lnTo>
                      <a:pt x="2" y="49"/>
                    </a:lnTo>
                    <a:cubicBezTo>
                      <a:pt x="17" y="39"/>
                      <a:pt x="130" y="45"/>
                      <a:pt x="72" y="0"/>
                    </a:cubicBezTo>
                    <a:close/>
                    <a:moveTo>
                      <a:pt x="2" y="49"/>
                    </a:moveTo>
                    <a:cubicBezTo>
                      <a:pt x="1" y="49"/>
                      <a:pt x="1" y="49"/>
                      <a:pt x="1" y="49"/>
                    </a:cubicBezTo>
                    <a:lnTo>
                      <a:pt x="2" y="4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6"/>
              <p:cNvSpPr/>
              <p:nvPr/>
            </p:nvSpPr>
            <p:spPr>
              <a:xfrm>
                <a:off x="2898150" y="2578025"/>
                <a:ext cx="2450" cy="2275"/>
              </a:xfrm>
              <a:custGeom>
                <a:rect b="b" l="l" r="r" t="t"/>
                <a:pathLst>
                  <a:path extrusionOk="0" h="91" w="98">
                    <a:moveTo>
                      <a:pt x="82" y="0"/>
                    </a:moveTo>
                    <a:cubicBezTo>
                      <a:pt x="56" y="29"/>
                      <a:pt x="30" y="61"/>
                      <a:pt x="1" y="87"/>
                    </a:cubicBezTo>
                    <a:lnTo>
                      <a:pt x="14" y="91"/>
                    </a:lnTo>
                    <a:lnTo>
                      <a:pt x="98" y="3"/>
                    </a:lnTo>
                    <a:lnTo>
                      <a:pt x="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6"/>
              <p:cNvSpPr/>
              <p:nvPr/>
            </p:nvSpPr>
            <p:spPr>
              <a:xfrm>
                <a:off x="2860225" y="2557275"/>
                <a:ext cx="4600" cy="2200"/>
              </a:xfrm>
              <a:custGeom>
                <a:rect b="b" l="l" r="r" t="t"/>
                <a:pathLst>
                  <a:path extrusionOk="0" h="88" w="184">
                    <a:moveTo>
                      <a:pt x="71" y="0"/>
                    </a:moveTo>
                    <a:lnTo>
                      <a:pt x="71" y="0"/>
                    </a:lnTo>
                    <a:cubicBezTo>
                      <a:pt x="0" y="33"/>
                      <a:pt x="19" y="55"/>
                      <a:pt x="42" y="74"/>
                    </a:cubicBezTo>
                    <a:cubicBezTo>
                      <a:pt x="23" y="39"/>
                      <a:pt x="184" y="13"/>
                      <a:pt x="71" y="0"/>
                    </a:cubicBezTo>
                    <a:close/>
                    <a:moveTo>
                      <a:pt x="42" y="74"/>
                    </a:moveTo>
                    <a:cubicBezTo>
                      <a:pt x="45" y="78"/>
                      <a:pt x="48" y="81"/>
                      <a:pt x="58" y="88"/>
                    </a:cubicBezTo>
                    <a:cubicBezTo>
                      <a:pt x="51" y="81"/>
                      <a:pt x="48" y="78"/>
                      <a:pt x="42" y="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6"/>
              <p:cNvSpPr/>
              <p:nvPr/>
            </p:nvSpPr>
            <p:spPr>
              <a:xfrm>
                <a:off x="2893225" y="2556050"/>
                <a:ext cx="750" cy="750"/>
              </a:xfrm>
              <a:custGeom>
                <a:rect b="b" l="l" r="r" t="t"/>
                <a:pathLst>
                  <a:path extrusionOk="0" h="30" w="30">
                    <a:moveTo>
                      <a:pt x="30" y="1"/>
                    </a:moveTo>
                    <a:lnTo>
                      <a:pt x="1" y="30"/>
                    </a:lnTo>
                    <a:cubicBezTo>
                      <a:pt x="10" y="23"/>
                      <a:pt x="23" y="13"/>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6"/>
              <p:cNvSpPr/>
              <p:nvPr/>
            </p:nvSpPr>
            <p:spPr>
              <a:xfrm>
                <a:off x="2890575" y="2556775"/>
                <a:ext cx="2675" cy="1400"/>
              </a:xfrm>
              <a:custGeom>
                <a:rect b="b" l="l" r="r" t="t"/>
                <a:pathLst>
                  <a:path extrusionOk="0" h="56" w="107">
                    <a:moveTo>
                      <a:pt x="107" y="1"/>
                    </a:moveTo>
                    <a:cubicBezTo>
                      <a:pt x="68" y="23"/>
                      <a:pt x="16" y="23"/>
                      <a:pt x="0" y="56"/>
                    </a:cubicBezTo>
                    <a:cubicBezTo>
                      <a:pt x="65" y="56"/>
                      <a:pt x="74" y="33"/>
                      <a:pt x="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6"/>
              <p:cNvSpPr/>
              <p:nvPr/>
            </p:nvSpPr>
            <p:spPr>
              <a:xfrm>
                <a:off x="2901550" y="2549275"/>
                <a:ext cx="2850" cy="3325"/>
              </a:xfrm>
              <a:custGeom>
                <a:rect b="b" l="l" r="r" t="t"/>
                <a:pathLst>
                  <a:path extrusionOk="0" h="133" w="114">
                    <a:moveTo>
                      <a:pt x="52" y="1"/>
                    </a:moveTo>
                    <a:cubicBezTo>
                      <a:pt x="49" y="1"/>
                      <a:pt x="42" y="13"/>
                      <a:pt x="33" y="39"/>
                    </a:cubicBezTo>
                    <a:cubicBezTo>
                      <a:pt x="1" y="65"/>
                      <a:pt x="14" y="81"/>
                      <a:pt x="17" y="94"/>
                    </a:cubicBezTo>
                    <a:lnTo>
                      <a:pt x="10" y="132"/>
                    </a:lnTo>
                    <a:cubicBezTo>
                      <a:pt x="17" y="117"/>
                      <a:pt x="23" y="104"/>
                      <a:pt x="26" y="91"/>
                    </a:cubicBezTo>
                    <a:cubicBezTo>
                      <a:pt x="81" y="55"/>
                      <a:pt x="114" y="29"/>
                      <a:pt x="81" y="13"/>
                    </a:cubicBezTo>
                    <a:lnTo>
                      <a:pt x="81" y="13"/>
                    </a:lnTo>
                    <a:lnTo>
                      <a:pt x="46" y="32"/>
                    </a:lnTo>
                    <a:cubicBezTo>
                      <a:pt x="52" y="10"/>
                      <a:pt x="56" y="1"/>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6"/>
              <p:cNvSpPr/>
              <p:nvPr/>
            </p:nvSpPr>
            <p:spPr>
              <a:xfrm>
                <a:off x="2952825" y="2538225"/>
                <a:ext cx="2675" cy="4450"/>
              </a:xfrm>
              <a:custGeom>
                <a:rect b="b" l="l" r="r" t="t"/>
                <a:pathLst>
                  <a:path extrusionOk="0" h="178" w="107">
                    <a:moveTo>
                      <a:pt x="84" y="0"/>
                    </a:moveTo>
                    <a:cubicBezTo>
                      <a:pt x="1" y="81"/>
                      <a:pt x="20" y="126"/>
                      <a:pt x="20" y="178"/>
                    </a:cubicBezTo>
                    <a:cubicBezTo>
                      <a:pt x="49" y="126"/>
                      <a:pt x="78" y="71"/>
                      <a:pt x="107" y="16"/>
                    </a:cubicBezTo>
                    <a:cubicBezTo>
                      <a:pt x="98" y="16"/>
                      <a:pt x="91" y="9"/>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6"/>
              <p:cNvSpPr/>
              <p:nvPr/>
            </p:nvSpPr>
            <p:spPr>
              <a:xfrm>
                <a:off x="2952825" y="2535725"/>
                <a:ext cx="7125" cy="8550"/>
              </a:xfrm>
              <a:custGeom>
                <a:rect b="b" l="l" r="r" t="t"/>
                <a:pathLst>
                  <a:path extrusionOk="0" h="342" w="285">
                    <a:moveTo>
                      <a:pt x="284" y="0"/>
                    </a:moveTo>
                    <a:lnTo>
                      <a:pt x="284" y="0"/>
                    </a:lnTo>
                    <a:cubicBezTo>
                      <a:pt x="194" y="84"/>
                      <a:pt x="149" y="119"/>
                      <a:pt x="117" y="119"/>
                    </a:cubicBezTo>
                    <a:cubicBezTo>
                      <a:pt x="114" y="119"/>
                      <a:pt x="110" y="119"/>
                      <a:pt x="107" y="116"/>
                    </a:cubicBezTo>
                    <a:cubicBezTo>
                      <a:pt x="78" y="171"/>
                      <a:pt x="49" y="226"/>
                      <a:pt x="20" y="278"/>
                    </a:cubicBezTo>
                    <a:cubicBezTo>
                      <a:pt x="20" y="297"/>
                      <a:pt x="17" y="316"/>
                      <a:pt x="1" y="342"/>
                    </a:cubicBezTo>
                    <a:cubicBezTo>
                      <a:pt x="120" y="200"/>
                      <a:pt x="156" y="181"/>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6"/>
              <p:cNvSpPr/>
              <p:nvPr/>
            </p:nvSpPr>
            <p:spPr>
              <a:xfrm>
                <a:off x="2951775" y="2544250"/>
                <a:ext cx="1075" cy="1250"/>
              </a:xfrm>
              <a:custGeom>
                <a:rect b="b" l="l" r="r" t="t"/>
                <a:pathLst>
                  <a:path extrusionOk="0" h="50" w="43">
                    <a:moveTo>
                      <a:pt x="43" y="1"/>
                    </a:moveTo>
                    <a:lnTo>
                      <a:pt x="43" y="1"/>
                    </a:lnTo>
                    <a:cubicBezTo>
                      <a:pt x="29" y="17"/>
                      <a:pt x="16" y="30"/>
                      <a:pt x="1" y="50"/>
                    </a:cubicBezTo>
                    <a:cubicBezTo>
                      <a:pt x="20" y="33"/>
                      <a:pt x="33" y="17"/>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6"/>
              <p:cNvSpPr/>
              <p:nvPr/>
            </p:nvSpPr>
            <p:spPr>
              <a:xfrm>
                <a:off x="2883950" y="2542325"/>
                <a:ext cx="750" cy="2775"/>
              </a:xfrm>
              <a:custGeom>
                <a:rect b="b" l="l" r="r" t="t"/>
                <a:pathLst>
                  <a:path extrusionOk="0" h="111" w="30">
                    <a:moveTo>
                      <a:pt x="29" y="0"/>
                    </a:moveTo>
                    <a:lnTo>
                      <a:pt x="10" y="23"/>
                    </a:lnTo>
                    <a:lnTo>
                      <a:pt x="1" y="110"/>
                    </a:lnTo>
                    <a:lnTo>
                      <a:pt x="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6"/>
              <p:cNvSpPr/>
              <p:nvPr/>
            </p:nvSpPr>
            <p:spPr>
              <a:xfrm>
                <a:off x="2962450" y="2531025"/>
                <a:ext cx="2175" cy="2125"/>
              </a:xfrm>
              <a:custGeom>
                <a:rect b="b" l="l" r="r" t="t"/>
                <a:pathLst>
                  <a:path extrusionOk="0" h="85" w="87">
                    <a:moveTo>
                      <a:pt x="84" y="0"/>
                    </a:moveTo>
                    <a:lnTo>
                      <a:pt x="81" y="4"/>
                    </a:lnTo>
                    <a:cubicBezTo>
                      <a:pt x="58" y="26"/>
                      <a:pt x="32" y="72"/>
                      <a:pt x="0" y="78"/>
                    </a:cubicBezTo>
                    <a:cubicBezTo>
                      <a:pt x="6" y="84"/>
                      <a:pt x="9" y="84"/>
                      <a:pt x="16" y="84"/>
                    </a:cubicBezTo>
                    <a:cubicBezTo>
                      <a:pt x="32" y="84"/>
                      <a:pt x="51" y="65"/>
                      <a:pt x="64" y="42"/>
                    </a:cubicBezTo>
                    <a:cubicBezTo>
                      <a:pt x="81" y="23"/>
                      <a:pt x="87" y="0"/>
                      <a:pt x="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6"/>
              <p:cNvSpPr/>
              <p:nvPr/>
            </p:nvSpPr>
            <p:spPr>
              <a:xfrm>
                <a:off x="2931600" y="2526675"/>
                <a:ext cx="3650" cy="2350"/>
              </a:xfrm>
              <a:custGeom>
                <a:rect b="b" l="l" r="r" t="t"/>
                <a:pathLst>
                  <a:path extrusionOk="0" h="94" w="146">
                    <a:moveTo>
                      <a:pt x="116" y="0"/>
                    </a:moveTo>
                    <a:cubicBezTo>
                      <a:pt x="84" y="0"/>
                      <a:pt x="42" y="61"/>
                      <a:pt x="9" y="87"/>
                    </a:cubicBezTo>
                    <a:cubicBezTo>
                      <a:pt x="58" y="61"/>
                      <a:pt x="145" y="84"/>
                      <a:pt x="123" y="0"/>
                    </a:cubicBezTo>
                    <a:close/>
                    <a:moveTo>
                      <a:pt x="9" y="87"/>
                    </a:moveTo>
                    <a:cubicBezTo>
                      <a:pt x="6" y="87"/>
                      <a:pt x="3" y="91"/>
                      <a:pt x="0" y="94"/>
                    </a:cubicBezTo>
                    <a:cubicBezTo>
                      <a:pt x="3" y="91"/>
                      <a:pt x="6" y="91"/>
                      <a:pt x="9" y="8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6"/>
              <p:cNvSpPr/>
              <p:nvPr/>
            </p:nvSpPr>
            <p:spPr>
              <a:xfrm>
                <a:off x="2964600" y="2518025"/>
                <a:ext cx="375" cy="900"/>
              </a:xfrm>
              <a:custGeom>
                <a:rect b="b" l="l" r="r" t="t"/>
                <a:pathLst>
                  <a:path extrusionOk="0" h="36" w="15">
                    <a:moveTo>
                      <a:pt x="1" y="0"/>
                    </a:moveTo>
                    <a:cubicBezTo>
                      <a:pt x="1" y="10"/>
                      <a:pt x="1" y="26"/>
                      <a:pt x="4" y="36"/>
                    </a:cubicBezTo>
                    <a:cubicBezTo>
                      <a:pt x="7" y="30"/>
                      <a:pt x="11" y="23"/>
                      <a:pt x="14" y="17"/>
                    </a:cubicBezTo>
                    <a:cubicBezTo>
                      <a:pt x="7" y="10"/>
                      <a:pt x="4"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6"/>
              <p:cNvSpPr/>
              <p:nvPr/>
            </p:nvSpPr>
            <p:spPr>
              <a:xfrm>
                <a:off x="2964700" y="2518025"/>
                <a:ext cx="2425" cy="2025"/>
              </a:xfrm>
              <a:custGeom>
                <a:rect b="b" l="l" r="r" t="t"/>
                <a:pathLst>
                  <a:path extrusionOk="0" h="81" w="97">
                    <a:moveTo>
                      <a:pt x="97" y="0"/>
                    </a:moveTo>
                    <a:cubicBezTo>
                      <a:pt x="88" y="13"/>
                      <a:pt x="65" y="26"/>
                      <a:pt x="42" y="26"/>
                    </a:cubicBezTo>
                    <a:cubicBezTo>
                      <a:pt x="30" y="26"/>
                      <a:pt x="19" y="23"/>
                      <a:pt x="10" y="17"/>
                    </a:cubicBezTo>
                    <a:cubicBezTo>
                      <a:pt x="7" y="23"/>
                      <a:pt x="3" y="30"/>
                      <a:pt x="0" y="36"/>
                    </a:cubicBezTo>
                    <a:cubicBezTo>
                      <a:pt x="7" y="62"/>
                      <a:pt x="16" y="81"/>
                      <a:pt x="36" y="81"/>
                    </a:cubicBezTo>
                    <a:cubicBezTo>
                      <a:pt x="52" y="81"/>
                      <a:pt x="74" y="62"/>
                      <a:pt x="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6"/>
              <p:cNvSpPr/>
              <p:nvPr/>
            </p:nvSpPr>
            <p:spPr>
              <a:xfrm>
                <a:off x="2937550" y="2521575"/>
                <a:ext cx="1750" cy="2700"/>
              </a:xfrm>
              <a:custGeom>
                <a:rect b="b" l="l" r="r" t="t"/>
                <a:pathLst>
                  <a:path extrusionOk="0" h="108" w="70">
                    <a:moveTo>
                      <a:pt x="69" y="0"/>
                    </a:moveTo>
                    <a:lnTo>
                      <a:pt x="43" y="7"/>
                    </a:lnTo>
                    <a:lnTo>
                      <a:pt x="1" y="107"/>
                    </a:lnTo>
                    <a:lnTo>
                      <a:pt x="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6"/>
              <p:cNvSpPr/>
              <p:nvPr/>
            </p:nvSpPr>
            <p:spPr>
              <a:xfrm>
                <a:off x="2918350" y="2514875"/>
                <a:ext cx="9475" cy="4225"/>
              </a:xfrm>
              <a:custGeom>
                <a:rect b="b" l="l" r="r" t="t"/>
                <a:pathLst>
                  <a:path extrusionOk="0" h="169" w="379">
                    <a:moveTo>
                      <a:pt x="214" y="1"/>
                    </a:moveTo>
                    <a:cubicBezTo>
                      <a:pt x="171" y="33"/>
                      <a:pt x="129" y="43"/>
                      <a:pt x="94" y="43"/>
                    </a:cubicBezTo>
                    <a:cubicBezTo>
                      <a:pt x="59" y="43"/>
                      <a:pt x="32" y="29"/>
                      <a:pt x="26" y="20"/>
                    </a:cubicBezTo>
                    <a:lnTo>
                      <a:pt x="26" y="20"/>
                    </a:lnTo>
                    <a:cubicBezTo>
                      <a:pt x="1" y="136"/>
                      <a:pt x="253" y="1"/>
                      <a:pt x="165" y="168"/>
                    </a:cubicBezTo>
                    <a:cubicBezTo>
                      <a:pt x="378" y="43"/>
                      <a:pt x="91" y="123"/>
                      <a:pt x="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6"/>
              <p:cNvSpPr/>
              <p:nvPr/>
            </p:nvSpPr>
            <p:spPr>
              <a:xfrm>
                <a:off x="2923675" y="2514075"/>
                <a:ext cx="900" cy="825"/>
              </a:xfrm>
              <a:custGeom>
                <a:rect b="b" l="l" r="r" t="t"/>
                <a:pathLst>
                  <a:path extrusionOk="0" h="33" w="36">
                    <a:moveTo>
                      <a:pt x="36" y="0"/>
                    </a:moveTo>
                    <a:cubicBezTo>
                      <a:pt x="20" y="13"/>
                      <a:pt x="10" y="26"/>
                      <a:pt x="1" y="33"/>
                    </a:cubicBezTo>
                    <a:cubicBezTo>
                      <a:pt x="13" y="26"/>
                      <a:pt x="23" y="13"/>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6"/>
              <p:cNvSpPr/>
              <p:nvPr/>
            </p:nvSpPr>
            <p:spPr>
              <a:xfrm>
                <a:off x="2953625" y="2489275"/>
                <a:ext cx="200" cy="1075"/>
              </a:xfrm>
              <a:custGeom>
                <a:rect b="b" l="l" r="r" t="t"/>
                <a:pathLst>
                  <a:path extrusionOk="0" h="43" w="8">
                    <a:moveTo>
                      <a:pt x="4" y="1"/>
                    </a:moveTo>
                    <a:cubicBezTo>
                      <a:pt x="0" y="17"/>
                      <a:pt x="4" y="29"/>
                      <a:pt x="4" y="43"/>
                    </a:cubicBezTo>
                    <a:cubicBezTo>
                      <a:pt x="7" y="29"/>
                      <a:pt x="7" y="13"/>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6"/>
              <p:cNvSpPr/>
              <p:nvPr/>
            </p:nvSpPr>
            <p:spPr>
              <a:xfrm>
                <a:off x="2930225" y="2498650"/>
                <a:ext cx="4775" cy="9375"/>
              </a:xfrm>
              <a:custGeom>
                <a:rect b="b" l="l" r="r" t="t"/>
                <a:pathLst>
                  <a:path extrusionOk="0" h="375" w="191">
                    <a:moveTo>
                      <a:pt x="107" y="0"/>
                    </a:moveTo>
                    <a:cubicBezTo>
                      <a:pt x="39" y="58"/>
                      <a:pt x="0" y="155"/>
                      <a:pt x="10" y="213"/>
                    </a:cubicBezTo>
                    <a:lnTo>
                      <a:pt x="39" y="191"/>
                    </a:lnTo>
                    <a:lnTo>
                      <a:pt x="22" y="375"/>
                    </a:lnTo>
                    <a:cubicBezTo>
                      <a:pt x="36" y="252"/>
                      <a:pt x="191" y="39"/>
                      <a:pt x="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6"/>
              <p:cNvSpPr/>
              <p:nvPr/>
            </p:nvSpPr>
            <p:spPr>
              <a:xfrm>
                <a:off x="2988500" y="2492600"/>
                <a:ext cx="1175" cy="1475"/>
              </a:xfrm>
              <a:custGeom>
                <a:rect b="b" l="l" r="r" t="t"/>
                <a:pathLst>
                  <a:path extrusionOk="0" h="59" w="47">
                    <a:moveTo>
                      <a:pt x="1" y="0"/>
                    </a:moveTo>
                    <a:cubicBezTo>
                      <a:pt x="4" y="2"/>
                      <a:pt x="6" y="5"/>
                      <a:pt x="9" y="8"/>
                    </a:cubicBezTo>
                    <a:lnTo>
                      <a:pt x="9" y="8"/>
                    </a:lnTo>
                    <a:cubicBezTo>
                      <a:pt x="8" y="6"/>
                      <a:pt x="8" y="5"/>
                      <a:pt x="8" y="3"/>
                    </a:cubicBezTo>
                    <a:cubicBezTo>
                      <a:pt x="5" y="3"/>
                      <a:pt x="5" y="0"/>
                      <a:pt x="1" y="0"/>
                    </a:cubicBezTo>
                    <a:close/>
                    <a:moveTo>
                      <a:pt x="9" y="8"/>
                    </a:moveTo>
                    <a:cubicBezTo>
                      <a:pt x="11" y="12"/>
                      <a:pt x="14" y="16"/>
                      <a:pt x="20" y="23"/>
                    </a:cubicBezTo>
                    <a:lnTo>
                      <a:pt x="36" y="58"/>
                    </a:lnTo>
                    <a:lnTo>
                      <a:pt x="46" y="58"/>
                    </a:lnTo>
                    <a:cubicBezTo>
                      <a:pt x="33" y="42"/>
                      <a:pt x="22" y="22"/>
                      <a:pt x="9" y="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6"/>
              <p:cNvSpPr/>
              <p:nvPr/>
            </p:nvSpPr>
            <p:spPr>
              <a:xfrm>
                <a:off x="2987700" y="2491625"/>
                <a:ext cx="825" cy="1000"/>
              </a:xfrm>
              <a:custGeom>
                <a:rect b="b" l="l" r="r" t="t"/>
                <a:pathLst>
                  <a:path extrusionOk="0" h="40" w="33">
                    <a:moveTo>
                      <a:pt x="1" y="1"/>
                    </a:moveTo>
                    <a:lnTo>
                      <a:pt x="23" y="26"/>
                    </a:lnTo>
                    <a:cubicBezTo>
                      <a:pt x="17" y="16"/>
                      <a:pt x="10" y="10"/>
                      <a:pt x="1" y="1"/>
                    </a:cubicBezTo>
                    <a:close/>
                    <a:moveTo>
                      <a:pt x="23" y="26"/>
                    </a:moveTo>
                    <a:lnTo>
                      <a:pt x="33" y="39"/>
                    </a:lnTo>
                    <a:cubicBezTo>
                      <a:pt x="30" y="32"/>
                      <a:pt x="27" y="29"/>
                      <a:pt x="23" y="2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6"/>
              <p:cNvSpPr/>
              <p:nvPr/>
            </p:nvSpPr>
            <p:spPr>
              <a:xfrm>
                <a:off x="2948875" y="2496625"/>
                <a:ext cx="2750" cy="3350"/>
              </a:xfrm>
              <a:custGeom>
                <a:rect b="b" l="l" r="r" t="t"/>
                <a:pathLst>
                  <a:path extrusionOk="0" h="134" w="110">
                    <a:moveTo>
                      <a:pt x="65" y="1"/>
                    </a:moveTo>
                    <a:lnTo>
                      <a:pt x="65" y="1"/>
                    </a:lnTo>
                    <a:cubicBezTo>
                      <a:pt x="32" y="45"/>
                      <a:pt x="10" y="81"/>
                      <a:pt x="1" y="133"/>
                    </a:cubicBezTo>
                    <a:cubicBezTo>
                      <a:pt x="26" y="126"/>
                      <a:pt x="110" y="17"/>
                      <a:pt x="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6"/>
              <p:cNvSpPr/>
              <p:nvPr/>
            </p:nvSpPr>
            <p:spPr>
              <a:xfrm>
                <a:off x="2979875" y="2474425"/>
                <a:ext cx="425" cy="500"/>
              </a:xfrm>
              <a:custGeom>
                <a:rect b="b" l="l" r="r" t="t"/>
                <a:pathLst>
                  <a:path extrusionOk="0" h="20" w="17">
                    <a:moveTo>
                      <a:pt x="16" y="0"/>
                    </a:moveTo>
                    <a:cubicBezTo>
                      <a:pt x="14" y="2"/>
                      <a:pt x="11" y="5"/>
                      <a:pt x="8" y="10"/>
                    </a:cubicBezTo>
                    <a:lnTo>
                      <a:pt x="8" y="10"/>
                    </a:lnTo>
                    <a:cubicBezTo>
                      <a:pt x="14" y="6"/>
                      <a:pt x="16" y="3"/>
                      <a:pt x="16" y="0"/>
                    </a:cubicBezTo>
                    <a:close/>
                    <a:moveTo>
                      <a:pt x="8" y="10"/>
                    </a:moveTo>
                    <a:lnTo>
                      <a:pt x="8" y="10"/>
                    </a:lnTo>
                    <a:cubicBezTo>
                      <a:pt x="8" y="10"/>
                      <a:pt x="7" y="10"/>
                      <a:pt x="7" y="10"/>
                    </a:cubicBezTo>
                    <a:lnTo>
                      <a:pt x="1" y="20"/>
                    </a:lnTo>
                    <a:cubicBezTo>
                      <a:pt x="3" y="16"/>
                      <a:pt x="6" y="12"/>
                      <a:pt x="8" y="1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6"/>
              <p:cNvSpPr/>
              <p:nvPr/>
            </p:nvSpPr>
            <p:spPr>
              <a:xfrm>
                <a:off x="2958725" y="2480150"/>
                <a:ext cx="1000" cy="2525"/>
              </a:xfrm>
              <a:custGeom>
                <a:rect b="b" l="l" r="r" t="t"/>
                <a:pathLst>
                  <a:path extrusionOk="0" h="101" w="40">
                    <a:moveTo>
                      <a:pt x="20" y="1"/>
                    </a:moveTo>
                    <a:lnTo>
                      <a:pt x="0" y="14"/>
                    </a:lnTo>
                    <a:lnTo>
                      <a:pt x="10" y="53"/>
                    </a:lnTo>
                    <a:lnTo>
                      <a:pt x="17" y="94"/>
                    </a:lnTo>
                    <a:lnTo>
                      <a:pt x="20" y="101"/>
                    </a:lnTo>
                    <a:lnTo>
                      <a:pt x="39" y="87"/>
                    </a:lnTo>
                    <a:lnTo>
                      <a:pt x="39" y="81"/>
                    </a:lnTo>
                    <a:lnTo>
                      <a:pt x="26" y="26"/>
                    </a:lnTo>
                    <a:lnTo>
                      <a:pt x="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6"/>
              <p:cNvSpPr/>
              <p:nvPr/>
            </p:nvSpPr>
            <p:spPr>
              <a:xfrm>
                <a:off x="2969875" y="2449875"/>
                <a:ext cx="10750" cy="4150"/>
              </a:xfrm>
              <a:custGeom>
                <a:rect b="b" l="l" r="r" t="t"/>
                <a:pathLst>
                  <a:path extrusionOk="0" h="166" w="430">
                    <a:moveTo>
                      <a:pt x="407" y="0"/>
                    </a:moveTo>
                    <a:cubicBezTo>
                      <a:pt x="91" y="7"/>
                      <a:pt x="0" y="165"/>
                      <a:pt x="39" y="165"/>
                    </a:cubicBezTo>
                    <a:lnTo>
                      <a:pt x="45" y="165"/>
                    </a:lnTo>
                    <a:cubicBezTo>
                      <a:pt x="106" y="140"/>
                      <a:pt x="184" y="120"/>
                      <a:pt x="255" y="104"/>
                    </a:cubicBezTo>
                    <a:cubicBezTo>
                      <a:pt x="304" y="94"/>
                      <a:pt x="362" y="91"/>
                      <a:pt x="423" y="91"/>
                    </a:cubicBezTo>
                    <a:cubicBezTo>
                      <a:pt x="426" y="78"/>
                      <a:pt x="429" y="68"/>
                      <a:pt x="429" y="58"/>
                    </a:cubicBezTo>
                    <a:cubicBezTo>
                      <a:pt x="423" y="55"/>
                      <a:pt x="413" y="55"/>
                      <a:pt x="407" y="55"/>
                    </a:cubicBezTo>
                    <a:cubicBezTo>
                      <a:pt x="333" y="55"/>
                      <a:pt x="249" y="91"/>
                      <a:pt x="94" y="126"/>
                    </a:cubicBezTo>
                    <a:cubicBezTo>
                      <a:pt x="184" y="74"/>
                      <a:pt x="261" y="23"/>
                      <a:pt x="4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6"/>
              <p:cNvSpPr/>
              <p:nvPr/>
            </p:nvSpPr>
            <p:spPr>
              <a:xfrm>
                <a:off x="2980450" y="2451325"/>
                <a:ext cx="2750" cy="900"/>
              </a:xfrm>
              <a:custGeom>
                <a:rect b="b" l="l" r="r" t="t"/>
                <a:pathLst>
                  <a:path extrusionOk="0" h="36" w="110">
                    <a:moveTo>
                      <a:pt x="6" y="0"/>
                    </a:moveTo>
                    <a:cubicBezTo>
                      <a:pt x="6" y="10"/>
                      <a:pt x="3" y="20"/>
                      <a:pt x="0" y="33"/>
                    </a:cubicBezTo>
                    <a:lnTo>
                      <a:pt x="3" y="33"/>
                    </a:lnTo>
                    <a:cubicBezTo>
                      <a:pt x="39" y="33"/>
                      <a:pt x="75" y="33"/>
                      <a:pt x="110" y="36"/>
                    </a:cubicBezTo>
                    <a:cubicBezTo>
                      <a:pt x="71" y="13"/>
                      <a:pt x="39" y="4"/>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6"/>
              <p:cNvSpPr/>
              <p:nvPr/>
            </p:nvSpPr>
            <p:spPr>
              <a:xfrm>
                <a:off x="2885725" y="2550000"/>
                <a:ext cx="47825" cy="48400"/>
              </a:xfrm>
              <a:custGeom>
                <a:rect b="b" l="l" r="r" t="t"/>
                <a:pathLst>
                  <a:path extrusionOk="0" h="1936" w="1913">
                    <a:moveTo>
                      <a:pt x="1515" y="963"/>
                    </a:moveTo>
                    <a:cubicBezTo>
                      <a:pt x="1509" y="972"/>
                      <a:pt x="1506" y="982"/>
                      <a:pt x="1503" y="992"/>
                    </a:cubicBezTo>
                    <a:cubicBezTo>
                      <a:pt x="1509" y="979"/>
                      <a:pt x="1512" y="972"/>
                      <a:pt x="1515" y="963"/>
                    </a:cubicBezTo>
                    <a:close/>
                    <a:moveTo>
                      <a:pt x="1835" y="0"/>
                    </a:moveTo>
                    <a:lnTo>
                      <a:pt x="1829" y="14"/>
                    </a:lnTo>
                    <a:cubicBezTo>
                      <a:pt x="1822" y="7"/>
                      <a:pt x="1809" y="3"/>
                      <a:pt x="1790" y="3"/>
                    </a:cubicBezTo>
                    <a:cubicBezTo>
                      <a:pt x="1783" y="23"/>
                      <a:pt x="1774" y="39"/>
                      <a:pt x="1764" y="52"/>
                    </a:cubicBezTo>
                    <a:cubicBezTo>
                      <a:pt x="1719" y="107"/>
                      <a:pt x="1647" y="127"/>
                      <a:pt x="1622" y="165"/>
                    </a:cubicBezTo>
                    <a:cubicBezTo>
                      <a:pt x="1667" y="178"/>
                      <a:pt x="1674" y="200"/>
                      <a:pt x="1664" y="227"/>
                    </a:cubicBezTo>
                    <a:cubicBezTo>
                      <a:pt x="1641" y="282"/>
                      <a:pt x="1525" y="365"/>
                      <a:pt x="1519" y="424"/>
                    </a:cubicBezTo>
                    <a:lnTo>
                      <a:pt x="1473" y="495"/>
                    </a:lnTo>
                    <a:lnTo>
                      <a:pt x="1451" y="520"/>
                    </a:lnTo>
                    <a:cubicBezTo>
                      <a:pt x="1434" y="517"/>
                      <a:pt x="1428" y="498"/>
                      <a:pt x="1437" y="449"/>
                    </a:cubicBezTo>
                    <a:lnTo>
                      <a:pt x="1437" y="449"/>
                    </a:lnTo>
                    <a:cubicBezTo>
                      <a:pt x="1425" y="495"/>
                      <a:pt x="1354" y="572"/>
                      <a:pt x="1370" y="601"/>
                    </a:cubicBezTo>
                    <a:cubicBezTo>
                      <a:pt x="1370" y="604"/>
                      <a:pt x="1373" y="604"/>
                      <a:pt x="1376" y="607"/>
                    </a:cubicBezTo>
                    <a:cubicBezTo>
                      <a:pt x="1309" y="689"/>
                      <a:pt x="1228" y="762"/>
                      <a:pt x="1157" y="844"/>
                    </a:cubicBezTo>
                    <a:cubicBezTo>
                      <a:pt x="1147" y="844"/>
                      <a:pt x="1137" y="847"/>
                      <a:pt x="1131" y="847"/>
                    </a:cubicBezTo>
                    <a:lnTo>
                      <a:pt x="1121" y="847"/>
                    </a:lnTo>
                    <a:cubicBezTo>
                      <a:pt x="1118" y="859"/>
                      <a:pt x="1121" y="866"/>
                      <a:pt x="1127" y="869"/>
                    </a:cubicBezTo>
                    <a:cubicBezTo>
                      <a:pt x="1108" y="889"/>
                      <a:pt x="1092" y="908"/>
                      <a:pt x="1073" y="927"/>
                    </a:cubicBezTo>
                    <a:cubicBezTo>
                      <a:pt x="1066" y="934"/>
                      <a:pt x="1057" y="941"/>
                      <a:pt x="1050" y="947"/>
                    </a:cubicBezTo>
                    <a:cubicBezTo>
                      <a:pt x="1041" y="956"/>
                      <a:pt x="1030" y="966"/>
                      <a:pt x="1018" y="976"/>
                    </a:cubicBezTo>
                    <a:cubicBezTo>
                      <a:pt x="976" y="1018"/>
                      <a:pt x="930" y="1060"/>
                      <a:pt x="885" y="1099"/>
                    </a:cubicBezTo>
                    <a:cubicBezTo>
                      <a:pt x="863" y="1118"/>
                      <a:pt x="841" y="1141"/>
                      <a:pt x="817" y="1160"/>
                    </a:cubicBezTo>
                    <a:cubicBezTo>
                      <a:pt x="769" y="1205"/>
                      <a:pt x="714" y="1247"/>
                      <a:pt x="662" y="1293"/>
                    </a:cubicBezTo>
                    <a:cubicBezTo>
                      <a:pt x="453" y="1467"/>
                      <a:pt x="230" y="1631"/>
                      <a:pt x="0" y="1786"/>
                    </a:cubicBezTo>
                    <a:cubicBezTo>
                      <a:pt x="68" y="1758"/>
                      <a:pt x="136" y="1744"/>
                      <a:pt x="204" y="1716"/>
                    </a:cubicBezTo>
                    <a:lnTo>
                      <a:pt x="204" y="1716"/>
                    </a:lnTo>
                    <a:cubicBezTo>
                      <a:pt x="194" y="1755"/>
                      <a:pt x="197" y="1767"/>
                      <a:pt x="210" y="1767"/>
                    </a:cubicBezTo>
                    <a:cubicBezTo>
                      <a:pt x="220" y="1767"/>
                      <a:pt x="240" y="1758"/>
                      <a:pt x="259" y="1744"/>
                    </a:cubicBezTo>
                    <a:cubicBezTo>
                      <a:pt x="275" y="1735"/>
                      <a:pt x="298" y="1725"/>
                      <a:pt x="313" y="1725"/>
                    </a:cubicBezTo>
                    <a:cubicBezTo>
                      <a:pt x="323" y="1725"/>
                      <a:pt x="333" y="1731"/>
                      <a:pt x="340" y="1748"/>
                    </a:cubicBezTo>
                    <a:cubicBezTo>
                      <a:pt x="317" y="1803"/>
                      <a:pt x="249" y="1838"/>
                      <a:pt x="201" y="1848"/>
                    </a:cubicBezTo>
                    <a:cubicBezTo>
                      <a:pt x="210" y="1893"/>
                      <a:pt x="285" y="1890"/>
                      <a:pt x="310" y="1935"/>
                    </a:cubicBezTo>
                    <a:cubicBezTo>
                      <a:pt x="498" y="1867"/>
                      <a:pt x="401" y="1686"/>
                      <a:pt x="565" y="1596"/>
                    </a:cubicBezTo>
                    <a:cubicBezTo>
                      <a:pt x="582" y="1628"/>
                      <a:pt x="579" y="1670"/>
                      <a:pt x="604" y="1670"/>
                    </a:cubicBezTo>
                    <a:cubicBezTo>
                      <a:pt x="617" y="1670"/>
                      <a:pt x="637" y="1661"/>
                      <a:pt x="666" y="1634"/>
                    </a:cubicBezTo>
                    <a:lnTo>
                      <a:pt x="666" y="1634"/>
                    </a:lnTo>
                    <a:lnTo>
                      <a:pt x="647" y="1664"/>
                    </a:lnTo>
                    <a:cubicBezTo>
                      <a:pt x="766" y="1496"/>
                      <a:pt x="847" y="1664"/>
                      <a:pt x="847" y="1473"/>
                    </a:cubicBezTo>
                    <a:lnTo>
                      <a:pt x="892" y="1531"/>
                    </a:lnTo>
                    <a:cubicBezTo>
                      <a:pt x="924" y="1431"/>
                      <a:pt x="1057" y="1321"/>
                      <a:pt x="1118" y="1247"/>
                    </a:cubicBezTo>
                    <a:lnTo>
                      <a:pt x="1124" y="1263"/>
                    </a:lnTo>
                    <a:cubicBezTo>
                      <a:pt x="1260" y="1014"/>
                      <a:pt x="1228" y="1150"/>
                      <a:pt x="1409" y="908"/>
                    </a:cubicBezTo>
                    <a:lnTo>
                      <a:pt x="1409" y="908"/>
                    </a:lnTo>
                    <a:lnTo>
                      <a:pt x="1376" y="1069"/>
                    </a:lnTo>
                    <a:cubicBezTo>
                      <a:pt x="1476" y="1021"/>
                      <a:pt x="1422" y="937"/>
                      <a:pt x="1480" y="892"/>
                    </a:cubicBezTo>
                    <a:cubicBezTo>
                      <a:pt x="1486" y="902"/>
                      <a:pt x="1525" y="921"/>
                      <a:pt x="1515" y="963"/>
                    </a:cubicBezTo>
                    <a:cubicBezTo>
                      <a:pt x="1554" y="872"/>
                      <a:pt x="1589" y="782"/>
                      <a:pt x="1622" y="692"/>
                    </a:cubicBezTo>
                    <a:cubicBezTo>
                      <a:pt x="1628" y="672"/>
                      <a:pt x="1635" y="653"/>
                      <a:pt x="1641" y="634"/>
                    </a:cubicBezTo>
                    <a:cubicBezTo>
                      <a:pt x="1647" y="595"/>
                      <a:pt x="1638" y="582"/>
                      <a:pt x="1625" y="582"/>
                    </a:cubicBezTo>
                    <a:cubicBezTo>
                      <a:pt x="1616" y="582"/>
                      <a:pt x="1606" y="588"/>
                      <a:pt x="1596" y="592"/>
                    </a:cubicBezTo>
                    <a:cubicBezTo>
                      <a:pt x="1583" y="598"/>
                      <a:pt x="1573" y="601"/>
                      <a:pt x="1564" y="601"/>
                    </a:cubicBezTo>
                    <a:lnTo>
                      <a:pt x="1554" y="601"/>
                    </a:lnTo>
                    <a:cubicBezTo>
                      <a:pt x="1554" y="592"/>
                      <a:pt x="1554" y="582"/>
                      <a:pt x="1558" y="572"/>
                    </a:cubicBezTo>
                    <a:cubicBezTo>
                      <a:pt x="1570" y="530"/>
                      <a:pt x="1625" y="485"/>
                      <a:pt x="1664" y="472"/>
                    </a:cubicBezTo>
                    <a:cubicBezTo>
                      <a:pt x="1670" y="472"/>
                      <a:pt x="1674" y="469"/>
                      <a:pt x="1680" y="469"/>
                    </a:cubicBezTo>
                    <a:cubicBezTo>
                      <a:pt x="1686" y="469"/>
                      <a:pt x="1689" y="472"/>
                      <a:pt x="1693" y="472"/>
                    </a:cubicBezTo>
                    <a:cubicBezTo>
                      <a:pt x="1699" y="498"/>
                      <a:pt x="1674" y="559"/>
                      <a:pt x="1703" y="559"/>
                    </a:cubicBezTo>
                    <a:cubicBezTo>
                      <a:pt x="1706" y="559"/>
                      <a:pt x="1713" y="559"/>
                      <a:pt x="1719" y="556"/>
                    </a:cubicBezTo>
                    <a:lnTo>
                      <a:pt x="1706" y="462"/>
                    </a:lnTo>
                    <a:lnTo>
                      <a:pt x="1693" y="394"/>
                    </a:lnTo>
                    <a:lnTo>
                      <a:pt x="1693" y="391"/>
                    </a:lnTo>
                    <a:cubicBezTo>
                      <a:pt x="1696" y="388"/>
                      <a:pt x="1699" y="388"/>
                      <a:pt x="1699" y="388"/>
                    </a:cubicBezTo>
                    <a:cubicBezTo>
                      <a:pt x="1716" y="379"/>
                      <a:pt x="1728" y="375"/>
                      <a:pt x="1738" y="375"/>
                    </a:cubicBezTo>
                    <a:cubicBezTo>
                      <a:pt x="1786" y="375"/>
                      <a:pt x="1783" y="446"/>
                      <a:pt x="1771" y="517"/>
                    </a:cubicBezTo>
                    <a:cubicBezTo>
                      <a:pt x="1761" y="556"/>
                      <a:pt x="1747" y="598"/>
                      <a:pt x="1741" y="631"/>
                    </a:cubicBezTo>
                    <a:cubicBezTo>
                      <a:pt x="1735" y="646"/>
                      <a:pt x="1732" y="659"/>
                      <a:pt x="1728" y="669"/>
                    </a:cubicBezTo>
                    <a:cubicBezTo>
                      <a:pt x="1754" y="646"/>
                      <a:pt x="1771" y="624"/>
                      <a:pt x="1783" y="601"/>
                    </a:cubicBezTo>
                    <a:cubicBezTo>
                      <a:pt x="1809" y="562"/>
                      <a:pt x="1819" y="524"/>
                      <a:pt x="1835" y="482"/>
                    </a:cubicBezTo>
                    <a:cubicBezTo>
                      <a:pt x="1851" y="437"/>
                      <a:pt x="1868" y="388"/>
                      <a:pt x="1913" y="327"/>
                    </a:cubicBezTo>
                    <a:lnTo>
                      <a:pt x="1913" y="327"/>
                    </a:lnTo>
                    <a:cubicBezTo>
                      <a:pt x="1874" y="365"/>
                      <a:pt x="1829" y="372"/>
                      <a:pt x="1793" y="379"/>
                    </a:cubicBezTo>
                    <a:cubicBezTo>
                      <a:pt x="1777" y="365"/>
                      <a:pt x="1771" y="352"/>
                      <a:pt x="1774" y="333"/>
                    </a:cubicBezTo>
                    <a:cubicBezTo>
                      <a:pt x="1780" y="282"/>
                      <a:pt x="1861" y="200"/>
                      <a:pt x="1906" y="123"/>
                    </a:cubicBezTo>
                    <a:lnTo>
                      <a:pt x="1906" y="123"/>
                    </a:lnTo>
                    <a:cubicBezTo>
                      <a:pt x="1890" y="133"/>
                      <a:pt x="1874" y="136"/>
                      <a:pt x="1864" y="136"/>
                    </a:cubicBezTo>
                    <a:cubicBezTo>
                      <a:pt x="1832" y="136"/>
                      <a:pt x="1832" y="94"/>
                      <a:pt x="1835" y="49"/>
                    </a:cubicBezTo>
                    <a:cubicBezTo>
                      <a:pt x="1838" y="39"/>
                      <a:pt x="1838" y="30"/>
                      <a:pt x="1835" y="23"/>
                    </a:cubicBezTo>
                    <a:lnTo>
                      <a:pt x="18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6"/>
              <p:cNvSpPr/>
              <p:nvPr/>
            </p:nvSpPr>
            <p:spPr>
              <a:xfrm>
                <a:off x="2933525" y="2556850"/>
                <a:ext cx="1075" cy="1325"/>
              </a:xfrm>
              <a:custGeom>
                <a:rect b="b" l="l" r="r" t="t"/>
                <a:pathLst>
                  <a:path extrusionOk="0" h="53" w="43">
                    <a:moveTo>
                      <a:pt x="42" y="1"/>
                    </a:moveTo>
                    <a:lnTo>
                      <a:pt x="42" y="1"/>
                    </a:lnTo>
                    <a:cubicBezTo>
                      <a:pt x="33" y="11"/>
                      <a:pt x="26" y="17"/>
                      <a:pt x="23" y="27"/>
                    </a:cubicBezTo>
                    <a:cubicBezTo>
                      <a:pt x="14" y="36"/>
                      <a:pt x="7" y="46"/>
                      <a:pt x="1" y="53"/>
                    </a:cubicBezTo>
                    <a:cubicBezTo>
                      <a:pt x="7" y="46"/>
                      <a:pt x="17" y="40"/>
                      <a:pt x="23" y="30"/>
                    </a:cubicBezTo>
                    <a:cubicBezTo>
                      <a:pt x="29" y="20"/>
                      <a:pt x="36" y="1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6"/>
              <p:cNvSpPr/>
              <p:nvPr/>
            </p:nvSpPr>
            <p:spPr>
              <a:xfrm>
                <a:off x="2883550" y="2594650"/>
                <a:ext cx="2200" cy="1400"/>
              </a:xfrm>
              <a:custGeom>
                <a:rect b="b" l="l" r="r" t="t"/>
                <a:pathLst>
                  <a:path extrusionOk="0" h="56" w="88">
                    <a:moveTo>
                      <a:pt x="87" y="0"/>
                    </a:moveTo>
                    <a:lnTo>
                      <a:pt x="87" y="0"/>
                    </a:lnTo>
                    <a:cubicBezTo>
                      <a:pt x="55" y="14"/>
                      <a:pt x="29" y="30"/>
                      <a:pt x="0" y="55"/>
                    </a:cubicBezTo>
                    <a:lnTo>
                      <a:pt x="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6"/>
              <p:cNvSpPr/>
              <p:nvPr/>
            </p:nvSpPr>
            <p:spPr>
              <a:xfrm>
                <a:off x="2933200" y="2542800"/>
                <a:ext cx="3975" cy="6250"/>
              </a:xfrm>
              <a:custGeom>
                <a:rect b="b" l="l" r="r" t="t"/>
                <a:pathLst>
                  <a:path extrusionOk="0" h="250" w="159">
                    <a:moveTo>
                      <a:pt x="114" y="1"/>
                    </a:moveTo>
                    <a:lnTo>
                      <a:pt x="114" y="1"/>
                    </a:lnTo>
                    <a:cubicBezTo>
                      <a:pt x="78" y="66"/>
                      <a:pt x="39" y="127"/>
                      <a:pt x="0" y="188"/>
                    </a:cubicBezTo>
                    <a:cubicBezTo>
                      <a:pt x="27" y="205"/>
                      <a:pt x="42" y="240"/>
                      <a:pt x="66" y="250"/>
                    </a:cubicBezTo>
                    <a:lnTo>
                      <a:pt x="69" y="246"/>
                    </a:lnTo>
                    <a:lnTo>
                      <a:pt x="159" y="91"/>
                    </a:lnTo>
                    <a:lnTo>
                      <a:pt x="159" y="91"/>
                    </a:lnTo>
                    <a:cubicBezTo>
                      <a:pt x="149" y="98"/>
                      <a:pt x="143" y="98"/>
                      <a:pt x="139" y="98"/>
                    </a:cubicBezTo>
                    <a:lnTo>
                      <a:pt x="136" y="98"/>
                    </a:lnTo>
                    <a:cubicBezTo>
                      <a:pt x="104" y="98"/>
                      <a:pt x="130" y="20"/>
                      <a:pt x="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6"/>
              <p:cNvSpPr/>
              <p:nvPr/>
            </p:nvSpPr>
            <p:spPr>
              <a:xfrm>
                <a:off x="2931175" y="2547350"/>
                <a:ext cx="2050" cy="2675"/>
              </a:xfrm>
              <a:custGeom>
                <a:rect b="b" l="l" r="r" t="t"/>
                <a:pathLst>
                  <a:path extrusionOk="0" h="107" w="82">
                    <a:moveTo>
                      <a:pt x="59" y="0"/>
                    </a:moveTo>
                    <a:cubicBezTo>
                      <a:pt x="43" y="0"/>
                      <a:pt x="23" y="6"/>
                      <a:pt x="1" y="29"/>
                    </a:cubicBezTo>
                    <a:cubicBezTo>
                      <a:pt x="14" y="48"/>
                      <a:pt x="17" y="78"/>
                      <a:pt x="17" y="106"/>
                    </a:cubicBezTo>
                    <a:lnTo>
                      <a:pt x="81" y="6"/>
                    </a:lnTo>
                    <a:cubicBezTo>
                      <a:pt x="75" y="3"/>
                      <a:pt x="65" y="0"/>
                      <a:pt x="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6"/>
              <p:cNvSpPr/>
              <p:nvPr/>
            </p:nvSpPr>
            <p:spPr>
              <a:xfrm>
                <a:off x="2963325" y="2568725"/>
                <a:ext cx="1075" cy="2875"/>
              </a:xfrm>
              <a:custGeom>
                <a:rect b="b" l="l" r="r" t="t"/>
                <a:pathLst>
                  <a:path extrusionOk="0" h="115" w="43">
                    <a:moveTo>
                      <a:pt x="43" y="1"/>
                    </a:moveTo>
                    <a:lnTo>
                      <a:pt x="19" y="40"/>
                    </a:lnTo>
                    <a:lnTo>
                      <a:pt x="0" y="114"/>
                    </a:lnTo>
                    <a:lnTo>
                      <a:pt x="4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6"/>
              <p:cNvSpPr/>
              <p:nvPr/>
            </p:nvSpPr>
            <p:spPr>
              <a:xfrm>
                <a:off x="2950975" y="2577950"/>
                <a:ext cx="3075" cy="3975"/>
              </a:xfrm>
              <a:custGeom>
                <a:rect b="b" l="l" r="r" t="t"/>
                <a:pathLst>
                  <a:path extrusionOk="0" h="159" w="123">
                    <a:moveTo>
                      <a:pt x="123" y="0"/>
                    </a:moveTo>
                    <a:cubicBezTo>
                      <a:pt x="55" y="94"/>
                      <a:pt x="68" y="51"/>
                      <a:pt x="13" y="139"/>
                    </a:cubicBezTo>
                    <a:cubicBezTo>
                      <a:pt x="48" y="97"/>
                      <a:pt x="84" y="55"/>
                      <a:pt x="120" y="13"/>
                    </a:cubicBezTo>
                    <a:cubicBezTo>
                      <a:pt x="120" y="6"/>
                      <a:pt x="123" y="3"/>
                      <a:pt x="123" y="0"/>
                    </a:cubicBezTo>
                    <a:close/>
                    <a:moveTo>
                      <a:pt x="116" y="16"/>
                    </a:moveTo>
                    <a:lnTo>
                      <a:pt x="116" y="16"/>
                    </a:lnTo>
                    <a:cubicBezTo>
                      <a:pt x="84" y="58"/>
                      <a:pt x="48" y="97"/>
                      <a:pt x="13" y="139"/>
                    </a:cubicBezTo>
                    <a:cubicBezTo>
                      <a:pt x="10" y="145"/>
                      <a:pt x="6" y="152"/>
                      <a:pt x="0" y="158"/>
                    </a:cubicBezTo>
                    <a:cubicBezTo>
                      <a:pt x="61" y="145"/>
                      <a:pt x="100" y="61"/>
                      <a:pt x="116" y="1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6"/>
              <p:cNvSpPr/>
              <p:nvPr/>
            </p:nvSpPr>
            <p:spPr>
              <a:xfrm>
                <a:off x="2951300" y="2578250"/>
                <a:ext cx="2675" cy="3175"/>
              </a:xfrm>
              <a:custGeom>
                <a:rect b="b" l="l" r="r" t="t"/>
                <a:pathLst>
                  <a:path extrusionOk="0" h="127" w="107">
                    <a:moveTo>
                      <a:pt x="107" y="1"/>
                    </a:moveTo>
                    <a:lnTo>
                      <a:pt x="107" y="1"/>
                    </a:lnTo>
                    <a:cubicBezTo>
                      <a:pt x="71" y="43"/>
                      <a:pt x="35" y="85"/>
                      <a:pt x="0" y="127"/>
                    </a:cubicBezTo>
                    <a:cubicBezTo>
                      <a:pt x="35" y="85"/>
                      <a:pt x="71" y="46"/>
                      <a:pt x="103" y="4"/>
                    </a:cubicBezTo>
                    <a:cubicBezTo>
                      <a:pt x="107" y="4"/>
                      <a:pt x="107" y="1"/>
                      <a:pt x="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6"/>
              <p:cNvSpPr/>
              <p:nvPr/>
            </p:nvSpPr>
            <p:spPr>
              <a:xfrm>
                <a:off x="2961300" y="2586100"/>
                <a:ext cx="1550" cy="3000"/>
              </a:xfrm>
              <a:custGeom>
                <a:rect b="b" l="l" r="r" t="t"/>
                <a:pathLst>
                  <a:path extrusionOk="0" h="120" w="62">
                    <a:moveTo>
                      <a:pt x="62" y="0"/>
                    </a:moveTo>
                    <a:lnTo>
                      <a:pt x="0" y="120"/>
                    </a:lnTo>
                    <a:lnTo>
                      <a:pt x="14" y="117"/>
                    </a:lnTo>
                    <a:lnTo>
                      <a:pt x="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6"/>
              <p:cNvSpPr/>
              <p:nvPr/>
            </p:nvSpPr>
            <p:spPr>
              <a:xfrm>
                <a:off x="2869500" y="2612075"/>
                <a:ext cx="1075" cy="775"/>
              </a:xfrm>
              <a:custGeom>
                <a:rect b="b" l="l" r="r" t="t"/>
                <a:pathLst>
                  <a:path extrusionOk="0" h="31" w="43">
                    <a:moveTo>
                      <a:pt x="42" y="1"/>
                    </a:moveTo>
                    <a:lnTo>
                      <a:pt x="0" y="30"/>
                    </a:lnTo>
                    <a:cubicBezTo>
                      <a:pt x="20" y="20"/>
                      <a:pt x="32" y="1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6"/>
              <p:cNvSpPr/>
              <p:nvPr/>
            </p:nvSpPr>
            <p:spPr>
              <a:xfrm>
                <a:off x="2852625" y="2594650"/>
                <a:ext cx="38050" cy="22625"/>
              </a:xfrm>
              <a:custGeom>
                <a:rect b="b" l="l" r="r" t="t"/>
                <a:pathLst>
                  <a:path extrusionOk="0" h="905" w="1522">
                    <a:moveTo>
                      <a:pt x="1412" y="0"/>
                    </a:moveTo>
                    <a:lnTo>
                      <a:pt x="1321" y="100"/>
                    </a:lnTo>
                    <a:lnTo>
                      <a:pt x="1315" y="72"/>
                    </a:lnTo>
                    <a:lnTo>
                      <a:pt x="1185" y="165"/>
                    </a:lnTo>
                    <a:cubicBezTo>
                      <a:pt x="1241" y="188"/>
                      <a:pt x="1263" y="178"/>
                      <a:pt x="1282" y="227"/>
                    </a:cubicBezTo>
                    <a:cubicBezTo>
                      <a:pt x="1224" y="259"/>
                      <a:pt x="1192" y="269"/>
                      <a:pt x="1172" y="269"/>
                    </a:cubicBezTo>
                    <a:cubicBezTo>
                      <a:pt x="1153" y="269"/>
                      <a:pt x="1147" y="259"/>
                      <a:pt x="1134" y="249"/>
                    </a:cubicBezTo>
                    <a:cubicBezTo>
                      <a:pt x="1121" y="240"/>
                      <a:pt x="1102" y="230"/>
                      <a:pt x="1066" y="230"/>
                    </a:cubicBezTo>
                    <a:cubicBezTo>
                      <a:pt x="1053" y="230"/>
                      <a:pt x="1041" y="233"/>
                      <a:pt x="1027" y="233"/>
                    </a:cubicBezTo>
                    <a:lnTo>
                      <a:pt x="827" y="359"/>
                    </a:lnTo>
                    <a:lnTo>
                      <a:pt x="837" y="337"/>
                    </a:lnTo>
                    <a:lnTo>
                      <a:pt x="837" y="337"/>
                    </a:lnTo>
                    <a:cubicBezTo>
                      <a:pt x="817" y="346"/>
                      <a:pt x="814" y="356"/>
                      <a:pt x="814" y="369"/>
                    </a:cubicBezTo>
                    <a:cubicBezTo>
                      <a:pt x="585" y="504"/>
                      <a:pt x="355" y="627"/>
                      <a:pt x="120" y="737"/>
                    </a:cubicBezTo>
                    <a:cubicBezTo>
                      <a:pt x="0" y="824"/>
                      <a:pt x="230" y="798"/>
                      <a:pt x="158" y="905"/>
                    </a:cubicBezTo>
                    <a:cubicBezTo>
                      <a:pt x="304" y="847"/>
                      <a:pt x="537" y="795"/>
                      <a:pt x="540" y="705"/>
                    </a:cubicBezTo>
                    <a:cubicBezTo>
                      <a:pt x="543" y="717"/>
                      <a:pt x="549" y="731"/>
                      <a:pt x="568" y="731"/>
                    </a:cubicBezTo>
                    <a:lnTo>
                      <a:pt x="575" y="731"/>
                    </a:lnTo>
                    <a:lnTo>
                      <a:pt x="623" y="608"/>
                    </a:lnTo>
                    <a:lnTo>
                      <a:pt x="530" y="624"/>
                    </a:lnTo>
                    <a:cubicBezTo>
                      <a:pt x="579" y="507"/>
                      <a:pt x="840" y="391"/>
                      <a:pt x="930" y="391"/>
                    </a:cubicBezTo>
                    <a:lnTo>
                      <a:pt x="940" y="391"/>
                    </a:lnTo>
                    <a:cubicBezTo>
                      <a:pt x="798" y="507"/>
                      <a:pt x="927" y="556"/>
                      <a:pt x="675" y="620"/>
                    </a:cubicBezTo>
                    <a:cubicBezTo>
                      <a:pt x="698" y="640"/>
                      <a:pt x="759" y="659"/>
                      <a:pt x="717" y="698"/>
                    </a:cubicBezTo>
                    <a:cubicBezTo>
                      <a:pt x="969" y="540"/>
                      <a:pt x="1227" y="440"/>
                      <a:pt x="1441" y="194"/>
                    </a:cubicBezTo>
                    <a:lnTo>
                      <a:pt x="1441" y="194"/>
                    </a:lnTo>
                    <a:cubicBezTo>
                      <a:pt x="1409" y="204"/>
                      <a:pt x="1385" y="207"/>
                      <a:pt x="1373" y="207"/>
                    </a:cubicBezTo>
                    <a:cubicBezTo>
                      <a:pt x="1269" y="207"/>
                      <a:pt x="1521" y="46"/>
                      <a:pt x="1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6"/>
              <p:cNvSpPr/>
              <p:nvPr/>
            </p:nvSpPr>
            <p:spPr>
              <a:xfrm>
                <a:off x="2821700" y="2626300"/>
                <a:ext cx="100" cy="275"/>
              </a:xfrm>
              <a:custGeom>
                <a:rect b="b" l="l" r="r" t="t"/>
                <a:pathLst>
                  <a:path extrusionOk="0" h="11" w="4">
                    <a:moveTo>
                      <a:pt x="3" y="1"/>
                    </a:moveTo>
                    <a:cubicBezTo>
                      <a:pt x="0" y="7"/>
                      <a:pt x="0" y="10"/>
                      <a:pt x="3" y="10"/>
                    </a:cubicBez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6"/>
              <p:cNvSpPr/>
              <p:nvPr/>
            </p:nvSpPr>
            <p:spPr>
              <a:xfrm>
                <a:off x="2821775" y="2623725"/>
                <a:ext cx="5275" cy="3000"/>
              </a:xfrm>
              <a:custGeom>
                <a:rect b="b" l="l" r="r" t="t"/>
                <a:pathLst>
                  <a:path extrusionOk="0" h="120" w="211">
                    <a:moveTo>
                      <a:pt x="210" y="0"/>
                    </a:moveTo>
                    <a:lnTo>
                      <a:pt x="210" y="0"/>
                    </a:lnTo>
                    <a:cubicBezTo>
                      <a:pt x="143" y="16"/>
                      <a:pt x="78" y="26"/>
                      <a:pt x="10" y="33"/>
                    </a:cubicBezTo>
                    <a:lnTo>
                      <a:pt x="0" y="104"/>
                    </a:lnTo>
                    <a:cubicBezTo>
                      <a:pt x="13" y="88"/>
                      <a:pt x="58" y="61"/>
                      <a:pt x="91" y="61"/>
                    </a:cubicBezTo>
                    <a:cubicBezTo>
                      <a:pt x="100" y="61"/>
                      <a:pt x="110" y="65"/>
                      <a:pt x="116" y="71"/>
                    </a:cubicBezTo>
                    <a:lnTo>
                      <a:pt x="91" y="119"/>
                    </a:lnTo>
                    <a:cubicBezTo>
                      <a:pt x="133" y="85"/>
                      <a:pt x="171" y="39"/>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6"/>
              <p:cNvSpPr/>
              <p:nvPr/>
            </p:nvSpPr>
            <p:spPr>
              <a:xfrm>
                <a:off x="2827175" y="2621625"/>
                <a:ext cx="3825" cy="5100"/>
              </a:xfrm>
              <a:custGeom>
                <a:rect b="b" l="l" r="r" t="t"/>
                <a:pathLst>
                  <a:path extrusionOk="0" h="204" w="153">
                    <a:moveTo>
                      <a:pt x="136" y="0"/>
                    </a:moveTo>
                    <a:cubicBezTo>
                      <a:pt x="39" y="45"/>
                      <a:pt x="55" y="130"/>
                      <a:pt x="121" y="158"/>
                    </a:cubicBezTo>
                    <a:cubicBezTo>
                      <a:pt x="104" y="169"/>
                      <a:pt x="91" y="172"/>
                      <a:pt x="82" y="172"/>
                    </a:cubicBezTo>
                    <a:cubicBezTo>
                      <a:pt x="66" y="172"/>
                      <a:pt x="55" y="162"/>
                      <a:pt x="49" y="155"/>
                    </a:cubicBezTo>
                    <a:cubicBezTo>
                      <a:pt x="43" y="145"/>
                      <a:pt x="36" y="139"/>
                      <a:pt x="30" y="139"/>
                    </a:cubicBezTo>
                    <a:cubicBezTo>
                      <a:pt x="24" y="139"/>
                      <a:pt x="17" y="145"/>
                      <a:pt x="0" y="175"/>
                    </a:cubicBezTo>
                    <a:cubicBezTo>
                      <a:pt x="4" y="194"/>
                      <a:pt x="20" y="203"/>
                      <a:pt x="39" y="203"/>
                    </a:cubicBezTo>
                    <a:cubicBezTo>
                      <a:pt x="78" y="203"/>
                      <a:pt x="136" y="175"/>
                      <a:pt x="152" y="165"/>
                    </a:cubicBezTo>
                    <a:lnTo>
                      <a:pt x="1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6"/>
              <p:cNvSpPr/>
              <p:nvPr/>
            </p:nvSpPr>
            <p:spPr>
              <a:xfrm>
                <a:off x="2849875" y="2617350"/>
                <a:ext cx="1875" cy="1150"/>
              </a:xfrm>
              <a:custGeom>
                <a:rect b="b" l="l" r="r" t="t"/>
                <a:pathLst>
                  <a:path extrusionOk="0" h="46" w="75">
                    <a:moveTo>
                      <a:pt x="16" y="0"/>
                    </a:moveTo>
                    <a:lnTo>
                      <a:pt x="0" y="45"/>
                    </a:lnTo>
                    <a:lnTo>
                      <a:pt x="75" y="26"/>
                    </a:lnTo>
                    <a:lnTo>
                      <a:pt x="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6"/>
              <p:cNvSpPr/>
              <p:nvPr/>
            </p:nvSpPr>
            <p:spPr>
              <a:xfrm>
                <a:off x="2847925" y="2618475"/>
                <a:ext cx="1975" cy="1950"/>
              </a:xfrm>
              <a:custGeom>
                <a:rect b="b" l="l" r="r" t="t"/>
                <a:pathLst>
                  <a:path extrusionOk="0" h="78" w="79">
                    <a:moveTo>
                      <a:pt x="78" y="0"/>
                    </a:moveTo>
                    <a:lnTo>
                      <a:pt x="78" y="0"/>
                    </a:lnTo>
                    <a:cubicBezTo>
                      <a:pt x="53" y="7"/>
                      <a:pt x="27" y="13"/>
                      <a:pt x="1" y="16"/>
                    </a:cubicBezTo>
                    <a:cubicBezTo>
                      <a:pt x="14" y="39"/>
                      <a:pt x="27" y="65"/>
                      <a:pt x="46" y="78"/>
                    </a:cubicBezTo>
                    <a:lnTo>
                      <a:pt x="7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6"/>
              <p:cNvSpPr/>
              <p:nvPr/>
            </p:nvSpPr>
            <p:spPr>
              <a:xfrm>
                <a:off x="2840175" y="2619750"/>
                <a:ext cx="2775" cy="600"/>
              </a:xfrm>
              <a:custGeom>
                <a:rect b="b" l="l" r="r" t="t"/>
                <a:pathLst>
                  <a:path extrusionOk="0" h="24" w="111">
                    <a:moveTo>
                      <a:pt x="111" y="1"/>
                    </a:moveTo>
                    <a:lnTo>
                      <a:pt x="111" y="1"/>
                    </a:lnTo>
                    <a:cubicBezTo>
                      <a:pt x="78" y="4"/>
                      <a:pt x="42" y="11"/>
                      <a:pt x="1" y="23"/>
                    </a:cubicBezTo>
                    <a:lnTo>
                      <a:pt x="1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6"/>
              <p:cNvSpPr/>
              <p:nvPr/>
            </p:nvSpPr>
            <p:spPr>
              <a:xfrm>
                <a:off x="2842925" y="2619425"/>
                <a:ext cx="2300" cy="350"/>
              </a:xfrm>
              <a:custGeom>
                <a:rect b="b" l="l" r="r" t="t"/>
                <a:pathLst>
                  <a:path extrusionOk="0" h="14" w="92">
                    <a:moveTo>
                      <a:pt x="84" y="1"/>
                    </a:moveTo>
                    <a:lnTo>
                      <a:pt x="1" y="14"/>
                    </a:lnTo>
                    <a:lnTo>
                      <a:pt x="91" y="11"/>
                    </a:lnTo>
                    <a:lnTo>
                      <a:pt x="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6"/>
              <p:cNvSpPr/>
              <p:nvPr/>
            </p:nvSpPr>
            <p:spPr>
              <a:xfrm>
                <a:off x="2843825" y="2616925"/>
                <a:ext cx="4125" cy="2525"/>
              </a:xfrm>
              <a:custGeom>
                <a:rect b="b" l="l" r="r" t="t"/>
                <a:pathLst>
                  <a:path extrusionOk="0" h="101" w="165">
                    <a:moveTo>
                      <a:pt x="68" y="1"/>
                    </a:moveTo>
                    <a:cubicBezTo>
                      <a:pt x="48" y="1"/>
                      <a:pt x="29" y="8"/>
                      <a:pt x="0" y="20"/>
                    </a:cubicBezTo>
                    <a:lnTo>
                      <a:pt x="48" y="101"/>
                    </a:lnTo>
                    <a:lnTo>
                      <a:pt x="165" y="78"/>
                    </a:lnTo>
                    <a:cubicBezTo>
                      <a:pt x="142" y="40"/>
                      <a:pt x="120" y="1"/>
                      <a:pt x="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6"/>
              <p:cNvSpPr/>
              <p:nvPr/>
            </p:nvSpPr>
            <p:spPr>
              <a:xfrm>
                <a:off x="2944525" y="2601825"/>
                <a:ext cx="1775" cy="2625"/>
              </a:xfrm>
              <a:custGeom>
                <a:rect b="b" l="l" r="r" t="t"/>
                <a:pathLst>
                  <a:path extrusionOk="0" h="105" w="71">
                    <a:moveTo>
                      <a:pt x="58" y="1"/>
                    </a:moveTo>
                    <a:lnTo>
                      <a:pt x="0" y="104"/>
                    </a:lnTo>
                    <a:lnTo>
                      <a:pt x="16" y="104"/>
                    </a:lnTo>
                    <a:lnTo>
                      <a:pt x="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6"/>
              <p:cNvSpPr/>
              <p:nvPr/>
            </p:nvSpPr>
            <p:spPr>
              <a:xfrm>
                <a:off x="2932550" y="2611675"/>
                <a:ext cx="750" cy="1725"/>
              </a:xfrm>
              <a:custGeom>
                <a:rect b="b" l="l" r="r" t="t"/>
                <a:pathLst>
                  <a:path extrusionOk="0" h="69" w="30">
                    <a:moveTo>
                      <a:pt x="29" y="1"/>
                    </a:moveTo>
                    <a:cubicBezTo>
                      <a:pt x="17" y="27"/>
                      <a:pt x="7" y="46"/>
                      <a:pt x="1" y="69"/>
                    </a:cubicBezTo>
                    <a:cubicBezTo>
                      <a:pt x="17" y="46"/>
                      <a:pt x="29" y="24"/>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6"/>
              <p:cNvSpPr/>
              <p:nvPr/>
            </p:nvSpPr>
            <p:spPr>
              <a:xfrm>
                <a:off x="2924650" y="2627775"/>
                <a:ext cx="6000" cy="5025"/>
              </a:xfrm>
              <a:custGeom>
                <a:rect b="b" l="l" r="r" t="t"/>
                <a:pathLst>
                  <a:path extrusionOk="0" h="201" w="240">
                    <a:moveTo>
                      <a:pt x="239" y="0"/>
                    </a:moveTo>
                    <a:lnTo>
                      <a:pt x="239" y="0"/>
                    </a:lnTo>
                    <a:cubicBezTo>
                      <a:pt x="159" y="64"/>
                      <a:pt x="81" y="129"/>
                      <a:pt x="1" y="190"/>
                    </a:cubicBezTo>
                    <a:cubicBezTo>
                      <a:pt x="4" y="194"/>
                      <a:pt x="4" y="197"/>
                      <a:pt x="7" y="200"/>
                    </a:cubicBezTo>
                    <a:lnTo>
                      <a:pt x="16" y="200"/>
                    </a:lnTo>
                    <a:cubicBezTo>
                      <a:pt x="62" y="200"/>
                      <a:pt x="236" y="78"/>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6"/>
              <p:cNvSpPr/>
              <p:nvPr/>
            </p:nvSpPr>
            <p:spPr>
              <a:xfrm>
                <a:off x="2919625" y="2613375"/>
                <a:ext cx="12950" cy="19175"/>
              </a:xfrm>
              <a:custGeom>
                <a:rect b="b" l="l" r="r" t="t"/>
                <a:pathLst>
                  <a:path extrusionOk="0" h="767" w="518">
                    <a:moveTo>
                      <a:pt x="518" y="1"/>
                    </a:moveTo>
                    <a:lnTo>
                      <a:pt x="518" y="1"/>
                    </a:lnTo>
                    <a:cubicBezTo>
                      <a:pt x="424" y="130"/>
                      <a:pt x="124" y="259"/>
                      <a:pt x="30" y="460"/>
                    </a:cubicBezTo>
                    <a:cubicBezTo>
                      <a:pt x="1" y="592"/>
                      <a:pt x="120" y="660"/>
                      <a:pt x="202" y="766"/>
                    </a:cubicBezTo>
                    <a:cubicBezTo>
                      <a:pt x="282" y="705"/>
                      <a:pt x="360" y="640"/>
                      <a:pt x="440" y="576"/>
                    </a:cubicBezTo>
                    <a:cubicBezTo>
                      <a:pt x="440" y="566"/>
                      <a:pt x="437" y="560"/>
                      <a:pt x="434" y="550"/>
                    </a:cubicBezTo>
                    <a:cubicBezTo>
                      <a:pt x="421" y="553"/>
                      <a:pt x="415" y="557"/>
                      <a:pt x="408" y="557"/>
                    </a:cubicBezTo>
                    <a:cubicBezTo>
                      <a:pt x="376" y="557"/>
                      <a:pt x="382" y="530"/>
                      <a:pt x="395" y="508"/>
                    </a:cubicBezTo>
                    <a:cubicBezTo>
                      <a:pt x="405" y="485"/>
                      <a:pt x="418" y="463"/>
                      <a:pt x="405" y="463"/>
                    </a:cubicBezTo>
                    <a:cubicBezTo>
                      <a:pt x="395" y="463"/>
                      <a:pt x="369" y="475"/>
                      <a:pt x="318" y="505"/>
                    </a:cubicBezTo>
                    <a:cubicBezTo>
                      <a:pt x="269" y="475"/>
                      <a:pt x="314" y="347"/>
                      <a:pt x="421" y="301"/>
                    </a:cubicBezTo>
                    <a:lnTo>
                      <a:pt x="421" y="301"/>
                    </a:lnTo>
                    <a:cubicBezTo>
                      <a:pt x="446" y="347"/>
                      <a:pt x="357" y="395"/>
                      <a:pt x="440" y="395"/>
                    </a:cubicBezTo>
                    <a:lnTo>
                      <a:pt x="443" y="395"/>
                    </a:lnTo>
                    <a:cubicBezTo>
                      <a:pt x="466" y="298"/>
                      <a:pt x="515" y="314"/>
                      <a:pt x="443" y="269"/>
                    </a:cubicBezTo>
                    <a:cubicBezTo>
                      <a:pt x="512" y="150"/>
                      <a:pt x="485" y="95"/>
                      <a:pt x="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6"/>
              <p:cNvSpPr/>
              <p:nvPr/>
            </p:nvSpPr>
            <p:spPr>
              <a:xfrm>
                <a:off x="2938050" y="2624275"/>
                <a:ext cx="350" cy="275"/>
              </a:xfrm>
              <a:custGeom>
                <a:rect b="b" l="l" r="r" t="t"/>
                <a:pathLst>
                  <a:path extrusionOk="0" h="11" w="14">
                    <a:moveTo>
                      <a:pt x="13" y="1"/>
                    </a:moveTo>
                    <a:cubicBezTo>
                      <a:pt x="10" y="4"/>
                      <a:pt x="3" y="8"/>
                      <a:pt x="0" y="11"/>
                    </a:cubicBezTo>
                    <a:cubicBezTo>
                      <a:pt x="7" y="8"/>
                      <a:pt x="10" y="4"/>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6"/>
              <p:cNvSpPr/>
              <p:nvPr/>
            </p:nvSpPr>
            <p:spPr>
              <a:xfrm>
                <a:off x="2936775" y="2624275"/>
                <a:ext cx="2175" cy="2300"/>
              </a:xfrm>
              <a:custGeom>
                <a:rect b="b" l="l" r="r" t="t"/>
                <a:pathLst>
                  <a:path extrusionOk="0" h="92" w="87">
                    <a:moveTo>
                      <a:pt x="64" y="1"/>
                    </a:moveTo>
                    <a:cubicBezTo>
                      <a:pt x="61" y="4"/>
                      <a:pt x="58" y="8"/>
                      <a:pt x="51" y="11"/>
                    </a:cubicBezTo>
                    <a:cubicBezTo>
                      <a:pt x="35" y="30"/>
                      <a:pt x="23" y="72"/>
                      <a:pt x="0" y="91"/>
                    </a:cubicBezTo>
                    <a:cubicBezTo>
                      <a:pt x="51" y="56"/>
                      <a:pt x="64" y="39"/>
                      <a:pt x="87" y="8"/>
                    </a:cubicBezTo>
                    <a:cubicBezTo>
                      <a:pt x="81" y="1"/>
                      <a:pt x="78" y="1"/>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6"/>
              <p:cNvSpPr/>
              <p:nvPr/>
            </p:nvSpPr>
            <p:spPr>
              <a:xfrm>
                <a:off x="2892025" y="2625025"/>
                <a:ext cx="3975" cy="2850"/>
              </a:xfrm>
              <a:custGeom>
                <a:rect b="b" l="l" r="r" t="t"/>
                <a:pathLst>
                  <a:path extrusionOk="0" h="114" w="159">
                    <a:moveTo>
                      <a:pt x="75" y="0"/>
                    </a:moveTo>
                    <a:cubicBezTo>
                      <a:pt x="75" y="22"/>
                      <a:pt x="0" y="94"/>
                      <a:pt x="36" y="113"/>
                    </a:cubicBezTo>
                    <a:lnTo>
                      <a:pt x="158" y="13"/>
                    </a:lnTo>
                    <a:lnTo>
                      <a:pt x="158" y="13"/>
                    </a:lnTo>
                    <a:cubicBezTo>
                      <a:pt x="149" y="19"/>
                      <a:pt x="139" y="19"/>
                      <a:pt x="130" y="19"/>
                    </a:cubicBezTo>
                    <a:cubicBezTo>
                      <a:pt x="110" y="19"/>
                      <a:pt x="94" y="9"/>
                      <a:pt x="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6"/>
              <p:cNvSpPr/>
              <p:nvPr/>
            </p:nvSpPr>
            <p:spPr>
              <a:xfrm>
                <a:off x="2895975" y="2624200"/>
                <a:ext cx="1325" cy="1175"/>
              </a:xfrm>
              <a:custGeom>
                <a:rect b="b" l="l" r="r" t="t"/>
                <a:pathLst>
                  <a:path extrusionOk="0" h="47" w="53">
                    <a:moveTo>
                      <a:pt x="52" y="0"/>
                    </a:moveTo>
                    <a:lnTo>
                      <a:pt x="0" y="46"/>
                    </a:lnTo>
                    <a:cubicBezTo>
                      <a:pt x="13" y="39"/>
                      <a:pt x="33" y="27"/>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6"/>
              <p:cNvSpPr/>
              <p:nvPr/>
            </p:nvSpPr>
            <p:spPr>
              <a:xfrm>
                <a:off x="2893550" y="2624850"/>
                <a:ext cx="350" cy="200"/>
              </a:xfrm>
              <a:custGeom>
                <a:rect b="b" l="l" r="r" t="t"/>
                <a:pathLst>
                  <a:path extrusionOk="0" h="8" w="14">
                    <a:moveTo>
                      <a:pt x="0" y="1"/>
                    </a:moveTo>
                    <a:lnTo>
                      <a:pt x="14" y="7"/>
                    </a:lnTo>
                    <a:cubicBezTo>
                      <a:pt x="14" y="4"/>
                      <a:pt x="14" y="1"/>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6"/>
              <p:cNvSpPr/>
              <p:nvPr/>
            </p:nvSpPr>
            <p:spPr>
              <a:xfrm>
                <a:off x="2833150" y="2620500"/>
                <a:ext cx="2050" cy="900"/>
              </a:xfrm>
              <a:custGeom>
                <a:rect b="b" l="l" r="r" t="t"/>
                <a:pathLst>
                  <a:path extrusionOk="0" h="36" w="82">
                    <a:moveTo>
                      <a:pt x="65" y="0"/>
                    </a:moveTo>
                    <a:cubicBezTo>
                      <a:pt x="46" y="0"/>
                      <a:pt x="17" y="20"/>
                      <a:pt x="1" y="32"/>
                    </a:cubicBezTo>
                    <a:cubicBezTo>
                      <a:pt x="23" y="29"/>
                      <a:pt x="59" y="35"/>
                      <a:pt x="82" y="16"/>
                    </a:cubicBezTo>
                    <a:cubicBezTo>
                      <a:pt x="82" y="7"/>
                      <a:pt x="75" y="0"/>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6"/>
              <p:cNvSpPr/>
              <p:nvPr/>
            </p:nvSpPr>
            <p:spPr>
              <a:xfrm>
                <a:off x="2781475" y="2621850"/>
                <a:ext cx="1000" cy="1175"/>
              </a:xfrm>
              <a:custGeom>
                <a:rect b="b" l="l" r="r" t="t"/>
                <a:pathLst>
                  <a:path extrusionOk="0" h="47" w="40">
                    <a:moveTo>
                      <a:pt x="1" y="1"/>
                    </a:moveTo>
                    <a:cubicBezTo>
                      <a:pt x="11" y="24"/>
                      <a:pt x="17" y="36"/>
                      <a:pt x="39" y="46"/>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6"/>
              <p:cNvSpPr/>
              <p:nvPr/>
            </p:nvSpPr>
            <p:spPr>
              <a:xfrm>
                <a:off x="2752075" y="2638425"/>
                <a:ext cx="525" cy="250"/>
              </a:xfrm>
              <a:custGeom>
                <a:rect b="b" l="l" r="r" t="t"/>
                <a:pathLst>
                  <a:path extrusionOk="0" h="10" w="21">
                    <a:moveTo>
                      <a:pt x="20" y="0"/>
                    </a:moveTo>
                    <a:lnTo>
                      <a:pt x="20" y="0"/>
                    </a:lnTo>
                    <a:cubicBezTo>
                      <a:pt x="14" y="4"/>
                      <a:pt x="8" y="7"/>
                      <a:pt x="1" y="10"/>
                    </a:cubicBezTo>
                    <a:cubicBezTo>
                      <a:pt x="8" y="7"/>
                      <a:pt x="17" y="4"/>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6"/>
              <p:cNvSpPr/>
              <p:nvPr/>
            </p:nvSpPr>
            <p:spPr>
              <a:xfrm>
                <a:off x="2744725" y="2635350"/>
                <a:ext cx="7225" cy="3325"/>
              </a:xfrm>
              <a:custGeom>
                <a:rect b="b" l="l" r="r" t="t"/>
                <a:pathLst>
                  <a:path extrusionOk="0" h="133" w="289">
                    <a:moveTo>
                      <a:pt x="1" y="0"/>
                    </a:moveTo>
                    <a:lnTo>
                      <a:pt x="1" y="0"/>
                    </a:lnTo>
                    <a:cubicBezTo>
                      <a:pt x="69" y="46"/>
                      <a:pt x="205" y="133"/>
                      <a:pt x="279" y="133"/>
                    </a:cubicBezTo>
                    <a:lnTo>
                      <a:pt x="288" y="133"/>
                    </a:lnTo>
                    <a:cubicBezTo>
                      <a:pt x="263" y="133"/>
                      <a:pt x="230" y="107"/>
                      <a:pt x="195" y="85"/>
                    </a:cubicBezTo>
                    <a:cubicBezTo>
                      <a:pt x="159" y="61"/>
                      <a:pt x="124" y="36"/>
                      <a:pt x="92" y="36"/>
                    </a:cubicBezTo>
                    <a:lnTo>
                      <a:pt x="81" y="36"/>
                    </a:lnTo>
                    <a:lnTo>
                      <a:pt x="95" y="30"/>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6"/>
              <p:cNvSpPr/>
              <p:nvPr/>
            </p:nvSpPr>
            <p:spPr>
              <a:xfrm>
                <a:off x="2472275" y="1784350"/>
                <a:ext cx="597625" cy="328575"/>
              </a:xfrm>
              <a:custGeom>
                <a:rect b="b" l="l" r="r" t="t"/>
                <a:pathLst>
                  <a:path extrusionOk="0" h="13143" w="23905">
                    <a:moveTo>
                      <a:pt x="2575" y="0"/>
                    </a:moveTo>
                    <a:cubicBezTo>
                      <a:pt x="2484" y="0"/>
                      <a:pt x="2387" y="3"/>
                      <a:pt x="2290" y="13"/>
                    </a:cubicBezTo>
                    <a:cubicBezTo>
                      <a:pt x="2268" y="32"/>
                      <a:pt x="2242" y="51"/>
                      <a:pt x="2219" y="71"/>
                    </a:cubicBezTo>
                    <a:cubicBezTo>
                      <a:pt x="2339" y="58"/>
                      <a:pt x="2462" y="48"/>
                      <a:pt x="2584" y="48"/>
                    </a:cubicBezTo>
                    <a:cubicBezTo>
                      <a:pt x="2665" y="48"/>
                      <a:pt x="2746" y="51"/>
                      <a:pt x="2827" y="58"/>
                    </a:cubicBezTo>
                    <a:cubicBezTo>
                      <a:pt x="3508" y="126"/>
                      <a:pt x="4131" y="394"/>
                      <a:pt x="4626" y="720"/>
                    </a:cubicBezTo>
                    <a:cubicBezTo>
                      <a:pt x="3941" y="236"/>
                      <a:pt x="3353" y="42"/>
                      <a:pt x="2552" y="16"/>
                    </a:cubicBezTo>
                    <a:cubicBezTo>
                      <a:pt x="2552" y="10"/>
                      <a:pt x="2545" y="0"/>
                      <a:pt x="2614" y="0"/>
                    </a:cubicBezTo>
                    <a:close/>
                    <a:moveTo>
                      <a:pt x="1509" y="865"/>
                    </a:moveTo>
                    <a:lnTo>
                      <a:pt x="1509" y="865"/>
                    </a:lnTo>
                    <a:cubicBezTo>
                      <a:pt x="585" y="1886"/>
                      <a:pt x="72" y="3226"/>
                      <a:pt x="233" y="4699"/>
                    </a:cubicBezTo>
                    <a:cubicBezTo>
                      <a:pt x="178" y="4309"/>
                      <a:pt x="178" y="3908"/>
                      <a:pt x="230" y="3504"/>
                    </a:cubicBezTo>
                    <a:cubicBezTo>
                      <a:pt x="262" y="3307"/>
                      <a:pt x="207" y="3113"/>
                      <a:pt x="200" y="3013"/>
                    </a:cubicBezTo>
                    <a:cubicBezTo>
                      <a:pt x="391" y="2513"/>
                      <a:pt x="611" y="2038"/>
                      <a:pt x="969" y="1534"/>
                    </a:cubicBezTo>
                    <a:cubicBezTo>
                      <a:pt x="998" y="1440"/>
                      <a:pt x="1124" y="1279"/>
                      <a:pt x="1202" y="1092"/>
                    </a:cubicBezTo>
                    <a:cubicBezTo>
                      <a:pt x="1289" y="1014"/>
                      <a:pt x="1405" y="950"/>
                      <a:pt x="1509" y="865"/>
                    </a:cubicBezTo>
                    <a:close/>
                    <a:moveTo>
                      <a:pt x="2536" y="106"/>
                    </a:moveTo>
                    <a:cubicBezTo>
                      <a:pt x="2404" y="106"/>
                      <a:pt x="2268" y="116"/>
                      <a:pt x="2138" y="136"/>
                    </a:cubicBezTo>
                    <a:cubicBezTo>
                      <a:pt x="2122" y="148"/>
                      <a:pt x="2107" y="158"/>
                      <a:pt x="2090" y="171"/>
                    </a:cubicBezTo>
                    <a:cubicBezTo>
                      <a:pt x="2155" y="161"/>
                      <a:pt x="2219" y="155"/>
                      <a:pt x="2281" y="148"/>
                    </a:cubicBezTo>
                    <a:cubicBezTo>
                      <a:pt x="2374" y="142"/>
                      <a:pt x="2465" y="136"/>
                      <a:pt x="2555" y="136"/>
                    </a:cubicBezTo>
                    <a:cubicBezTo>
                      <a:pt x="3095" y="136"/>
                      <a:pt x="3634" y="294"/>
                      <a:pt x="4112" y="555"/>
                    </a:cubicBezTo>
                    <a:cubicBezTo>
                      <a:pt x="4668" y="859"/>
                      <a:pt x="5155" y="1299"/>
                      <a:pt x="5504" y="1806"/>
                    </a:cubicBezTo>
                    <a:cubicBezTo>
                      <a:pt x="5853" y="2316"/>
                      <a:pt x="6086" y="2894"/>
                      <a:pt x="6282" y="3459"/>
                    </a:cubicBezTo>
                    <a:cubicBezTo>
                      <a:pt x="6457" y="3927"/>
                      <a:pt x="6609" y="4409"/>
                      <a:pt x="6764" y="4893"/>
                    </a:cubicBezTo>
                    <a:cubicBezTo>
                      <a:pt x="6541" y="4176"/>
                      <a:pt x="6327" y="3450"/>
                      <a:pt x="6037" y="2752"/>
                    </a:cubicBezTo>
                    <a:cubicBezTo>
                      <a:pt x="5759" y="2054"/>
                      <a:pt x="5343" y="1424"/>
                      <a:pt x="4762" y="953"/>
                    </a:cubicBezTo>
                    <a:cubicBezTo>
                      <a:pt x="4186" y="481"/>
                      <a:pt x="3476" y="171"/>
                      <a:pt x="2746" y="113"/>
                    </a:cubicBezTo>
                    <a:cubicBezTo>
                      <a:pt x="2675" y="110"/>
                      <a:pt x="2607" y="106"/>
                      <a:pt x="2536" y="106"/>
                    </a:cubicBezTo>
                    <a:close/>
                    <a:moveTo>
                      <a:pt x="6764" y="4893"/>
                    </a:moveTo>
                    <a:cubicBezTo>
                      <a:pt x="6967" y="5519"/>
                      <a:pt x="7161" y="6147"/>
                      <a:pt x="7410" y="6744"/>
                    </a:cubicBezTo>
                    <a:lnTo>
                      <a:pt x="7306" y="6460"/>
                    </a:lnTo>
                    <a:lnTo>
                      <a:pt x="7306" y="6460"/>
                    </a:lnTo>
                    <a:cubicBezTo>
                      <a:pt x="7368" y="6615"/>
                      <a:pt x="7429" y="6767"/>
                      <a:pt x="7494" y="6922"/>
                    </a:cubicBezTo>
                    <a:cubicBezTo>
                      <a:pt x="7442" y="6786"/>
                      <a:pt x="7393" y="6654"/>
                      <a:pt x="7342" y="6518"/>
                    </a:cubicBezTo>
                    <a:cubicBezTo>
                      <a:pt x="7232" y="6240"/>
                      <a:pt x="7151" y="5950"/>
                      <a:pt x="7055" y="5665"/>
                    </a:cubicBezTo>
                    <a:lnTo>
                      <a:pt x="7055" y="5665"/>
                    </a:lnTo>
                    <a:cubicBezTo>
                      <a:pt x="7138" y="5933"/>
                      <a:pt x="7213" y="6202"/>
                      <a:pt x="7306" y="6460"/>
                    </a:cubicBezTo>
                    <a:cubicBezTo>
                      <a:pt x="7106" y="5936"/>
                      <a:pt x="6932" y="5410"/>
                      <a:pt x="6764" y="4893"/>
                    </a:cubicBezTo>
                    <a:close/>
                    <a:moveTo>
                      <a:pt x="23633" y="10846"/>
                    </a:moveTo>
                    <a:cubicBezTo>
                      <a:pt x="23378" y="10853"/>
                      <a:pt x="23149" y="10926"/>
                      <a:pt x="22962" y="10972"/>
                    </a:cubicBezTo>
                    <a:lnTo>
                      <a:pt x="22987" y="10969"/>
                    </a:lnTo>
                    <a:cubicBezTo>
                      <a:pt x="23142" y="10943"/>
                      <a:pt x="23304" y="10907"/>
                      <a:pt x="23472" y="10894"/>
                    </a:cubicBezTo>
                    <a:cubicBezTo>
                      <a:pt x="23556" y="10898"/>
                      <a:pt x="23643" y="10920"/>
                      <a:pt x="23708" y="10972"/>
                    </a:cubicBezTo>
                    <a:cubicBezTo>
                      <a:pt x="23724" y="10981"/>
                      <a:pt x="23737" y="10994"/>
                      <a:pt x="23746" y="11008"/>
                    </a:cubicBezTo>
                    <a:cubicBezTo>
                      <a:pt x="23782" y="10998"/>
                      <a:pt x="23818" y="10984"/>
                      <a:pt x="23853" y="10975"/>
                    </a:cubicBezTo>
                    <a:cubicBezTo>
                      <a:pt x="23873" y="10978"/>
                      <a:pt x="23889" y="10981"/>
                      <a:pt x="23904" y="10988"/>
                    </a:cubicBezTo>
                    <a:cubicBezTo>
                      <a:pt x="23856" y="10898"/>
                      <a:pt x="23734" y="10856"/>
                      <a:pt x="23633" y="10846"/>
                    </a:cubicBezTo>
                    <a:close/>
                    <a:moveTo>
                      <a:pt x="7417" y="8088"/>
                    </a:moveTo>
                    <a:lnTo>
                      <a:pt x="7417" y="8088"/>
                    </a:lnTo>
                    <a:cubicBezTo>
                      <a:pt x="7962" y="9189"/>
                      <a:pt x="8831" y="10164"/>
                      <a:pt x="9790" y="10643"/>
                    </a:cubicBezTo>
                    <a:cubicBezTo>
                      <a:pt x="9903" y="10707"/>
                      <a:pt x="10020" y="10771"/>
                      <a:pt x="10139" y="10807"/>
                    </a:cubicBezTo>
                    <a:cubicBezTo>
                      <a:pt x="10385" y="10898"/>
                      <a:pt x="10630" y="11001"/>
                      <a:pt x="10875" y="11075"/>
                    </a:cubicBezTo>
                    <a:cubicBezTo>
                      <a:pt x="9951" y="10784"/>
                      <a:pt x="9079" y="10245"/>
                      <a:pt x="8430" y="9528"/>
                    </a:cubicBezTo>
                    <a:cubicBezTo>
                      <a:pt x="8330" y="9419"/>
                      <a:pt x="8227" y="9308"/>
                      <a:pt x="8130" y="9192"/>
                    </a:cubicBezTo>
                    <a:lnTo>
                      <a:pt x="7875" y="8833"/>
                    </a:lnTo>
                    <a:cubicBezTo>
                      <a:pt x="7691" y="8595"/>
                      <a:pt x="7562" y="8339"/>
                      <a:pt x="7417" y="8088"/>
                    </a:cubicBezTo>
                    <a:close/>
                    <a:moveTo>
                      <a:pt x="7597" y="8539"/>
                    </a:moveTo>
                    <a:cubicBezTo>
                      <a:pt x="7968" y="9137"/>
                      <a:pt x="8392" y="9722"/>
                      <a:pt x="8931" y="10142"/>
                    </a:cubicBezTo>
                    <a:cubicBezTo>
                      <a:pt x="9444" y="10591"/>
                      <a:pt x="10036" y="10875"/>
                      <a:pt x="10575" y="11053"/>
                    </a:cubicBezTo>
                    <a:cubicBezTo>
                      <a:pt x="10733" y="11120"/>
                      <a:pt x="10889" y="11156"/>
                      <a:pt x="11047" y="11191"/>
                    </a:cubicBezTo>
                    <a:cubicBezTo>
                      <a:pt x="10391" y="11017"/>
                      <a:pt x="9732" y="10687"/>
                      <a:pt x="9164" y="10287"/>
                    </a:cubicBezTo>
                    <a:cubicBezTo>
                      <a:pt x="8511" y="9809"/>
                      <a:pt x="8013" y="9182"/>
                      <a:pt x="7597" y="8539"/>
                    </a:cubicBezTo>
                    <a:close/>
                    <a:moveTo>
                      <a:pt x="2490" y="261"/>
                    </a:moveTo>
                    <a:cubicBezTo>
                      <a:pt x="2468" y="261"/>
                      <a:pt x="2442" y="261"/>
                      <a:pt x="2420" y="265"/>
                    </a:cubicBezTo>
                    <a:cubicBezTo>
                      <a:pt x="2242" y="275"/>
                      <a:pt x="2068" y="300"/>
                      <a:pt x="1897" y="342"/>
                    </a:cubicBezTo>
                    <a:cubicBezTo>
                      <a:pt x="1228" y="946"/>
                      <a:pt x="789" y="1609"/>
                      <a:pt x="585" y="2047"/>
                    </a:cubicBezTo>
                    <a:lnTo>
                      <a:pt x="414" y="2416"/>
                    </a:lnTo>
                    <a:cubicBezTo>
                      <a:pt x="359" y="2539"/>
                      <a:pt x="330" y="2671"/>
                      <a:pt x="285" y="2797"/>
                    </a:cubicBezTo>
                    <a:cubicBezTo>
                      <a:pt x="217" y="2926"/>
                      <a:pt x="152" y="3033"/>
                      <a:pt x="104" y="3123"/>
                    </a:cubicBezTo>
                    <a:cubicBezTo>
                      <a:pt x="114" y="3301"/>
                      <a:pt x="94" y="3472"/>
                      <a:pt x="97" y="3644"/>
                    </a:cubicBezTo>
                    <a:cubicBezTo>
                      <a:pt x="0" y="4370"/>
                      <a:pt x="100" y="5126"/>
                      <a:pt x="311" y="5865"/>
                    </a:cubicBezTo>
                    <a:cubicBezTo>
                      <a:pt x="382" y="6291"/>
                      <a:pt x="540" y="6709"/>
                      <a:pt x="688" y="7128"/>
                    </a:cubicBezTo>
                    <a:cubicBezTo>
                      <a:pt x="704" y="7116"/>
                      <a:pt x="707" y="7067"/>
                      <a:pt x="734" y="7067"/>
                    </a:cubicBezTo>
                    <a:cubicBezTo>
                      <a:pt x="743" y="7067"/>
                      <a:pt x="756" y="7074"/>
                      <a:pt x="776" y="7089"/>
                    </a:cubicBezTo>
                    <a:cubicBezTo>
                      <a:pt x="1215" y="8000"/>
                      <a:pt x="1858" y="8840"/>
                      <a:pt x="2520" y="9602"/>
                    </a:cubicBezTo>
                    <a:cubicBezTo>
                      <a:pt x="2788" y="9912"/>
                      <a:pt x="3037" y="10203"/>
                      <a:pt x="3234" y="10497"/>
                    </a:cubicBezTo>
                    <a:cubicBezTo>
                      <a:pt x="3392" y="10584"/>
                      <a:pt x="3583" y="10681"/>
                      <a:pt x="3789" y="10801"/>
                    </a:cubicBezTo>
                    <a:cubicBezTo>
                      <a:pt x="3676" y="10720"/>
                      <a:pt x="3556" y="10639"/>
                      <a:pt x="3444" y="10587"/>
                    </a:cubicBezTo>
                    <a:cubicBezTo>
                      <a:pt x="3456" y="10549"/>
                      <a:pt x="3472" y="10507"/>
                      <a:pt x="3447" y="10449"/>
                    </a:cubicBezTo>
                    <a:lnTo>
                      <a:pt x="3447" y="10449"/>
                    </a:lnTo>
                    <a:lnTo>
                      <a:pt x="4306" y="11130"/>
                    </a:lnTo>
                    <a:cubicBezTo>
                      <a:pt x="4445" y="11214"/>
                      <a:pt x="4600" y="11285"/>
                      <a:pt x="4752" y="11369"/>
                    </a:cubicBezTo>
                    <a:cubicBezTo>
                      <a:pt x="4958" y="11482"/>
                      <a:pt x="5175" y="11601"/>
                      <a:pt x="5391" y="11725"/>
                    </a:cubicBezTo>
                    <a:cubicBezTo>
                      <a:pt x="6312" y="12132"/>
                      <a:pt x="7339" y="12554"/>
                      <a:pt x="8259" y="12690"/>
                    </a:cubicBezTo>
                    <a:lnTo>
                      <a:pt x="8256" y="12680"/>
                    </a:lnTo>
                    <a:lnTo>
                      <a:pt x="8256" y="12680"/>
                    </a:lnTo>
                    <a:cubicBezTo>
                      <a:pt x="9157" y="12891"/>
                      <a:pt x="10106" y="12984"/>
                      <a:pt x="11069" y="13039"/>
                    </a:cubicBezTo>
                    <a:cubicBezTo>
                      <a:pt x="11227" y="13074"/>
                      <a:pt x="11379" y="13113"/>
                      <a:pt x="11521" y="13142"/>
                    </a:cubicBezTo>
                    <a:cubicBezTo>
                      <a:pt x="11764" y="13097"/>
                      <a:pt x="12019" y="13094"/>
                      <a:pt x="12138" y="13071"/>
                    </a:cubicBezTo>
                    <a:cubicBezTo>
                      <a:pt x="12497" y="13094"/>
                      <a:pt x="12830" y="13101"/>
                      <a:pt x="13153" y="13101"/>
                    </a:cubicBezTo>
                    <a:lnTo>
                      <a:pt x="13262" y="13101"/>
                    </a:lnTo>
                    <a:cubicBezTo>
                      <a:pt x="13392" y="13101"/>
                      <a:pt x="13514" y="13104"/>
                      <a:pt x="13637" y="13107"/>
                    </a:cubicBezTo>
                    <a:cubicBezTo>
                      <a:pt x="13760" y="13110"/>
                      <a:pt x="13882" y="13113"/>
                      <a:pt x="14005" y="13113"/>
                    </a:cubicBezTo>
                    <a:cubicBezTo>
                      <a:pt x="14086" y="13113"/>
                      <a:pt x="14170" y="13110"/>
                      <a:pt x="14254" y="13107"/>
                    </a:cubicBezTo>
                    <a:cubicBezTo>
                      <a:pt x="14370" y="13071"/>
                      <a:pt x="14590" y="12965"/>
                      <a:pt x="14848" y="12932"/>
                    </a:cubicBezTo>
                    <a:cubicBezTo>
                      <a:pt x="15365" y="12894"/>
                      <a:pt x="15859" y="12803"/>
                      <a:pt x="16346" y="12722"/>
                    </a:cubicBezTo>
                    <a:cubicBezTo>
                      <a:pt x="16919" y="12655"/>
                      <a:pt x="17494" y="12525"/>
                      <a:pt x="18078" y="12432"/>
                    </a:cubicBezTo>
                    <a:cubicBezTo>
                      <a:pt x="20000" y="12063"/>
                      <a:pt x="21883" y="11576"/>
                      <a:pt x="23734" y="11011"/>
                    </a:cubicBezTo>
                    <a:cubicBezTo>
                      <a:pt x="23721" y="10994"/>
                      <a:pt x="23704" y="10981"/>
                      <a:pt x="23685" y="10969"/>
                    </a:cubicBezTo>
                    <a:cubicBezTo>
                      <a:pt x="23621" y="10926"/>
                      <a:pt x="23540" y="10907"/>
                      <a:pt x="23459" y="10907"/>
                    </a:cubicBezTo>
                    <a:lnTo>
                      <a:pt x="23430" y="10907"/>
                    </a:lnTo>
                    <a:cubicBezTo>
                      <a:pt x="23256" y="10930"/>
                      <a:pt x="23090" y="10965"/>
                      <a:pt x="22935" y="10991"/>
                    </a:cubicBezTo>
                    <a:lnTo>
                      <a:pt x="22713" y="11030"/>
                    </a:lnTo>
                    <a:lnTo>
                      <a:pt x="22606" y="11049"/>
                    </a:lnTo>
                    <a:lnTo>
                      <a:pt x="22364" y="11085"/>
                    </a:lnTo>
                    <a:cubicBezTo>
                      <a:pt x="22022" y="11130"/>
                      <a:pt x="21676" y="11178"/>
                      <a:pt x="21331" y="11224"/>
                    </a:cubicBezTo>
                    <a:cubicBezTo>
                      <a:pt x="21030" y="11263"/>
                      <a:pt x="20584" y="11343"/>
                      <a:pt x="20284" y="11385"/>
                    </a:cubicBezTo>
                    <a:cubicBezTo>
                      <a:pt x="18879" y="11589"/>
                      <a:pt x="17345" y="11721"/>
                      <a:pt x="15781" y="11721"/>
                    </a:cubicBezTo>
                    <a:cubicBezTo>
                      <a:pt x="15659" y="11721"/>
                      <a:pt x="15540" y="11721"/>
                      <a:pt x="15416" y="11718"/>
                    </a:cubicBezTo>
                    <a:lnTo>
                      <a:pt x="15139" y="11734"/>
                    </a:lnTo>
                    <a:cubicBezTo>
                      <a:pt x="14984" y="11731"/>
                      <a:pt x="14680" y="11731"/>
                      <a:pt x="14525" y="11718"/>
                    </a:cubicBezTo>
                    <a:lnTo>
                      <a:pt x="14616" y="11718"/>
                    </a:lnTo>
                    <a:cubicBezTo>
                      <a:pt x="14738" y="11718"/>
                      <a:pt x="14861" y="11715"/>
                      <a:pt x="14984" y="11708"/>
                    </a:cubicBezTo>
                    <a:cubicBezTo>
                      <a:pt x="15129" y="11711"/>
                      <a:pt x="15274" y="11715"/>
                      <a:pt x="15416" y="11718"/>
                    </a:cubicBezTo>
                    <a:cubicBezTo>
                      <a:pt x="15540" y="11711"/>
                      <a:pt x="15662" y="11705"/>
                      <a:pt x="15781" y="11698"/>
                    </a:cubicBezTo>
                    <a:cubicBezTo>
                      <a:pt x="15585" y="11698"/>
                      <a:pt x="15388" y="11701"/>
                      <a:pt x="15191" y="11701"/>
                    </a:cubicBezTo>
                    <a:cubicBezTo>
                      <a:pt x="13750" y="11701"/>
                      <a:pt x="12293" y="11615"/>
                      <a:pt x="10798" y="11191"/>
                    </a:cubicBezTo>
                    <a:cubicBezTo>
                      <a:pt x="9936" y="10911"/>
                      <a:pt x="9103" y="10422"/>
                      <a:pt x="8444" y="9741"/>
                    </a:cubicBezTo>
                    <a:cubicBezTo>
                      <a:pt x="7778" y="9066"/>
                      <a:pt x="7303" y="8246"/>
                      <a:pt x="6938" y="7403"/>
                    </a:cubicBezTo>
                    <a:cubicBezTo>
                      <a:pt x="6573" y="6563"/>
                      <a:pt x="6282" y="5578"/>
                      <a:pt x="6041" y="4744"/>
                    </a:cubicBezTo>
                    <a:lnTo>
                      <a:pt x="6041" y="4744"/>
                    </a:lnTo>
                    <a:cubicBezTo>
                      <a:pt x="6434" y="5959"/>
                      <a:pt x="6841" y="7290"/>
                      <a:pt x="7597" y="8539"/>
                    </a:cubicBezTo>
                    <a:cubicBezTo>
                      <a:pt x="7174" y="7816"/>
                      <a:pt x="6883" y="7038"/>
                      <a:pt x="6628" y="6285"/>
                    </a:cubicBezTo>
                    <a:lnTo>
                      <a:pt x="6628" y="6285"/>
                    </a:lnTo>
                    <a:lnTo>
                      <a:pt x="6644" y="6327"/>
                    </a:lnTo>
                    <a:cubicBezTo>
                      <a:pt x="6389" y="5636"/>
                      <a:pt x="6186" y="4954"/>
                      <a:pt x="5966" y="4302"/>
                    </a:cubicBezTo>
                    <a:cubicBezTo>
                      <a:pt x="5956" y="4264"/>
                      <a:pt x="5944" y="4225"/>
                      <a:pt x="5934" y="4189"/>
                    </a:cubicBezTo>
                    <a:lnTo>
                      <a:pt x="5934" y="4189"/>
                    </a:lnTo>
                    <a:cubicBezTo>
                      <a:pt x="6008" y="4347"/>
                      <a:pt x="6066" y="4473"/>
                      <a:pt x="6111" y="4570"/>
                    </a:cubicBezTo>
                    <a:cubicBezTo>
                      <a:pt x="6050" y="4383"/>
                      <a:pt x="6037" y="4315"/>
                      <a:pt x="6044" y="4315"/>
                    </a:cubicBezTo>
                    <a:cubicBezTo>
                      <a:pt x="6056" y="4315"/>
                      <a:pt x="6108" y="4438"/>
                      <a:pt x="6153" y="4557"/>
                    </a:cubicBezTo>
                    <a:cubicBezTo>
                      <a:pt x="6199" y="4677"/>
                      <a:pt x="6241" y="4796"/>
                      <a:pt x="6231" y="4796"/>
                    </a:cubicBezTo>
                    <a:cubicBezTo>
                      <a:pt x="6221" y="4796"/>
                      <a:pt x="6186" y="4735"/>
                      <a:pt x="6111" y="4570"/>
                    </a:cubicBezTo>
                    <a:lnTo>
                      <a:pt x="6111" y="4570"/>
                    </a:lnTo>
                    <a:cubicBezTo>
                      <a:pt x="6179" y="4793"/>
                      <a:pt x="6305" y="5181"/>
                      <a:pt x="6538" y="5826"/>
                    </a:cubicBezTo>
                    <a:cubicBezTo>
                      <a:pt x="6670" y="6247"/>
                      <a:pt x="6812" y="6673"/>
                      <a:pt x="6974" y="7096"/>
                    </a:cubicBezTo>
                    <a:cubicBezTo>
                      <a:pt x="6874" y="6876"/>
                      <a:pt x="6748" y="6609"/>
                      <a:pt x="6644" y="6327"/>
                    </a:cubicBezTo>
                    <a:lnTo>
                      <a:pt x="6644" y="6327"/>
                    </a:lnTo>
                    <a:cubicBezTo>
                      <a:pt x="6855" y="6915"/>
                      <a:pt x="7100" y="7509"/>
                      <a:pt x="7417" y="8088"/>
                    </a:cubicBezTo>
                    <a:cubicBezTo>
                      <a:pt x="7245" y="7764"/>
                      <a:pt x="7110" y="7429"/>
                      <a:pt x="6974" y="7096"/>
                    </a:cubicBezTo>
                    <a:lnTo>
                      <a:pt x="6974" y="7096"/>
                    </a:lnTo>
                    <a:cubicBezTo>
                      <a:pt x="6990" y="7128"/>
                      <a:pt x="7006" y="7164"/>
                      <a:pt x="7022" y="7196"/>
                    </a:cubicBezTo>
                    <a:cubicBezTo>
                      <a:pt x="7122" y="7426"/>
                      <a:pt x="7448" y="7919"/>
                      <a:pt x="7503" y="7919"/>
                    </a:cubicBezTo>
                    <a:cubicBezTo>
                      <a:pt x="7520" y="7919"/>
                      <a:pt x="7513" y="7881"/>
                      <a:pt x="7478" y="7784"/>
                    </a:cubicBezTo>
                    <a:cubicBezTo>
                      <a:pt x="6951" y="6702"/>
                      <a:pt x="6560" y="5342"/>
                      <a:pt x="6241" y="4302"/>
                    </a:cubicBezTo>
                    <a:cubicBezTo>
                      <a:pt x="5931" y="3256"/>
                      <a:pt x="5614" y="2564"/>
                      <a:pt x="5614" y="2564"/>
                    </a:cubicBezTo>
                    <a:cubicBezTo>
                      <a:pt x="5614" y="2558"/>
                      <a:pt x="5614" y="2558"/>
                      <a:pt x="5617" y="2558"/>
                    </a:cubicBezTo>
                    <a:cubicBezTo>
                      <a:pt x="5649" y="2558"/>
                      <a:pt x="6005" y="3346"/>
                      <a:pt x="6269" y="4212"/>
                    </a:cubicBezTo>
                    <a:cubicBezTo>
                      <a:pt x="6544" y="5078"/>
                      <a:pt x="6831" y="5959"/>
                      <a:pt x="6841" y="5959"/>
                    </a:cubicBezTo>
                    <a:lnTo>
                      <a:pt x="6841" y="5956"/>
                    </a:lnTo>
                    <a:cubicBezTo>
                      <a:pt x="6780" y="5740"/>
                      <a:pt x="6719" y="5523"/>
                      <a:pt x="6657" y="5310"/>
                    </a:cubicBezTo>
                    <a:lnTo>
                      <a:pt x="6657" y="5310"/>
                    </a:lnTo>
                    <a:cubicBezTo>
                      <a:pt x="6725" y="5510"/>
                      <a:pt x="6793" y="5707"/>
                      <a:pt x="6864" y="5885"/>
                    </a:cubicBezTo>
                    <a:cubicBezTo>
                      <a:pt x="7010" y="6314"/>
                      <a:pt x="7210" y="6892"/>
                      <a:pt x="7348" y="7167"/>
                    </a:cubicBezTo>
                    <a:cubicBezTo>
                      <a:pt x="7813" y="8116"/>
                      <a:pt x="8437" y="9237"/>
                      <a:pt x="9458" y="9967"/>
                    </a:cubicBezTo>
                    <a:cubicBezTo>
                      <a:pt x="10097" y="10410"/>
                      <a:pt x="10978" y="10713"/>
                      <a:pt x="11867" y="10859"/>
                    </a:cubicBezTo>
                    <a:cubicBezTo>
                      <a:pt x="11867" y="10856"/>
                      <a:pt x="11874" y="10856"/>
                      <a:pt x="11883" y="10856"/>
                    </a:cubicBezTo>
                    <a:cubicBezTo>
                      <a:pt x="11913" y="10856"/>
                      <a:pt x="11980" y="10865"/>
                      <a:pt x="12044" y="10875"/>
                    </a:cubicBezTo>
                    <a:lnTo>
                      <a:pt x="12057" y="10875"/>
                    </a:lnTo>
                    <a:cubicBezTo>
                      <a:pt x="11667" y="10801"/>
                      <a:pt x="11302" y="10707"/>
                      <a:pt x="10963" y="10594"/>
                    </a:cubicBezTo>
                    <a:cubicBezTo>
                      <a:pt x="10862" y="10562"/>
                      <a:pt x="10765" y="10526"/>
                      <a:pt x="10672" y="10487"/>
                    </a:cubicBezTo>
                    <a:cubicBezTo>
                      <a:pt x="10087" y="10264"/>
                      <a:pt x="9522" y="9935"/>
                      <a:pt x="9070" y="9470"/>
                    </a:cubicBezTo>
                    <a:cubicBezTo>
                      <a:pt x="8450" y="8860"/>
                      <a:pt x="8004" y="8094"/>
                      <a:pt x="7661" y="7319"/>
                    </a:cubicBezTo>
                    <a:lnTo>
                      <a:pt x="7661" y="7319"/>
                    </a:lnTo>
                    <a:cubicBezTo>
                      <a:pt x="7710" y="7419"/>
                      <a:pt x="7758" y="7519"/>
                      <a:pt x="7807" y="7616"/>
                    </a:cubicBezTo>
                    <a:cubicBezTo>
                      <a:pt x="7765" y="7526"/>
                      <a:pt x="7723" y="7435"/>
                      <a:pt x="7681" y="7341"/>
                    </a:cubicBezTo>
                    <a:cubicBezTo>
                      <a:pt x="7617" y="7202"/>
                      <a:pt x="7552" y="7064"/>
                      <a:pt x="7494" y="6922"/>
                    </a:cubicBezTo>
                    <a:lnTo>
                      <a:pt x="7494" y="6922"/>
                    </a:lnTo>
                    <a:cubicBezTo>
                      <a:pt x="7542" y="7057"/>
                      <a:pt x="7606" y="7186"/>
                      <a:pt x="7661" y="7319"/>
                    </a:cubicBezTo>
                    <a:cubicBezTo>
                      <a:pt x="7572" y="7135"/>
                      <a:pt x="7484" y="6941"/>
                      <a:pt x="7410" y="6744"/>
                    </a:cubicBezTo>
                    <a:lnTo>
                      <a:pt x="7410" y="6744"/>
                    </a:lnTo>
                    <a:cubicBezTo>
                      <a:pt x="7781" y="7742"/>
                      <a:pt x="8275" y="8705"/>
                      <a:pt x="9034" y="9453"/>
                    </a:cubicBezTo>
                    <a:cubicBezTo>
                      <a:pt x="9761" y="10177"/>
                      <a:pt x="10727" y="10607"/>
                      <a:pt x="11738" y="10829"/>
                    </a:cubicBezTo>
                    <a:cubicBezTo>
                      <a:pt x="11050" y="10684"/>
                      <a:pt x="10346" y="10500"/>
                      <a:pt x="9742" y="10093"/>
                    </a:cubicBezTo>
                    <a:cubicBezTo>
                      <a:pt x="9103" y="9683"/>
                      <a:pt x="8530" y="9140"/>
                      <a:pt x="8107" y="8498"/>
                    </a:cubicBezTo>
                    <a:cubicBezTo>
                      <a:pt x="7213" y="7222"/>
                      <a:pt x="6741" y="5274"/>
                      <a:pt x="6334" y="4160"/>
                    </a:cubicBezTo>
                    <a:lnTo>
                      <a:pt x="6312" y="4099"/>
                    </a:lnTo>
                    <a:cubicBezTo>
                      <a:pt x="6114" y="3433"/>
                      <a:pt x="5908" y="2768"/>
                      <a:pt x="5588" y="2186"/>
                    </a:cubicBezTo>
                    <a:cubicBezTo>
                      <a:pt x="5278" y="1618"/>
                      <a:pt x="4803" y="1127"/>
                      <a:pt x="4251" y="778"/>
                    </a:cubicBezTo>
                    <a:cubicBezTo>
                      <a:pt x="3718" y="452"/>
                      <a:pt x="3101" y="261"/>
                      <a:pt x="2490" y="26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6"/>
              <p:cNvSpPr/>
              <p:nvPr/>
            </p:nvSpPr>
            <p:spPr>
              <a:xfrm>
                <a:off x="2558350" y="2045550"/>
                <a:ext cx="21575" cy="17075"/>
              </a:xfrm>
              <a:custGeom>
                <a:rect b="b" l="l" r="r" t="t"/>
                <a:pathLst>
                  <a:path extrusionOk="0" h="683" w="863">
                    <a:moveTo>
                      <a:pt x="4" y="1"/>
                    </a:moveTo>
                    <a:lnTo>
                      <a:pt x="4" y="1"/>
                    </a:lnTo>
                    <a:cubicBezTo>
                      <a:pt x="29" y="59"/>
                      <a:pt x="13" y="101"/>
                      <a:pt x="1" y="139"/>
                    </a:cubicBezTo>
                    <a:cubicBezTo>
                      <a:pt x="113" y="191"/>
                      <a:pt x="233" y="272"/>
                      <a:pt x="346" y="353"/>
                    </a:cubicBezTo>
                    <a:cubicBezTo>
                      <a:pt x="469" y="424"/>
                      <a:pt x="595" y="501"/>
                      <a:pt x="724" y="588"/>
                    </a:cubicBezTo>
                    <a:cubicBezTo>
                      <a:pt x="769" y="624"/>
                      <a:pt x="815" y="653"/>
                      <a:pt x="863" y="682"/>
                    </a:cubicBez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6"/>
              <p:cNvSpPr/>
              <p:nvPr/>
            </p:nvSpPr>
            <p:spPr>
              <a:xfrm>
                <a:off x="2474050" y="1805975"/>
                <a:ext cx="35950" cy="95875"/>
              </a:xfrm>
              <a:custGeom>
                <a:rect b="b" l="l" r="r" t="t"/>
                <a:pathLst>
                  <a:path extrusionOk="0" h="3835" w="1438">
                    <a:moveTo>
                      <a:pt x="1438" y="0"/>
                    </a:moveTo>
                    <a:cubicBezTo>
                      <a:pt x="1334" y="85"/>
                      <a:pt x="1218" y="149"/>
                      <a:pt x="1131" y="227"/>
                    </a:cubicBezTo>
                    <a:cubicBezTo>
                      <a:pt x="1053" y="414"/>
                      <a:pt x="927" y="575"/>
                      <a:pt x="898" y="669"/>
                    </a:cubicBezTo>
                    <a:cubicBezTo>
                      <a:pt x="540" y="1173"/>
                      <a:pt x="320" y="1648"/>
                      <a:pt x="129" y="2148"/>
                    </a:cubicBezTo>
                    <a:cubicBezTo>
                      <a:pt x="136" y="2248"/>
                      <a:pt x="191" y="2442"/>
                      <a:pt x="159" y="2639"/>
                    </a:cubicBezTo>
                    <a:cubicBezTo>
                      <a:pt x="107" y="3043"/>
                      <a:pt x="107" y="3444"/>
                      <a:pt x="162" y="3834"/>
                    </a:cubicBezTo>
                    <a:cubicBezTo>
                      <a:pt x="1" y="2361"/>
                      <a:pt x="514" y="1021"/>
                      <a:pt x="14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6"/>
              <p:cNvSpPr/>
              <p:nvPr/>
            </p:nvSpPr>
            <p:spPr>
              <a:xfrm>
                <a:off x="2451600" y="1784650"/>
                <a:ext cx="618950" cy="330625"/>
              </a:xfrm>
              <a:custGeom>
                <a:rect b="b" l="l" r="r" t="t"/>
                <a:pathLst>
                  <a:path extrusionOk="0" h="13225" w="24758">
                    <a:moveTo>
                      <a:pt x="5033" y="11076"/>
                    </a:moveTo>
                    <a:lnTo>
                      <a:pt x="5033" y="11076"/>
                    </a:lnTo>
                    <a:cubicBezTo>
                      <a:pt x="5065" y="11089"/>
                      <a:pt x="5104" y="11108"/>
                      <a:pt x="5143" y="11124"/>
                    </a:cubicBezTo>
                    <a:lnTo>
                      <a:pt x="5149" y="11131"/>
                    </a:lnTo>
                    <a:cubicBezTo>
                      <a:pt x="5113" y="11121"/>
                      <a:pt x="5075" y="11102"/>
                      <a:pt x="5033" y="11076"/>
                    </a:cubicBezTo>
                    <a:close/>
                    <a:moveTo>
                      <a:pt x="3117" y="1"/>
                    </a:moveTo>
                    <a:cubicBezTo>
                      <a:pt x="2685" y="46"/>
                      <a:pt x="2220" y="194"/>
                      <a:pt x="1835" y="460"/>
                    </a:cubicBezTo>
                    <a:cubicBezTo>
                      <a:pt x="1926" y="382"/>
                      <a:pt x="2029" y="298"/>
                      <a:pt x="2142" y="221"/>
                    </a:cubicBezTo>
                    <a:lnTo>
                      <a:pt x="2142" y="221"/>
                    </a:lnTo>
                    <a:cubicBezTo>
                      <a:pt x="1554" y="501"/>
                      <a:pt x="1066" y="1005"/>
                      <a:pt x="789" y="1735"/>
                    </a:cubicBezTo>
                    <a:cubicBezTo>
                      <a:pt x="789" y="1735"/>
                      <a:pt x="0" y="3673"/>
                      <a:pt x="511" y="6018"/>
                    </a:cubicBezTo>
                    <a:cubicBezTo>
                      <a:pt x="565" y="6205"/>
                      <a:pt x="614" y="6325"/>
                      <a:pt x="631" y="6325"/>
                    </a:cubicBezTo>
                    <a:cubicBezTo>
                      <a:pt x="634" y="6325"/>
                      <a:pt x="637" y="6318"/>
                      <a:pt x="634" y="6299"/>
                    </a:cubicBezTo>
                    <a:cubicBezTo>
                      <a:pt x="614" y="6141"/>
                      <a:pt x="472" y="5659"/>
                      <a:pt x="410" y="5094"/>
                    </a:cubicBezTo>
                    <a:cubicBezTo>
                      <a:pt x="410" y="5056"/>
                      <a:pt x="414" y="5017"/>
                      <a:pt x="414" y="4978"/>
                    </a:cubicBezTo>
                    <a:cubicBezTo>
                      <a:pt x="443" y="5255"/>
                      <a:pt x="459" y="5327"/>
                      <a:pt x="472" y="5327"/>
                    </a:cubicBezTo>
                    <a:cubicBezTo>
                      <a:pt x="479" y="5327"/>
                      <a:pt x="485" y="5311"/>
                      <a:pt x="492" y="5294"/>
                    </a:cubicBezTo>
                    <a:cubicBezTo>
                      <a:pt x="495" y="5279"/>
                      <a:pt x="501" y="5262"/>
                      <a:pt x="507" y="5262"/>
                    </a:cubicBezTo>
                    <a:cubicBezTo>
                      <a:pt x="517" y="5262"/>
                      <a:pt x="531" y="5294"/>
                      <a:pt x="546" y="5411"/>
                    </a:cubicBezTo>
                    <a:cubicBezTo>
                      <a:pt x="624" y="5996"/>
                      <a:pt x="792" y="6561"/>
                      <a:pt x="1005" y="7110"/>
                    </a:cubicBezTo>
                    <a:cubicBezTo>
                      <a:pt x="1451" y="8221"/>
                      <a:pt x="2151" y="9109"/>
                      <a:pt x="2959" y="9852"/>
                    </a:cubicBezTo>
                    <a:cubicBezTo>
                      <a:pt x="3770" y="10595"/>
                      <a:pt x="4706" y="11193"/>
                      <a:pt x="5785" y="11670"/>
                    </a:cubicBezTo>
                    <a:cubicBezTo>
                      <a:pt x="5879" y="11719"/>
                      <a:pt x="5972" y="11761"/>
                      <a:pt x="6073" y="11796"/>
                    </a:cubicBezTo>
                    <a:cubicBezTo>
                      <a:pt x="7123" y="12255"/>
                      <a:pt x="8175" y="12539"/>
                      <a:pt x="9271" y="12788"/>
                    </a:cubicBezTo>
                    <a:lnTo>
                      <a:pt x="9047" y="12765"/>
                    </a:lnTo>
                    <a:lnTo>
                      <a:pt x="9047" y="12765"/>
                    </a:lnTo>
                    <a:cubicBezTo>
                      <a:pt x="9933" y="12959"/>
                      <a:pt x="10830" y="13111"/>
                      <a:pt x="11741" y="13162"/>
                    </a:cubicBezTo>
                    <a:cubicBezTo>
                      <a:pt x="12326" y="13205"/>
                      <a:pt x="12910" y="13224"/>
                      <a:pt x="13502" y="13224"/>
                    </a:cubicBezTo>
                    <a:cubicBezTo>
                      <a:pt x="15152" y="13224"/>
                      <a:pt x="16822" y="13069"/>
                      <a:pt x="18553" y="12804"/>
                    </a:cubicBezTo>
                    <a:cubicBezTo>
                      <a:pt x="19787" y="12623"/>
                      <a:pt x="20995" y="12387"/>
                      <a:pt x="22183" y="12096"/>
                    </a:cubicBezTo>
                    <a:cubicBezTo>
                      <a:pt x="22483" y="12023"/>
                      <a:pt x="22778" y="11945"/>
                      <a:pt x="23072" y="11861"/>
                    </a:cubicBezTo>
                    <a:lnTo>
                      <a:pt x="23495" y="11732"/>
                    </a:lnTo>
                    <a:lnTo>
                      <a:pt x="23656" y="11680"/>
                    </a:lnTo>
                    <a:lnTo>
                      <a:pt x="23773" y="11638"/>
                    </a:lnTo>
                    <a:cubicBezTo>
                      <a:pt x="24073" y="11515"/>
                      <a:pt x="24386" y="11409"/>
                      <a:pt x="24570" y="11170"/>
                    </a:cubicBezTo>
                    <a:lnTo>
                      <a:pt x="24570" y="11170"/>
                    </a:lnTo>
                    <a:cubicBezTo>
                      <a:pt x="24441" y="11370"/>
                      <a:pt x="24196" y="11473"/>
                      <a:pt x="23947" y="11586"/>
                    </a:cubicBezTo>
                    <a:lnTo>
                      <a:pt x="23750" y="11661"/>
                    </a:lnTo>
                    <a:cubicBezTo>
                      <a:pt x="23669" y="11689"/>
                      <a:pt x="23643" y="11703"/>
                      <a:pt x="23504" y="11748"/>
                    </a:cubicBezTo>
                    <a:cubicBezTo>
                      <a:pt x="23275" y="11819"/>
                      <a:pt x="23020" y="11893"/>
                      <a:pt x="22765" y="11965"/>
                    </a:cubicBezTo>
                    <a:cubicBezTo>
                      <a:pt x="23204" y="11848"/>
                      <a:pt x="23685" y="11709"/>
                      <a:pt x="23869" y="11638"/>
                    </a:cubicBezTo>
                    <a:cubicBezTo>
                      <a:pt x="24118" y="11548"/>
                      <a:pt x="24367" y="11451"/>
                      <a:pt x="24564" y="11306"/>
                    </a:cubicBezTo>
                    <a:cubicBezTo>
                      <a:pt x="24658" y="11234"/>
                      <a:pt x="24758" y="11147"/>
                      <a:pt x="24748" y="11024"/>
                    </a:cubicBezTo>
                    <a:cubicBezTo>
                      <a:pt x="24745" y="11008"/>
                      <a:pt x="24738" y="10992"/>
                      <a:pt x="24731" y="10976"/>
                    </a:cubicBezTo>
                    <a:cubicBezTo>
                      <a:pt x="24716" y="10969"/>
                      <a:pt x="24700" y="10966"/>
                      <a:pt x="24680" y="10963"/>
                    </a:cubicBezTo>
                    <a:cubicBezTo>
                      <a:pt x="24645" y="10972"/>
                      <a:pt x="24609" y="10986"/>
                      <a:pt x="24573" y="10996"/>
                    </a:cubicBezTo>
                    <a:cubicBezTo>
                      <a:pt x="24609" y="11050"/>
                      <a:pt x="24603" y="11121"/>
                      <a:pt x="24570" y="11170"/>
                    </a:cubicBezTo>
                    <a:cubicBezTo>
                      <a:pt x="24600" y="11121"/>
                      <a:pt x="24600" y="11050"/>
                      <a:pt x="24561" y="10999"/>
                    </a:cubicBezTo>
                    <a:cubicBezTo>
                      <a:pt x="22710" y="11564"/>
                      <a:pt x="20827" y="12051"/>
                      <a:pt x="18905" y="12420"/>
                    </a:cubicBezTo>
                    <a:cubicBezTo>
                      <a:pt x="18321" y="12513"/>
                      <a:pt x="17746" y="12643"/>
                      <a:pt x="17173" y="12710"/>
                    </a:cubicBezTo>
                    <a:cubicBezTo>
                      <a:pt x="16686" y="12791"/>
                      <a:pt x="16192" y="12882"/>
                      <a:pt x="15675" y="12920"/>
                    </a:cubicBezTo>
                    <a:cubicBezTo>
                      <a:pt x="15417" y="12953"/>
                      <a:pt x="15197" y="13059"/>
                      <a:pt x="15081" y="13095"/>
                    </a:cubicBezTo>
                    <a:cubicBezTo>
                      <a:pt x="14997" y="13098"/>
                      <a:pt x="14913" y="13101"/>
                      <a:pt x="14832" y="13101"/>
                    </a:cubicBezTo>
                    <a:cubicBezTo>
                      <a:pt x="14709" y="13101"/>
                      <a:pt x="14587" y="13098"/>
                      <a:pt x="14464" y="13095"/>
                    </a:cubicBezTo>
                    <a:cubicBezTo>
                      <a:pt x="14341" y="13092"/>
                      <a:pt x="14219" y="13089"/>
                      <a:pt x="14089" y="13089"/>
                    </a:cubicBezTo>
                    <a:lnTo>
                      <a:pt x="13980" y="13089"/>
                    </a:lnTo>
                    <a:cubicBezTo>
                      <a:pt x="13657" y="13089"/>
                      <a:pt x="13324" y="13082"/>
                      <a:pt x="12965" y="13059"/>
                    </a:cubicBezTo>
                    <a:cubicBezTo>
                      <a:pt x="12846" y="13082"/>
                      <a:pt x="12591" y="13085"/>
                      <a:pt x="12348" y="13130"/>
                    </a:cubicBezTo>
                    <a:cubicBezTo>
                      <a:pt x="12206" y="13101"/>
                      <a:pt x="12054" y="13062"/>
                      <a:pt x="11896" y="13027"/>
                    </a:cubicBezTo>
                    <a:cubicBezTo>
                      <a:pt x="10933" y="12972"/>
                      <a:pt x="9984" y="12879"/>
                      <a:pt x="9083" y="12668"/>
                    </a:cubicBezTo>
                    <a:lnTo>
                      <a:pt x="9083" y="12668"/>
                    </a:lnTo>
                    <a:lnTo>
                      <a:pt x="9086" y="12678"/>
                    </a:lnTo>
                    <a:cubicBezTo>
                      <a:pt x="8166" y="12542"/>
                      <a:pt x="7139" y="12120"/>
                      <a:pt x="6218" y="11713"/>
                    </a:cubicBezTo>
                    <a:cubicBezTo>
                      <a:pt x="6002" y="11589"/>
                      <a:pt x="5785" y="11470"/>
                      <a:pt x="5579" y="11357"/>
                    </a:cubicBezTo>
                    <a:cubicBezTo>
                      <a:pt x="5427" y="11273"/>
                      <a:pt x="5272" y="11202"/>
                      <a:pt x="5133" y="11118"/>
                    </a:cubicBezTo>
                    <a:cubicBezTo>
                      <a:pt x="5085" y="11089"/>
                      <a:pt x="5039" y="11060"/>
                      <a:pt x="4994" y="11024"/>
                    </a:cubicBezTo>
                    <a:cubicBezTo>
                      <a:pt x="4865" y="10937"/>
                      <a:pt x="4739" y="10860"/>
                      <a:pt x="4616" y="10789"/>
                    </a:cubicBezTo>
                    <a:cubicBezTo>
                      <a:pt x="4410" y="10669"/>
                      <a:pt x="4219" y="10572"/>
                      <a:pt x="4061" y="10485"/>
                    </a:cubicBezTo>
                    <a:cubicBezTo>
                      <a:pt x="3864" y="10191"/>
                      <a:pt x="3615" y="9900"/>
                      <a:pt x="3347" y="9590"/>
                    </a:cubicBezTo>
                    <a:cubicBezTo>
                      <a:pt x="2685" y="8828"/>
                      <a:pt x="2042" y="7988"/>
                      <a:pt x="1603" y="7077"/>
                    </a:cubicBezTo>
                    <a:cubicBezTo>
                      <a:pt x="1583" y="7062"/>
                      <a:pt x="1570" y="7055"/>
                      <a:pt x="1561" y="7055"/>
                    </a:cubicBezTo>
                    <a:cubicBezTo>
                      <a:pt x="1534" y="7055"/>
                      <a:pt x="1531" y="7104"/>
                      <a:pt x="1515" y="7116"/>
                    </a:cubicBezTo>
                    <a:cubicBezTo>
                      <a:pt x="1367" y="6697"/>
                      <a:pt x="1209" y="6279"/>
                      <a:pt x="1138" y="5853"/>
                    </a:cubicBezTo>
                    <a:cubicBezTo>
                      <a:pt x="927" y="5114"/>
                      <a:pt x="827" y="4358"/>
                      <a:pt x="924" y="3632"/>
                    </a:cubicBezTo>
                    <a:cubicBezTo>
                      <a:pt x="921" y="3460"/>
                      <a:pt x="941" y="3289"/>
                      <a:pt x="931" y="3111"/>
                    </a:cubicBezTo>
                    <a:cubicBezTo>
                      <a:pt x="979" y="3021"/>
                      <a:pt x="1044" y="2914"/>
                      <a:pt x="1112" y="2785"/>
                    </a:cubicBezTo>
                    <a:cubicBezTo>
                      <a:pt x="1157" y="2659"/>
                      <a:pt x="1186" y="2527"/>
                      <a:pt x="1241" y="2404"/>
                    </a:cubicBezTo>
                    <a:lnTo>
                      <a:pt x="1412" y="2035"/>
                    </a:lnTo>
                    <a:cubicBezTo>
                      <a:pt x="1616" y="1597"/>
                      <a:pt x="2055" y="934"/>
                      <a:pt x="2724" y="330"/>
                    </a:cubicBezTo>
                    <a:lnTo>
                      <a:pt x="2724" y="330"/>
                    </a:lnTo>
                    <a:cubicBezTo>
                      <a:pt x="2284" y="437"/>
                      <a:pt x="1877" y="653"/>
                      <a:pt x="1573" y="992"/>
                    </a:cubicBezTo>
                    <a:cubicBezTo>
                      <a:pt x="1551" y="1002"/>
                      <a:pt x="1531" y="1008"/>
                      <a:pt x="1515" y="1008"/>
                    </a:cubicBezTo>
                    <a:cubicBezTo>
                      <a:pt x="1483" y="1008"/>
                      <a:pt x="1480" y="980"/>
                      <a:pt x="1496" y="928"/>
                    </a:cubicBezTo>
                    <a:cubicBezTo>
                      <a:pt x="1848" y="515"/>
                      <a:pt x="2365" y="246"/>
                      <a:pt x="2917" y="159"/>
                    </a:cubicBezTo>
                    <a:cubicBezTo>
                      <a:pt x="2934" y="146"/>
                      <a:pt x="2949" y="136"/>
                      <a:pt x="2965" y="124"/>
                    </a:cubicBezTo>
                    <a:lnTo>
                      <a:pt x="2965" y="124"/>
                    </a:lnTo>
                    <a:cubicBezTo>
                      <a:pt x="2804" y="146"/>
                      <a:pt x="2646" y="182"/>
                      <a:pt x="2491" y="227"/>
                    </a:cubicBezTo>
                    <a:cubicBezTo>
                      <a:pt x="2145" y="343"/>
                      <a:pt x="1835" y="537"/>
                      <a:pt x="1564" y="776"/>
                    </a:cubicBezTo>
                    <a:cubicBezTo>
                      <a:pt x="1600" y="728"/>
                      <a:pt x="1641" y="676"/>
                      <a:pt x="1689" y="621"/>
                    </a:cubicBezTo>
                    <a:cubicBezTo>
                      <a:pt x="2071" y="291"/>
                      <a:pt x="2555" y="114"/>
                      <a:pt x="3046" y="59"/>
                    </a:cubicBezTo>
                    <a:cubicBezTo>
                      <a:pt x="3069" y="39"/>
                      <a:pt x="3095" y="20"/>
                      <a:pt x="31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6"/>
              <p:cNvSpPr/>
              <p:nvPr/>
            </p:nvSpPr>
            <p:spPr>
              <a:xfrm>
                <a:off x="2577400" y="2061550"/>
                <a:ext cx="2950" cy="1400"/>
              </a:xfrm>
              <a:custGeom>
                <a:rect b="b" l="l" r="r" t="t"/>
                <a:pathLst>
                  <a:path extrusionOk="0" h="56" w="118">
                    <a:moveTo>
                      <a:pt x="1" y="0"/>
                    </a:moveTo>
                    <a:lnTo>
                      <a:pt x="1" y="0"/>
                    </a:lnTo>
                    <a:cubicBezTo>
                      <a:pt x="43" y="26"/>
                      <a:pt x="81" y="45"/>
                      <a:pt x="117" y="55"/>
                    </a:cubicBezTo>
                    <a:lnTo>
                      <a:pt x="111" y="48"/>
                    </a:lnTo>
                    <a:cubicBezTo>
                      <a:pt x="72" y="32"/>
                      <a:pt x="33" y="1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6"/>
              <p:cNvSpPr/>
              <p:nvPr/>
            </p:nvSpPr>
            <p:spPr>
              <a:xfrm>
                <a:off x="2637225" y="1886800"/>
                <a:ext cx="409100" cy="190025"/>
              </a:xfrm>
              <a:custGeom>
                <a:rect b="b" l="l" r="r" t="t"/>
                <a:pathLst>
                  <a:path extrusionOk="0" h="7601" w="16364">
                    <a:moveTo>
                      <a:pt x="1" y="1"/>
                    </a:moveTo>
                    <a:lnTo>
                      <a:pt x="1" y="1"/>
                    </a:lnTo>
                    <a:cubicBezTo>
                      <a:pt x="14" y="46"/>
                      <a:pt x="30" y="91"/>
                      <a:pt x="43" y="139"/>
                    </a:cubicBezTo>
                    <a:cubicBezTo>
                      <a:pt x="39" y="120"/>
                      <a:pt x="33" y="97"/>
                      <a:pt x="27" y="78"/>
                    </a:cubicBezTo>
                    <a:cubicBezTo>
                      <a:pt x="17" y="52"/>
                      <a:pt x="11" y="26"/>
                      <a:pt x="1" y="1"/>
                    </a:cubicBezTo>
                    <a:close/>
                    <a:moveTo>
                      <a:pt x="3987" y="6673"/>
                    </a:moveTo>
                    <a:lnTo>
                      <a:pt x="3987" y="6673"/>
                    </a:lnTo>
                    <a:cubicBezTo>
                      <a:pt x="3994" y="6676"/>
                      <a:pt x="4002" y="6679"/>
                      <a:pt x="4010" y="6682"/>
                    </a:cubicBezTo>
                    <a:lnTo>
                      <a:pt x="4010" y="6682"/>
                    </a:lnTo>
                    <a:cubicBezTo>
                      <a:pt x="4002" y="6679"/>
                      <a:pt x="3994" y="6676"/>
                      <a:pt x="3987" y="6673"/>
                    </a:cubicBezTo>
                    <a:close/>
                    <a:moveTo>
                      <a:pt x="4010" y="6682"/>
                    </a:moveTo>
                    <a:cubicBezTo>
                      <a:pt x="4093" y="6716"/>
                      <a:pt x="4175" y="6754"/>
                      <a:pt x="4261" y="6789"/>
                    </a:cubicBezTo>
                    <a:cubicBezTo>
                      <a:pt x="4416" y="6832"/>
                      <a:pt x="4581" y="6874"/>
                      <a:pt x="4759" y="6922"/>
                    </a:cubicBezTo>
                    <a:cubicBezTo>
                      <a:pt x="4923" y="6955"/>
                      <a:pt x="5085" y="7010"/>
                      <a:pt x="5253" y="7029"/>
                    </a:cubicBezTo>
                    <a:cubicBezTo>
                      <a:pt x="4834" y="6931"/>
                      <a:pt x="4413" y="6842"/>
                      <a:pt x="4010" y="6682"/>
                    </a:cubicBezTo>
                    <a:close/>
                    <a:moveTo>
                      <a:pt x="2439" y="5640"/>
                    </a:moveTo>
                    <a:lnTo>
                      <a:pt x="2417" y="5665"/>
                    </a:lnTo>
                    <a:lnTo>
                      <a:pt x="2543" y="5759"/>
                    </a:lnTo>
                    <a:cubicBezTo>
                      <a:pt x="2646" y="5853"/>
                      <a:pt x="2746" y="5941"/>
                      <a:pt x="2843" y="6024"/>
                    </a:cubicBezTo>
                    <a:cubicBezTo>
                      <a:pt x="2950" y="6096"/>
                      <a:pt x="3050" y="6163"/>
                      <a:pt x="3153" y="6227"/>
                    </a:cubicBezTo>
                    <a:cubicBezTo>
                      <a:pt x="3347" y="6361"/>
                      <a:pt x="3538" y="6489"/>
                      <a:pt x="3755" y="6570"/>
                    </a:cubicBezTo>
                    <a:lnTo>
                      <a:pt x="3755" y="6570"/>
                    </a:lnTo>
                    <a:lnTo>
                      <a:pt x="3687" y="6545"/>
                    </a:lnTo>
                    <a:lnTo>
                      <a:pt x="3818" y="6600"/>
                    </a:lnTo>
                    <a:lnTo>
                      <a:pt x="3764" y="6573"/>
                    </a:lnTo>
                    <a:lnTo>
                      <a:pt x="3764" y="6573"/>
                    </a:lnTo>
                    <a:cubicBezTo>
                      <a:pt x="4756" y="6977"/>
                      <a:pt x="6057" y="7171"/>
                      <a:pt x="7365" y="7251"/>
                    </a:cubicBezTo>
                    <a:cubicBezTo>
                      <a:pt x="6642" y="7220"/>
                      <a:pt x="5935" y="7142"/>
                      <a:pt x="5253" y="7029"/>
                    </a:cubicBezTo>
                    <a:lnTo>
                      <a:pt x="5253" y="7029"/>
                    </a:lnTo>
                    <a:cubicBezTo>
                      <a:pt x="6338" y="7232"/>
                      <a:pt x="7446" y="7310"/>
                      <a:pt x="8512" y="7310"/>
                    </a:cubicBezTo>
                    <a:cubicBezTo>
                      <a:pt x="9310" y="7310"/>
                      <a:pt x="10082" y="7268"/>
                      <a:pt x="10805" y="7203"/>
                    </a:cubicBezTo>
                    <a:lnTo>
                      <a:pt x="10805" y="7203"/>
                    </a:lnTo>
                    <a:cubicBezTo>
                      <a:pt x="10175" y="7255"/>
                      <a:pt x="9458" y="7290"/>
                      <a:pt x="8709" y="7290"/>
                    </a:cubicBezTo>
                    <a:cubicBezTo>
                      <a:pt x="8269" y="7290"/>
                      <a:pt x="7818" y="7278"/>
                      <a:pt x="7365" y="7251"/>
                    </a:cubicBezTo>
                    <a:lnTo>
                      <a:pt x="7365" y="7251"/>
                    </a:lnTo>
                    <a:cubicBezTo>
                      <a:pt x="7956" y="7284"/>
                      <a:pt x="8554" y="7284"/>
                      <a:pt x="9148" y="7284"/>
                    </a:cubicBezTo>
                    <a:cubicBezTo>
                      <a:pt x="9604" y="7278"/>
                      <a:pt x="10055" y="7245"/>
                      <a:pt x="10356" y="7213"/>
                    </a:cubicBezTo>
                    <a:cubicBezTo>
                      <a:pt x="10501" y="7210"/>
                      <a:pt x="10659" y="7207"/>
                      <a:pt x="10805" y="7203"/>
                    </a:cubicBezTo>
                    <a:lnTo>
                      <a:pt x="10805" y="7203"/>
                    </a:lnTo>
                    <a:cubicBezTo>
                      <a:pt x="10805" y="7203"/>
                      <a:pt x="10805" y="7203"/>
                      <a:pt x="10805" y="7203"/>
                    </a:cubicBezTo>
                    <a:cubicBezTo>
                      <a:pt x="11858" y="7119"/>
                      <a:pt x="12749" y="6987"/>
                      <a:pt x="13793" y="6845"/>
                    </a:cubicBezTo>
                    <a:lnTo>
                      <a:pt x="13793" y="6845"/>
                    </a:lnTo>
                    <a:cubicBezTo>
                      <a:pt x="13496" y="6880"/>
                      <a:pt x="13043" y="6910"/>
                      <a:pt x="12746" y="6945"/>
                    </a:cubicBezTo>
                    <a:cubicBezTo>
                      <a:pt x="11419" y="7116"/>
                      <a:pt x="10007" y="7220"/>
                      <a:pt x="8618" y="7220"/>
                    </a:cubicBezTo>
                    <a:cubicBezTo>
                      <a:pt x="7982" y="7220"/>
                      <a:pt x="7352" y="7196"/>
                      <a:pt x="6735" y="7151"/>
                    </a:cubicBezTo>
                    <a:cubicBezTo>
                      <a:pt x="6357" y="7123"/>
                      <a:pt x="5970" y="7080"/>
                      <a:pt x="5586" y="7000"/>
                    </a:cubicBezTo>
                    <a:cubicBezTo>
                      <a:pt x="5194" y="6948"/>
                      <a:pt x="4814" y="6828"/>
                      <a:pt x="4432" y="6725"/>
                    </a:cubicBezTo>
                    <a:cubicBezTo>
                      <a:pt x="3687" y="6467"/>
                      <a:pt x="2966" y="6118"/>
                      <a:pt x="2439" y="5640"/>
                    </a:cubicBezTo>
                    <a:close/>
                    <a:moveTo>
                      <a:pt x="16283" y="6864"/>
                    </a:moveTo>
                    <a:cubicBezTo>
                      <a:pt x="16273" y="6864"/>
                      <a:pt x="16257" y="6867"/>
                      <a:pt x="16237" y="6871"/>
                    </a:cubicBezTo>
                    <a:cubicBezTo>
                      <a:pt x="15808" y="6922"/>
                      <a:pt x="15382" y="6977"/>
                      <a:pt x="14965" y="7032"/>
                    </a:cubicBezTo>
                    <a:cubicBezTo>
                      <a:pt x="14462" y="7096"/>
                      <a:pt x="13977" y="7155"/>
                      <a:pt x="13527" y="7226"/>
                    </a:cubicBezTo>
                    <a:cubicBezTo>
                      <a:pt x="13531" y="7239"/>
                      <a:pt x="13079" y="7278"/>
                      <a:pt x="13231" y="7287"/>
                    </a:cubicBezTo>
                    <a:cubicBezTo>
                      <a:pt x="12330" y="7387"/>
                      <a:pt x="11273" y="7458"/>
                      <a:pt x="10366" y="7517"/>
                    </a:cubicBezTo>
                    <a:cubicBezTo>
                      <a:pt x="9972" y="7539"/>
                      <a:pt x="9578" y="7565"/>
                      <a:pt x="9183" y="7600"/>
                    </a:cubicBezTo>
                    <a:cubicBezTo>
                      <a:pt x="10440" y="7569"/>
                      <a:pt x="11690" y="7468"/>
                      <a:pt x="12956" y="7332"/>
                    </a:cubicBezTo>
                    <a:cubicBezTo>
                      <a:pt x="13589" y="7268"/>
                      <a:pt x="14225" y="7184"/>
                      <a:pt x="14868" y="7096"/>
                    </a:cubicBezTo>
                    <a:cubicBezTo>
                      <a:pt x="15185" y="7051"/>
                      <a:pt x="15504" y="7007"/>
                      <a:pt x="15824" y="6961"/>
                    </a:cubicBezTo>
                    <a:lnTo>
                      <a:pt x="16137" y="6913"/>
                    </a:lnTo>
                    <a:lnTo>
                      <a:pt x="16364" y="6874"/>
                    </a:lnTo>
                    <a:cubicBezTo>
                      <a:pt x="16318" y="6874"/>
                      <a:pt x="16312" y="6864"/>
                      <a:pt x="16283" y="686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6"/>
              <p:cNvSpPr/>
              <p:nvPr/>
            </p:nvSpPr>
            <p:spPr>
              <a:xfrm>
                <a:off x="2873025" y="2062250"/>
                <a:ext cx="203350" cy="53100"/>
              </a:xfrm>
              <a:custGeom>
                <a:rect b="b" l="l" r="r" t="t"/>
                <a:pathLst>
                  <a:path extrusionOk="0" h="2124" w="8134">
                    <a:moveTo>
                      <a:pt x="5908" y="861"/>
                    </a:moveTo>
                    <a:lnTo>
                      <a:pt x="5908" y="861"/>
                    </a:lnTo>
                    <a:cubicBezTo>
                      <a:pt x="5449" y="977"/>
                      <a:pt x="4987" y="1083"/>
                      <a:pt x="4538" y="1180"/>
                    </a:cubicBezTo>
                    <a:cubicBezTo>
                      <a:pt x="5006" y="1083"/>
                      <a:pt x="5462" y="977"/>
                      <a:pt x="5908" y="861"/>
                    </a:cubicBezTo>
                    <a:close/>
                    <a:moveTo>
                      <a:pt x="8023" y="1"/>
                    </a:moveTo>
                    <a:cubicBezTo>
                      <a:pt x="7984" y="1"/>
                      <a:pt x="7926" y="20"/>
                      <a:pt x="7855" y="66"/>
                    </a:cubicBezTo>
                    <a:cubicBezTo>
                      <a:pt x="7743" y="233"/>
                      <a:pt x="7539" y="337"/>
                      <a:pt x="7326" y="444"/>
                    </a:cubicBezTo>
                    <a:cubicBezTo>
                      <a:pt x="7216" y="492"/>
                      <a:pt x="7099" y="540"/>
                      <a:pt x="6980" y="585"/>
                    </a:cubicBezTo>
                    <a:lnTo>
                      <a:pt x="6799" y="651"/>
                    </a:lnTo>
                    <a:lnTo>
                      <a:pt x="6537" y="734"/>
                    </a:lnTo>
                    <a:cubicBezTo>
                      <a:pt x="5778" y="970"/>
                      <a:pt x="4981" y="1151"/>
                      <a:pt x="4257" y="1296"/>
                    </a:cubicBezTo>
                    <a:cubicBezTo>
                      <a:pt x="3673" y="1416"/>
                      <a:pt x="2539" y="1651"/>
                      <a:pt x="1622" y="1806"/>
                    </a:cubicBezTo>
                    <a:cubicBezTo>
                      <a:pt x="708" y="1991"/>
                      <a:pt x="0" y="2075"/>
                      <a:pt x="307" y="2123"/>
                    </a:cubicBezTo>
                    <a:cubicBezTo>
                      <a:pt x="1030" y="1949"/>
                      <a:pt x="3479" y="1597"/>
                      <a:pt x="5568" y="1083"/>
                    </a:cubicBezTo>
                    <a:cubicBezTo>
                      <a:pt x="5830" y="1016"/>
                      <a:pt x="6085" y="951"/>
                      <a:pt x="6331" y="880"/>
                    </a:cubicBezTo>
                    <a:cubicBezTo>
                      <a:pt x="6567" y="812"/>
                      <a:pt x="6816" y="737"/>
                      <a:pt x="6964" y="686"/>
                    </a:cubicBezTo>
                    <a:cubicBezTo>
                      <a:pt x="7297" y="573"/>
                      <a:pt x="7581" y="454"/>
                      <a:pt x="7778" y="337"/>
                    </a:cubicBezTo>
                    <a:cubicBezTo>
                      <a:pt x="8084" y="163"/>
                      <a:pt x="8133" y="1"/>
                      <a:pt x="8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6"/>
              <p:cNvSpPr/>
              <p:nvPr/>
            </p:nvSpPr>
            <p:spPr>
              <a:xfrm>
                <a:off x="2456275" y="1847975"/>
                <a:ext cx="1425" cy="6875"/>
              </a:xfrm>
              <a:custGeom>
                <a:rect b="b" l="l" r="r" t="t"/>
                <a:pathLst>
                  <a:path extrusionOk="0" h="275" w="57">
                    <a:moveTo>
                      <a:pt x="56" y="0"/>
                    </a:moveTo>
                    <a:cubicBezTo>
                      <a:pt x="53" y="0"/>
                      <a:pt x="49" y="0"/>
                      <a:pt x="46" y="3"/>
                    </a:cubicBezTo>
                    <a:cubicBezTo>
                      <a:pt x="27" y="100"/>
                      <a:pt x="7" y="191"/>
                      <a:pt x="1" y="275"/>
                    </a:cubicBezTo>
                    <a:cubicBezTo>
                      <a:pt x="23" y="133"/>
                      <a:pt x="56"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6"/>
              <p:cNvSpPr/>
              <p:nvPr/>
            </p:nvSpPr>
            <p:spPr>
              <a:xfrm>
                <a:off x="2458450" y="1860000"/>
                <a:ext cx="350" cy="2125"/>
              </a:xfrm>
              <a:custGeom>
                <a:rect b="b" l="l" r="r" t="t"/>
                <a:pathLst>
                  <a:path extrusionOk="0" h="85" w="14">
                    <a:moveTo>
                      <a:pt x="14" y="0"/>
                    </a:moveTo>
                    <a:cubicBezTo>
                      <a:pt x="11" y="10"/>
                      <a:pt x="8" y="10"/>
                      <a:pt x="1" y="13"/>
                    </a:cubicBezTo>
                    <a:lnTo>
                      <a:pt x="1" y="84"/>
                    </a:ln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6"/>
              <p:cNvSpPr/>
              <p:nvPr/>
            </p:nvSpPr>
            <p:spPr>
              <a:xfrm>
                <a:off x="2450475" y="1822300"/>
                <a:ext cx="9075" cy="45300"/>
              </a:xfrm>
              <a:custGeom>
                <a:rect b="b" l="l" r="r" t="t"/>
                <a:pathLst>
                  <a:path extrusionOk="0" h="1812" w="363">
                    <a:moveTo>
                      <a:pt x="352" y="0"/>
                    </a:moveTo>
                    <a:cubicBezTo>
                      <a:pt x="330" y="0"/>
                      <a:pt x="249" y="161"/>
                      <a:pt x="172" y="401"/>
                    </a:cubicBezTo>
                    <a:cubicBezTo>
                      <a:pt x="104" y="881"/>
                      <a:pt x="0" y="1812"/>
                      <a:pt x="62" y="1812"/>
                    </a:cubicBezTo>
                    <a:cubicBezTo>
                      <a:pt x="91" y="1812"/>
                      <a:pt x="155" y="1598"/>
                      <a:pt x="278" y="1030"/>
                    </a:cubicBezTo>
                    <a:lnTo>
                      <a:pt x="278" y="1030"/>
                    </a:lnTo>
                    <a:cubicBezTo>
                      <a:pt x="249" y="1036"/>
                      <a:pt x="217" y="1075"/>
                      <a:pt x="191" y="1075"/>
                    </a:cubicBezTo>
                    <a:cubicBezTo>
                      <a:pt x="172" y="1075"/>
                      <a:pt x="159" y="1060"/>
                      <a:pt x="155" y="998"/>
                    </a:cubicBezTo>
                    <a:cubicBezTo>
                      <a:pt x="188" y="843"/>
                      <a:pt x="269" y="536"/>
                      <a:pt x="320" y="381"/>
                    </a:cubicBezTo>
                    <a:cubicBezTo>
                      <a:pt x="330" y="326"/>
                      <a:pt x="327" y="307"/>
                      <a:pt x="317" y="307"/>
                    </a:cubicBezTo>
                    <a:cubicBezTo>
                      <a:pt x="311" y="307"/>
                      <a:pt x="297" y="319"/>
                      <a:pt x="288" y="336"/>
                    </a:cubicBezTo>
                    <a:cubicBezTo>
                      <a:pt x="275" y="349"/>
                      <a:pt x="262" y="362"/>
                      <a:pt x="255" y="362"/>
                    </a:cubicBezTo>
                    <a:cubicBezTo>
                      <a:pt x="297" y="210"/>
                      <a:pt x="362" y="45"/>
                      <a:pt x="355" y="36"/>
                    </a:cubicBezTo>
                    <a:cubicBezTo>
                      <a:pt x="359" y="13"/>
                      <a:pt x="355"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6"/>
              <p:cNvSpPr/>
              <p:nvPr/>
            </p:nvSpPr>
            <p:spPr>
              <a:xfrm>
                <a:off x="2454675" y="1854900"/>
                <a:ext cx="2925" cy="23950"/>
              </a:xfrm>
              <a:custGeom>
                <a:rect b="b" l="l" r="r" t="t"/>
                <a:pathLst>
                  <a:path extrusionOk="0" h="958" w="117">
                    <a:moveTo>
                      <a:pt x="81" y="1"/>
                    </a:moveTo>
                    <a:cubicBezTo>
                      <a:pt x="78" y="1"/>
                      <a:pt x="68" y="8"/>
                      <a:pt x="62" y="27"/>
                    </a:cubicBezTo>
                    <a:cubicBezTo>
                      <a:pt x="4" y="446"/>
                      <a:pt x="1" y="705"/>
                      <a:pt x="20" y="957"/>
                    </a:cubicBezTo>
                    <a:cubicBezTo>
                      <a:pt x="39" y="689"/>
                      <a:pt x="68" y="421"/>
                      <a:pt x="117" y="156"/>
                    </a:cubicBezTo>
                    <a:cubicBezTo>
                      <a:pt x="107" y="88"/>
                      <a:pt x="104" y="1"/>
                      <a:pt x="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6"/>
              <p:cNvSpPr/>
              <p:nvPr/>
            </p:nvSpPr>
            <p:spPr>
              <a:xfrm>
                <a:off x="2536550" y="1778925"/>
                <a:ext cx="26675" cy="4375"/>
              </a:xfrm>
              <a:custGeom>
                <a:rect b="b" l="l" r="r" t="t"/>
                <a:pathLst>
                  <a:path extrusionOk="0" h="175" w="1067">
                    <a:moveTo>
                      <a:pt x="49" y="0"/>
                    </a:moveTo>
                    <a:cubicBezTo>
                      <a:pt x="33" y="10"/>
                      <a:pt x="16" y="20"/>
                      <a:pt x="1" y="33"/>
                    </a:cubicBezTo>
                    <a:lnTo>
                      <a:pt x="33" y="33"/>
                    </a:lnTo>
                    <a:cubicBezTo>
                      <a:pt x="398" y="33"/>
                      <a:pt x="746" y="88"/>
                      <a:pt x="1067" y="175"/>
                    </a:cubicBezTo>
                    <a:cubicBezTo>
                      <a:pt x="701" y="68"/>
                      <a:pt x="372" y="7"/>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6"/>
              <p:cNvSpPr/>
              <p:nvPr/>
            </p:nvSpPr>
            <p:spPr>
              <a:xfrm>
                <a:off x="2471150" y="1778850"/>
                <a:ext cx="66625" cy="41850"/>
              </a:xfrm>
              <a:custGeom>
                <a:rect b="b" l="l" r="r" t="t"/>
                <a:pathLst>
                  <a:path extrusionOk="0" h="1674" w="2665">
                    <a:moveTo>
                      <a:pt x="1350" y="271"/>
                    </a:moveTo>
                    <a:lnTo>
                      <a:pt x="1350" y="271"/>
                    </a:lnTo>
                    <a:cubicBezTo>
                      <a:pt x="1353" y="281"/>
                      <a:pt x="1338" y="278"/>
                      <a:pt x="1208" y="340"/>
                    </a:cubicBezTo>
                    <a:cubicBezTo>
                      <a:pt x="1253" y="307"/>
                      <a:pt x="1302" y="291"/>
                      <a:pt x="1350" y="271"/>
                    </a:cubicBezTo>
                    <a:close/>
                    <a:moveTo>
                      <a:pt x="2593" y="0"/>
                    </a:moveTo>
                    <a:cubicBezTo>
                      <a:pt x="2187" y="0"/>
                      <a:pt x="1787" y="88"/>
                      <a:pt x="1350" y="271"/>
                    </a:cubicBezTo>
                    <a:cubicBezTo>
                      <a:pt x="1350" y="262"/>
                      <a:pt x="1338" y="259"/>
                      <a:pt x="1402" y="226"/>
                    </a:cubicBezTo>
                    <a:lnTo>
                      <a:pt x="1402" y="226"/>
                    </a:lnTo>
                    <a:cubicBezTo>
                      <a:pt x="888" y="449"/>
                      <a:pt x="372" y="898"/>
                      <a:pt x="71" y="1450"/>
                    </a:cubicBezTo>
                    <a:cubicBezTo>
                      <a:pt x="35" y="1525"/>
                      <a:pt x="23" y="1605"/>
                      <a:pt x="1" y="1674"/>
                    </a:cubicBezTo>
                    <a:cubicBezTo>
                      <a:pt x="307" y="969"/>
                      <a:pt x="943" y="426"/>
                      <a:pt x="1641" y="188"/>
                    </a:cubicBezTo>
                    <a:cubicBezTo>
                      <a:pt x="1967" y="85"/>
                      <a:pt x="2297" y="39"/>
                      <a:pt x="2617" y="36"/>
                    </a:cubicBezTo>
                    <a:cubicBezTo>
                      <a:pt x="2632" y="23"/>
                      <a:pt x="2649" y="13"/>
                      <a:pt x="2665" y="3"/>
                    </a:cubicBezTo>
                    <a:cubicBezTo>
                      <a:pt x="2642" y="3"/>
                      <a:pt x="2620" y="0"/>
                      <a:pt x="2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6"/>
              <p:cNvSpPr/>
              <p:nvPr/>
            </p:nvSpPr>
            <p:spPr>
              <a:xfrm>
                <a:off x="2469850" y="1824075"/>
                <a:ext cx="1800" cy="3500"/>
              </a:xfrm>
              <a:custGeom>
                <a:rect b="b" l="l" r="r" t="t"/>
                <a:pathLst>
                  <a:path extrusionOk="0" h="140" w="72">
                    <a:moveTo>
                      <a:pt x="65" y="0"/>
                    </a:moveTo>
                    <a:cubicBezTo>
                      <a:pt x="42" y="45"/>
                      <a:pt x="23" y="90"/>
                      <a:pt x="1" y="139"/>
                    </a:cubicBezTo>
                    <a:cubicBezTo>
                      <a:pt x="68" y="16"/>
                      <a:pt x="72" y="3"/>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6"/>
              <p:cNvSpPr/>
              <p:nvPr/>
            </p:nvSpPr>
            <p:spPr>
              <a:xfrm>
                <a:off x="2900700" y="2042175"/>
                <a:ext cx="117525" cy="12700"/>
              </a:xfrm>
              <a:custGeom>
                <a:rect b="b" l="l" r="r" t="t"/>
                <a:pathLst>
                  <a:path extrusionOk="0" h="508" w="4701">
                    <a:moveTo>
                      <a:pt x="4701" y="0"/>
                    </a:moveTo>
                    <a:cubicBezTo>
                      <a:pt x="3018" y="242"/>
                      <a:pt x="1290" y="413"/>
                      <a:pt x="1" y="507"/>
                    </a:cubicBezTo>
                    <a:cubicBezTo>
                      <a:pt x="740" y="471"/>
                      <a:pt x="1487" y="419"/>
                      <a:pt x="2233" y="352"/>
                    </a:cubicBezTo>
                    <a:cubicBezTo>
                      <a:pt x="3131" y="264"/>
                      <a:pt x="3906" y="133"/>
                      <a:pt x="4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6"/>
              <p:cNvSpPr/>
              <p:nvPr/>
            </p:nvSpPr>
            <p:spPr>
              <a:xfrm>
                <a:off x="3051450" y="2032150"/>
                <a:ext cx="57050" cy="15050"/>
              </a:xfrm>
              <a:custGeom>
                <a:rect b="b" l="l" r="r" t="t"/>
                <a:pathLst>
                  <a:path extrusionOk="0" h="602" w="2282">
                    <a:moveTo>
                      <a:pt x="1280" y="0"/>
                    </a:moveTo>
                    <a:cubicBezTo>
                      <a:pt x="1219" y="0"/>
                      <a:pt x="1141" y="10"/>
                      <a:pt x="1077" y="10"/>
                    </a:cubicBezTo>
                    <a:lnTo>
                      <a:pt x="563" y="42"/>
                    </a:lnTo>
                    <a:cubicBezTo>
                      <a:pt x="392" y="52"/>
                      <a:pt x="185" y="97"/>
                      <a:pt x="1" y="123"/>
                    </a:cubicBezTo>
                    <a:cubicBezTo>
                      <a:pt x="185" y="100"/>
                      <a:pt x="396" y="58"/>
                      <a:pt x="560" y="52"/>
                    </a:cubicBezTo>
                    <a:lnTo>
                      <a:pt x="1054" y="33"/>
                    </a:lnTo>
                    <a:cubicBezTo>
                      <a:pt x="1116" y="30"/>
                      <a:pt x="1187" y="23"/>
                      <a:pt x="1245" y="23"/>
                    </a:cubicBezTo>
                    <a:cubicBezTo>
                      <a:pt x="1265" y="23"/>
                      <a:pt x="1280" y="23"/>
                      <a:pt x="1293" y="26"/>
                    </a:cubicBezTo>
                    <a:lnTo>
                      <a:pt x="1451" y="58"/>
                    </a:lnTo>
                    <a:cubicBezTo>
                      <a:pt x="1555" y="81"/>
                      <a:pt x="1665" y="103"/>
                      <a:pt x="1739" y="133"/>
                    </a:cubicBezTo>
                    <a:cubicBezTo>
                      <a:pt x="1900" y="181"/>
                      <a:pt x="2104" y="317"/>
                      <a:pt x="2226" y="543"/>
                    </a:cubicBezTo>
                    <a:cubicBezTo>
                      <a:pt x="2237" y="562"/>
                      <a:pt x="2246" y="582"/>
                      <a:pt x="2253" y="601"/>
                    </a:cubicBezTo>
                    <a:cubicBezTo>
                      <a:pt x="2262" y="598"/>
                      <a:pt x="2272" y="595"/>
                      <a:pt x="2282" y="592"/>
                    </a:cubicBezTo>
                    <a:cubicBezTo>
                      <a:pt x="2171" y="327"/>
                      <a:pt x="1958" y="185"/>
                      <a:pt x="1800" y="123"/>
                    </a:cubicBezTo>
                    <a:cubicBezTo>
                      <a:pt x="1720" y="88"/>
                      <a:pt x="1609" y="62"/>
                      <a:pt x="1493" y="39"/>
                    </a:cubicBezTo>
                    <a:lnTo>
                      <a:pt x="1326" y="3"/>
                    </a:lnTo>
                    <a:cubicBezTo>
                      <a:pt x="1313" y="3"/>
                      <a:pt x="1296" y="0"/>
                      <a:pt x="12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6"/>
              <p:cNvSpPr/>
              <p:nvPr/>
            </p:nvSpPr>
            <p:spPr>
              <a:xfrm>
                <a:off x="3018200" y="2033850"/>
                <a:ext cx="82225" cy="8350"/>
              </a:xfrm>
              <a:custGeom>
                <a:rect b="b" l="l" r="r" t="t"/>
                <a:pathLst>
                  <a:path extrusionOk="0" h="334" w="3289">
                    <a:moveTo>
                      <a:pt x="2523" y="1"/>
                    </a:moveTo>
                    <a:cubicBezTo>
                      <a:pt x="2429" y="1"/>
                      <a:pt x="2310" y="13"/>
                      <a:pt x="2210" y="16"/>
                    </a:cubicBezTo>
                    <a:cubicBezTo>
                      <a:pt x="2039" y="29"/>
                      <a:pt x="1884" y="32"/>
                      <a:pt x="1706" y="55"/>
                    </a:cubicBezTo>
                    <a:cubicBezTo>
                      <a:pt x="1350" y="110"/>
                      <a:pt x="1002" y="165"/>
                      <a:pt x="650" y="220"/>
                    </a:cubicBezTo>
                    <a:lnTo>
                      <a:pt x="1" y="333"/>
                    </a:lnTo>
                    <a:cubicBezTo>
                      <a:pt x="250" y="294"/>
                      <a:pt x="498" y="259"/>
                      <a:pt x="743" y="223"/>
                    </a:cubicBezTo>
                    <a:cubicBezTo>
                      <a:pt x="1109" y="171"/>
                      <a:pt x="1502" y="101"/>
                      <a:pt x="1845" y="65"/>
                    </a:cubicBezTo>
                    <a:cubicBezTo>
                      <a:pt x="2058" y="59"/>
                      <a:pt x="2313" y="29"/>
                      <a:pt x="2507" y="29"/>
                    </a:cubicBezTo>
                    <a:cubicBezTo>
                      <a:pt x="2595" y="29"/>
                      <a:pt x="2672" y="35"/>
                      <a:pt x="2726" y="52"/>
                    </a:cubicBezTo>
                    <a:cubicBezTo>
                      <a:pt x="2963" y="87"/>
                      <a:pt x="3098" y="104"/>
                      <a:pt x="3288" y="229"/>
                    </a:cubicBezTo>
                    <a:cubicBezTo>
                      <a:pt x="3082" y="74"/>
                      <a:pt x="2911" y="68"/>
                      <a:pt x="2665" y="20"/>
                    </a:cubicBezTo>
                    <a:cubicBezTo>
                      <a:pt x="2629" y="7"/>
                      <a:pt x="2581" y="1"/>
                      <a:pt x="25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6"/>
              <p:cNvSpPr/>
              <p:nvPr/>
            </p:nvSpPr>
            <p:spPr>
              <a:xfrm>
                <a:off x="2620600" y="1889075"/>
                <a:ext cx="26025" cy="72700"/>
              </a:xfrm>
              <a:custGeom>
                <a:rect b="b" l="l" r="r" t="t"/>
                <a:pathLst>
                  <a:path extrusionOk="0" h="2908" w="1041">
                    <a:moveTo>
                      <a:pt x="1" y="0"/>
                    </a:moveTo>
                    <a:cubicBezTo>
                      <a:pt x="11" y="36"/>
                      <a:pt x="23" y="75"/>
                      <a:pt x="33" y="113"/>
                    </a:cubicBezTo>
                    <a:cubicBezTo>
                      <a:pt x="253" y="765"/>
                      <a:pt x="456" y="1447"/>
                      <a:pt x="711" y="2138"/>
                    </a:cubicBezTo>
                    <a:cubicBezTo>
                      <a:pt x="815" y="2420"/>
                      <a:pt x="941" y="2687"/>
                      <a:pt x="1041" y="2907"/>
                    </a:cubicBezTo>
                    <a:cubicBezTo>
                      <a:pt x="879" y="2484"/>
                      <a:pt x="737" y="2058"/>
                      <a:pt x="605" y="1637"/>
                    </a:cubicBezTo>
                    <a:cubicBezTo>
                      <a:pt x="372" y="992"/>
                      <a:pt x="246" y="604"/>
                      <a:pt x="178" y="381"/>
                    </a:cubicBezTo>
                    <a:cubicBezTo>
                      <a:pt x="133" y="284"/>
                      <a:pt x="75" y="15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6"/>
              <p:cNvSpPr/>
              <p:nvPr/>
            </p:nvSpPr>
            <p:spPr>
              <a:xfrm>
                <a:off x="2623175" y="1892200"/>
                <a:ext cx="5125" cy="12075"/>
              </a:xfrm>
              <a:custGeom>
                <a:rect b="b" l="l" r="r" t="t"/>
                <a:pathLst>
                  <a:path extrusionOk="0" h="483" w="205">
                    <a:moveTo>
                      <a:pt x="8" y="1"/>
                    </a:moveTo>
                    <a:cubicBezTo>
                      <a:pt x="1" y="1"/>
                      <a:pt x="14" y="69"/>
                      <a:pt x="75" y="256"/>
                    </a:cubicBezTo>
                    <a:cubicBezTo>
                      <a:pt x="150" y="421"/>
                      <a:pt x="185" y="482"/>
                      <a:pt x="195" y="482"/>
                    </a:cubicBezTo>
                    <a:cubicBezTo>
                      <a:pt x="205" y="482"/>
                      <a:pt x="163" y="363"/>
                      <a:pt x="117" y="243"/>
                    </a:cubicBezTo>
                    <a:cubicBezTo>
                      <a:pt x="72" y="124"/>
                      <a:pt x="20"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6"/>
              <p:cNvSpPr/>
              <p:nvPr/>
            </p:nvSpPr>
            <p:spPr>
              <a:xfrm>
                <a:off x="2681325" y="1994025"/>
                <a:ext cx="5825" cy="8100"/>
              </a:xfrm>
              <a:custGeom>
                <a:rect b="b" l="l" r="r" t="t"/>
                <a:pathLst>
                  <a:path extrusionOk="0" h="324" w="233">
                    <a:moveTo>
                      <a:pt x="0" y="1"/>
                    </a:moveTo>
                    <a:lnTo>
                      <a:pt x="58" y="85"/>
                    </a:lnTo>
                    <a:lnTo>
                      <a:pt x="190" y="266"/>
                    </a:lnTo>
                    <a:lnTo>
                      <a:pt x="190" y="266"/>
                    </a:lnTo>
                    <a:cubicBezTo>
                      <a:pt x="126" y="177"/>
                      <a:pt x="64" y="91"/>
                      <a:pt x="0" y="1"/>
                    </a:cubicBezTo>
                    <a:close/>
                    <a:moveTo>
                      <a:pt x="190" y="266"/>
                    </a:moveTo>
                    <a:lnTo>
                      <a:pt x="190" y="266"/>
                    </a:lnTo>
                    <a:cubicBezTo>
                      <a:pt x="204" y="285"/>
                      <a:pt x="218" y="304"/>
                      <a:pt x="233" y="324"/>
                    </a:cubicBezTo>
                    <a:lnTo>
                      <a:pt x="190" y="26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6"/>
              <p:cNvSpPr/>
              <p:nvPr/>
            </p:nvSpPr>
            <p:spPr>
              <a:xfrm>
                <a:off x="2821325" y="2066875"/>
                <a:ext cx="86050" cy="2200"/>
              </a:xfrm>
              <a:custGeom>
                <a:rect b="b" l="l" r="r" t="t"/>
                <a:pathLst>
                  <a:path extrusionOk="0" h="88" w="3442">
                    <a:moveTo>
                      <a:pt x="3441" y="0"/>
                    </a:moveTo>
                    <a:lnTo>
                      <a:pt x="3441" y="0"/>
                    </a:lnTo>
                    <a:cubicBezTo>
                      <a:pt x="3295" y="4"/>
                      <a:pt x="3137" y="7"/>
                      <a:pt x="2992" y="10"/>
                    </a:cubicBezTo>
                    <a:cubicBezTo>
                      <a:pt x="2691" y="42"/>
                      <a:pt x="2240" y="75"/>
                      <a:pt x="1784" y="81"/>
                    </a:cubicBezTo>
                    <a:cubicBezTo>
                      <a:pt x="1190" y="81"/>
                      <a:pt x="592" y="81"/>
                      <a:pt x="1" y="48"/>
                    </a:cubicBezTo>
                    <a:lnTo>
                      <a:pt x="1" y="48"/>
                    </a:lnTo>
                    <a:cubicBezTo>
                      <a:pt x="454" y="75"/>
                      <a:pt x="905" y="87"/>
                      <a:pt x="1345" y="87"/>
                    </a:cubicBezTo>
                    <a:cubicBezTo>
                      <a:pt x="2094" y="87"/>
                      <a:pt x="2811" y="52"/>
                      <a:pt x="3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6"/>
              <p:cNvSpPr/>
              <p:nvPr/>
            </p:nvSpPr>
            <p:spPr>
              <a:xfrm>
                <a:off x="2525725" y="1782000"/>
                <a:ext cx="581400" cy="294900"/>
              </a:xfrm>
              <a:custGeom>
                <a:rect b="b" l="l" r="r" t="t"/>
                <a:pathLst>
                  <a:path extrusionOk="0" h="11796" w="23256">
                    <a:moveTo>
                      <a:pt x="22987" y="10303"/>
                    </a:moveTo>
                    <a:lnTo>
                      <a:pt x="22987" y="10303"/>
                    </a:lnTo>
                    <a:cubicBezTo>
                      <a:pt x="23078" y="10375"/>
                      <a:pt x="23169" y="10468"/>
                      <a:pt x="23227" y="10604"/>
                    </a:cubicBezTo>
                    <a:cubicBezTo>
                      <a:pt x="23230" y="10610"/>
                      <a:pt x="23233" y="10617"/>
                      <a:pt x="23236" y="10626"/>
                    </a:cubicBezTo>
                    <a:cubicBezTo>
                      <a:pt x="23243" y="10623"/>
                      <a:pt x="23249" y="10620"/>
                      <a:pt x="23255" y="10620"/>
                    </a:cubicBezTo>
                    <a:cubicBezTo>
                      <a:pt x="23194" y="10485"/>
                      <a:pt x="23091" y="10375"/>
                      <a:pt x="22987" y="10303"/>
                    </a:cubicBezTo>
                    <a:close/>
                    <a:moveTo>
                      <a:pt x="8215" y="10762"/>
                    </a:moveTo>
                    <a:lnTo>
                      <a:pt x="8215" y="10762"/>
                    </a:lnTo>
                    <a:cubicBezTo>
                      <a:pt x="8218" y="10763"/>
                      <a:pt x="8221" y="10764"/>
                      <a:pt x="8224" y="10765"/>
                    </a:cubicBezTo>
                    <a:lnTo>
                      <a:pt x="8215" y="10762"/>
                    </a:lnTo>
                    <a:close/>
                    <a:moveTo>
                      <a:pt x="17480" y="10862"/>
                    </a:moveTo>
                    <a:cubicBezTo>
                      <a:pt x="17029" y="10904"/>
                      <a:pt x="16586" y="10943"/>
                      <a:pt x="16146" y="10981"/>
                    </a:cubicBezTo>
                    <a:cubicBezTo>
                      <a:pt x="16243" y="10972"/>
                      <a:pt x="16340" y="10962"/>
                      <a:pt x="16441" y="10950"/>
                    </a:cubicBezTo>
                    <a:cubicBezTo>
                      <a:pt x="16754" y="10923"/>
                      <a:pt x="17187" y="10888"/>
                      <a:pt x="17480" y="10862"/>
                    </a:cubicBezTo>
                    <a:close/>
                    <a:moveTo>
                      <a:pt x="5279" y="8182"/>
                    </a:moveTo>
                    <a:cubicBezTo>
                      <a:pt x="5424" y="8433"/>
                      <a:pt x="5553" y="8689"/>
                      <a:pt x="5737" y="8927"/>
                    </a:cubicBezTo>
                    <a:lnTo>
                      <a:pt x="5992" y="9286"/>
                    </a:lnTo>
                    <a:cubicBezTo>
                      <a:pt x="6089" y="9402"/>
                      <a:pt x="6192" y="9513"/>
                      <a:pt x="6292" y="9622"/>
                    </a:cubicBezTo>
                    <a:cubicBezTo>
                      <a:pt x="6941" y="10339"/>
                      <a:pt x="7813" y="10878"/>
                      <a:pt x="8737" y="11169"/>
                    </a:cubicBezTo>
                    <a:cubicBezTo>
                      <a:pt x="8492" y="11095"/>
                      <a:pt x="8247" y="10992"/>
                      <a:pt x="8001" y="10901"/>
                    </a:cubicBezTo>
                    <a:cubicBezTo>
                      <a:pt x="7882" y="10865"/>
                      <a:pt x="7765" y="10801"/>
                      <a:pt x="7652" y="10737"/>
                    </a:cubicBezTo>
                    <a:cubicBezTo>
                      <a:pt x="6693" y="10258"/>
                      <a:pt x="5824" y="9283"/>
                      <a:pt x="5279" y="8182"/>
                    </a:cubicBezTo>
                    <a:close/>
                    <a:moveTo>
                      <a:pt x="5459" y="8633"/>
                    </a:moveTo>
                    <a:lnTo>
                      <a:pt x="5459" y="8633"/>
                    </a:lnTo>
                    <a:cubicBezTo>
                      <a:pt x="5875" y="9276"/>
                      <a:pt x="6373" y="9903"/>
                      <a:pt x="7026" y="10381"/>
                    </a:cubicBezTo>
                    <a:cubicBezTo>
                      <a:pt x="7594" y="10781"/>
                      <a:pt x="8253" y="11111"/>
                      <a:pt x="8909" y="11285"/>
                    </a:cubicBezTo>
                    <a:cubicBezTo>
                      <a:pt x="8751" y="11250"/>
                      <a:pt x="8595" y="11214"/>
                      <a:pt x="8437" y="11147"/>
                    </a:cubicBezTo>
                    <a:cubicBezTo>
                      <a:pt x="7898" y="10969"/>
                      <a:pt x="7306" y="10685"/>
                      <a:pt x="6793" y="10236"/>
                    </a:cubicBezTo>
                    <a:cubicBezTo>
                      <a:pt x="6254" y="9816"/>
                      <a:pt x="5830" y="9231"/>
                      <a:pt x="5459" y="8633"/>
                    </a:cubicBezTo>
                    <a:close/>
                    <a:moveTo>
                      <a:pt x="6899" y="9832"/>
                    </a:moveTo>
                    <a:cubicBezTo>
                      <a:pt x="7426" y="10310"/>
                      <a:pt x="8147" y="10659"/>
                      <a:pt x="8892" y="10917"/>
                    </a:cubicBezTo>
                    <a:cubicBezTo>
                      <a:pt x="9274" y="11020"/>
                      <a:pt x="9654" y="11140"/>
                      <a:pt x="10046" y="11192"/>
                    </a:cubicBezTo>
                    <a:cubicBezTo>
                      <a:pt x="10430" y="11272"/>
                      <a:pt x="10817" y="11315"/>
                      <a:pt x="11195" y="11343"/>
                    </a:cubicBezTo>
                    <a:cubicBezTo>
                      <a:pt x="11812" y="11388"/>
                      <a:pt x="12442" y="11412"/>
                      <a:pt x="13078" y="11412"/>
                    </a:cubicBezTo>
                    <a:cubicBezTo>
                      <a:pt x="14467" y="11412"/>
                      <a:pt x="15879" y="11308"/>
                      <a:pt x="17206" y="11137"/>
                    </a:cubicBezTo>
                    <a:cubicBezTo>
                      <a:pt x="17503" y="11102"/>
                      <a:pt x="17956" y="11072"/>
                      <a:pt x="18253" y="11037"/>
                    </a:cubicBezTo>
                    <a:lnTo>
                      <a:pt x="18253" y="11037"/>
                    </a:lnTo>
                    <a:cubicBezTo>
                      <a:pt x="17209" y="11179"/>
                      <a:pt x="16318" y="11311"/>
                      <a:pt x="15265" y="11395"/>
                    </a:cubicBezTo>
                    <a:cubicBezTo>
                      <a:pt x="14542" y="11460"/>
                      <a:pt x="13770" y="11502"/>
                      <a:pt x="12972" y="11502"/>
                    </a:cubicBezTo>
                    <a:cubicBezTo>
                      <a:pt x="11906" y="11502"/>
                      <a:pt x="10798" y="11424"/>
                      <a:pt x="9713" y="11221"/>
                    </a:cubicBezTo>
                    <a:cubicBezTo>
                      <a:pt x="9545" y="11202"/>
                      <a:pt x="9383" y="11147"/>
                      <a:pt x="9219" y="11114"/>
                    </a:cubicBezTo>
                    <a:cubicBezTo>
                      <a:pt x="9041" y="11066"/>
                      <a:pt x="8876" y="11024"/>
                      <a:pt x="8721" y="10981"/>
                    </a:cubicBezTo>
                    <a:cubicBezTo>
                      <a:pt x="8627" y="10943"/>
                      <a:pt x="8537" y="10901"/>
                      <a:pt x="8447" y="10865"/>
                    </a:cubicBezTo>
                    <a:cubicBezTo>
                      <a:pt x="8392" y="10840"/>
                      <a:pt x="8333" y="10817"/>
                      <a:pt x="8278" y="10792"/>
                    </a:cubicBezTo>
                    <a:lnTo>
                      <a:pt x="8147" y="10737"/>
                    </a:lnTo>
                    <a:lnTo>
                      <a:pt x="8215" y="10762"/>
                    </a:lnTo>
                    <a:lnTo>
                      <a:pt x="8215" y="10762"/>
                    </a:lnTo>
                    <a:cubicBezTo>
                      <a:pt x="7998" y="10681"/>
                      <a:pt x="7807" y="10553"/>
                      <a:pt x="7613" y="10419"/>
                    </a:cubicBezTo>
                    <a:cubicBezTo>
                      <a:pt x="7510" y="10355"/>
                      <a:pt x="7410" y="10288"/>
                      <a:pt x="7303" y="10216"/>
                    </a:cubicBezTo>
                    <a:cubicBezTo>
                      <a:pt x="7206" y="10133"/>
                      <a:pt x="7106" y="10045"/>
                      <a:pt x="7003" y="9951"/>
                    </a:cubicBezTo>
                    <a:lnTo>
                      <a:pt x="6877" y="9857"/>
                    </a:lnTo>
                    <a:lnTo>
                      <a:pt x="6899" y="9832"/>
                    </a:lnTo>
                    <a:close/>
                    <a:moveTo>
                      <a:pt x="298" y="0"/>
                    </a:moveTo>
                    <a:cubicBezTo>
                      <a:pt x="249" y="36"/>
                      <a:pt x="201" y="71"/>
                      <a:pt x="152" y="107"/>
                    </a:cubicBezTo>
                    <a:cubicBezTo>
                      <a:pt x="249" y="97"/>
                      <a:pt x="346" y="94"/>
                      <a:pt x="437" y="94"/>
                    </a:cubicBezTo>
                    <a:lnTo>
                      <a:pt x="476" y="94"/>
                    </a:lnTo>
                    <a:cubicBezTo>
                      <a:pt x="407" y="94"/>
                      <a:pt x="414" y="104"/>
                      <a:pt x="414" y="110"/>
                    </a:cubicBezTo>
                    <a:cubicBezTo>
                      <a:pt x="1215" y="136"/>
                      <a:pt x="1803" y="330"/>
                      <a:pt x="2488" y="814"/>
                    </a:cubicBezTo>
                    <a:cubicBezTo>
                      <a:pt x="1993" y="488"/>
                      <a:pt x="1370" y="220"/>
                      <a:pt x="689" y="152"/>
                    </a:cubicBezTo>
                    <a:cubicBezTo>
                      <a:pt x="608" y="145"/>
                      <a:pt x="527" y="142"/>
                      <a:pt x="446" y="142"/>
                    </a:cubicBezTo>
                    <a:cubicBezTo>
                      <a:pt x="324" y="142"/>
                      <a:pt x="201" y="152"/>
                      <a:pt x="81" y="165"/>
                    </a:cubicBezTo>
                    <a:cubicBezTo>
                      <a:pt x="52" y="184"/>
                      <a:pt x="27" y="207"/>
                      <a:pt x="0" y="230"/>
                    </a:cubicBezTo>
                    <a:cubicBezTo>
                      <a:pt x="130" y="210"/>
                      <a:pt x="266" y="200"/>
                      <a:pt x="398" y="200"/>
                    </a:cubicBezTo>
                    <a:cubicBezTo>
                      <a:pt x="469" y="200"/>
                      <a:pt x="537" y="204"/>
                      <a:pt x="608" y="207"/>
                    </a:cubicBezTo>
                    <a:cubicBezTo>
                      <a:pt x="1338" y="265"/>
                      <a:pt x="2048" y="575"/>
                      <a:pt x="2624" y="1047"/>
                    </a:cubicBezTo>
                    <a:cubicBezTo>
                      <a:pt x="3205" y="1518"/>
                      <a:pt x="3621" y="2148"/>
                      <a:pt x="3899" y="2846"/>
                    </a:cubicBezTo>
                    <a:cubicBezTo>
                      <a:pt x="4189" y="3544"/>
                      <a:pt x="4403" y="4270"/>
                      <a:pt x="4626" y="4987"/>
                    </a:cubicBezTo>
                    <a:cubicBezTo>
                      <a:pt x="4794" y="5504"/>
                      <a:pt x="4968" y="6030"/>
                      <a:pt x="5168" y="6554"/>
                    </a:cubicBezTo>
                    <a:cubicBezTo>
                      <a:pt x="5075" y="6296"/>
                      <a:pt x="5000" y="6027"/>
                      <a:pt x="4917" y="5759"/>
                    </a:cubicBezTo>
                    <a:lnTo>
                      <a:pt x="4917" y="5759"/>
                    </a:lnTo>
                    <a:cubicBezTo>
                      <a:pt x="5013" y="6044"/>
                      <a:pt x="5094" y="6334"/>
                      <a:pt x="5204" y="6612"/>
                    </a:cubicBezTo>
                    <a:cubicBezTo>
                      <a:pt x="5255" y="6748"/>
                      <a:pt x="5304" y="6880"/>
                      <a:pt x="5356" y="7016"/>
                    </a:cubicBezTo>
                    <a:cubicBezTo>
                      <a:pt x="5414" y="7158"/>
                      <a:pt x="5479" y="7296"/>
                      <a:pt x="5543" y="7435"/>
                    </a:cubicBezTo>
                    <a:cubicBezTo>
                      <a:pt x="5882" y="8152"/>
                      <a:pt x="6312" y="8857"/>
                      <a:pt x="6919" y="9457"/>
                    </a:cubicBezTo>
                    <a:cubicBezTo>
                      <a:pt x="6409" y="8966"/>
                      <a:pt x="6005" y="8362"/>
                      <a:pt x="5669" y="7710"/>
                    </a:cubicBezTo>
                    <a:cubicBezTo>
                      <a:pt x="5620" y="7613"/>
                      <a:pt x="5572" y="7513"/>
                      <a:pt x="5523" y="7413"/>
                    </a:cubicBezTo>
                    <a:lnTo>
                      <a:pt x="5523" y="7413"/>
                    </a:lnTo>
                    <a:cubicBezTo>
                      <a:pt x="5866" y="8188"/>
                      <a:pt x="6312" y="8954"/>
                      <a:pt x="6932" y="9564"/>
                    </a:cubicBezTo>
                    <a:cubicBezTo>
                      <a:pt x="7384" y="10029"/>
                      <a:pt x="7949" y="10358"/>
                      <a:pt x="8534" y="10581"/>
                    </a:cubicBezTo>
                    <a:cubicBezTo>
                      <a:pt x="8737" y="10659"/>
                      <a:pt x="8947" y="10723"/>
                      <a:pt x="9154" y="10778"/>
                    </a:cubicBezTo>
                    <a:cubicBezTo>
                      <a:pt x="10007" y="11005"/>
                      <a:pt x="11173" y="11140"/>
                      <a:pt x="12203" y="11150"/>
                    </a:cubicBezTo>
                    <a:lnTo>
                      <a:pt x="12267" y="11140"/>
                    </a:lnTo>
                    <a:cubicBezTo>
                      <a:pt x="12345" y="11143"/>
                      <a:pt x="12423" y="11150"/>
                      <a:pt x="12500" y="11153"/>
                    </a:cubicBezTo>
                    <a:lnTo>
                      <a:pt x="12523" y="11153"/>
                    </a:lnTo>
                    <a:cubicBezTo>
                      <a:pt x="12649" y="11153"/>
                      <a:pt x="12778" y="11140"/>
                      <a:pt x="12862" y="11137"/>
                    </a:cubicBezTo>
                    <a:cubicBezTo>
                      <a:pt x="12914" y="11137"/>
                      <a:pt x="12962" y="11140"/>
                      <a:pt x="13014" y="11140"/>
                    </a:cubicBezTo>
                    <a:cubicBezTo>
                      <a:pt x="14041" y="11140"/>
                      <a:pt x="15071" y="11063"/>
                      <a:pt x="16146" y="10981"/>
                    </a:cubicBezTo>
                    <a:lnTo>
                      <a:pt x="16146" y="10981"/>
                    </a:lnTo>
                    <a:cubicBezTo>
                      <a:pt x="15116" y="11078"/>
                      <a:pt x="14277" y="11169"/>
                      <a:pt x="13243" y="11169"/>
                    </a:cubicBezTo>
                    <a:cubicBezTo>
                      <a:pt x="13007" y="11169"/>
                      <a:pt x="12762" y="11166"/>
                      <a:pt x="12500" y="11153"/>
                    </a:cubicBezTo>
                    <a:cubicBezTo>
                      <a:pt x="12403" y="11153"/>
                      <a:pt x="12323" y="11150"/>
                      <a:pt x="12264" y="11150"/>
                    </a:cubicBezTo>
                    <a:lnTo>
                      <a:pt x="12203" y="11150"/>
                    </a:lnTo>
                    <a:cubicBezTo>
                      <a:pt x="12123" y="11160"/>
                      <a:pt x="12003" y="11163"/>
                      <a:pt x="11864" y="11163"/>
                    </a:cubicBezTo>
                    <a:cubicBezTo>
                      <a:pt x="11395" y="11163"/>
                      <a:pt x="10669" y="11105"/>
                      <a:pt x="10030" y="10972"/>
                    </a:cubicBezTo>
                    <a:lnTo>
                      <a:pt x="10030" y="10972"/>
                    </a:lnTo>
                    <a:cubicBezTo>
                      <a:pt x="10061" y="10981"/>
                      <a:pt x="10065" y="10988"/>
                      <a:pt x="10052" y="10988"/>
                    </a:cubicBezTo>
                    <a:cubicBezTo>
                      <a:pt x="10033" y="10988"/>
                      <a:pt x="9978" y="10978"/>
                      <a:pt x="9919" y="10969"/>
                    </a:cubicBezTo>
                    <a:lnTo>
                      <a:pt x="9906" y="10969"/>
                    </a:lnTo>
                    <a:cubicBezTo>
                      <a:pt x="9842" y="10959"/>
                      <a:pt x="9775" y="10950"/>
                      <a:pt x="9745" y="10950"/>
                    </a:cubicBezTo>
                    <a:cubicBezTo>
                      <a:pt x="9736" y="10950"/>
                      <a:pt x="9729" y="10950"/>
                      <a:pt x="9729" y="10953"/>
                    </a:cubicBezTo>
                    <a:cubicBezTo>
                      <a:pt x="8840" y="10807"/>
                      <a:pt x="7959" y="10504"/>
                      <a:pt x="7320" y="10061"/>
                    </a:cubicBezTo>
                    <a:cubicBezTo>
                      <a:pt x="6299" y="9331"/>
                      <a:pt x="5675" y="8210"/>
                      <a:pt x="5210" y="7261"/>
                    </a:cubicBezTo>
                    <a:cubicBezTo>
                      <a:pt x="5072" y="6986"/>
                      <a:pt x="4872" y="6408"/>
                      <a:pt x="4726" y="5979"/>
                    </a:cubicBezTo>
                    <a:cubicBezTo>
                      <a:pt x="4655" y="5801"/>
                      <a:pt x="4587" y="5604"/>
                      <a:pt x="4519" y="5404"/>
                    </a:cubicBezTo>
                    <a:lnTo>
                      <a:pt x="4519" y="5404"/>
                    </a:lnTo>
                    <a:cubicBezTo>
                      <a:pt x="4581" y="5617"/>
                      <a:pt x="4642" y="5834"/>
                      <a:pt x="4703" y="6050"/>
                    </a:cubicBezTo>
                    <a:lnTo>
                      <a:pt x="4703" y="6053"/>
                    </a:lnTo>
                    <a:cubicBezTo>
                      <a:pt x="4693" y="6053"/>
                      <a:pt x="4406" y="5172"/>
                      <a:pt x="4131" y="4306"/>
                    </a:cubicBezTo>
                    <a:cubicBezTo>
                      <a:pt x="3867" y="3440"/>
                      <a:pt x="3511" y="2652"/>
                      <a:pt x="3479" y="2652"/>
                    </a:cubicBezTo>
                    <a:cubicBezTo>
                      <a:pt x="3476" y="2652"/>
                      <a:pt x="3476" y="2652"/>
                      <a:pt x="3476" y="2658"/>
                    </a:cubicBezTo>
                    <a:cubicBezTo>
                      <a:pt x="3476" y="2658"/>
                      <a:pt x="3793" y="3350"/>
                      <a:pt x="4103" y="4396"/>
                    </a:cubicBezTo>
                    <a:cubicBezTo>
                      <a:pt x="4422" y="5436"/>
                      <a:pt x="4813" y="6796"/>
                      <a:pt x="5340" y="7878"/>
                    </a:cubicBezTo>
                    <a:cubicBezTo>
                      <a:pt x="5375" y="7975"/>
                      <a:pt x="5382" y="8013"/>
                      <a:pt x="5365" y="8013"/>
                    </a:cubicBezTo>
                    <a:cubicBezTo>
                      <a:pt x="5310" y="8013"/>
                      <a:pt x="4984" y="7520"/>
                      <a:pt x="4884" y="7290"/>
                    </a:cubicBezTo>
                    <a:cubicBezTo>
                      <a:pt x="4868" y="7258"/>
                      <a:pt x="4852" y="7222"/>
                      <a:pt x="4836" y="7190"/>
                    </a:cubicBezTo>
                    <a:lnTo>
                      <a:pt x="4836" y="7190"/>
                    </a:lnTo>
                    <a:cubicBezTo>
                      <a:pt x="4972" y="7523"/>
                      <a:pt x="5107" y="7858"/>
                      <a:pt x="5279" y="8182"/>
                    </a:cubicBezTo>
                    <a:cubicBezTo>
                      <a:pt x="4962" y="7603"/>
                      <a:pt x="4717" y="7009"/>
                      <a:pt x="4506" y="6421"/>
                    </a:cubicBezTo>
                    <a:lnTo>
                      <a:pt x="4490" y="6379"/>
                    </a:lnTo>
                    <a:lnTo>
                      <a:pt x="4490" y="6379"/>
                    </a:lnTo>
                    <a:cubicBezTo>
                      <a:pt x="4745" y="7132"/>
                      <a:pt x="5036" y="7910"/>
                      <a:pt x="5459" y="8633"/>
                    </a:cubicBezTo>
                    <a:cubicBezTo>
                      <a:pt x="4703" y="7384"/>
                      <a:pt x="4296" y="6053"/>
                      <a:pt x="3903" y="4838"/>
                    </a:cubicBezTo>
                    <a:lnTo>
                      <a:pt x="3903" y="4838"/>
                    </a:lnTo>
                    <a:cubicBezTo>
                      <a:pt x="4144" y="5672"/>
                      <a:pt x="4435" y="6657"/>
                      <a:pt x="4800" y="7497"/>
                    </a:cubicBezTo>
                    <a:cubicBezTo>
                      <a:pt x="5165" y="8340"/>
                      <a:pt x="5640" y="9160"/>
                      <a:pt x="6306" y="9835"/>
                    </a:cubicBezTo>
                    <a:cubicBezTo>
                      <a:pt x="6965" y="10516"/>
                      <a:pt x="7798" y="11005"/>
                      <a:pt x="8660" y="11285"/>
                    </a:cubicBezTo>
                    <a:cubicBezTo>
                      <a:pt x="10155" y="11709"/>
                      <a:pt x="11612" y="11795"/>
                      <a:pt x="13053" y="11795"/>
                    </a:cubicBezTo>
                    <a:cubicBezTo>
                      <a:pt x="13250" y="11795"/>
                      <a:pt x="13447" y="11792"/>
                      <a:pt x="13643" y="11792"/>
                    </a:cubicBezTo>
                    <a:cubicBezTo>
                      <a:pt x="14038" y="11757"/>
                      <a:pt x="14432" y="11731"/>
                      <a:pt x="14826" y="11709"/>
                    </a:cubicBezTo>
                    <a:cubicBezTo>
                      <a:pt x="15733" y="11650"/>
                      <a:pt x="16790" y="11579"/>
                      <a:pt x="17691" y="11479"/>
                    </a:cubicBezTo>
                    <a:cubicBezTo>
                      <a:pt x="17539" y="11470"/>
                      <a:pt x="17991" y="11431"/>
                      <a:pt x="17987" y="11418"/>
                    </a:cubicBezTo>
                    <a:cubicBezTo>
                      <a:pt x="18437" y="11347"/>
                      <a:pt x="18922" y="11288"/>
                      <a:pt x="19425" y="11224"/>
                    </a:cubicBezTo>
                    <a:cubicBezTo>
                      <a:pt x="19842" y="11169"/>
                      <a:pt x="20268" y="11114"/>
                      <a:pt x="20697" y="11063"/>
                    </a:cubicBezTo>
                    <a:cubicBezTo>
                      <a:pt x="20717" y="11059"/>
                      <a:pt x="20733" y="11056"/>
                      <a:pt x="20743" y="11056"/>
                    </a:cubicBezTo>
                    <a:cubicBezTo>
                      <a:pt x="20772" y="11056"/>
                      <a:pt x="20778" y="11066"/>
                      <a:pt x="20824" y="11066"/>
                    </a:cubicBezTo>
                    <a:cubicBezTo>
                      <a:pt x="21011" y="11020"/>
                      <a:pt x="21240" y="10947"/>
                      <a:pt x="21495" y="10940"/>
                    </a:cubicBezTo>
                    <a:cubicBezTo>
                      <a:pt x="21596" y="10950"/>
                      <a:pt x="21718" y="10992"/>
                      <a:pt x="21766" y="11082"/>
                    </a:cubicBezTo>
                    <a:cubicBezTo>
                      <a:pt x="21802" y="11098"/>
                      <a:pt x="21821" y="11121"/>
                      <a:pt x="21841" y="11147"/>
                    </a:cubicBezTo>
                    <a:cubicBezTo>
                      <a:pt x="22112" y="10992"/>
                      <a:pt x="22532" y="10888"/>
                      <a:pt x="22784" y="10768"/>
                    </a:cubicBezTo>
                    <a:lnTo>
                      <a:pt x="22784" y="10768"/>
                    </a:lnTo>
                    <a:cubicBezTo>
                      <a:pt x="22739" y="10798"/>
                      <a:pt x="22713" y="10823"/>
                      <a:pt x="22729" y="10843"/>
                    </a:cubicBezTo>
                    <a:cubicBezTo>
                      <a:pt x="22917" y="10756"/>
                      <a:pt x="23072" y="10688"/>
                      <a:pt x="23211" y="10637"/>
                    </a:cubicBezTo>
                    <a:cubicBezTo>
                      <a:pt x="23191" y="10598"/>
                      <a:pt x="23169" y="10559"/>
                      <a:pt x="23142" y="10523"/>
                    </a:cubicBezTo>
                    <a:cubicBezTo>
                      <a:pt x="23033" y="10378"/>
                      <a:pt x="22878" y="10281"/>
                      <a:pt x="22726" y="10236"/>
                    </a:cubicBezTo>
                    <a:cubicBezTo>
                      <a:pt x="22587" y="10200"/>
                      <a:pt x="22413" y="10184"/>
                      <a:pt x="22225" y="10168"/>
                    </a:cubicBezTo>
                    <a:cubicBezTo>
                      <a:pt x="22206" y="10161"/>
                      <a:pt x="22180" y="10161"/>
                      <a:pt x="22151" y="10161"/>
                    </a:cubicBezTo>
                    <a:cubicBezTo>
                      <a:pt x="22070" y="10161"/>
                      <a:pt x="21964" y="10175"/>
                      <a:pt x="21873" y="10181"/>
                    </a:cubicBezTo>
                    <a:lnTo>
                      <a:pt x="21480" y="10210"/>
                    </a:lnTo>
                    <a:cubicBezTo>
                      <a:pt x="21208" y="10239"/>
                      <a:pt x="20898" y="10297"/>
                      <a:pt x="20611" y="10336"/>
                    </a:cubicBezTo>
                    <a:cubicBezTo>
                      <a:pt x="20387" y="10371"/>
                      <a:pt x="20162" y="10404"/>
                      <a:pt x="19935" y="10439"/>
                    </a:cubicBezTo>
                    <a:cubicBezTo>
                      <a:pt x="19532" y="10497"/>
                      <a:pt x="19125" y="10552"/>
                      <a:pt x="18718" y="10610"/>
                    </a:cubicBezTo>
                    <a:cubicBezTo>
                      <a:pt x="17087" y="10823"/>
                      <a:pt x="15453" y="10953"/>
                      <a:pt x="14264" y="11020"/>
                    </a:cubicBezTo>
                    <a:cubicBezTo>
                      <a:pt x="13789" y="11047"/>
                      <a:pt x="13302" y="11063"/>
                      <a:pt x="12807" y="11063"/>
                    </a:cubicBezTo>
                    <a:cubicBezTo>
                      <a:pt x="11896" y="11063"/>
                      <a:pt x="10960" y="11008"/>
                      <a:pt x="10016" y="10846"/>
                    </a:cubicBezTo>
                    <a:cubicBezTo>
                      <a:pt x="9648" y="10801"/>
                      <a:pt x="9296" y="10681"/>
                      <a:pt x="8934" y="10594"/>
                    </a:cubicBezTo>
                    <a:cubicBezTo>
                      <a:pt x="8754" y="10540"/>
                      <a:pt x="8589" y="10455"/>
                      <a:pt x="8414" y="10391"/>
                    </a:cubicBezTo>
                    <a:lnTo>
                      <a:pt x="8153" y="10281"/>
                    </a:lnTo>
                    <a:lnTo>
                      <a:pt x="7914" y="10136"/>
                    </a:lnTo>
                    <a:cubicBezTo>
                      <a:pt x="7255" y="9774"/>
                      <a:pt x="6706" y="9212"/>
                      <a:pt x="6282" y="8566"/>
                    </a:cubicBezTo>
                    <a:cubicBezTo>
                      <a:pt x="5417" y="7351"/>
                      <a:pt x="4978" y="5830"/>
                      <a:pt x="4503" y="4331"/>
                    </a:cubicBezTo>
                    <a:cubicBezTo>
                      <a:pt x="4490" y="4283"/>
                      <a:pt x="4474" y="4238"/>
                      <a:pt x="4461" y="4193"/>
                    </a:cubicBezTo>
                    <a:lnTo>
                      <a:pt x="4461" y="4193"/>
                    </a:lnTo>
                    <a:cubicBezTo>
                      <a:pt x="4471" y="4218"/>
                      <a:pt x="4477" y="4244"/>
                      <a:pt x="4487" y="4270"/>
                    </a:cubicBezTo>
                    <a:cubicBezTo>
                      <a:pt x="4945" y="5652"/>
                      <a:pt x="5337" y="7132"/>
                      <a:pt x="6224" y="8482"/>
                    </a:cubicBezTo>
                    <a:cubicBezTo>
                      <a:pt x="5330" y="7083"/>
                      <a:pt x="4945" y="5400"/>
                      <a:pt x="4448" y="3769"/>
                    </a:cubicBezTo>
                    <a:cubicBezTo>
                      <a:pt x="4155" y="2865"/>
                      <a:pt x="3812" y="1938"/>
                      <a:pt x="3134" y="1238"/>
                    </a:cubicBezTo>
                    <a:cubicBezTo>
                      <a:pt x="2475" y="549"/>
                      <a:pt x="1567" y="55"/>
                      <a:pt x="569" y="4"/>
                    </a:cubicBezTo>
                    <a:cubicBezTo>
                      <a:pt x="517" y="0"/>
                      <a:pt x="466" y="0"/>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6"/>
              <p:cNvSpPr/>
              <p:nvPr/>
            </p:nvSpPr>
            <p:spPr>
              <a:xfrm>
                <a:off x="2445850" y="1782000"/>
                <a:ext cx="663125" cy="354000"/>
              </a:xfrm>
              <a:custGeom>
                <a:rect b="b" l="l" r="r" t="t"/>
                <a:pathLst>
                  <a:path extrusionOk="0" h="14160" w="26525">
                    <a:moveTo>
                      <a:pt x="3493" y="0"/>
                    </a:moveTo>
                    <a:cubicBezTo>
                      <a:pt x="3131" y="17"/>
                      <a:pt x="2788" y="104"/>
                      <a:pt x="2569" y="214"/>
                    </a:cubicBezTo>
                    <a:cubicBezTo>
                      <a:pt x="2501" y="245"/>
                      <a:pt x="2437" y="284"/>
                      <a:pt x="2372" y="327"/>
                    </a:cubicBezTo>
                    <a:cubicBezTo>
                      <a:pt x="2259" y="404"/>
                      <a:pt x="2156" y="488"/>
                      <a:pt x="2065" y="566"/>
                    </a:cubicBezTo>
                    <a:cubicBezTo>
                      <a:pt x="2450" y="300"/>
                      <a:pt x="2915" y="152"/>
                      <a:pt x="3347" y="107"/>
                    </a:cubicBezTo>
                    <a:cubicBezTo>
                      <a:pt x="3396" y="71"/>
                      <a:pt x="3444" y="36"/>
                      <a:pt x="3493" y="0"/>
                    </a:cubicBezTo>
                    <a:close/>
                    <a:moveTo>
                      <a:pt x="3276" y="165"/>
                    </a:moveTo>
                    <a:lnTo>
                      <a:pt x="3276" y="165"/>
                    </a:lnTo>
                    <a:cubicBezTo>
                      <a:pt x="2785" y="220"/>
                      <a:pt x="2301" y="397"/>
                      <a:pt x="1919" y="727"/>
                    </a:cubicBezTo>
                    <a:cubicBezTo>
                      <a:pt x="1871" y="782"/>
                      <a:pt x="1830" y="834"/>
                      <a:pt x="1794" y="882"/>
                    </a:cubicBezTo>
                    <a:cubicBezTo>
                      <a:pt x="2065" y="643"/>
                      <a:pt x="2375" y="449"/>
                      <a:pt x="2721" y="333"/>
                    </a:cubicBezTo>
                    <a:cubicBezTo>
                      <a:pt x="2876" y="288"/>
                      <a:pt x="3034" y="252"/>
                      <a:pt x="3195" y="230"/>
                    </a:cubicBezTo>
                    <a:cubicBezTo>
                      <a:pt x="3222" y="207"/>
                      <a:pt x="3247" y="184"/>
                      <a:pt x="3276" y="165"/>
                    </a:cubicBezTo>
                    <a:close/>
                    <a:moveTo>
                      <a:pt x="789" y="7280"/>
                    </a:moveTo>
                    <a:lnTo>
                      <a:pt x="789" y="7280"/>
                    </a:lnTo>
                    <a:cubicBezTo>
                      <a:pt x="838" y="7387"/>
                      <a:pt x="902" y="7523"/>
                      <a:pt x="974" y="7655"/>
                    </a:cubicBezTo>
                    <a:lnTo>
                      <a:pt x="999" y="7726"/>
                    </a:lnTo>
                    <a:cubicBezTo>
                      <a:pt x="919" y="7581"/>
                      <a:pt x="844" y="7432"/>
                      <a:pt x="789" y="7280"/>
                    </a:cubicBezTo>
                    <a:close/>
                    <a:moveTo>
                      <a:pt x="679" y="7099"/>
                    </a:moveTo>
                    <a:cubicBezTo>
                      <a:pt x="683" y="7099"/>
                      <a:pt x="686" y="7103"/>
                      <a:pt x="692" y="7110"/>
                    </a:cubicBezTo>
                    <a:cubicBezTo>
                      <a:pt x="916" y="7758"/>
                      <a:pt x="1277" y="8362"/>
                      <a:pt x="1642" y="8902"/>
                    </a:cubicBezTo>
                    <a:cubicBezTo>
                      <a:pt x="1849" y="9157"/>
                      <a:pt x="2033" y="9422"/>
                      <a:pt x="2240" y="9641"/>
                    </a:cubicBezTo>
                    <a:cubicBezTo>
                      <a:pt x="2450" y="9857"/>
                      <a:pt x="2637" y="10078"/>
                      <a:pt x="2830" y="10258"/>
                    </a:cubicBezTo>
                    <a:cubicBezTo>
                      <a:pt x="1852" y="9406"/>
                      <a:pt x="1041" y="8195"/>
                      <a:pt x="679" y="7099"/>
                    </a:cubicBezTo>
                    <a:close/>
                    <a:moveTo>
                      <a:pt x="22995" y="12071"/>
                    </a:moveTo>
                    <a:lnTo>
                      <a:pt x="22995" y="12071"/>
                    </a:lnTo>
                    <a:cubicBezTo>
                      <a:pt x="22549" y="12187"/>
                      <a:pt x="22093" y="12293"/>
                      <a:pt x="21625" y="12390"/>
                    </a:cubicBezTo>
                    <a:cubicBezTo>
                      <a:pt x="22074" y="12293"/>
                      <a:pt x="22536" y="12187"/>
                      <a:pt x="22995" y="12071"/>
                    </a:cubicBezTo>
                    <a:close/>
                    <a:moveTo>
                      <a:pt x="6277" y="12684"/>
                    </a:moveTo>
                    <a:lnTo>
                      <a:pt x="6299" y="12697"/>
                    </a:lnTo>
                    <a:lnTo>
                      <a:pt x="6277" y="12691"/>
                    </a:lnTo>
                    <a:lnTo>
                      <a:pt x="6277" y="12684"/>
                    </a:lnTo>
                    <a:close/>
                    <a:moveTo>
                      <a:pt x="7333" y="12326"/>
                    </a:moveTo>
                    <a:lnTo>
                      <a:pt x="7333" y="12326"/>
                    </a:lnTo>
                    <a:cubicBezTo>
                      <a:pt x="7737" y="12500"/>
                      <a:pt x="8163" y="12633"/>
                      <a:pt x="8577" y="12794"/>
                    </a:cubicBezTo>
                    <a:cubicBezTo>
                      <a:pt x="9009" y="12910"/>
                      <a:pt x="9439" y="13033"/>
                      <a:pt x="9878" y="13140"/>
                    </a:cubicBezTo>
                    <a:cubicBezTo>
                      <a:pt x="9404" y="13043"/>
                      <a:pt x="8954" y="12958"/>
                      <a:pt x="8522" y="12849"/>
                    </a:cubicBezTo>
                    <a:cubicBezTo>
                      <a:pt x="8108" y="12700"/>
                      <a:pt x="7694" y="12561"/>
                      <a:pt x="7333" y="12326"/>
                    </a:cubicBezTo>
                    <a:close/>
                    <a:moveTo>
                      <a:pt x="25110" y="11211"/>
                    </a:moveTo>
                    <a:cubicBezTo>
                      <a:pt x="25220" y="11211"/>
                      <a:pt x="25171" y="11373"/>
                      <a:pt x="24865" y="11547"/>
                    </a:cubicBezTo>
                    <a:cubicBezTo>
                      <a:pt x="24668" y="11664"/>
                      <a:pt x="24384" y="11783"/>
                      <a:pt x="24051" y="11896"/>
                    </a:cubicBezTo>
                    <a:cubicBezTo>
                      <a:pt x="23903" y="11947"/>
                      <a:pt x="23654" y="12022"/>
                      <a:pt x="23418" y="12090"/>
                    </a:cubicBezTo>
                    <a:cubicBezTo>
                      <a:pt x="23172" y="12161"/>
                      <a:pt x="22917" y="12226"/>
                      <a:pt x="22655" y="12293"/>
                    </a:cubicBezTo>
                    <a:cubicBezTo>
                      <a:pt x="20566" y="12807"/>
                      <a:pt x="18117" y="13159"/>
                      <a:pt x="17394" y="13333"/>
                    </a:cubicBezTo>
                    <a:cubicBezTo>
                      <a:pt x="17087" y="13285"/>
                      <a:pt x="17795" y="13201"/>
                      <a:pt x="18709" y="13016"/>
                    </a:cubicBezTo>
                    <a:cubicBezTo>
                      <a:pt x="19626" y="12861"/>
                      <a:pt x="20760" y="12626"/>
                      <a:pt x="21344" y="12506"/>
                    </a:cubicBezTo>
                    <a:cubicBezTo>
                      <a:pt x="22068" y="12361"/>
                      <a:pt x="22865" y="12180"/>
                      <a:pt x="23624" y="11944"/>
                    </a:cubicBezTo>
                    <a:lnTo>
                      <a:pt x="23886" y="11861"/>
                    </a:lnTo>
                    <a:lnTo>
                      <a:pt x="24067" y="11795"/>
                    </a:lnTo>
                    <a:cubicBezTo>
                      <a:pt x="24186" y="11750"/>
                      <a:pt x="24303" y="11702"/>
                      <a:pt x="24413" y="11654"/>
                    </a:cubicBezTo>
                    <a:cubicBezTo>
                      <a:pt x="24626" y="11547"/>
                      <a:pt x="24830" y="11443"/>
                      <a:pt x="24942" y="11276"/>
                    </a:cubicBezTo>
                    <a:cubicBezTo>
                      <a:pt x="25013" y="11230"/>
                      <a:pt x="25071" y="11211"/>
                      <a:pt x="25110" y="11211"/>
                    </a:cubicBezTo>
                    <a:close/>
                    <a:moveTo>
                      <a:pt x="24616" y="12074"/>
                    </a:moveTo>
                    <a:lnTo>
                      <a:pt x="24616" y="12074"/>
                    </a:lnTo>
                    <a:cubicBezTo>
                      <a:pt x="24481" y="12157"/>
                      <a:pt x="24083" y="12284"/>
                      <a:pt x="23941" y="12342"/>
                    </a:cubicBezTo>
                    <a:cubicBezTo>
                      <a:pt x="23072" y="12703"/>
                      <a:pt x="21458" y="13049"/>
                      <a:pt x="20127" y="13323"/>
                    </a:cubicBezTo>
                    <a:cubicBezTo>
                      <a:pt x="19684" y="13417"/>
                      <a:pt x="19238" y="13501"/>
                      <a:pt x="18789" y="13578"/>
                    </a:cubicBezTo>
                    <a:cubicBezTo>
                      <a:pt x="17181" y="13840"/>
                      <a:pt x="15547" y="14021"/>
                      <a:pt x="13832" y="14021"/>
                    </a:cubicBezTo>
                    <a:cubicBezTo>
                      <a:pt x="13321" y="14021"/>
                      <a:pt x="12801" y="14005"/>
                      <a:pt x="12275" y="13973"/>
                    </a:cubicBezTo>
                    <a:cubicBezTo>
                      <a:pt x="11816" y="13937"/>
                      <a:pt x="11322" y="13915"/>
                      <a:pt x="10828" y="13843"/>
                    </a:cubicBezTo>
                    <a:cubicBezTo>
                      <a:pt x="10579" y="13815"/>
                      <a:pt x="10330" y="13782"/>
                      <a:pt x="10088" y="13753"/>
                    </a:cubicBezTo>
                    <a:cubicBezTo>
                      <a:pt x="9846" y="13711"/>
                      <a:pt x="9610" y="13669"/>
                      <a:pt x="9380" y="13630"/>
                    </a:cubicBezTo>
                    <a:cubicBezTo>
                      <a:pt x="9074" y="13585"/>
                      <a:pt x="8770" y="13511"/>
                      <a:pt x="8477" y="13427"/>
                    </a:cubicBezTo>
                    <a:lnTo>
                      <a:pt x="8435" y="13408"/>
                    </a:lnTo>
                    <a:lnTo>
                      <a:pt x="8981" y="13547"/>
                    </a:lnTo>
                    <a:lnTo>
                      <a:pt x="9536" y="13650"/>
                    </a:lnTo>
                    <a:cubicBezTo>
                      <a:pt x="9839" y="13695"/>
                      <a:pt x="10146" y="13730"/>
                      <a:pt x="10298" y="13747"/>
                    </a:cubicBezTo>
                    <a:cubicBezTo>
                      <a:pt x="10615" y="13782"/>
                      <a:pt x="10950" y="13824"/>
                      <a:pt x="11306" y="13866"/>
                    </a:cubicBezTo>
                    <a:cubicBezTo>
                      <a:pt x="11667" y="13892"/>
                      <a:pt x="12049" y="13921"/>
                      <a:pt x="12430" y="13950"/>
                    </a:cubicBezTo>
                    <a:cubicBezTo>
                      <a:pt x="12914" y="13957"/>
                      <a:pt x="13499" y="14002"/>
                      <a:pt x="14100" y="14002"/>
                    </a:cubicBezTo>
                    <a:cubicBezTo>
                      <a:pt x="14255" y="14002"/>
                      <a:pt x="14410" y="13998"/>
                      <a:pt x="14565" y="13992"/>
                    </a:cubicBezTo>
                    <a:cubicBezTo>
                      <a:pt x="14717" y="13989"/>
                      <a:pt x="14869" y="13963"/>
                      <a:pt x="14865" y="13953"/>
                    </a:cubicBezTo>
                    <a:cubicBezTo>
                      <a:pt x="15931" y="13943"/>
                      <a:pt x="16535" y="13840"/>
                      <a:pt x="17588" y="13733"/>
                    </a:cubicBezTo>
                    <a:lnTo>
                      <a:pt x="17588" y="13733"/>
                    </a:lnTo>
                    <a:lnTo>
                      <a:pt x="17132" y="13760"/>
                    </a:lnTo>
                    <a:cubicBezTo>
                      <a:pt x="17737" y="13685"/>
                      <a:pt x="18186" y="13621"/>
                      <a:pt x="18931" y="13491"/>
                    </a:cubicBezTo>
                    <a:cubicBezTo>
                      <a:pt x="19529" y="13408"/>
                      <a:pt x="19965" y="13285"/>
                      <a:pt x="20411" y="13204"/>
                    </a:cubicBezTo>
                    <a:cubicBezTo>
                      <a:pt x="21151" y="13059"/>
                      <a:pt x="21887" y="12900"/>
                      <a:pt x="22582" y="12726"/>
                    </a:cubicBezTo>
                    <a:cubicBezTo>
                      <a:pt x="23295" y="12542"/>
                      <a:pt x="23873" y="12381"/>
                      <a:pt x="24616" y="12074"/>
                    </a:cubicBezTo>
                    <a:close/>
                    <a:moveTo>
                      <a:pt x="130" y="3437"/>
                    </a:moveTo>
                    <a:cubicBezTo>
                      <a:pt x="108" y="3595"/>
                      <a:pt x="85" y="3792"/>
                      <a:pt x="82" y="4012"/>
                    </a:cubicBezTo>
                    <a:cubicBezTo>
                      <a:pt x="69" y="4012"/>
                      <a:pt x="47" y="4009"/>
                      <a:pt x="47" y="4009"/>
                    </a:cubicBezTo>
                    <a:lnTo>
                      <a:pt x="47" y="4009"/>
                    </a:lnTo>
                    <a:cubicBezTo>
                      <a:pt x="1" y="4726"/>
                      <a:pt x="17" y="5333"/>
                      <a:pt x="108" y="5914"/>
                    </a:cubicBezTo>
                    <a:cubicBezTo>
                      <a:pt x="179" y="6496"/>
                      <a:pt x="324" y="7051"/>
                      <a:pt x="544" y="7668"/>
                    </a:cubicBezTo>
                    <a:cubicBezTo>
                      <a:pt x="676" y="7968"/>
                      <a:pt x="628" y="7994"/>
                      <a:pt x="854" y="8430"/>
                    </a:cubicBezTo>
                    <a:cubicBezTo>
                      <a:pt x="1503" y="9583"/>
                      <a:pt x="2414" y="10552"/>
                      <a:pt x="3447" y="11308"/>
                    </a:cubicBezTo>
                    <a:cubicBezTo>
                      <a:pt x="5683" y="12897"/>
                      <a:pt x="8186" y="13627"/>
                      <a:pt x="10692" y="13966"/>
                    </a:cubicBezTo>
                    <a:cubicBezTo>
                      <a:pt x="10676" y="13960"/>
                      <a:pt x="10670" y="13957"/>
                      <a:pt x="10673" y="13957"/>
                    </a:cubicBezTo>
                    <a:cubicBezTo>
                      <a:pt x="11277" y="14050"/>
                      <a:pt x="11890" y="14089"/>
                      <a:pt x="12511" y="14140"/>
                    </a:cubicBezTo>
                    <a:cubicBezTo>
                      <a:pt x="12876" y="14157"/>
                      <a:pt x="13186" y="14160"/>
                      <a:pt x="13508" y="14160"/>
                    </a:cubicBezTo>
                    <a:cubicBezTo>
                      <a:pt x="13728" y="14160"/>
                      <a:pt x="13951" y="14157"/>
                      <a:pt x="14200" y="14157"/>
                    </a:cubicBezTo>
                    <a:cubicBezTo>
                      <a:pt x="16264" y="14157"/>
                      <a:pt x="18283" y="13918"/>
                      <a:pt x="20243" y="13563"/>
                    </a:cubicBezTo>
                    <a:cubicBezTo>
                      <a:pt x="21225" y="13385"/>
                      <a:pt x="22197" y="13178"/>
                      <a:pt x="23172" y="12919"/>
                    </a:cubicBezTo>
                    <a:cubicBezTo>
                      <a:pt x="23421" y="12852"/>
                      <a:pt x="23641" y="12794"/>
                      <a:pt x="23919" y="12706"/>
                    </a:cubicBezTo>
                    <a:lnTo>
                      <a:pt x="24119" y="12645"/>
                    </a:lnTo>
                    <a:lnTo>
                      <a:pt x="24406" y="12545"/>
                    </a:lnTo>
                    <a:cubicBezTo>
                      <a:pt x="24613" y="12474"/>
                      <a:pt x="24813" y="12403"/>
                      <a:pt x="24997" y="12319"/>
                    </a:cubicBezTo>
                    <a:cubicBezTo>
                      <a:pt x="25388" y="12167"/>
                      <a:pt x="25695" y="11980"/>
                      <a:pt x="25947" y="11799"/>
                    </a:cubicBezTo>
                    <a:cubicBezTo>
                      <a:pt x="26179" y="11615"/>
                      <a:pt x="26334" y="11434"/>
                      <a:pt x="26434" y="11233"/>
                    </a:cubicBezTo>
                    <a:cubicBezTo>
                      <a:pt x="26483" y="11111"/>
                      <a:pt x="26525" y="10962"/>
                      <a:pt x="26496" y="10765"/>
                    </a:cubicBezTo>
                    <a:cubicBezTo>
                      <a:pt x="26486" y="10714"/>
                      <a:pt x="26470" y="10665"/>
                      <a:pt x="26450" y="10620"/>
                    </a:cubicBezTo>
                    <a:cubicBezTo>
                      <a:pt x="26444" y="10620"/>
                      <a:pt x="26438" y="10623"/>
                      <a:pt x="26431" y="10626"/>
                    </a:cubicBezTo>
                    <a:cubicBezTo>
                      <a:pt x="26486" y="10756"/>
                      <a:pt x="26480" y="10908"/>
                      <a:pt x="26447" y="11020"/>
                    </a:cubicBezTo>
                    <a:cubicBezTo>
                      <a:pt x="26470" y="10917"/>
                      <a:pt x="26464" y="10768"/>
                      <a:pt x="26406" y="10637"/>
                    </a:cubicBezTo>
                    <a:cubicBezTo>
                      <a:pt x="26267" y="10688"/>
                      <a:pt x="26112" y="10756"/>
                      <a:pt x="25924" y="10843"/>
                    </a:cubicBezTo>
                    <a:cubicBezTo>
                      <a:pt x="25908" y="10823"/>
                      <a:pt x="25934" y="10798"/>
                      <a:pt x="25979" y="10768"/>
                    </a:cubicBezTo>
                    <a:lnTo>
                      <a:pt x="25979" y="10768"/>
                    </a:lnTo>
                    <a:cubicBezTo>
                      <a:pt x="25727" y="10888"/>
                      <a:pt x="25307" y="10992"/>
                      <a:pt x="25036" y="11147"/>
                    </a:cubicBezTo>
                    <a:cubicBezTo>
                      <a:pt x="25016" y="11121"/>
                      <a:pt x="24997" y="11098"/>
                      <a:pt x="24961" y="11082"/>
                    </a:cubicBezTo>
                    <a:lnTo>
                      <a:pt x="24961" y="11082"/>
                    </a:lnTo>
                    <a:cubicBezTo>
                      <a:pt x="24968" y="11098"/>
                      <a:pt x="24975" y="11114"/>
                      <a:pt x="24978" y="11130"/>
                    </a:cubicBezTo>
                    <a:cubicBezTo>
                      <a:pt x="24988" y="11253"/>
                      <a:pt x="24888" y="11340"/>
                      <a:pt x="24794" y="11412"/>
                    </a:cubicBezTo>
                    <a:cubicBezTo>
                      <a:pt x="24597" y="11557"/>
                      <a:pt x="24348" y="11654"/>
                      <a:pt x="24099" y="11744"/>
                    </a:cubicBezTo>
                    <a:cubicBezTo>
                      <a:pt x="23915" y="11815"/>
                      <a:pt x="23434" y="11954"/>
                      <a:pt x="22995" y="12071"/>
                    </a:cubicBezTo>
                    <a:cubicBezTo>
                      <a:pt x="23250" y="11999"/>
                      <a:pt x="23505" y="11925"/>
                      <a:pt x="23734" y="11854"/>
                    </a:cubicBezTo>
                    <a:cubicBezTo>
                      <a:pt x="23873" y="11809"/>
                      <a:pt x="23899" y="11795"/>
                      <a:pt x="23980" y="11767"/>
                    </a:cubicBezTo>
                    <a:lnTo>
                      <a:pt x="24177" y="11692"/>
                    </a:lnTo>
                    <a:cubicBezTo>
                      <a:pt x="24426" y="11579"/>
                      <a:pt x="24671" y="11476"/>
                      <a:pt x="24800" y="11276"/>
                    </a:cubicBezTo>
                    <a:lnTo>
                      <a:pt x="24800" y="11276"/>
                    </a:lnTo>
                    <a:cubicBezTo>
                      <a:pt x="24616" y="11515"/>
                      <a:pt x="24303" y="11621"/>
                      <a:pt x="24003" y="11744"/>
                    </a:cubicBezTo>
                    <a:lnTo>
                      <a:pt x="23886" y="11786"/>
                    </a:lnTo>
                    <a:lnTo>
                      <a:pt x="23725" y="11838"/>
                    </a:lnTo>
                    <a:lnTo>
                      <a:pt x="23302" y="11967"/>
                    </a:lnTo>
                    <a:cubicBezTo>
                      <a:pt x="23008" y="12051"/>
                      <a:pt x="22713" y="12129"/>
                      <a:pt x="22413" y="12202"/>
                    </a:cubicBezTo>
                    <a:cubicBezTo>
                      <a:pt x="21225" y="12493"/>
                      <a:pt x="20017" y="12729"/>
                      <a:pt x="18783" y="12910"/>
                    </a:cubicBezTo>
                    <a:cubicBezTo>
                      <a:pt x="17052" y="13175"/>
                      <a:pt x="15382" y="13330"/>
                      <a:pt x="13732" y="13330"/>
                    </a:cubicBezTo>
                    <a:cubicBezTo>
                      <a:pt x="13140" y="13330"/>
                      <a:pt x="12556" y="13311"/>
                      <a:pt x="11971" y="13268"/>
                    </a:cubicBezTo>
                    <a:cubicBezTo>
                      <a:pt x="11060" y="13217"/>
                      <a:pt x="10163" y="13065"/>
                      <a:pt x="9277" y="12871"/>
                    </a:cubicBezTo>
                    <a:lnTo>
                      <a:pt x="9277" y="12871"/>
                    </a:lnTo>
                    <a:lnTo>
                      <a:pt x="9501" y="12894"/>
                    </a:lnTo>
                    <a:cubicBezTo>
                      <a:pt x="8405" y="12645"/>
                      <a:pt x="7353" y="12361"/>
                      <a:pt x="6303" y="11902"/>
                    </a:cubicBezTo>
                    <a:cubicBezTo>
                      <a:pt x="6202" y="11867"/>
                      <a:pt x="6109" y="11825"/>
                      <a:pt x="6015" y="11776"/>
                    </a:cubicBezTo>
                    <a:cubicBezTo>
                      <a:pt x="4936" y="11299"/>
                      <a:pt x="4000" y="10701"/>
                      <a:pt x="3189" y="9958"/>
                    </a:cubicBezTo>
                    <a:cubicBezTo>
                      <a:pt x="2381" y="9215"/>
                      <a:pt x="1681" y="8327"/>
                      <a:pt x="1235" y="7216"/>
                    </a:cubicBezTo>
                    <a:cubicBezTo>
                      <a:pt x="1022" y="6667"/>
                      <a:pt x="854" y="6102"/>
                      <a:pt x="776" y="5517"/>
                    </a:cubicBezTo>
                    <a:cubicBezTo>
                      <a:pt x="761" y="5400"/>
                      <a:pt x="747" y="5368"/>
                      <a:pt x="737" y="5368"/>
                    </a:cubicBezTo>
                    <a:cubicBezTo>
                      <a:pt x="731" y="5368"/>
                      <a:pt x="725" y="5385"/>
                      <a:pt x="722" y="5400"/>
                    </a:cubicBezTo>
                    <a:cubicBezTo>
                      <a:pt x="715" y="5417"/>
                      <a:pt x="709" y="5433"/>
                      <a:pt x="702" y="5433"/>
                    </a:cubicBezTo>
                    <a:cubicBezTo>
                      <a:pt x="689" y="5433"/>
                      <a:pt x="673" y="5361"/>
                      <a:pt x="644" y="5084"/>
                    </a:cubicBezTo>
                    <a:cubicBezTo>
                      <a:pt x="644" y="5123"/>
                      <a:pt x="640" y="5162"/>
                      <a:pt x="640" y="5200"/>
                    </a:cubicBezTo>
                    <a:cubicBezTo>
                      <a:pt x="702" y="5765"/>
                      <a:pt x="844" y="6247"/>
                      <a:pt x="864" y="6405"/>
                    </a:cubicBezTo>
                    <a:cubicBezTo>
                      <a:pt x="867" y="6424"/>
                      <a:pt x="864" y="6431"/>
                      <a:pt x="861" y="6431"/>
                    </a:cubicBezTo>
                    <a:cubicBezTo>
                      <a:pt x="844" y="6431"/>
                      <a:pt x="795" y="6311"/>
                      <a:pt x="741" y="6124"/>
                    </a:cubicBezTo>
                    <a:cubicBezTo>
                      <a:pt x="728" y="6079"/>
                      <a:pt x="715" y="6034"/>
                      <a:pt x="702" y="5986"/>
                    </a:cubicBezTo>
                    <a:cubicBezTo>
                      <a:pt x="667" y="5820"/>
                      <a:pt x="625" y="5633"/>
                      <a:pt x="586" y="5443"/>
                    </a:cubicBezTo>
                    <a:cubicBezTo>
                      <a:pt x="557" y="5252"/>
                      <a:pt x="531" y="5058"/>
                      <a:pt x="505" y="4877"/>
                    </a:cubicBezTo>
                    <a:cubicBezTo>
                      <a:pt x="496" y="4858"/>
                      <a:pt x="485" y="4832"/>
                      <a:pt x="476" y="4793"/>
                    </a:cubicBezTo>
                    <a:cubicBezTo>
                      <a:pt x="476" y="4793"/>
                      <a:pt x="476" y="4693"/>
                      <a:pt x="473" y="4577"/>
                    </a:cubicBezTo>
                    <a:lnTo>
                      <a:pt x="463" y="4506"/>
                    </a:lnTo>
                    <a:cubicBezTo>
                      <a:pt x="460" y="4513"/>
                      <a:pt x="457" y="4516"/>
                      <a:pt x="454" y="4516"/>
                    </a:cubicBezTo>
                    <a:cubicBezTo>
                      <a:pt x="440" y="4516"/>
                      <a:pt x="427" y="4486"/>
                      <a:pt x="418" y="4448"/>
                    </a:cubicBezTo>
                    <a:lnTo>
                      <a:pt x="418" y="4448"/>
                    </a:lnTo>
                    <a:cubicBezTo>
                      <a:pt x="412" y="4719"/>
                      <a:pt x="424" y="4984"/>
                      <a:pt x="454" y="5252"/>
                    </a:cubicBezTo>
                    <a:cubicBezTo>
                      <a:pt x="389" y="5006"/>
                      <a:pt x="354" y="4755"/>
                      <a:pt x="337" y="4331"/>
                    </a:cubicBezTo>
                    <a:lnTo>
                      <a:pt x="337" y="4306"/>
                    </a:lnTo>
                    <a:cubicBezTo>
                      <a:pt x="337" y="4218"/>
                      <a:pt x="337" y="4128"/>
                      <a:pt x="340" y="4031"/>
                    </a:cubicBezTo>
                    <a:lnTo>
                      <a:pt x="340" y="4031"/>
                    </a:lnTo>
                    <a:cubicBezTo>
                      <a:pt x="296" y="4616"/>
                      <a:pt x="276" y="4832"/>
                      <a:pt x="253" y="4832"/>
                    </a:cubicBezTo>
                    <a:cubicBezTo>
                      <a:pt x="244" y="4832"/>
                      <a:pt x="230" y="4771"/>
                      <a:pt x="214" y="4671"/>
                    </a:cubicBezTo>
                    <a:cubicBezTo>
                      <a:pt x="166" y="4386"/>
                      <a:pt x="140" y="3782"/>
                      <a:pt x="130" y="343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6"/>
              <p:cNvSpPr/>
              <p:nvPr/>
            </p:nvSpPr>
            <p:spPr>
              <a:xfrm>
                <a:off x="2629175" y="2090125"/>
                <a:ext cx="63650" cy="20375"/>
              </a:xfrm>
              <a:custGeom>
                <a:rect b="b" l="l" r="r" t="t"/>
                <a:pathLst>
                  <a:path extrusionOk="0" h="815" w="2546">
                    <a:moveTo>
                      <a:pt x="0" y="1"/>
                    </a:moveTo>
                    <a:cubicBezTo>
                      <a:pt x="361" y="236"/>
                      <a:pt x="775" y="375"/>
                      <a:pt x="1189" y="524"/>
                    </a:cubicBezTo>
                    <a:cubicBezTo>
                      <a:pt x="1621" y="633"/>
                      <a:pt x="2071" y="718"/>
                      <a:pt x="2545" y="815"/>
                    </a:cubicBezTo>
                    <a:cubicBezTo>
                      <a:pt x="2106" y="708"/>
                      <a:pt x="1676" y="585"/>
                      <a:pt x="1244" y="469"/>
                    </a:cubicBezTo>
                    <a:cubicBezTo>
                      <a:pt x="830" y="308"/>
                      <a:pt x="404" y="17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6"/>
              <p:cNvSpPr/>
              <p:nvPr/>
            </p:nvSpPr>
            <p:spPr>
              <a:xfrm>
                <a:off x="2519675" y="1787725"/>
                <a:ext cx="246075" cy="267375"/>
              </a:xfrm>
              <a:custGeom>
                <a:rect b="b" l="l" r="r" t="t"/>
                <a:pathLst>
                  <a:path extrusionOk="0" h="10695" w="9843">
                    <a:moveTo>
                      <a:pt x="659" y="1"/>
                    </a:moveTo>
                    <a:cubicBezTo>
                      <a:pt x="569" y="1"/>
                      <a:pt x="478" y="7"/>
                      <a:pt x="385" y="13"/>
                    </a:cubicBezTo>
                    <a:cubicBezTo>
                      <a:pt x="323" y="20"/>
                      <a:pt x="259" y="26"/>
                      <a:pt x="194" y="36"/>
                    </a:cubicBezTo>
                    <a:cubicBezTo>
                      <a:pt x="129" y="94"/>
                      <a:pt x="62" y="149"/>
                      <a:pt x="1" y="207"/>
                    </a:cubicBezTo>
                    <a:cubicBezTo>
                      <a:pt x="172" y="165"/>
                      <a:pt x="346" y="140"/>
                      <a:pt x="524" y="130"/>
                    </a:cubicBezTo>
                    <a:cubicBezTo>
                      <a:pt x="546" y="126"/>
                      <a:pt x="572" y="126"/>
                      <a:pt x="594" y="126"/>
                    </a:cubicBezTo>
                    <a:cubicBezTo>
                      <a:pt x="1205" y="126"/>
                      <a:pt x="1822" y="317"/>
                      <a:pt x="2355" y="643"/>
                    </a:cubicBezTo>
                    <a:cubicBezTo>
                      <a:pt x="2907" y="992"/>
                      <a:pt x="3382" y="1483"/>
                      <a:pt x="3692" y="2051"/>
                    </a:cubicBezTo>
                    <a:cubicBezTo>
                      <a:pt x="4012" y="2633"/>
                      <a:pt x="4218" y="3298"/>
                      <a:pt x="4416" y="3964"/>
                    </a:cubicBezTo>
                    <a:lnTo>
                      <a:pt x="4438" y="4025"/>
                    </a:lnTo>
                    <a:cubicBezTo>
                      <a:pt x="4845" y="5139"/>
                      <a:pt x="5317" y="7087"/>
                      <a:pt x="6211" y="8363"/>
                    </a:cubicBezTo>
                    <a:cubicBezTo>
                      <a:pt x="6634" y="9005"/>
                      <a:pt x="7207" y="9548"/>
                      <a:pt x="7846" y="9958"/>
                    </a:cubicBezTo>
                    <a:cubicBezTo>
                      <a:pt x="8450" y="10365"/>
                      <a:pt x="9154" y="10549"/>
                      <a:pt x="9842" y="10694"/>
                    </a:cubicBezTo>
                    <a:cubicBezTo>
                      <a:pt x="8831" y="10472"/>
                      <a:pt x="7865" y="10042"/>
                      <a:pt x="7138" y="9318"/>
                    </a:cubicBezTo>
                    <a:cubicBezTo>
                      <a:pt x="6379" y="8570"/>
                      <a:pt x="5885" y="7607"/>
                      <a:pt x="5514" y="6609"/>
                    </a:cubicBezTo>
                    <a:cubicBezTo>
                      <a:pt x="5265" y="6012"/>
                      <a:pt x="5071" y="5384"/>
                      <a:pt x="4868" y="4758"/>
                    </a:cubicBezTo>
                    <a:cubicBezTo>
                      <a:pt x="4713" y="4274"/>
                      <a:pt x="4561" y="3792"/>
                      <a:pt x="4386" y="3324"/>
                    </a:cubicBezTo>
                    <a:cubicBezTo>
                      <a:pt x="4190" y="2759"/>
                      <a:pt x="3957" y="2181"/>
                      <a:pt x="3608" y="1671"/>
                    </a:cubicBezTo>
                    <a:cubicBezTo>
                      <a:pt x="3259" y="1164"/>
                      <a:pt x="2772" y="724"/>
                      <a:pt x="2216" y="420"/>
                    </a:cubicBezTo>
                    <a:cubicBezTo>
                      <a:pt x="1738" y="159"/>
                      <a:pt x="1199" y="1"/>
                      <a:pt x="6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6"/>
              <p:cNvSpPr/>
              <p:nvPr/>
            </p:nvSpPr>
            <p:spPr>
              <a:xfrm>
                <a:off x="2488600" y="1788600"/>
                <a:ext cx="35950" cy="21275"/>
              </a:xfrm>
              <a:custGeom>
                <a:rect b="b" l="l" r="r" t="t"/>
                <a:pathLst>
                  <a:path extrusionOk="0" h="851" w="1438">
                    <a:moveTo>
                      <a:pt x="1437" y="1"/>
                    </a:moveTo>
                    <a:cubicBezTo>
                      <a:pt x="885" y="88"/>
                      <a:pt x="368" y="357"/>
                      <a:pt x="16" y="770"/>
                    </a:cubicBezTo>
                    <a:cubicBezTo>
                      <a:pt x="0" y="822"/>
                      <a:pt x="3" y="850"/>
                      <a:pt x="35" y="850"/>
                    </a:cubicBezTo>
                    <a:cubicBezTo>
                      <a:pt x="51" y="850"/>
                      <a:pt x="71" y="844"/>
                      <a:pt x="93" y="834"/>
                    </a:cubicBezTo>
                    <a:cubicBezTo>
                      <a:pt x="397" y="495"/>
                      <a:pt x="804" y="279"/>
                      <a:pt x="1244" y="172"/>
                    </a:cubicBezTo>
                    <a:cubicBezTo>
                      <a:pt x="1305" y="114"/>
                      <a:pt x="1372" y="59"/>
                      <a:pt x="14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6"/>
              <p:cNvSpPr/>
              <p:nvPr/>
            </p:nvSpPr>
            <p:spPr>
              <a:xfrm>
                <a:off x="2765725" y="2055075"/>
                <a:ext cx="3225" cy="750"/>
              </a:xfrm>
              <a:custGeom>
                <a:rect b="b" l="l" r="r" t="t"/>
                <a:pathLst>
                  <a:path extrusionOk="0" h="30" w="129">
                    <a:moveTo>
                      <a:pt x="0" y="0"/>
                    </a:moveTo>
                    <a:cubicBezTo>
                      <a:pt x="42" y="10"/>
                      <a:pt x="87" y="20"/>
                      <a:pt x="129" y="30"/>
                    </a:cubicBezTo>
                    <a:cubicBezTo>
                      <a:pt x="87" y="20"/>
                      <a:pt x="42" y="1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6"/>
              <p:cNvSpPr/>
              <p:nvPr/>
            </p:nvSpPr>
            <p:spPr>
              <a:xfrm>
                <a:off x="2886350" y="2035200"/>
                <a:ext cx="165125" cy="18275"/>
              </a:xfrm>
              <a:custGeom>
                <a:rect b="b" l="l" r="r" t="t"/>
                <a:pathLst>
                  <a:path extrusionOk="0" h="731" w="6605">
                    <a:moveTo>
                      <a:pt x="6605" y="1"/>
                    </a:moveTo>
                    <a:cubicBezTo>
                      <a:pt x="5931" y="91"/>
                      <a:pt x="5252" y="185"/>
                      <a:pt x="4567" y="279"/>
                    </a:cubicBezTo>
                    <a:cubicBezTo>
                      <a:pt x="2936" y="498"/>
                      <a:pt x="1486" y="647"/>
                      <a:pt x="1" y="731"/>
                    </a:cubicBezTo>
                    <a:cubicBezTo>
                      <a:pt x="1092" y="692"/>
                      <a:pt x="2190" y="618"/>
                      <a:pt x="3295" y="509"/>
                    </a:cubicBezTo>
                    <a:cubicBezTo>
                      <a:pt x="3847" y="447"/>
                      <a:pt x="4357" y="376"/>
                      <a:pt x="4848" y="295"/>
                    </a:cubicBezTo>
                    <a:cubicBezTo>
                      <a:pt x="5433" y="195"/>
                      <a:pt x="6017" y="98"/>
                      <a:pt x="66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6"/>
              <p:cNvSpPr/>
              <p:nvPr/>
            </p:nvSpPr>
            <p:spPr>
              <a:xfrm>
                <a:off x="2642400" y="1887700"/>
                <a:ext cx="258325" cy="169250"/>
              </a:xfrm>
              <a:custGeom>
                <a:rect b="b" l="l" r="r" t="t"/>
                <a:pathLst>
                  <a:path extrusionOk="0" h="6770" w="10333">
                    <a:moveTo>
                      <a:pt x="1" y="0"/>
                    </a:moveTo>
                    <a:cubicBezTo>
                      <a:pt x="350" y="1189"/>
                      <a:pt x="673" y="2381"/>
                      <a:pt x="1196" y="3463"/>
                    </a:cubicBezTo>
                    <a:cubicBezTo>
                      <a:pt x="1725" y="4535"/>
                      <a:pt x="2507" y="5478"/>
                      <a:pt x="3538" y="5995"/>
                    </a:cubicBezTo>
                    <a:cubicBezTo>
                      <a:pt x="4568" y="6486"/>
                      <a:pt x="5737" y="6644"/>
                      <a:pt x="6845" y="6728"/>
                    </a:cubicBezTo>
                    <a:cubicBezTo>
                      <a:pt x="7304" y="6757"/>
                      <a:pt x="7756" y="6770"/>
                      <a:pt x="8204" y="6770"/>
                    </a:cubicBezTo>
                    <a:cubicBezTo>
                      <a:pt x="8848" y="6770"/>
                      <a:pt x="9477" y="6744"/>
                      <a:pt x="10091" y="6705"/>
                    </a:cubicBezTo>
                    <a:cubicBezTo>
                      <a:pt x="10169" y="6699"/>
                      <a:pt x="10252" y="6692"/>
                      <a:pt x="10333" y="6686"/>
                    </a:cubicBezTo>
                    <a:lnTo>
                      <a:pt x="10333" y="6686"/>
                    </a:lnTo>
                    <a:cubicBezTo>
                      <a:pt x="9771" y="6709"/>
                      <a:pt x="9209" y="6725"/>
                      <a:pt x="8650" y="6725"/>
                    </a:cubicBezTo>
                    <a:cubicBezTo>
                      <a:pt x="8224" y="6725"/>
                      <a:pt x="7801" y="6715"/>
                      <a:pt x="7381" y="6692"/>
                    </a:cubicBezTo>
                    <a:cubicBezTo>
                      <a:pt x="6406" y="6641"/>
                      <a:pt x="5430" y="6540"/>
                      <a:pt x="4516" y="6276"/>
                    </a:cubicBezTo>
                    <a:lnTo>
                      <a:pt x="4516" y="6276"/>
                    </a:lnTo>
                    <a:cubicBezTo>
                      <a:pt x="5731" y="6595"/>
                      <a:pt x="7016" y="6676"/>
                      <a:pt x="8292" y="6676"/>
                    </a:cubicBezTo>
                    <a:lnTo>
                      <a:pt x="8557" y="6676"/>
                    </a:lnTo>
                    <a:cubicBezTo>
                      <a:pt x="8960" y="6676"/>
                      <a:pt x="9361" y="6650"/>
                      <a:pt x="9759" y="6631"/>
                    </a:cubicBezTo>
                    <a:lnTo>
                      <a:pt x="9759" y="6631"/>
                    </a:lnTo>
                    <a:cubicBezTo>
                      <a:pt x="9390" y="6641"/>
                      <a:pt x="9018" y="6647"/>
                      <a:pt x="8650" y="6647"/>
                    </a:cubicBezTo>
                    <a:cubicBezTo>
                      <a:pt x="7410" y="6647"/>
                      <a:pt x="6180" y="6576"/>
                      <a:pt x="4997" y="6327"/>
                    </a:cubicBezTo>
                    <a:cubicBezTo>
                      <a:pt x="3744" y="6079"/>
                      <a:pt x="2614" y="5459"/>
                      <a:pt x="1874" y="4402"/>
                    </a:cubicBezTo>
                    <a:cubicBezTo>
                      <a:pt x="1112" y="3375"/>
                      <a:pt x="676" y="2116"/>
                      <a:pt x="272" y="859"/>
                    </a:cubicBezTo>
                    <a:cubicBezTo>
                      <a:pt x="178" y="568"/>
                      <a:pt x="91" y="28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6"/>
              <p:cNvSpPr/>
              <p:nvPr/>
            </p:nvSpPr>
            <p:spPr>
              <a:xfrm>
                <a:off x="2654925" y="1945825"/>
                <a:ext cx="8900" cy="21500"/>
              </a:xfrm>
              <a:custGeom>
                <a:rect b="b" l="l" r="r" t="t"/>
                <a:pathLst>
                  <a:path extrusionOk="0" h="860" w="356">
                    <a:moveTo>
                      <a:pt x="0" y="1"/>
                    </a:moveTo>
                    <a:lnTo>
                      <a:pt x="104" y="285"/>
                    </a:lnTo>
                    <a:cubicBezTo>
                      <a:pt x="178" y="482"/>
                      <a:pt x="266" y="676"/>
                      <a:pt x="355" y="860"/>
                    </a:cubicBezTo>
                    <a:cubicBezTo>
                      <a:pt x="300" y="727"/>
                      <a:pt x="236" y="598"/>
                      <a:pt x="188" y="463"/>
                    </a:cubicBezTo>
                    <a:cubicBezTo>
                      <a:pt x="123" y="308"/>
                      <a:pt x="62" y="15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6"/>
              <p:cNvSpPr/>
              <p:nvPr/>
            </p:nvSpPr>
            <p:spPr>
              <a:xfrm>
                <a:off x="2731325" y="2051125"/>
                <a:ext cx="90025" cy="16975"/>
              </a:xfrm>
              <a:custGeom>
                <a:rect b="b" l="l" r="r" t="t"/>
                <a:pathLst>
                  <a:path extrusionOk="0" h="679" w="3601">
                    <a:moveTo>
                      <a:pt x="0" y="0"/>
                    </a:moveTo>
                    <a:lnTo>
                      <a:pt x="54" y="27"/>
                    </a:lnTo>
                    <a:cubicBezTo>
                      <a:pt x="109" y="52"/>
                      <a:pt x="168" y="75"/>
                      <a:pt x="223" y="100"/>
                    </a:cubicBezTo>
                    <a:cubicBezTo>
                      <a:pt x="633" y="265"/>
                      <a:pt x="1062" y="356"/>
                      <a:pt x="1489" y="456"/>
                    </a:cubicBezTo>
                    <a:cubicBezTo>
                      <a:pt x="2171" y="569"/>
                      <a:pt x="2878" y="647"/>
                      <a:pt x="3601" y="678"/>
                    </a:cubicBezTo>
                    <a:cubicBezTo>
                      <a:pt x="2293" y="598"/>
                      <a:pt x="992" y="40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6"/>
              <p:cNvSpPr/>
              <p:nvPr/>
            </p:nvSpPr>
            <p:spPr>
              <a:xfrm>
                <a:off x="2835375" y="2077050"/>
                <a:ext cx="22325" cy="650"/>
              </a:xfrm>
              <a:custGeom>
                <a:rect b="b" l="l" r="r" t="t"/>
                <a:pathLst>
                  <a:path extrusionOk="0" h="26" w="893">
                    <a:moveTo>
                      <a:pt x="460" y="0"/>
                    </a:moveTo>
                    <a:cubicBezTo>
                      <a:pt x="337" y="7"/>
                      <a:pt x="214" y="10"/>
                      <a:pt x="92" y="10"/>
                    </a:cubicBezTo>
                    <a:lnTo>
                      <a:pt x="1" y="10"/>
                    </a:lnTo>
                    <a:cubicBezTo>
                      <a:pt x="156" y="23"/>
                      <a:pt x="460" y="23"/>
                      <a:pt x="615" y="26"/>
                    </a:cubicBezTo>
                    <a:lnTo>
                      <a:pt x="892" y="10"/>
                    </a:lnTo>
                    <a:cubicBezTo>
                      <a:pt x="750" y="7"/>
                      <a:pt x="605" y="3"/>
                      <a:pt x="4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6"/>
              <p:cNvSpPr/>
              <p:nvPr/>
            </p:nvSpPr>
            <p:spPr>
              <a:xfrm>
                <a:off x="2857675" y="2056700"/>
                <a:ext cx="208275" cy="20675"/>
              </a:xfrm>
              <a:custGeom>
                <a:rect b="b" l="l" r="r" t="t"/>
                <a:pathLst>
                  <a:path extrusionOk="0" h="827" w="8331">
                    <a:moveTo>
                      <a:pt x="8056" y="0"/>
                    </a:moveTo>
                    <a:cubicBezTo>
                      <a:pt x="7888" y="13"/>
                      <a:pt x="7726" y="49"/>
                      <a:pt x="7571" y="75"/>
                    </a:cubicBezTo>
                    <a:lnTo>
                      <a:pt x="7546" y="78"/>
                    </a:lnTo>
                    <a:lnTo>
                      <a:pt x="7319" y="117"/>
                    </a:lnTo>
                    <a:lnTo>
                      <a:pt x="7006" y="165"/>
                    </a:lnTo>
                    <a:cubicBezTo>
                      <a:pt x="6686" y="211"/>
                      <a:pt x="6367" y="255"/>
                      <a:pt x="6050" y="300"/>
                    </a:cubicBezTo>
                    <a:cubicBezTo>
                      <a:pt x="5407" y="388"/>
                      <a:pt x="4771" y="472"/>
                      <a:pt x="4138" y="536"/>
                    </a:cubicBezTo>
                    <a:cubicBezTo>
                      <a:pt x="2872" y="672"/>
                      <a:pt x="1622" y="773"/>
                      <a:pt x="365" y="804"/>
                    </a:cubicBezTo>
                    <a:cubicBezTo>
                      <a:pt x="246" y="811"/>
                      <a:pt x="124" y="817"/>
                      <a:pt x="0" y="824"/>
                    </a:cubicBezTo>
                    <a:cubicBezTo>
                      <a:pt x="124" y="827"/>
                      <a:pt x="243" y="827"/>
                      <a:pt x="365" y="827"/>
                    </a:cubicBezTo>
                    <a:cubicBezTo>
                      <a:pt x="1929" y="827"/>
                      <a:pt x="3463" y="695"/>
                      <a:pt x="4868" y="491"/>
                    </a:cubicBezTo>
                    <a:cubicBezTo>
                      <a:pt x="5168" y="449"/>
                      <a:pt x="5614" y="369"/>
                      <a:pt x="5915" y="330"/>
                    </a:cubicBezTo>
                    <a:cubicBezTo>
                      <a:pt x="6260" y="284"/>
                      <a:pt x="6606" y="236"/>
                      <a:pt x="6948" y="191"/>
                    </a:cubicBezTo>
                    <a:lnTo>
                      <a:pt x="7190" y="155"/>
                    </a:lnTo>
                    <a:lnTo>
                      <a:pt x="7297" y="136"/>
                    </a:lnTo>
                    <a:lnTo>
                      <a:pt x="7519" y="97"/>
                    </a:lnTo>
                    <a:cubicBezTo>
                      <a:pt x="7674" y="71"/>
                      <a:pt x="7840" y="36"/>
                      <a:pt x="8014" y="13"/>
                    </a:cubicBezTo>
                    <a:lnTo>
                      <a:pt x="8043" y="13"/>
                    </a:lnTo>
                    <a:cubicBezTo>
                      <a:pt x="8124" y="13"/>
                      <a:pt x="8205" y="32"/>
                      <a:pt x="8269" y="75"/>
                    </a:cubicBezTo>
                    <a:cubicBezTo>
                      <a:pt x="8288" y="87"/>
                      <a:pt x="8305" y="100"/>
                      <a:pt x="8318" y="117"/>
                    </a:cubicBezTo>
                    <a:cubicBezTo>
                      <a:pt x="8321" y="117"/>
                      <a:pt x="8324" y="117"/>
                      <a:pt x="8330" y="114"/>
                    </a:cubicBezTo>
                    <a:cubicBezTo>
                      <a:pt x="8321" y="100"/>
                      <a:pt x="8308" y="87"/>
                      <a:pt x="8292" y="78"/>
                    </a:cubicBezTo>
                    <a:cubicBezTo>
                      <a:pt x="8227" y="26"/>
                      <a:pt x="8140" y="4"/>
                      <a:pt x="80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6"/>
              <p:cNvSpPr/>
              <p:nvPr/>
            </p:nvSpPr>
            <p:spPr>
              <a:xfrm>
                <a:off x="3065600" y="2059525"/>
                <a:ext cx="1225" cy="4400"/>
              </a:xfrm>
              <a:custGeom>
                <a:rect b="b" l="l" r="r" t="t"/>
                <a:pathLst>
                  <a:path extrusionOk="0" h="176" w="49">
                    <a:moveTo>
                      <a:pt x="13" y="1"/>
                    </a:moveTo>
                    <a:cubicBezTo>
                      <a:pt x="7" y="4"/>
                      <a:pt x="4" y="4"/>
                      <a:pt x="1" y="4"/>
                    </a:cubicBezTo>
                    <a:cubicBezTo>
                      <a:pt x="40" y="55"/>
                      <a:pt x="40" y="126"/>
                      <a:pt x="10" y="175"/>
                    </a:cubicBezTo>
                    <a:cubicBezTo>
                      <a:pt x="43" y="126"/>
                      <a:pt x="49" y="55"/>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 name="Google Shape;1246;p36"/>
            <p:cNvSpPr/>
            <p:nvPr/>
          </p:nvSpPr>
          <p:spPr>
            <a:xfrm>
              <a:off x="3130525" y="1619375"/>
              <a:ext cx="151750" cy="142700"/>
            </a:xfrm>
            <a:custGeom>
              <a:rect b="b" l="l" r="r" t="t"/>
              <a:pathLst>
                <a:path extrusionOk="0" h="5708" w="6070">
                  <a:moveTo>
                    <a:pt x="1" y="0"/>
                  </a:moveTo>
                  <a:lnTo>
                    <a:pt x="1" y="5708"/>
                  </a:lnTo>
                  <a:lnTo>
                    <a:pt x="6069" y="5708"/>
                  </a:lnTo>
                  <a:lnTo>
                    <a:pt x="60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6"/>
            <p:cNvSpPr/>
            <p:nvPr/>
          </p:nvSpPr>
          <p:spPr>
            <a:xfrm>
              <a:off x="3181400" y="1618075"/>
              <a:ext cx="2125" cy="1150"/>
            </a:xfrm>
            <a:custGeom>
              <a:rect b="b" l="l" r="r" t="t"/>
              <a:pathLst>
                <a:path extrusionOk="0" h="46" w="85">
                  <a:moveTo>
                    <a:pt x="78" y="0"/>
                  </a:moveTo>
                  <a:cubicBezTo>
                    <a:pt x="52" y="17"/>
                    <a:pt x="26" y="33"/>
                    <a:pt x="0" y="46"/>
                  </a:cubicBezTo>
                  <a:cubicBezTo>
                    <a:pt x="42" y="30"/>
                    <a:pt x="84" y="10"/>
                    <a:pt x="84" y="10"/>
                  </a:cubicBezTo>
                  <a:lnTo>
                    <a:pt x="7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6"/>
            <p:cNvSpPr/>
            <p:nvPr/>
          </p:nvSpPr>
          <p:spPr>
            <a:xfrm>
              <a:off x="3181000" y="1622750"/>
              <a:ext cx="650" cy="450"/>
            </a:xfrm>
            <a:custGeom>
              <a:rect b="b" l="l" r="r" t="t"/>
              <a:pathLst>
                <a:path extrusionOk="0" h="18" w="26">
                  <a:moveTo>
                    <a:pt x="16" y="1"/>
                  </a:moveTo>
                  <a:lnTo>
                    <a:pt x="0" y="17"/>
                  </a:lnTo>
                  <a:lnTo>
                    <a:pt x="0" y="17"/>
                  </a:lnTo>
                  <a:lnTo>
                    <a:pt x="26" y="7"/>
                  </a:lnTo>
                  <a:cubicBezTo>
                    <a:pt x="20" y="4"/>
                    <a:pt x="20" y="4"/>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6"/>
            <p:cNvSpPr/>
            <p:nvPr/>
          </p:nvSpPr>
          <p:spPr>
            <a:xfrm>
              <a:off x="3178875" y="1610500"/>
              <a:ext cx="10125" cy="8825"/>
            </a:xfrm>
            <a:custGeom>
              <a:rect b="b" l="l" r="r" t="t"/>
              <a:pathLst>
                <a:path extrusionOk="0" h="353" w="405">
                  <a:moveTo>
                    <a:pt x="385" y="0"/>
                  </a:moveTo>
                  <a:lnTo>
                    <a:pt x="224" y="48"/>
                  </a:lnTo>
                  <a:lnTo>
                    <a:pt x="237" y="48"/>
                  </a:lnTo>
                  <a:cubicBezTo>
                    <a:pt x="250" y="48"/>
                    <a:pt x="253" y="51"/>
                    <a:pt x="246" y="58"/>
                  </a:cubicBezTo>
                  <a:cubicBezTo>
                    <a:pt x="405" y="26"/>
                    <a:pt x="366" y="20"/>
                    <a:pt x="385" y="0"/>
                  </a:cubicBezTo>
                  <a:close/>
                  <a:moveTo>
                    <a:pt x="169" y="291"/>
                  </a:moveTo>
                  <a:cubicBezTo>
                    <a:pt x="111" y="310"/>
                    <a:pt x="56" y="330"/>
                    <a:pt x="1" y="352"/>
                  </a:cubicBezTo>
                  <a:cubicBezTo>
                    <a:pt x="43" y="346"/>
                    <a:pt x="101" y="330"/>
                    <a:pt x="179" y="303"/>
                  </a:cubicBezTo>
                  <a:cubicBezTo>
                    <a:pt x="175" y="300"/>
                    <a:pt x="172" y="294"/>
                    <a:pt x="169" y="2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6"/>
            <p:cNvSpPr/>
            <p:nvPr/>
          </p:nvSpPr>
          <p:spPr>
            <a:xfrm>
              <a:off x="3173950" y="1609925"/>
              <a:ext cx="15700" cy="9550"/>
            </a:xfrm>
            <a:custGeom>
              <a:rect b="b" l="l" r="r" t="t"/>
              <a:pathLst>
                <a:path extrusionOk="0" h="382" w="628">
                  <a:moveTo>
                    <a:pt x="582" y="23"/>
                  </a:moveTo>
                  <a:cubicBezTo>
                    <a:pt x="563" y="43"/>
                    <a:pt x="602" y="49"/>
                    <a:pt x="443" y="81"/>
                  </a:cubicBezTo>
                  <a:cubicBezTo>
                    <a:pt x="450" y="74"/>
                    <a:pt x="447" y="71"/>
                    <a:pt x="434" y="71"/>
                  </a:cubicBezTo>
                  <a:lnTo>
                    <a:pt x="421" y="71"/>
                  </a:lnTo>
                  <a:lnTo>
                    <a:pt x="582" y="23"/>
                  </a:lnTo>
                  <a:close/>
                  <a:moveTo>
                    <a:pt x="573" y="1"/>
                  </a:moveTo>
                  <a:cubicBezTo>
                    <a:pt x="547" y="1"/>
                    <a:pt x="515" y="7"/>
                    <a:pt x="469" y="16"/>
                  </a:cubicBezTo>
                  <a:cubicBezTo>
                    <a:pt x="308" y="165"/>
                    <a:pt x="1" y="381"/>
                    <a:pt x="143" y="381"/>
                  </a:cubicBezTo>
                  <a:cubicBezTo>
                    <a:pt x="156" y="381"/>
                    <a:pt x="175" y="381"/>
                    <a:pt x="198" y="375"/>
                  </a:cubicBezTo>
                  <a:cubicBezTo>
                    <a:pt x="253" y="353"/>
                    <a:pt x="308" y="333"/>
                    <a:pt x="366" y="314"/>
                  </a:cubicBezTo>
                  <a:cubicBezTo>
                    <a:pt x="340" y="284"/>
                    <a:pt x="305" y="262"/>
                    <a:pt x="330" y="210"/>
                  </a:cubicBezTo>
                  <a:cubicBezTo>
                    <a:pt x="379" y="191"/>
                    <a:pt x="476" y="156"/>
                    <a:pt x="527" y="139"/>
                  </a:cubicBezTo>
                  <a:cubicBezTo>
                    <a:pt x="573" y="104"/>
                    <a:pt x="515" y="98"/>
                    <a:pt x="508" y="74"/>
                  </a:cubicBezTo>
                  <a:cubicBezTo>
                    <a:pt x="563" y="59"/>
                    <a:pt x="615" y="46"/>
                    <a:pt x="612" y="32"/>
                  </a:cubicBezTo>
                  <a:cubicBezTo>
                    <a:pt x="628" y="13"/>
                    <a:pt x="612"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6"/>
            <p:cNvSpPr/>
            <p:nvPr/>
          </p:nvSpPr>
          <p:spPr>
            <a:xfrm>
              <a:off x="3175825" y="1619375"/>
              <a:ext cx="6325" cy="5200"/>
            </a:xfrm>
            <a:custGeom>
              <a:rect b="b" l="l" r="r" t="t"/>
              <a:pathLst>
                <a:path extrusionOk="0" h="208" w="253">
                  <a:moveTo>
                    <a:pt x="217" y="0"/>
                  </a:moveTo>
                  <a:cubicBezTo>
                    <a:pt x="103" y="75"/>
                    <a:pt x="45" y="136"/>
                    <a:pt x="0" y="207"/>
                  </a:cubicBezTo>
                  <a:cubicBezTo>
                    <a:pt x="72" y="165"/>
                    <a:pt x="142" y="123"/>
                    <a:pt x="217" y="84"/>
                  </a:cubicBezTo>
                  <a:cubicBezTo>
                    <a:pt x="230" y="52"/>
                    <a:pt x="252" y="13"/>
                    <a:pt x="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6"/>
            <p:cNvSpPr/>
            <p:nvPr/>
          </p:nvSpPr>
          <p:spPr>
            <a:xfrm>
              <a:off x="3193500" y="1613800"/>
              <a:ext cx="29750" cy="6000"/>
            </a:xfrm>
            <a:custGeom>
              <a:rect b="b" l="l" r="r" t="t"/>
              <a:pathLst>
                <a:path extrusionOk="0" h="240" w="1190">
                  <a:moveTo>
                    <a:pt x="530" y="84"/>
                  </a:moveTo>
                  <a:cubicBezTo>
                    <a:pt x="530" y="88"/>
                    <a:pt x="527" y="94"/>
                    <a:pt x="505" y="94"/>
                  </a:cubicBezTo>
                  <a:cubicBezTo>
                    <a:pt x="498" y="94"/>
                    <a:pt x="495" y="94"/>
                    <a:pt x="485" y="91"/>
                  </a:cubicBezTo>
                  <a:lnTo>
                    <a:pt x="530" y="84"/>
                  </a:lnTo>
                  <a:close/>
                  <a:moveTo>
                    <a:pt x="1189" y="1"/>
                  </a:moveTo>
                  <a:lnTo>
                    <a:pt x="1189" y="1"/>
                  </a:lnTo>
                  <a:cubicBezTo>
                    <a:pt x="937" y="10"/>
                    <a:pt x="766" y="59"/>
                    <a:pt x="530" y="84"/>
                  </a:cubicBezTo>
                  <a:cubicBezTo>
                    <a:pt x="530" y="78"/>
                    <a:pt x="524" y="68"/>
                    <a:pt x="544" y="62"/>
                  </a:cubicBezTo>
                  <a:lnTo>
                    <a:pt x="544" y="62"/>
                  </a:lnTo>
                  <a:cubicBezTo>
                    <a:pt x="395" y="104"/>
                    <a:pt x="223" y="152"/>
                    <a:pt x="55" y="191"/>
                  </a:cubicBezTo>
                  <a:lnTo>
                    <a:pt x="1" y="239"/>
                  </a:lnTo>
                  <a:cubicBezTo>
                    <a:pt x="210" y="195"/>
                    <a:pt x="414" y="139"/>
                    <a:pt x="617" y="104"/>
                  </a:cubicBezTo>
                  <a:cubicBezTo>
                    <a:pt x="818" y="78"/>
                    <a:pt x="1012" y="33"/>
                    <a:pt x="11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6"/>
            <p:cNvSpPr/>
            <p:nvPr/>
          </p:nvSpPr>
          <p:spPr>
            <a:xfrm>
              <a:off x="3192050" y="1621550"/>
              <a:ext cx="1075" cy="275"/>
            </a:xfrm>
            <a:custGeom>
              <a:rect b="b" l="l" r="r" t="t"/>
              <a:pathLst>
                <a:path extrusionOk="0" h="11" w="43">
                  <a:moveTo>
                    <a:pt x="43" y="1"/>
                  </a:moveTo>
                  <a:lnTo>
                    <a:pt x="1" y="10"/>
                  </a:lnTo>
                  <a:lnTo>
                    <a:pt x="20" y="10"/>
                  </a:lnTo>
                  <a:cubicBezTo>
                    <a:pt x="43" y="10"/>
                    <a:pt x="43" y="7"/>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6"/>
            <p:cNvSpPr/>
            <p:nvPr/>
          </p:nvSpPr>
          <p:spPr>
            <a:xfrm>
              <a:off x="3217075" y="1698675"/>
              <a:ext cx="22575" cy="24550"/>
            </a:xfrm>
            <a:custGeom>
              <a:rect b="b" l="l" r="r" t="t"/>
              <a:pathLst>
                <a:path extrusionOk="0" h="982" w="903">
                  <a:moveTo>
                    <a:pt x="902" y="0"/>
                  </a:moveTo>
                  <a:lnTo>
                    <a:pt x="443" y="427"/>
                  </a:lnTo>
                  <a:cubicBezTo>
                    <a:pt x="266" y="610"/>
                    <a:pt x="133" y="795"/>
                    <a:pt x="1" y="982"/>
                  </a:cubicBezTo>
                  <a:cubicBezTo>
                    <a:pt x="318" y="617"/>
                    <a:pt x="656" y="268"/>
                    <a:pt x="9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6"/>
            <p:cNvSpPr/>
            <p:nvPr/>
          </p:nvSpPr>
          <p:spPr>
            <a:xfrm>
              <a:off x="3199900" y="1730400"/>
              <a:ext cx="13800" cy="15700"/>
            </a:xfrm>
            <a:custGeom>
              <a:rect b="b" l="l" r="r" t="t"/>
              <a:pathLst>
                <a:path extrusionOk="0" h="628" w="552">
                  <a:moveTo>
                    <a:pt x="552" y="0"/>
                  </a:moveTo>
                  <a:lnTo>
                    <a:pt x="552" y="0"/>
                  </a:lnTo>
                  <a:cubicBezTo>
                    <a:pt x="378" y="188"/>
                    <a:pt x="206" y="378"/>
                    <a:pt x="39" y="562"/>
                  </a:cubicBezTo>
                  <a:cubicBezTo>
                    <a:pt x="26" y="585"/>
                    <a:pt x="12" y="604"/>
                    <a:pt x="0" y="627"/>
                  </a:cubicBezTo>
                  <a:cubicBezTo>
                    <a:pt x="242" y="410"/>
                    <a:pt x="404" y="204"/>
                    <a:pt x="5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6"/>
            <p:cNvSpPr/>
            <p:nvPr/>
          </p:nvSpPr>
          <p:spPr>
            <a:xfrm>
              <a:off x="3204900" y="1723200"/>
              <a:ext cx="12200" cy="15300"/>
            </a:xfrm>
            <a:custGeom>
              <a:rect b="b" l="l" r="r" t="t"/>
              <a:pathLst>
                <a:path extrusionOk="0" h="612" w="488">
                  <a:moveTo>
                    <a:pt x="488" y="1"/>
                  </a:moveTo>
                  <a:lnTo>
                    <a:pt x="488" y="1"/>
                  </a:lnTo>
                  <a:cubicBezTo>
                    <a:pt x="310" y="204"/>
                    <a:pt x="139" y="415"/>
                    <a:pt x="0" y="611"/>
                  </a:cubicBezTo>
                  <a:cubicBezTo>
                    <a:pt x="204" y="401"/>
                    <a:pt x="346" y="201"/>
                    <a:pt x="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6"/>
            <p:cNvSpPr/>
            <p:nvPr/>
          </p:nvSpPr>
          <p:spPr>
            <a:xfrm>
              <a:off x="3251800" y="1639650"/>
              <a:ext cx="12950" cy="6875"/>
            </a:xfrm>
            <a:custGeom>
              <a:rect b="b" l="l" r="r" t="t"/>
              <a:pathLst>
                <a:path extrusionOk="0" h="275" w="518">
                  <a:moveTo>
                    <a:pt x="107" y="0"/>
                  </a:moveTo>
                  <a:cubicBezTo>
                    <a:pt x="78" y="3"/>
                    <a:pt x="43" y="9"/>
                    <a:pt x="1" y="19"/>
                  </a:cubicBezTo>
                  <a:lnTo>
                    <a:pt x="23" y="29"/>
                  </a:lnTo>
                  <a:cubicBezTo>
                    <a:pt x="98" y="42"/>
                    <a:pt x="153" y="74"/>
                    <a:pt x="214" y="103"/>
                  </a:cubicBezTo>
                  <a:cubicBezTo>
                    <a:pt x="281" y="129"/>
                    <a:pt x="333" y="164"/>
                    <a:pt x="385" y="203"/>
                  </a:cubicBezTo>
                  <a:cubicBezTo>
                    <a:pt x="440" y="226"/>
                    <a:pt x="482" y="252"/>
                    <a:pt x="518" y="274"/>
                  </a:cubicBezTo>
                  <a:cubicBezTo>
                    <a:pt x="485" y="210"/>
                    <a:pt x="411" y="158"/>
                    <a:pt x="353" y="100"/>
                  </a:cubicBezTo>
                  <a:cubicBezTo>
                    <a:pt x="223" y="52"/>
                    <a:pt x="150" y="19"/>
                    <a:pt x="1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6"/>
            <p:cNvSpPr/>
            <p:nvPr/>
          </p:nvSpPr>
          <p:spPr>
            <a:xfrm>
              <a:off x="3252525" y="1638600"/>
              <a:ext cx="5200" cy="1075"/>
            </a:xfrm>
            <a:custGeom>
              <a:rect b="b" l="l" r="r" t="t"/>
              <a:pathLst>
                <a:path extrusionOk="0" h="43" w="208">
                  <a:moveTo>
                    <a:pt x="72" y="0"/>
                  </a:moveTo>
                  <a:cubicBezTo>
                    <a:pt x="30" y="0"/>
                    <a:pt x="0" y="13"/>
                    <a:pt x="78" y="42"/>
                  </a:cubicBezTo>
                  <a:cubicBezTo>
                    <a:pt x="207" y="23"/>
                    <a:pt x="130" y="0"/>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6"/>
            <p:cNvSpPr/>
            <p:nvPr/>
          </p:nvSpPr>
          <p:spPr>
            <a:xfrm>
              <a:off x="3283775" y="1648350"/>
              <a:ext cx="850" cy="2600"/>
            </a:xfrm>
            <a:custGeom>
              <a:rect b="b" l="l" r="r" t="t"/>
              <a:pathLst>
                <a:path extrusionOk="0" h="104" w="34">
                  <a:moveTo>
                    <a:pt x="1" y="1"/>
                  </a:moveTo>
                  <a:lnTo>
                    <a:pt x="1" y="1"/>
                  </a:lnTo>
                  <a:cubicBezTo>
                    <a:pt x="3" y="8"/>
                    <a:pt x="5" y="15"/>
                    <a:pt x="7" y="22"/>
                  </a:cubicBezTo>
                  <a:lnTo>
                    <a:pt x="7" y="22"/>
                  </a:lnTo>
                  <a:lnTo>
                    <a:pt x="1" y="1"/>
                  </a:lnTo>
                  <a:close/>
                  <a:moveTo>
                    <a:pt x="7" y="22"/>
                  </a:moveTo>
                  <a:lnTo>
                    <a:pt x="10" y="33"/>
                  </a:lnTo>
                  <a:cubicBezTo>
                    <a:pt x="15" y="49"/>
                    <a:pt x="21" y="65"/>
                    <a:pt x="27" y="83"/>
                  </a:cubicBezTo>
                  <a:lnTo>
                    <a:pt x="27" y="83"/>
                  </a:lnTo>
                  <a:cubicBezTo>
                    <a:pt x="20" y="62"/>
                    <a:pt x="13" y="43"/>
                    <a:pt x="7" y="22"/>
                  </a:cubicBezTo>
                  <a:close/>
                  <a:moveTo>
                    <a:pt x="27" y="83"/>
                  </a:moveTo>
                  <a:lnTo>
                    <a:pt x="27" y="83"/>
                  </a:lnTo>
                  <a:cubicBezTo>
                    <a:pt x="29" y="90"/>
                    <a:pt x="31" y="97"/>
                    <a:pt x="33" y="104"/>
                  </a:cubicBezTo>
                  <a:cubicBezTo>
                    <a:pt x="31" y="97"/>
                    <a:pt x="29" y="89"/>
                    <a:pt x="27" y="8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6"/>
            <p:cNvSpPr/>
            <p:nvPr/>
          </p:nvSpPr>
          <p:spPr>
            <a:xfrm>
              <a:off x="3230075" y="1673775"/>
              <a:ext cx="18700" cy="16750"/>
            </a:xfrm>
            <a:custGeom>
              <a:rect b="b" l="l" r="r" t="t"/>
              <a:pathLst>
                <a:path extrusionOk="0" h="670" w="748">
                  <a:moveTo>
                    <a:pt x="747" y="1"/>
                  </a:moveTo>
                  <a:cubicBezTo>
                    <a:pt x="460" y="218"/>
                    <a:pt x="191" y="450"/>
                    <a:pt x="1" y="670"/>
                  </a:cubicBezTo>
                  <a:cubicBezTo>
                    <a:pt x="30" y="650"/>
                    <a:pt x="78" y="612"/>
                    <a:pt x="108" y="592"/>
                  </a:cubicBezTo>
                  <a:cubicBezTo>
                    <a:pt x="156" y="518"/>
                    <a:pt x="243" y="418"/>
                    <a:pt x="343" y="334"/>
                  </a:cubicBezTo>
                  <a:cubicBezTo>
                    <a:pt x="472" y="218"/>
                    <a:pt x="612" y="111"/>
                    <a:pt x="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6"/>
            <p:cNvSpPr/>
            <p:nvPr/>
          </p:nvSpPr>
          <p:spPr>
            <a:xfrm>
              <a:off x="3110250" y="1616800"/>
              <a:ext cx="175175" cy="163025"/>
            </a:xfrm>
            <a:custGeom>
              <a:rect b="b" l="l" r="r" t="t"/>
              <a:pathLst>
                <a:path extrusionOk="0" h="6521" w="7007">
                  <a:moveTo>
                    <a:pt x="1602" y="588"/>
                  </a:moveTo>
                  <a:lnTo>
                    <a:pt x="1602" y="588"/>
                  </a:lnTo>
                  <a:cubicBezTo>
                    <a:pt x="1564" y="617"/>
                    <a:pt x="1525" y="643"/>
                    <a:pt x="1486" y="671"/>
                  </a:cubicBezTo>
                  <a:cubicBezTo>
                    <a:pt x="1480" y="678"/>
                    <a:pt x="1474" y="681"/>
                    <a:pt x="1464" y="688"/>
                  </a:cubicBezTo>
                  <a:cubicBezTo>
                    <a:pt x="1451" y="707"/>
                    <a:pt x="1428" y="730"/>
                    <a:pt x="1396" y="753"/>
                  </a:cubicBezTo>
                  <a:cubicBezTo>
                    <a:pt x="1393" y="759"/>
                    <a:pt x="1393" y="762"/>
                    <a:pt x="1396" y="762"/>
                  </a:cubicBezTo>
                  <a:cubicBezTo>
                    <a:pt x="1422" y="762"/>
                    <a:pt x="1567" y="633"/>
                    <a:pt x="1596" y="598"/>
                  </a:cubicBezTo>
                  <a:cubicBezTo>
                    <a:pt x="1599" y="594"/>
                    <a:pt x="1599" y="591"/>
                    <a:pt x="1602" y="588"/>
                  </a:cubicBezTo>
                  <a:close/>
                  <a:moveTo>
                    <a:pt x="1800" y="885"/>
                  </a:moveTo>
                  <a:cubicBezTo>
                    <a:pt x="1784" y="917"/>
                    <a:pt x="1761" y="956"/>
                    <a:pt x="1732" y="985"/>
                  </a:cubicBezTo>
                  <a:lnTo>
                    <a:pt x="1712" y="995"/>
                  </a:lnTo>
                  <a:cubicBezTo>
                    <a:pt x="1742" y="956"/>
                    <a:pt x="1774" y="917"/>
                    <a:pt x="1800" y="885"/>
                  </a:cubicBezTo>
                  <a:close/>
                  <a:moveTo>
                    <a:pt x="6231" y="1399"/>
                  </a:moveTo>
                  <a:lnTo>
                    <a:pt x="6231" y="1399"/>
                  </a:lnTo>
                  <a:cubicBezTo>
                    <a:pt x="6260" y="1440"/>
                    <a:pt x="6277" y="1470"/>
                    <a:pt x="6267" y="1512"/>
                  </a:cubicBezTo>
                  <a:cubicBezTo>
                    <a:pt x="6263" y="1531"/>
                    <a:pt x="6260" y="1557"/>
                    <a:pt x="6244" y="1573"/>
                  </a:cubicBezTo>
                  <a:cubicBezTo>
                    <a:pt x="6234" y="1582"/>
                    <a:pt x="6225" y="1586"/>
                    <a:pt x="6215" y="1595"/>
                  </a:cubicBezTo>
                  <a:lnTo>
                    <a:pt x="6202" y="1605"/>
                  </a:lnTo>
                  <a:lnTo>
                    <a:pt x="6122" y="1637"/>
                  </a:lnTo>
                  <a:cubicBezTo>
                    <a:pt x="6218" y="1595"/>
                    <a:pt x="6205" y="1589"/>
                    <a:pt x="6215" y="1573"/>
                  </a:cubicBezTo>
                  <a:cubicBezTo>
                    <a:pt x="6238" y="1492"/>
                    <a:pt x="6241" y="1476"/>
                    <a:pt x="6231" y="1399"/>
                  </a:cubicBezTo>
                  <a:close/>
                  <a:moveTo>
                    <a:pt x="6260" y="1330"/>
                  </a:moveTo>
                  <a:lnTo>
                    <a:pt x="6260" y="1330"/>
                  </a:lnTo>
                  <a:cubicBezTo>
                    <a:pt x="6312" y="1399"/>
                    <a:pt x="6318" y="1424"/>
                    <a:pt x="6331" y="1470"/>
                  </a:cubicBezTo>
                  <a:cubicBezTo>
                    <a:pt x="6344" y="1534"/>
                    <a:pt x="6312" y="1618"/>
                    <a:pt x="6238" y="1657"/>
                  </a:cubicBezTo>
                  <a:cubicBezTo>
                    <a:pt x="6253" y="1637"/>
                    <a:pt x="6270" y="1628"/>
                    <a:pt x="6277" y="1605"/>
                  </a:cubicBezTo>
                  <a:cubicBezTo>
                    <a:pt x="6280" y="1592"/>
                    <a:pt x="6283" y="1582"/>
                    <a:pt x="6286" y="1573"/>
                  </a:cubicBezTo>
                  <a:cubicBezTo>
                    <a:pt x="6296" y="1485"/>
                    <a:pt x="6315" y="1463"/>
                    <a:pt x="6260" y="1330"/>
                  </a:cubicBezTo>
                  <a:close/>
                  <a:moveTo>
                    <a:pt x="1812" y="811"/>
                  </a:moveTo>
                  <a:cubicBezTo>
                    <a:pt x="1816" y="814"/>
                    <a:pt x="1816" y="817"/>
                    <a:pt x="1816" y="820"/>
                  </a:cubicBezTo>
                  <a:cubicBezTo>
                    <a:pt x="1538" y="1102"/>
                    <a:pt x="1299" y="1434"/>
                    <a:pt x="1105" y="1679"/>
                  </a:cubicBezTo>
                  <a:cubicBezTo>
                    <a:pt x="1305" y="1357"/>
                    <a:pt x="1564" y="1030"/>
                    <a:pt x="1812" y="811"/>
                  </a:cubicBezTo>
                  <a:close/>
                  <a:moveTo>
                    <a:pt x="821" y="1831"/>
                  </a:moveTo>
                  <a:lnTo>
                    <a:pt x="824" y="1857"/>
                  </a:lnTo>
                  <a:cubicBezTo>
                    <a:pt x="824" y="1841"/>
                    <a:pt x="824" y="1831"/>
                    <a:pt x="821" y="1831"/>
                  </a:cubicBezTo>
                  <a:close/>
                  <a:moveTo>
                    <a:pt x="724" y="2019"/>
                  </a:moveTo>
                  <a:lnTo>
                    <a:pt x="666" y="2135"/>
                  </a:lnTo>
                  <a:cubicBezTo>
                    <a:pt x="685" y="2109"/>
                    <a:pt x="705" y="2067"/>
                    <a:pt x="724" y="2019"/>
                  </a:cubicBezTo>
                  <a:close/>
                  <a:moveTo>
                    <a:pt x="327" y="2723"/>
                  </a:moveTo>
                  <a:lnTo>
                    <a:pt x="333" y="2726"/>
                  </a:lnTo>
                  <a:lnTo>
                    <a:pt x="327" y="2733"/>
                  </a:lnTo>
                  <a:lnTo>
                    <a:pt x="327" y="2723"/>
                  </a:lnTo>
                  <a:close/>
                  <a:moveTo>
                    <a:pt x="5575" y="2658"/>
                  </a:moveTo>
                  <a:cubicBezTo>
                    <a:pt x="5553" y="2681"/>
                    <a:pt x="5524" y="2716"/>
                    <a:pt x="5508" y="2736"/>
                  </a:cubicBezTo>
                  <a:cubicBezTo>
                    <a:pt x="5281" y="2939"/>
                    <a:pt x="5071" y="3162"/>
                    <a:pt x="4849" y="3391"/>
                  </a:cubicBezTo>
                  <a:cubicBezTo>
                    <a:pt x="5081" y="3117"/>
                    <a:pt x="5250" y="2881"/>
                    <a:pt x="5575" y="2658"/>
                  </a:cubicBezTo>
                  <a:close/>
                  <a:moveTo>
                    <a:pt x="6567" y="1592"/>
                  </a:moveTo>
                  <a:lnTo>
                    <a:pt x="6599" y="1605"/>
                  </a:lnTo>
                  <a:cubicBezTo>
                    <a:pt x="6602" y="1737"/>
                    <a:pt x="6499" y="1883"/>
                    <a:pt x="6341" y="1919"/>
                  </a:cubicBezTo>
                  <a:cubicBezTo>
                    <a:pt x="6147" y="1980"/>
                    <a:pt x="5898" y="2080"/>
                    <a:pt x="5724" y="2216"/>
                  </a:cubicBezTo>
                  <a:cubicBezTo>
                    <a:pt x="5256" y="2564"/>
                    <a:pt x="4816" y="2978"/>
                    <a:pt x="4467" y="3417"/>
                  </a:cubicBezTo>
                  <a:cubicBezTo>
                    <a:pt x="4412" y="3485"/>
                    <a:pt x="4315" y="3566"/>
                    <a:pt x="4254" y="3627"/>
                  </a:cubicBezTo>
                  <a:cubicBezTo>
                    <a:pt x="4445" y="3395"/>
                    <a:pt x="4591" y="3175"/>
                    <a:pt x="4794" y="2949"/>
                  </a:cubicBezTo>
                  <a:cubicBezTo>
                    <a:pt x="5117" y="2574"/>
                    <a:pt x="5533" y="2183"/>
                    <a:pt x="6076" y="1922"/>
                  </a:cubicBezTo>
                  <a:lnTo>
                    <a:pt x="6215" y="1857"/>
                  </a:lnTo>
                  <a:cubicBezTo>
                    <a:pt x="6257" y="1838"/>
                    <a:pt x="6289" y="1825"/>
                    <a:pt x="6318" y="1812"/>
                  </a:cubicBezTo>
                  <a:cubicBezTo>
                    <a:pt x="6344" y="1802"/>
                    <a:pt x="6367" y="1795"/>
                    <a:pt x="6389" y="1786"/>
                  </a:cubicBezTo>
                  <a:cubicBezTo>
                    <a:pt x="6396" y="1783"/>
                    <a:pt x="6402" y="1776"/>
                    <a:pt x="6405" y="1773"/>
                  </a:cubicBezTo>
                  <a:lnTo>
                    <a:pt x="6405" y="1773"/>
                  </a:lnTo>
                  <a:lnTo>
                    <a:pt x="6399" y="1783"/>
                  </a:lnTo>
                  <a:cubicBezTo>
                    <a:pt x="6463" y="1750"/>
                    <a:pt x="6529" y="1705"/>
                    <a:pt x="6570" y="1621"/>
                  </a:cubicBezTo>
                  <a:lnTo>
                    <a:pt x="6567" y="1592"/>
                  </a:lnTo>
                  <a:close/>
                  <a:moveTo>
                    <a:pt x="4849" y="3391"/>
                  </a:moveTo>
                  <a:lnTo>
                    <a:pt x="4794" y="3453"/>
                  </a:lnTo>
                  <a:cubicBezTo>
                    <a:pt x="4739" y="3520"/>
                    <a:pt x="4642" y="3595"/>
                    <a:pt x="4581" y="3656"/>
                  </a:cubicBezTo>
                  <a:cubicBezTo>
                    <a:pt x="4668" y="3566"/>
                    <a:pt x="4755" y="3481"/>
                    <a:pt x="4849" y="3391"/>
                  </a:cubicBezTo>
                  <a:close/>
                  <a:moveTo>
                    <a:pt x="59" y="4625"/>
                  </a:moveTo>
                  <a:lnTo>
                    <a:pt x="78" y="4777"/>
                  </a:lnTo>
                  <a:lnTo>
                    <a:pt x="65" y="4687"/>
                  </a:lnTo>
                  <a:lnTo>
                    <a:pt x="59" y="4625"/>
                  </a:lnTo>
                  <a:close/>
                  <a:moveTo>
                    <a:pt x="125" y="5107"/>
                  </a:moveTo>
                  <a:cubicBezTo>
                    <a:pt x="125" y="5110"/>
                    <a:pt x="126" y="5113"/>
                    <a:pt x="126" y="5116"/>
                  </a:cubicBezTo>
                  <a:cubicBezTo>
                    <a:pt x="126" y="5112"/>
                    <a:pt x="125" y="5109"/>
                    <a:pt x="125" y="5107"/>
                  </a:cubicBezTo>
                  <a:close/>
                  <a:moveTo>
                    <a:pt x="2443" y="5090"/>
                  </a:moveTo>
                  <a:cubicBezTo>
                    <a:pt x="2352" y="5177"/>
                    <a:pt x="2255" y="5271"/>
                    <a:pt x="2158" y="5346"/>
                  </a:cubicBezTo>
                  <a:cubicBezTo>
                    <a:pt x="2249" y="5268"/>
                    <a:pt x="2346" y="5177"/>
                    <a:pt x="2443" y="5090"/>
                  </a:cubicBezTo>
                  <a:close/>
                  <a:moveTo>
                    <a:pt x="272" y="5358"/>
                  </a:moveTo>
                  <a:lnTo>
                    <a:pt x="304" y="5491"/>
                  </a:lnTo>
                  <a:lnTo>
                    <a:pt x="301" y="5504"/>
                  </a:lnTo>
                  <a:lnTo>
                    <a:pt x="272" y="5358"/>
                  </a:lnTo>
                  <a:close/>
                  <a:moveTo>
                    <a:pt x="395" y="5501"/>
                  </a:moveTo>
                  <a:lnTo>
                    <a:pt x="395" y="5501"/>
                  </a:lnTo>
                  <a:cubicBezTo>
                    <a:pt x="398" y="5510"/>
                    <a:pt x="398" y="5516"/>
                    <a:pt x="401" y="5526"/>
                  </a:cubicBezTo>
                  <a:cubicBezTo>
                    <a:pt x="401" y="5532"/>
                    <a:pt x="405" y="5532"/>
                    <a:pt x="405" y="5532"/>
                  </a:cubicBezTo>
                  <a:cubicBezTo>
                    <a:pt x="408" y="5532"/>
                    <a:pt x="408" y="5532"/>
                    <a:pt x="408" y="5529"/>
                  </a:cubicBezTo>
                  <a:cubicBezTo>
                    <a:pt x="405" y="5520"/>
                    <a:pt x="398" y="5510"/>
                    <a:pt x="395" y="5501"/>
                  </a:cubicBezTo>
                  <a:close/>
                  <a:moveTo>
                    <a:pt x="3069" y="4477"/>
                  </a:moveTo>
                  <a:cubicBezTo>
                    <a:pt x="3237" y="4477"/>
                    <a:pt x="2885" y="4857"/>
                    <a:pt x="2455" y="5261"/>
                  </a:cubicBezTo>
                  <a:cubicBezTo>
                    <a:pt x="2233" y="5468"/>
                    <a:pt x="1994" y="5659"/>
                    <a:pt x="1767" y="5743"/>
                  </a:cubicBezTo>
                  <a:cubicBezTo>
                    <a:pt x="1626" y="5801"/>
                    <a:pt x="1499" y="5811"/>
                    <a:pt x="1396" y="5811"/>
                  </a:cubicBezTo>
                  <a:cubicBezTo>
                    <a:pt x="1335" y="5811"/>
                    <a:pt x="1283" y="5807"/>
                    <a:pt x="1241" y="5807"/>
                  </a:cubicBezTo>
                  <a:cubicBezTo>
                    <a:pt x="1222" y="5756"/>
                    <a:pt x="1267" y="5749"/>
                    <a:pt x="1338" y="5749"/>
                  </a:cubicBezTo>
                  <a:lnTo>
                    <a:pt x="1399" y="5749"/>
                  </a:lnTo>
                  <a:cubicBezTo>
                    <a:pt x="1451" y="5749"/>
                    <a:pt x="1516" y="5749"/>
                    <a:pt x="1580" y="5733"/>
                  </a:cubicBezTo>
                  <a:cubicBezTo>
                    <a:pt x="1777" y="5698"/>
                    <a:pt x="2013" y="5529"/>
                    <a:pt x="2133" y="5439"/>
                  </a:cubicBezTo>
                  <a:cubicBezTo>
                    <a:pt x="2446" y="5200"/>
                    <a:pt x="2778" y="4826"/>
                    <a:pt x="3060" y="4477"/>
                  </a:cubicBezTo>
                  <a:close/>
                  <a:moveTo>
                    <a:pt x="4746" y="0"/>
                  </a:moveTo>
                  <a:cubicBezTo>
                    <a:pt x="4587" y="0"/>
                    <a:pt x="4426" y="9"/>
                    <a:pt x="4264" y="26"/>
                  </a:cubicBezTo>
                  <a:cubicBezTo>
                    <a:pt x="4138" y="51"/>
                    <a:pt x="4009" y="64"/>
                    <a:pt x="3925" y="97"/>
                  </a:cubicBezTo>
                  <a:cubicBezTo>
                    <a:pt x="3905" y="109"/>
                    <a:pt x="3883" y="123"/>
                    <a:pt x="3860" y="139"/>
                  </a:cubicBezTo>
                  <a:cubicBezTo>
                    <a:pt x="3828" y="164"/>
                    <a:pt x="3799" y="191"/>
                    <a:pt x="3770" y="213"/>
                  </a:cubicBezTo>
                  <a:cubicBezTo>
                    <a:pt x="3932" y="168"/>
                    <a:pt x="4102" y="155"/>
                    <a:pt x="4248" y="123"/>
                  </a:cubicBezTo>
                  <a:lnTo>
                    <a:pt x="4248" y="123"/>
                  </a:lnTo>
                  <a:cubicBezTo>
                    <a:pt x="4229" y="129"/>
                    <a:pt x="4232" y="136"/>
                    <a:pt x="4232" y="142"/>
                  </a:cubicBezTo>
                  <a:cubicBezTo>
                    <a:pt x="4461" y="106"/>
                    <a:pt x="4626" y="103"/>
                    <a:pt x="4865" y="103"/>
                  </a:cubicBezTo>
                  <a:cubicBezTo>
                    <a:pt x="4526" y="152"/>
                    <a:pt x="4119" y="171"/>
                    <a:pt x="3715" y="261"/>
                  </a:cubicBezTo>
                  <a:cubicBezTo>
                    <a:pt x="3695" y="281"/>
                    <a:pt x="3680" y="297"/>
                    <a:pt x="3667" y="313"/>
                  </a:cubicBezTo>
                  <a:cubicBezTo>
                    <a:pt x="4074" y="230"/>
                    <a:pt x="4490" y="206"/>
                    <a:pt x="4904" y="206"/>
                  </a:cubicBezTo>
                  <a:lnTo>
                    <a:pt x="4929" y="206"/>
                  </a:lnTo>
                  <a:cubicBezTo>
                    <a:pt x="5311" y="233"/>
                    <a:pt x="5691" y="300"/>
                    <a:pt x="6034" y="458"/>
                  </a:cubicBezTo>
                  <a:cubicBezTo>
                    <a:pt x="6070" y="471"/>
                    <a:pt x="6102" y="488"/>
                    <a:pt x="6134" y="507"/>
                  </a:cubicBezTo>
                  <a:cubicBezTo>
                    <a:pt x="6277" y="568"/>
                    <a:pt x="6396" y="659"/>
                    <a:pt x="6518" y="759"/>
                  </a:cubicBezTo>
                  <a:cubicBezTo>
                    <a:pt x="6467" y="704"/>
                    <a:pt x="6412" y="649"/>
                    <a:pt x="6354" y="591"/>
                  </a:cubicBezTo>
                  <a:lnTo>
                    <a:pt x="6354" y="591"/>
                  </a:lnTo>
                  <a:lnTo>
                    <a:pt x="6541" y="762"/>
                  </a:lnTo>
                  <a:lnTo>
                    <a:pt x="6615" y="859"/>
                  </a:lnTo>
                  <a:cubicBezTo>
                    <a:pt x="6664" y="914"/>
                    <a:pt x="6712" y="975"/>
                    <a:pt x="6754" y="1043"/>
                  </a:cubicBezTo>
                  <a:cubicBezTo>
                    <a:pt x="6861" y="1208"/>
                    <a:pt x="6932" y="1412"/>
                    <a:pt x="6903" y="1634"/>
                  </a:cubicBezTo>
                  <a:cubicBezTo>
                    <a:pt x="6919" y="1470"/>
                    <a:pt x="6880" y="1315"/>
                    <a:pt x="6812" y="1169"/>
                  </a:cubicBezTo>
                  <a:cubicBezTo>
                    <a:pt x="6777" y="1095"/>
                    <a:pt x="6735" y="1024"/>
                    <a:pt x="6690" y="959"/>
                  </a:cubicBezTo>
                  <a:lnTo>
                    <a:pt x="6690" y="959"/>
                  </a:lnTo>
                  <a:cubicBezTo>
                    <a:pt x="6806" y="1163"/>
                    <a:pt x="6880" y="1408"/>
                    <a:pt x="6829" y="1640"/>
                  </a:cubicBezTo>
                  <a:cubicBezTo>
                    <a:pt x="6784" y="1877"/>
                    <a:pt x="6587" y="2044"/>
                    <a:pt x="6367" y="2125"/>
                  </a:cubicBezTo>
                  <a:lnTo>
                    <a:pt x="6363" y="2125"/>
                  </a:lnTo>
                  <a:cubicBezTo>
                    <a:pt x="6128" y="2222"/>
                    <a:pt x="5853" y="2406"/>
                    <a:pt x="5633" y="2600"/>
                  </a:cubicBezTo>
                  <a:lnTo>
                    <a:pt x="5627" y="2619"/>
                  </a:lnTo>
                  <a:lnTo>
                    <a:pt x="5575" y="2658"/>
                  </a:lnTo>
                  <a:cubicBezTo>
                    <a:pt x="5591" y="2639"/>
                    <a:pt x="5608" y="2619"/>
                    <a:pt x="5621" y="2609"/>
                  </a:cubicBezTo>
                  <a:lnTo>
                    <a:pt x="5633" y="2600"/>
                  </a:lnTo>
                  <a:cubicBezTo>
                    <a:pt x="5679" y="2484"/>
                    <a:pt x="5912" y="2329"/>
                    <a:pt x="6128" y="2226"/>
                  </a:cubicBezTo>
                  <a:cubicBezTo>
                    <a:pt x="6118" y="2226"/>
                    <a:pt x="6115" y="2222"/>
                    <a:pt x="6118" y="2219"/>
                  </a:cubicBezTo>
                  <a:cubicBezTo>
                    <a:pt x="6128" y="2202"/>
                    <a:pt x="6199" y="2177"/>
                    <a:pt x="6192" y="2164"/>
                  </a:cubicBezTo>
                  <a:cubicBezTo>
                    <a:pt x="6308" y="2099"/>
                    <a:pt x="6422" y="2032"/>
                    <a:pt x="6505" y="1974"/>
                  </a:cubicBezTo>
                  <a:cubicBezTo>
                    <a:pt x="6583" y="1902"/>
                    <a:pt x="6638" y="1819"/>
                    <a:pt x="6660" y="1731"/>
                  </a:cubicBezTo>
                  <a:cubicBezTo>
                    <a:pt x="6754" y="1473"/>
                    <a:pt x="6657" y="1199"/>
                    <a:pt x="6460" y="1030"/>
                  </a:cubicBezTo>
                  <a:cubicBezTo>
                    <a:pt x="6432" y="1008"/>
                    <a:pt x="6396" y="969"/>
                    <a:pt x="6360" y="923"/>
                  </a:cubicBezTo>
                  <a:cubicBezTo>
                    <a:pt x="6318" y="888"/>
                    <a:pt x="6277" y="853"/>
                    <a:pt x="6225" y="811"/>
                  </a:cubicBezTo>
                  <a:cubicBezTo>
                    <a:pt x="6189" y="785"/>
                    <a:pt x="6141" y="765"/>
                    <a:pt x="6092" y="746"/>
                  </a:cubicBezTo>
                  <a:lnTo>
                    <a:pt x="6092" y="746"/>
                  </a:lnTo>
                  <a:cubicBezTo>
                    <a:pt x="6137" y="775"/>
                    <a:pt x="6176" y="811"/>
                    <a:pt x="6208" y="853"/>
                  </a:cubicBezTo>
                  <a:cubicBezTo>
                    <a:pt x="6205" y="853"/>
                    <a:pt x="6031" y="730"/>
                    <a:pt x="5821" y="659"/>
                  </a:cubicBezTo>
                  <a:cubicBezTo>
                    <a:pt x="5666" y="594"/>
                    <a:pt x="5491" y="568"/>
                    <a:pt x="5417" y="568"/>
                  </a:cubicBezTo>
                  <a:cubicBezTo>
                    <a:pt x="5391" y="568"/>
                    <a:pt x="5378" y="571"/>
                    <a:pt x="5381" y="578"/>
                  </a:cubicBezTo>
                  <a:cubicBezTo>
                    <a:pt x="5375" y="591"/>
                    <a:pt x="5582" y="607"/>
                    <a:pt x="5815" y="714"/>
                  </a:cubicBezTo>
                  <a:cubicBezTo>
                    <a:pt x="6050" y="811"/>
                    <a:pt x="6312" y="1005"/>
                    <a:pt x="6415" y="1211"/>
                  </a:cubicBezTo>
                  <a:cubicBezTo>
                    <a:pt x="6415" y="1240"/>
                    <a:pt x="6396" y="1250"/>
                    <a:pt x="6367" y="1250"/>
                  </a:cubicBezTo>
                  <a:cubicBezTo>
                    <a:pt x="6312" y="1250"/>
                    <a:pt x="6228" y="1214"/>
                    <a:pt x="6195" y="1199"/>
                  </a:cubicBezTo>
                  <a:lnTo>
                    <a:pt x="6180" y="1188"/>
                  </a:lnTo>
                  <a:lnTo>
                    <a:pt x="6180" y="1188"/>
                  </a:lnTo>
                  <a:cubicBezTo>
                    <a:pt x="6218" y="1237"/>
                    <a:pt x="6244" y="1285"/>
                    <a:pt x="6260" y="1330"/>
                  </a:cubicBezTo>
                  <a:cubicBezTo>
                    <a:pt x="6234" y="1292"/>
                    <a:pt x="6212" y="1253"/>
                    <a:pt x="6167" y="1221"/>
                  </a:cubicBezTo>
                  <a:cubicBezTo>
                    <a:pt x="6134" y="1182"/>
                    <a:pt x="6098" y="1147"/>
                    <a:pt x="6047" y="1117"/>
                  </a:cubicBezTo>
                  <a:lnTo>
                    <a:pt x="6040" y="1114"/>
                  </a:lnTo>
                  <a:lnTo>
                    <a:pt x="6040" y="1114"/>
                  </a:lnTo>
                  <a:cubicBezTo>
                    <a:pt x="6150" y="1202"/>
                    <a:pt x="6199" y="1327"/>
                    <a:pt x="6231" y="1399"/>
                  </a:cubicBezTo>
                  <a:cubicBezTo>
                    <a:pt x="6163" y="1269"/>
                    <a:pt x="5967" y="1105"/>
                    <a:pt x="5740" y="1030"/>
                  </a:cubicBezTo>
                  <a:lnTo>
                    <a:pt x="5740" y="1030"/>
                  </a:lnTo>
                  <a:cubicBezTo>
                    <a:pt x="5870" y="1114"/>
                    <a:pt x="6021" y="1214"/>
                    <a:pt x="6083" y="1308"/>
                  </a:cubicBezTo>
                  <a:lnTo>
                    <a:pt x="6199" y="1454"/>
                  </a:lnTo>
                  <a:cubicBezTo>
                    <a:pt x="6212" y="1476"/>
                    <a:pt x="6208" y="1512"/>
                    <a:pt x="6183" y="1534"/>
                  </a:cubicBezTo>
                  <a:lnTo>
                    <a:pt x="6186" y="1534"/>
                  </a:lnTo>
                  <a:cubicBezTo>
                    <a:pt x="6199" y="1534"/>
                    <a:pt x="6118" y="1567"/>
                    <a:pt x="6060" y="1592"/>
                  </a:cubicBezTo>
                  <a:cubicBezTo>
                    <a:pt x="5995" y="1618"/>
                    <a:pt x="5934" y="1637"/>
                    <a:pt x="5873" y="1673"/>
                  </a:cubicBezTo>
                  <a:cubicBezTo>
                    <a:pt x="5750" y="1747"/>
                    <a:pt x="5618" y="1815"/>
                    <a:pt x="5517" y="1892"/>
                  </a:cubicBezTo>
                  <a:cubicBezTo>
                    <a:pt x="5298" y="2047"/>
                    <a:pt x="5110" y="2209"/>
                    <a:pt x="4932" y="2374"/>
                  </a:cubicBezTo>
                  <a:cubicBezTo>
                    <a:pt x="4858" y="2471"/>
                    <a:pt x="4777" y="2558"/>
                    <a:pt x="4700" y="2642"/>
                  </a:cubicBezTo>
                  <a:cubicBezTo>
                    <a:pt x="4481" y="2861"/>
                    <a:pt x="4296" y="3046"/>
                    <a:pt x="4109" y="3229"/>
                  </a:cubicBezTo>
                  <a:lnTo>
                    <a:pt x="4115" y="3229"/>
                  </a:lnTo>
                  <a:cubicBezTo>
                    <a:pt x="4145" y="3229"/>
                    <a:pt x="4064" y="3307"/>
                    <a:pt x="4070" y="3317"/>
                  </a:cubicBezTo>
                  <a:cubicBezTo>
                    <a:pt x="3915" y="3530"/>
                    <a:pt x="3695" y="3733"/>
                    <a:pt x="3486" y="3950"/>
                  </a:cubicBezTo>
                  <a:cubicBezTo>
                    <a:pt x="3453" y="3979"/>
                    <a:pt x="3447" y="3973"/>
                    <a:pt x="3408" y="3995"/>
                  </a:cubicBezTo>
                  <a:cubicBezTo>
                    <a:pt x="3202" y="4360"/>
                    <a:pt x="2817" y="4741"/>
                    <a:pt x="2443" y="5090"/>
                  </a:cubicBezTo>
                  <a:cubicBezTo>
                    <a:pt x="2653" y="4881"/>
                    <a:pt x="2843" y="4657"/>
                    <a:pt x="3030" y="4428"/>
                  </a:cubicBezTo>
                  <a:lnTo>
                    <a:pt x="3030" y="4428"/>
                  </a:lnTo>
                  <a:cubicBezTo>
                    <a:pt x="2791" y="4699"/>
                    <a:pt x="2556" y="4961"/>
                    <a:pt x="2316" y="5194"/>
                  </a:cubicBezTo>
                  <a:cubicBezTo>
                    <a:pt x="2078" y="5436"/>
                    <a:pt x="1832" y="5610"/>
                    <a:pt x="1590" y="5639"/>
                  </a:cubicBezTo>
                  <a:cubicBezTo>
                    <a:pt x="1577" y="5643"/>
                    <a:pt x="1560" y="5643"/>
                    <a:pt x="1544" y="5643"/>
                  </a:cubicBezTo>
                  <a:cubicBezTo>
                    <a:pt x="1354" y="5643"/>
                    <a:pt x="1192" y="5532"/>
                    <a:pt x="1070" y="5307"/>
                  </a:cubicBezTo>
                  <a:cubicBezTo>
                    <a:pt x="943" y="5067"/>
                    <a:pt x="870" y="4770"/>
                    <a:pt x="840" y="4467"/>
                  </a:cubicBezTo>
                  <a:cubicBezTo>
                    <a:pt x="812" y="4218"/>
                    <a:pt x="827" y="3963"/>
                    <a:pt x="857" y="3711"/>
                  </a:cubicBezTo>
                  <a:cubicBezTo>
                    <a:pt x="863" y="3730"/>
                    <a:pt x="870" y="3753"/>
                    <a:pt x="876" y="3776"/>
                  </a:cubicBezTo>
                  <a:cubicBezTo>
                    <a:pt x="912" y="3466"/>
                    <a:pt x="960" y="3178"/>
                    <a:pt x="1054" y="2878"/>
                  </a:cubicBezTo>
                  <a:cubicBezTo>
                    <a:pt x="1060" y="2852"/>
                    <a:pt x="1070" y="2822"/>
                    <a:pt x="1076" y="2797"/>
                  </a:cubicBezTo>
                  <a:cubicBezTo>
                    <a:pt x="1277" y="2177"/>
                    <a:pt x="1609" y="1695"/>
                    <a:pt x="2087" y="1221"/>
                  </a:cubicBezTo>
                  <a:cubicBezTo>
                    <a:pt x="2207" y="1108"/>
                    <a:pt x="2319" y="988"/>
                    <a:pt x="2452" y="885"/>
                  </a:cubicBezTo>
                  <a:cubicBezTo>
                    <a:pt x="2543" y="798"/>
                    <a:pt x="2336" y="875"/>
                    <a:pt x="2494" y="737"/>
                  </a:cubicBezTo>
                  <a:lnTo>
                    <a:pt x="2494" y="737"/>
                  </a:lnTo>
                  <a:cubicBezTo>
                    <a:pt x="2484" y="740"/>
                    <a:pt x="2474" y="743"/>
                    <a:pt x="2462" y="746"/>
                  </a:cubicBezTo>
                  <a:cubicBezTo>
                    <a:pt x="2343" y="856"/>
                    <a:pt x="2252" y="966"/>
                    <a:pt x="2200" y="975"/>
                  </a:cubicBezTo>
                  <a:cubicBezTo>
                    <a:pt x="2171" y="975"/>
                    <a:pt x="2188" y="943"/>
                    <a:pt x="2222" y="895"/>
                  </a:cubicBezTo>
                  <a:cubicBezTo>
                    <a:pt x="2278" y="817"/>
                    <a:pt x="2391" y="698"/>
                    <a:pt x="2471" y="601"/>
                  </a:cubicBezTo>
                  <a:cubicBezTo>
                    <a:pt x="2471" y="591"/>
                    <a:pt x="2471" y="581"/>
                    <a:pt x="2474" y="565"/>
                  </a:cubicBezTo>
                  <a:cubicBezTo>
                    <a:pt x="2474" y="565"/>
                    <a:pt x="2498" y="549"/>
                    <a:pt x="2526" y="530"/>
                  </a:cubicBezTo>
                  <a:lnTo>
                    <a:pt x="2536" y="510"/>
                  </a:lnTo>
                  <a:cubicBezTo>
                    <a:pt x="2520" y="504"/>
                    <a:pt x="2520" y="485"/>
                    <a:pt x="2523" y="462"/>
                  </a:cubicBezTo>
                  <a:lnTo>
                    <a:pt x="2523" y="462"/>
                  </a:lnTo>
                  <a:lnTo>
                    <a:pt x="2336" y="601"/>
                  </a:lnTo>
                  <a:cubicBezTo>
                    <a:pt x="2371" y="530"/>
                    <a:pt x="2416" y="465"/>
                    <a:pt x="2504" y="381"/>
                  </a:cubicBezTo>
                  <a:lnTo>
                    <a:pt x="2504" y="378"/>
                  </a:lnTo>
                  <a:lnTo>
                    <a:pt x="2510" y="375"/>
                  </a:lnTo>
                  <a:lnTo>
                    <a:pt x="2571" y="319"/>
                  </a:lnTo>
                  <a:lnTo>
                    <a:pt x="2571" y="319"/>
                  </a:lnTo>
                  <a:cubicBezTo>
                    <a:pt x="2455" y="375"/>
                    <a:pt x="2391" y="400"/>
                    <a:pt x="2358" y="400"/>
                  </a:cubicBezTo>
                  <a:cubicBezTo>
                    <a:pt x="2319" y="400"/>
                    <a:pt x="2326" y="365"/>
                    <a:pt x="2358" y="316"/>
                  </a:cubicBezTo>
                  <a:lnTo>
                    <a:pt x="2358" y="316"/>
                  </a:lnTo>
                  <a:cubicBezTo>
                    <a:pt x="2343" y="323"/>
                    <a:pt x="2326" y="333"/>
                    <a:pt x="2313" y="339"/>
                  </a:cubicBezTo>
                  <a:lnTo>
                    <a:pt x="2284" y="381"/>
                  </a:lnTo>
                  <a:cubicBezTo>
                    <a:pt x="2242" y="397"/>
                    <a:pt x="2219" y="404"/>
                    <a:pt x="2210" y="404"/>
                  </a:cubicBezTo>
                  <a:cubicBezTo>
                    <a:pt x="2194" y="404"/>
                    <a:pt x="2216" y="385"/>
                    <a:pt x="2261" y="346"/>
                  </a:cubicBezTo>
                  <a:lnTo>
                    <a:pt x="2261" y="346"/>
                  </a:lnTo>
                  <a:cubicBezTo>
                    <a:pt x="2168" y="397"/>
                    <a:pt x="2071" y="491"/>
                    <a:pt x="1964" y="526"/>
                  </a:cubicBezTo>
                  <a:cubicBezTo>
                    <a:pt x="2055" y="455"/>
                    <a:pt x="2168" y="391"/>
                    <a:pt x="2261" y="336"/>
                  </a:cubicBezTo>
                  <a:lnTo>
                    <a:pt x="2261" y="336"/>
                  </a:lnTo>
                  <a:cubicBezTo>
                    <a:pt x="2048" y="443"/>
                    <a:pt x="1961" y="436"/>
                    <a:pt x="1638" y="698"/>
                  </a:cubicBezTo>
                  <a:cubicBezTo>
                    <a:pt x="1629" y="695"/>
                    <a:pt x="1654" y="662"/>
                    <a:pt x="1645" y="662"/>
                  </a:cubicBezTo>
                  <a:cubicBezTo>
                    <a:pt x="1641" y="662"/>
                    <a:pt x="1629" y="668"/>
                    <a:pt x="1606" y="688"/>
                  </a:cubicBezTo>
                  <a:cubicBezTo>
                    <a:pt x="1444" y="840"/>
                    <a:pt x="1590" y="756"/>
                    <a:pt x="1551" y="817"/>
                  </a:cubicBezTo>
                  <a:cubicBezTo>
                    <a:pt x="1667" y="695"/>
                    <a:pt x="1745" y="662"/>
                    <a:pt x="1839" y="626"/>
                  </a:cubicBezTo>
                  <a:lnTo>
                    <a:pt x="1839" y="626"/>
                  </a:lnTo>
                  <a:lnTo>
                    <a:pt x="1809" y="665"/>
                  </a:lnTo>
                  <a:cubicBezTo>
                    <a:pt x="1809" y="665"/>
                    <a:pt x="1809" y="665"/>
                    <a:pt x="1809" y="665"/>
                  </a:cubicBezTo>
                  <a:lnTo>
                    <a:pt x="1809" y="665"/>
                  </a:lnTo>
                  <a:cubicBezTo>
                    <a:pt x="1816" y="665"/>
                    <a:pt x="1809" y="671"/>
                    <a:pt x="1790" y="695"/>
                  </a:cubicBezTo>
                  <a:lnTo>
                    <a:pt x="1809" y="665"/>
                  </a:lnTo>
                  <a:lnTo>
                    <a:pt x="1809" y="665"/>
                  </a:lnTo>
                  <a:cubicBezTo>
                    <a:pt x="1796" y="665"/>
                    <a:pt x="1712" y="723"/>
                    <a:pt x="1684" y="733"/>
                  </a:cubicBezTo>
                  <a:lnTo>
                    <a:pt x="1684" y="778"/>
                  </a:lnTo>
                  <a:cubicBezTo>
                    <a:pt x="1680" y="772"/>
                    <a:pt x="1677" y="768"/>
                    <a:pt x="1667" y="768"/>
                  </a:cubicBezTo>
                  <a:cubicBezTo>
                    <a:pt x="1626" y="768"/>
                    <a:pt x="1512" y="846"/>
                    <a:pt x="1435" y="930"/>
                  </a:cubicBezTo>
                  <a:cubicBezTo>
                    <a:pt x="1499" y="892"/>
                    <a:pt x="1522" y="881"/>
                    <a:pt x="1535" y="881"/>
                  </a:cubicBezTo>
                  <a:cubicBezTo>
                    <a:pt x="1548" y="881"/>
                    <a:pt x="1554" y="888"/>
                    <a:pt x="1580" y="892"/>
                  </a:cubicBezTo>
                  <a:cubicBezTo>
                    <a:pt x="1467" y="1040"/>
                    <a:pt x="1393" y="998"/>
                    <a:pt x="1286" y="1182"/>
                  </a:cubicBezTo>
                  <a:cubicBezTo>
                    <a:pt x="1286" y="1166"/>
                    <a:pt x="1347" y="1092"/>
                    <a:pt x="1338" y="1092"/>
                  </a:cubicBezTo>
                  <a:cubicBezTo>
                    <a:pt x="1335" y="1092"/>
                    <a:pt x="1322" y="1102"/>
                    <a:pt x="1289" y="1130"/>
                  </a:cubicBezTo>
                  <a:cubicBezTo>
                    <a:pt x="1202" y="1224"/>
                    <a:pt x="1234" y="1230"/>
                    <a:pt x="1183" y="1302"/>
                  </a:cubicBezTo>
                  <a:cubicBezTo>
                    <a:pt x="1225" y="1211"/>
                    <a:pt x="1192" y="1214"/>
                    <a:pt x="1238" y="1111"/>
                  </a:cubicBezTo>
                  <a:cubicBezTo>
                    <a:pt x="1396" y="940"/>
                    <a:pt x="1296" y="1033"/>
                    <a:pt x="1457" y="875"/>
                  </a:cubicBezTo>
                  <a:lnTo>
                    <a:pt x="1457" y="875"/>
                  </a:lnTo>
                  <a:cubicBezTo>
                    <a:pt x="1405" y="911"/>
                    <a:pt x="1347" y="943"/>
                    <a:pt x="1299" y="988"/>
                  </a:cubicBezTo>
                  <a:cubicBezTo>
                    <a:pt x="1438" y="843"/>
                    <a:pt x="1383" y="865"/>
                    <a:pt x="1386" y="843"/>
                  </a:cubicBezTo>
                  <a:lnTo>
                    <a:pt x="1386" y="843"/>
                  </a:lnTo>
                  <a:cubicBezTo>
                    <a:pt x="1112" y="1059"/>
                    <a:pt x="1238" y="1063"/>
                    <a:pt x="1079" y="1214"/>
                  </a:cubicBezTo>
                  <a:cubicBezTo>
                    <a:pt x="1070" y="1230"/>
                    <a:pt x="1067" y="1237"/>
                    <a:pt x="1070" y="1237"/>
                  </a:cubicBezTo>
                  <a:cubicBezTo>
                    <a:pt x="1073" y="1237"/>
                    <a:pt x="1092" y="1218"/>
                    <a:pt x="1112" y="1199"/>
                  </a:cubicBezTo>
                  <a:cubicBezTo>
                    <a:pt x="1131" y="1179"/>
                    <a:pt x="1147" y="1160"/>
                    <a:pt x="1150" y="1160"/>
                  </a:cubicBezTo>
                  <a:lnTo>
                    <a:pt x="1150" y="1160"/>
                  </a:lnTo>
                  <a:cubicBezTo>
                    <a:pt x="1154" y="1160"/>
                    <a:pt x="1147" y="1169"/>
                    <a:pt x="1125" y="1202"/>
                  </a:cubicBezTo>
                  <a:cubicBezTo>
                    <a:pt x="989" y="1354"/>
                    <a:pt x="1109" y="1250"/>
                    <a:pt x="982" y="1437"/>
                  </a:cubicBezTo>
                  <a:lnTo>
                    <a:pt x="992" y="1399"/>
                  </a:lnTo>
                  <a:lnTo>
                    <a:pt x="992" y="1399"/>
                  </a:lnTo>
                  <a:cubicBezTo>
                    <a:pt x="937" y="1443"/>
                    <a:pt x="915" y="1515"/>
                    <a:pt x="866" y="1579"/>
                  </a:cubicBezTo>
                  <a:cubicBezTo>
                    <a:pt x="827" y="1657"/>
                    <a:pt x="1002" y="1554"/>
                    <a:pt x="824" y="1861"/>
                  </a:cubicBezTo>
                  <a:lnTo>
                    <a:pt x="831" y="1919"/>
                  </a:lnTo>
                  <a:cubicBezTo>
                    <a:pt x="650" y="2277"/>
                    <a:pt x="585" y="2409"/>
                    <a:pt x="478" y="2749"/>
                  </a:cubicBezTo>
                  <a:cubicBezTo>
                    <a:pt x="475" y="2755"/>
                    <a:pt x="472" y="2755"/>
                    <a:pt x="472" y="2755"/>
                  </a:cubicBezTo>
                  <a:cubicBezTo>
                    <a:pt x="466" y="2755"/>
                    <a:pt x="472" y="2726"/>
                    <a:pt x="475" y="2710"/>
                  </a:cubicBezTo>
                  <a:lnTo>
                    <a:pt x="475" y="2710"/>
                  </a:lnTo>
                  <a:cubicBezTo>
                    <a:pt x="405" y="2949"/>
                    <a:pt x="314" y="3320"/>
                    <a:pt x="323" y="3508"/>
                  </a:cubicBezTo>
                  <a:cubicBezTo>
                    <a:pt x="317" y="3575"/>
                    <a:pt x="285" y="3733"/>
                    <a:pt x="272" y="3733"/>
                  </a:cubicBezTo>
                  <a:cubicBezTo>
                    <a:pt x="269" y="3733"/>
                    <a:pt x="269" y="3730"/>
                    <a:pt x="265" y="3718"/>
                  </a:cubicBezTo>
                  <a:cubicBezTo>
                    <a:pt x="265" y="3763"/>
                    <a:pt x="262" y="3805"/>
                    <a:pt x="262" y="3846"/>
                  </a:cubicBezTo>
                  <a:lnTo>
                    <a:pt x="259" y="3846"/>
                  </a:lnTo>
                  <a:cubicBezTo>
                    <a:pt x="243" y="3846"/>
                    <a:pt x="262" y="3743"/>
                    <a:pt x="250" y="3740"/>
                  </a:cubicBezTo>
                  <a:lnTo>
                    <a:pt x="250" y="3740"/>
                  </a:lnTo>
                  <a:cubicBezTo>
                    <a:pt x="246" y="3766"/>
                    <a:pt x="243" y="3782"/>
                    <a:pt x="243" y="3791"/>
                  </a:cubicBezTo>
                  <a:cubicBezTo>
                    <a:pt x="230" y="3750"/>
                    <a:pt x="175" y="3840"/>
                    <a:pt x="211" y="3572"/>
                  </a:cubicBezTo>
                  <a:cubicBezTo>
                    <a:pt x="217" y="3556"/>
                    <a:pt x="223" y="3550"/>
                    <a:pt x="226" y="3550"/>
                  </a:cubicBezTo>
                  <a:cubicBezTo>
                    <a:pt x="237" y="3550"/>
                    <a:pt x="230" y="3591"/>
                    <a:pt x="226" y="3633"/>
                  </a:cubicBezTo>
                  <a:cubicBezTo>
                    <a:pt x="223" y="3675"/>
                    <a:pt x="220" y="3718"/>
                    <a:pt x="233" y="3718"/>
                  </a:cubicBezTo>
                  <a:cubicBezTo>
                    <a:pt x="237" y="3718"/>
                    <a:pt x="240" y="3714"/>
                    <a:pt x="246" y="3711"/>
                  </a:cubicBezTo>
                  <a:cubicBezTo>
                    <a:pt x="259" y="3617"/>
                    <a:pt x="240" y="3624"/>
                    <a:pt x="233" y="3617"/>
                  </a:cubicBezTo>
                  <a:cubicBezTo>
                    <a:pt x="246" y="3524"/>
                    <a:pt x="256" y="3508"/>
                    <a:pt x="262" y="3508"/>
                  </a:cubicBezTo>
                  <a:cubicBezTo>
                    <a:pt x="265" y="3508"/>
                    <a:pt x="269" y="3508"/>
                    <a:pt x="272" y="3511"/>
                  </a:cubicBezTo>
                  <a:cubicBezTo>
                    <a:pt x="262" y="3462"/>
                    <a:pt x="295" y="3314"/>
                    <a:pt x="292" y="3249"/>
                  </a:cubicBezTo>
                  <a:cubicBezTo>
                    <a:pt x="308" y="3168"/>
                    <a:pt x="317" y="3146"/>
                    <a:pt x="320" y="3146"/>
                  </a:cubicBezTo>
                  <a:cubicBezTo>
                    <a:pt x="323" y="3146"/>
                    <a:pt x="327" y="3152"/>
                    <a:pt x="330" y="3159"/>
                  </a:cubicBezTo>
                  <a:cubicBezTo>
                    <a:pt x="333" y="3165"/>
                    <a:pt x="333" y="3171"/>
                    <a:pt x="336" y="3171"/>
                  </a:cubicBezTo>
                  <a:cubicBezTo>
                    <a:pt x="340" y="3171"/>
                    <a:pt x="347" y="3159"/>
                    <a:pt x="356" y="3120"/>
                  </a:cubicBezTo>
                  <a:lnTo>
                    <a:pt x="327" y="3023"/>
                  </a:lnTo>
                  <a:cubicBezTo>
                    <a:pt x="350" y="2943"/>
                    <a:pt x="362" y="2858"/>
                    <a:pt x="395" y="2781"/>
                  </a:cubicBezTo>
                  <a:cubicBezTo>
                    <a:pt x="495" y="2429"/>
                    <a:pt x="298" y="2807"/>
                    <a:pt x="405" y="2396"/>
                  </a:cubicBezTo>
                  <a:lnTo>
                    <a:pt x="405" y="2396"/>
                  </a:lnTo>
                  <a:cubicBezTo>
                    <a:pt x="405" y="2406"/>
                    <a:pt x="408" y="2409"/>
                    <a:pt x="411" y="2409"/>
                  </a:cubicBezTo>
                  <a:cubicBezTo>
                    <a:pt x="436" y="2409"/>
                    <a:pt x="521" y="2287"/>
                    <a:pt x="599" y="2141"/>
                  </a:cubicBezTo>
                  <a:lnTo>
                    <a:pt x="599" y="2141"/>
                  </a:lnTo>
                  <a:cubicBezTo>
                    <a:pt x="550" y="2248"/>
                    <a:pt x="495" y="2454"/>
                    <a:pt x="440" y="2597"/>
                  </a:cubicBezTo>
                  <a:cubicBezTo>
                    <a:pt x="459" y="2564"/>
                    <a:pt x="466" y="2551"/>
                    <a:pt x="469" y="2551"/>
                  </a:cubicBezTo>
                  <a:cubicBezTo>
                    <a:pt x="478" y="2551"/>
                    <a:pt x="456" y="2613"/>
                    <a:pt x="440" y="2671"/>
                  </a:cubicBezTo>
                  <a:cubicBezTo>
                    <a:pt x="420" y="2733"/>
                    <a:pt x="405" y="2794"/>
                    <a:pt x="414" y="2794"/>
                  </a:cubicBezTo>
                  <a:cubicBezTo>
                    <a:pt x="417" y="2794"/>
                    <a:pt x="424" y="2791"/>
                    <a:pt x="430" y="2781"/>
                  </a:cubicBezTo>
                  <a:cubicBezTo>
                    <a:pt x="443" y="2678"/>
                    <a:pt x="495" y="2509"/>
                    <a:pt x="550" y="2387"/>
                  </a:cubicBezTo>
                  <a:lnTo>
                    <a:pt x="550" y="2387"/>
                  </a:lnTo>
                  <a:cubicBezTo>
                    <a:pt x="543" y="2403"/>
                    <a:pt x="540" y="2416"/>
                    <a:pt x="536" y="2432"/>
                  </a:cubicBezTo>
                  <a:cubicBezTo>
                    <a:pt x="595" y="2303"/>
                    <a:pt x="599" y="2183"/>
                    <a:pt x="695" y="2012"/>
                  </a:cubicBezTo>
                  <a:cubicBezTo>
                    <a:pt x="721" y="1964"/>
                    <a:pt x="734" y="1947"/>
                    <a:pt x="740" y="1947"/>
                  </a:cubicBezTo>
                  <a:cubicBezTo>
                    <a:pt x="743" y="1947"/>
                    <a:pt x="747" y="1957"/>
                    <a:pt x="747" y="1967"/>
                  </a:cubicBezTo>
                  <a:cubicBezTo>
                    <a:pt x="782" y="1896"/>
                    <a:pt x="808" y="1831"/>
                    <a:pt x="821" y="1831"/>
                  </a:cubicBezTo>
                  <a:cubicBezTo>
                    <a:pt x="805" y="1686"/>
                    <a:pt x="795" y="1537"/>
                    <a:pt x="805" y="1392"/>
                  </a:cubicBezTo>
                  <a:lnTo>
                    <a:pt x="805" y="1392"/>
                  </a:lnTo>
                  <a:cubicBezTo>
                    <a:pt x="724" y="1502"/>
                    <a:pt x="643" y="1625"/>
                    <a:pt x="569" y="1754"/>
                  </a:cubicBezTo>
                  <a:cubicBezTo>
                    <a:pt x="369" y="2129"/>
                    <a:pt x="220" y="2526"/>
                    <a:pt x="126" y="2929"/>
                  </a:cubicBezTo>
                  <a:cubicBezTo>
                    <a:pt x="120" y="2958"/>
                    <a:pt x="114" y="2991"/>
                    <a:pt x="107" y="3020"/>
                  </a:cubicBezTo>
                  <a:cubicBezTo>
                    <a:pt x="126" y="3010"/>
                    <a:pt x="159" y="2933"/>
                    <a:pt x="165" y="2829"/>
                  </a:cubicBezTo>
                  <a:lnTo>
                    <a:pt x="168" y="2858"/>
                  </a:lnTo>
                  <a:cubicBezTo>
                    <a:pt x="168" y="2800"/>
                    <a:pt x="198" y="2671"/>
                    <a:pt x="230" y="2629"/>
                  </a:cubicBezTo>
                  <a:lnTo>
                    <a:pt x="230" y="2629"/>
                  </a:lnTo>
                  <a:cubicBezTo>
                    <a:pt x="220" y="2661"/>
                    <a:pt x="220" y="2674"/>
                    <a:pt x="223" y="2674"/>
                  </a:cubicBezTo>
                  <a:cubicBezTo>
                    <a:pt x="230" y="2674"/>
                    <a:pt x="278" y="2571"/>
                    <a:pt x="292" y="2558"/>
                  </a:cubicBezTo>
                  <a:lnTo>
                    <a:pt x="292" y="2558"/>
                  </a:lnTo>
                  <a:cubicBezTo>
                    <a:pt x="211" y="2768"/>
                    <a:pt x="175" y="2991"/>
                    <a:pt x="123" y="3207"/>
                  </a:cubicBezTo>
                  <a:cubicBezTo>
                    <a:pt x="120" y="3198"/>
                    <a:pt x="114" y="3178"/>
                    <a:pt x="123" y="3120"/>
                  </a:cubicBezTo>
                  <a:lnTo>
                    <a:pt x="123" y="3120"/>
                  </a:lnTo>
                  <a:cubicBezTo>
                    <a:pt x="85" y="3304"/>
                    <a:pt x="133" y="3278"/>
                    <a:pt x="107" y="3430"/>
                  </a:cubicBezTo>
                  <a:lnTo>
                    <a:pt x="117" y="3533"/>
                  </a:lnTo>
                  <a:cubicBezTo>
                    <a:pt x="110" y="3505"/>
                    <a:pt x="104" y="3488"/>
                    <a:pt x="98" y="3481"/>
                  </a:cubicBezTo>
                  <a:cubicBezTo>
                    <a:pt x="95" y="3495"/>
                    <a:pt x="95" y="3501"/>
                    <a:pt x="91" y="3517"/>
                  </a:cubicBezTo>
                  <a:lnTo>
                    <a:pt x="81" y="3498"/>
                  </a:lnTo>
                  <a:cubicBezTo>
                    <a:pt x="85" y="3485"/>
                    <a:pt x="88" y="3478"/>
                    <a:pt x="95" y="3478"/>
                  </a:cubicBezTo>
                  <a:lnTo>
                    <a:pt x="98" y="3481"/>
                  </a:lnTo>
                  <a:cubicBezTo>
                    <a:pt x="101" y="3462"/>
                    <a:pt x="104" y="3443"/>
                    <a:pt x="107" y="3430"/>
                  </a:cubicBezTo>
                  <a:cubicBezTo>
                    <a:pt x="91" y="3323"/>
                    <a:pt x="91" y="3214"/>
                    <a:pt x="88" y="3104"/>
                  </a:cubicBezTo>
                  <a:cubicBezTo>
                    <a:pt x="62" y="3249"/>
                    <a:pt x="43" y="3395"/>
                    <a:pt x="26" y="3540"/>
                  </a:cubicBezTo>
                  <a:cubicBezTo>
                    <a:pt x="17" y="3740"/>
                    <a:pt x="1" y="3924"/>
                    <a:pt x="1" y="4121"/>
                  </a:cubicBezTo>
                  <a:cubicBezTo>
                    <a:pt x="4" y="4118"/>
                    <a:pt x="4" y="4115"/>
                    <a:pt x="7" y="4115"/>
                  </a:cubicBezTo>
                  <a:lnTo>
                    <a:pt x="7" y="4115"/>
                  </a:lnTo>
                  <a:cubicBezTo>
                    <a:pt x="4" y="4302"/>
                    <a:pt x="10" y="4496"/>
                    <a:pt x="30" y="4699"/>
                  </a:cubicBezTo>
                  <a:cubicBezTo>
                    <a:pt x="46" y="4854"/>
                    <a:pt x="78" y="4974"/>
                    <a:pt x="117" y="5116"/>
                  </a:cubicBezTo>
                  <a:lnTo>
                    <a:pt x="117" y="5087"/>
                  </a:lnTo>
                  <a:cubicBezTo>
                    <a:pt x="120" y="5105"/>
                    <a:pt x="122" y="5098"/>
                    <a:pt x="125" y="5107"/>
                  </a:cubicBezTo>
                  <a:lnTo>
                    <a:pt x="125" y="5107"/>
                  </a:lnTo>
                  <a:cubicBezTo>
                    <a:pt x="104" y="4995"/>
                    <a:pt x="101" y="4967"/>
                    <a:pt x="107" y="4967"/>
                  </a:cubicBezTo>
                  <a:cubicBezTo>
                    <a:pt x="110" y="4967"/>
                    <a:pt x="117" y="4977"/>
                    <a:pt x="123" y="4987"/>
                  </a:cubicBezTo>
                  <a:cubicBezTo>
                    <a:pt x="130" y="4993"/>
                    <a:pt x="137" y="5003"/>
                    <a:pt x="140" y="5003"/>
                  </a:cubicBezTo>
                  <a:cubicBezTo>
                    <a:pt x="143" y="5003"/>
                    <a:pt x="143" y="5003"/>
                    <a:pt x="146" y="4997"/>
                  </a:cubicBezTo>
                  <a:cubicBezTo>
                    <a:pt x="143" y="4981"/>
                    <a:pt x="143" y="4967"/>
                    <a:pt x="146" y="4954"/>
                  </a:cubicBezTo>
                  <a:lnTo>
                    <a:pt x="146" y="4997"/>
                  </a:lnTo>
                  <a:cubicBezTo>
                    <a:pt x="149" y="5113"/>
                    <a:pt x="195" y="5249"/>
                    <a:pt x="198" y="5342"/>
                  </a:cubicBezTo>
                  <a:cubicBezTo>
                    <a:pt x="226" y="5394"/>
                    <a:pt x="243" y="5491"/>
                    <a:pt x="269" y="5594"/>
                  </a:cubicBezTo>
                  <a:cubicBezTo>
                    <a:pt x="298" y="5665"/>
                    <a:pt x="333" y="5736"/>
                    <a:pt x="372" y="5807"/>
                  </a:cubicBezTo>
                  <a:cubicBezTo>
                    <a:pt x="340" y="5659"/>
                    <a:pt x="314" y="5520"/>
                    <a:pt x="333" y="5504"/>
                  </a:cubicBezTo>
                  <a:cubicBezTo>
                    <a:pt x="211" y="5039"/>
                    <a:pt x="65" y="4699"/>
                    <a:pt x="37" y="4170"/>
                  </a:cubicBezTo>
                  <a:cubicBezTo>
                    <a:pt x="43" y="4047"/>
                    <a:pt x="59" y="4005"/>
                    <a:pt x="71" y="4005"/>
                  </a:cubicBezTo>
                  <a:cubicBezTo>
                    <a:pt x="85" y="4005"/>
                    <a:pt x="98" y="4031"/>
                    <a:pt x="104" y="4067"/>
                  </a:cubicBezTo>
                  <a:cubicBezTo>
                    <a:pt x="110" y="3850"/>
                    <a:pt x="71" y="3902"/>
                    <a:pt x="65" y="3757"/>
                  </a:cubicBezTo>
                  <a:lnTo>
                    <a:pt x="65" y="3757"/>
                  </a:lnTo>
                  <a:cubicBezTo>
                    <a:pt x="78" y="3827"/>
                    <a:pt x="81" y="3853"/>
                    <a:pt x="91" y="3853"/>
                  </a:cubicBezTo>
                  <a:cubicBezTo>
                    <a:pt x="98" y="3853"/>
                    <a:pt x="107" y="3821"/>
                    <a:pt x="130" y="3779"/>
                  </a:cubicBezTo>
                  <a:lnTo>
                    <a:pt x="130" y="3760"/>
                  </a:lnTo>
                  <a:lnTo>
                    <a:pt x="130" y="3721"/>
                  </a:lnTo>
                  <a:lnTo>
                    <a:pt x="130" y="3663"/>
                  </a:lnTo>
                  <a:lnTo>
                    <a:pt x="117" y="3533"/>
                  </a:lnTo>
                  <a:lnTo>
                    <a:pt x="117" y="3533"/>
                  </a:lnTo>
                  <a:cubicBezTo>
                    <a:pt x="123" y="3566"/>
                    <a:pt x="130" y="3608"/>
                    <a:pt x="133" y="3656"/>
                  </a:cubicBezTo>
                  <a:cubicBezTo>
                    <a:pt x="133" y="3585"/>
                    <a:pt x="143" y="3511"/>
                    <a:pt x="156" y="3436"/>
                  </a:cubicBezTo>
                  <a:lnTo>
                    <a:pt x="165" y="3420"/>
                  </a:lnTo>
                  <a:lnTo>
                    <a:pt x="165" y="3420"/>
                  </a:lnTo>
                  <a:cubicBezTo>
                    <a:pt x="149" y="3533"/>
                    <a:pt x="143" y="3643"/>
                    <a:pt x="140" y="3747"/>
                  </a:cubicBezTo>
                  <a:cubicBezTo>
                    <a:pt x="156" y="3876"/>
                    <a:pt x="188" y="4009"/>
                    <a:pt x="214" y="4134"/>
                  </a:cubicBezTo>
                  <a:cubicBezTo>
                    <a:pt x="240" y="4286"/>
                    <a:pt x="275" y="4438"/>
                    <a:pt x="323" y="4586"/>
                  </a:cubicBezTo>
                  <a:cubicBezTo>
                    <a:pt x="353" y="4683"/>
                    <a:pt x="356" y="4835"/>
                    <a:pt x="362" y="4977"/>
                  </a:cubicBezTo>
                  <a:cubicBezTo>
                    <a:pt x="375" y="5122"/>
                    <a:pt x="388" y="5258"/>
                    <a:pt x="414" y="5329"/>
                  </a:cubicBezTo>
                  <a:cubicBezTo>
                    <a:pt x="408" y="5316"/>
                    <a:pt x="401" y="5310"/>
                    <a:pt x="398" y="5310"/>
                  </a:cubicBezTo>
                  <a:cubicBezTo>
                    <a:pt x="385" y="5310"/>
                    <a:pt x="381" y="5349"/>
                    <a:pt x="385" y="5407"/>
                  </a:cubicBezTo>
                  <a:cubicBezTo>
                    <a:pt x="395" y="5416"/>
                    <a:pt x="405" y="5426"/>
                    <a:pt x="408" y="5426"/>
                  </a:cubicBezTo>
                  <a:lnTo>
                    <a:pt x="411" y="5423"/>
                  </a:lnTo>
                  <a:cubicBezTo>
                    <a:pt x="527" y="5772"/>
                    <a:pt x="708" y="5985"/>
                    <a:pt x="1102" y="6205"/>
                  </a:cubicBezTo>
                  <a:cubicBezTo>
                    <a:pt x="1047" y="6169"/>
                    <a:pt x="992" y="6136"/>
                    <a:pt x="947" y="6088"/>
                  </a:cubicBezTo>
                  <a:lnTo>
                    <a:pt x="947" y="6088"/>
                  </a:lnTo>
                  <a:cubicBezTo>
                    <a:pt x="1118" y="6191"/>
                    <a:pt x="1280" y="6240"/>
                    <a:pt x="1486" y="6240"/>
                  </a:cubicBezTo>
                  <a:cubicBezTo>
                    <a:pt x="1541" y="6240"/>
                    <a:pt x="1596" y="6237"/>
                    <a:pt x="1660" y="6230"/>
                  </a:cubicBezTo>
                  <a:cubicBezTo>
                    <a:pt x="1890" y="6198"/>
                    <a:pt x="2022" y="6094"/>
                    <a:pt x="2152" y="6027"/>
                  </a:cubicBezTo>
                  <a:cubicBezTo>
                    <a:pt x="2584" y="5756"/>
                    <a:pt x="2853" y="5436"/>
                    <a:pt x="3069" y="5158"/>
                  </a:cubicBezTo>
                  <a:lnTo>
                    <a:pt x="3069" y="5158"/>
                  </a:lnTo>
                  <a:cubicBezTo>
                    <a:pt x="3056" y="5206"/>
                    <a:pt x="2995" y="5264"/>
                    <a:pt x="2972" y="5303"/>
                  </a:cubicBezTo>
                  <a:cubicBezTo>
                    <a:pt x="2836" y="5536"/>
                    <a:pt x="2510" y="5881"/>
                    <a:pt x="2091" y="6133"/>
                  </a:cubicBezTo>
                  <a:cubicBezTo>
                    <a:pt x="1951" y="6208"/>
                    <a:pt x="1793" y="6282"/>
                    <a:pt x="1602" y="6301"/>
                  </a:cubicBezTo>
                  <a:cubicBezTo>
                    <a:pt x="1567" y="6305"/>
                    <a:pt x="1532" y="6308"/>
                    <a:pt x="1496" y="6308"/>
                  </a:cubicBezTo>
                  <a:cubicBezTo>
                    <a:pt x="1305" y="6308"/>
                    <a:pt x="1112" y="6253"/>
                    <a:pt x="943" y="6156"/>
                  </a:cubicBezTo>
                  <a:cubicBezTo>
                    <a:pt x="740" y="6030"/>
                    <a:pt x="588" y="5856"/>
                    <a:pt x="488" y="5681"/>
                  </a:cubicBezTo>
                  <a:cubicBezTo>
                    <a:pt x="466" y="5639"/>
                    <a:pt x="443" y="5598"/>
                    <a:pt x="420" y="5559"/>
                  </a:cubicBezTo>
                  <a:lnTo>
                    <a:pt x="420" y="5559"/>
                  </a:lnTo>
                  <a:cubicBezTo>
                    <a:pt x="440" y="5701"/>
                    <a:pt x="466" y="5862"/>
                    <a:pt x="502" y="5998"/>
                  </a:cubicBezTo>
                  <a:cubicBezTo>
                    <a:pt x="592" y="6114"/>
                    <a:pt x="708" y="6224"/>
                    <a:pt x="850" y="6324"/>
                  </a:cubicBezTo>
                  <a:cubicBezTo>
                    <a:pt x="1054" y="6443"/>
                    <a:pt x="1283" y="6521"/>
                    <a:pt x="1519" y="6521"/>
                  </a:cubicBezTo>
                  <a:lnTo>
                    <a:pt x="1583" y="6521"/>
                  </a:lnTo>
                  <a:cubicBezTo>
                    <a:pt x="1835" y="6512"/>
                    <a:pt x="2045" y="6440"/>
                    <a:pt x="2222" y="6353"/>
                  </a:cubicBezTo>
                  <a:cubicBezTo>
                    <a:pt x="2588" y="6169"/>
                    <a:pt x="2820" y="5933"/>
                    <a:pt x="3027" y="5733"/>
                  </a:cubicBezTo>
                  <a:cubicBezTo>
                    <a:pt x="3237" y="5526"/>
                    <a:pt x="3434" y="5316"/>
                    <a:pt x="3625" y="5106"/>
                  </a:cubicBezTo>
                  <a:cubicBezTo>
                    <a:pt x="3673" y="5029"/>
                    <a:pt x="3725" y="4948"/>
                    <a:pt x="3786" y="4867"/>
                  </a:cubicBezTo>
                  <a:lnTo>
                    <a:pt x="3786" y="4867"/>
                  </a:lnTo>
                  <a:cubicBezTo>
                    <a:pt x="3738" y="4915"/>
                    <a:pt x="3686" y="4964"/>
                    <a:pt x="3631" y="5012"/>
                  </a:cubicBezTo>
                  <a:cubicBezTo>
                    <a:pt x="3983" y="4392"/>
                    <a:pt x="4819" y="3566"/>
                    <a:pt x="5275" y="3071"/>
                  </a:cubicBezTo>
                  <a:cubicBezTo>
                    <a:pt x="5533" y="2794"/>
                    <a:pt x="5834" y="2523"/>
                    <a:pt x="6189" y="2332"/>
                  </a:cubicBezTo>
                  <a:cubicBezTo>
                    <a:pt x="6283" y="2287"/>
                    <a:pt x="6370" y="2261"/>
                    <a:pt x="6483" y="2209"/>
                  </a:cubicBezTo>
                  <a:cubicBezTo>
                    <a:pt x="6541" y="2183"/>
                    <a:pt x="6599" y="2161"/>
                    <a:pt x="6651" y="2129"/>
                  </a:cubicBezTo>
                  <a:lnTo>
                    <a:pt x="6793" y="2005"/>
                  </a:lnTo>
                  <a:cubicBezTo>
                    <a:pt x="6961" y="1815"/>
                    <a:pt x="7006" y="1540"/>
                    <a:pt x="6951" y="1295"/>
                  </a:cubicBezTo>
                  <a:cubicBezTo>
                    <a:pt x="6815" y="853"/>
                    <a:pt x="6457" y="565"/>
                    <a:pt x="6073" y="388"/>
                  </a:cubicBezTo>
                  <a:cubicBezTo>
                    <a:pt x="6037" y="371"/>
                    <a:pt x="6001" y="358"/>
                    <a:pt x="5967" y="342"/>
                  </a:cubicBezTo>
                  <a:lnTo>
                    <a:pt x="5967" y="342"/>
                  </a:lnTo>
                  <a:cubicBezTo>
                    <a:pt x="5995" y="355"/>
                    <a:pt x="6025" y="365"/>
                    <a:pt x="6053" y="378"/>
                  </a:cubicBezTo>
                  <a:cubicBezTo>
                    <a:pt x="6415" y="533"/>
                    <a:pt x="6793" y="785"/>
                    <a:pt x="6942" y="1263"/>
                  </a:cubicBezTo>
                  <a:cubicBezTo>
                    <a:pt x="6815" y="733"/>
                    <a:pt x="6357" y="394"/>
                    <a:pt x="5905" y="194"/>
                  </a:cubicBezTo>
                  <a:cubicBezTo>
                    <a:pt x="5521" y="58"/>
                    <a:pt x="5136" y="0"/>
                    <a:pt x="47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6"/>
            <p:cNvSpPr/>
            <p:nvPr/>
          </p:nvSpPr>
          <p:spPr>
            <a:xfrm>
              <a:off x="3112350" y="1680750"/>
              <a:ext cx="5200" cy="21825"/>
            </a:xfrm>
            <a:custGeom>
              <a:rect b="b" l="l" r="r" t="t"/>
              <a:pathLst>
                <a:path extrusionOk="0" h="873" w="208">
                  <a:moveTo>
                    <a:pt x="208" y="0"/>
                  </a:moveTo>
                  <a:cubicBezTo>
                    <a:pt x="194" y="13"/>
                    <a:pt x="146" y="116"/>
                    <a:pt x="139" y="116"/>
                  </a:cubicBezTo>
                  <a:cubicBezTo>
                    <a:pt x="136" y="116"/>
                    <a:pt x="136" y="103"/>
                    <a:pt x="146" y="71"/>
                  </a:cubicBezTo>
                  <a:lnTo>
                    <a:pt x="146" y="71"/>
                  </a:lnTo>
                  <a:cubicBezTo>
                    <a:pt x="114" y="113"/>
                    <a:pt x="84" y="242"/>
                    <a:pt x="84" y="300"/>
                  </a:cubicBezTo>
                  <a:lnTo>
                    <a:pt x="81" y="271"/>
                  </a:lnTo>
                  <a:cubicBezTo>
                    <a:pt x="75" y="375"/>
                    <a:pt x="42" y="452"/>
                    <a:pt x="23" y="462"/>
                  </a:cubicBezTo>
                  <a:cubicBezTo>
                    <a:pt x="17" y="491"/>
                    <a:pt x="11" y="520"/>
                    <a:pt x="4" y="546"/>
                  </a:cubicBezTo>
                  <a:cubicBezTo>
                    <a:pt x="7" y="656"/>
                    <a:pt x="7" y="765"/>
                    <a:pt x="23" y="872"/>
                  </a:cubicBezTo>
                  <a:cubicBezTo>
                    <a:pt x="49" y="720"/>
                    <a:pt x="1" y="746"/>
                    <a:pt x="39" y="562"/>
                  </a:cubicBezTo>
                  <a:lnTo>
                    <a:pt x="39" y="562"/>
                  </a:lnTo>
                  <a:cubicBezTo>
                    <a:pt x="30" y="620"/>
                    <a:pt x="36" y="640"/>
                    <a:pt x="39" y="649"/>
                  </a:cubicBezTo>
                  <a:cubicBezTo>
                    <a:pt x="91" y="433"/>
                    <a:pt x="127" y="21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6"/>
            <p:cNvSpPr/>
            <p:nvPr/>
          </p:nvSpPr>
          <p:spPr>
            <a:xfrm>
              <a:off x="3113175" y="1705125"/>
              <a:ext cx="425" cy="3250"/>
            </a:xfrm>
            <a:custGeom>
              <a:rect b="b" l="l" r="r" t="t"/>
              <a:pathLst>
                <a:path extrusionOk="0" h="130" w="17">
                  <a:moveTo>
                    <a:pt x="0" y="0"/>
                  </a:moveTo>
                  <a:lnTo>
                    <a:pt x="13" y="130"/>
                  </a:lnTo>
                  <a:cubicBezTo>
                    <a:pt x="13" y="127"/>
                    <a:pt x="16" y="123"/>
                    <a:pt x="16" y="123"/>
                  </a:cubicBezTo>
                  <a:cubicBezTo>
                    <a:pt x="13" y="75"/>
                    <a:pt x="6" y="3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6"/>
            <p:cNvSpPr/>
            <p:nvPr/>
          </p:nvSpPr>
          <p:spPr>
            <a:xfrm>
              <a:off x="3112675" y="1702550"/>
              <a:ext cx="525" cy="2600"/>
            </a:xfrm>
            <a:custGeom>
              <a:rect b="b" l="l" r="r" t="t"/>
              <a:pathLst>
                <a:path extrusionOk="0" h="104" w="21">
                  <a:moveTo>
                    <a:pt x="10" y="0"/>
                  </a:moveTo>
                  <a:cubicBezTo>
                    <a:pt x="7" y="13"/>
                    <a:pt x="4" y="32"/>
                    <a:pt x="1" y="51"/>
                  </a:cubicBezTo>
                  <a:cubicBezTo>
                    <a:pt x="7" y="58"/>
                    <a:pt x="13" y="75"/>
                    <a:pt x="20" y="103"/>
                  </a:cubicBez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6"/>
            <p:cNvSpPr/>
            <p:nvPr/>
          </p:nvSpPr>
          <p:spPr>
            <a:xfrm>
              <a:off x="3111150" y="1710450"/>
              <a:ext cx="11650" cy="56300"/>
            </a:xfrm>
            <a:custGeom>
              <a:rect b="b" l="l" r="r" t="t"/>
              <a:pathLst>
                <a:path extrusionOk="0" h="2252" w="466">
                  <a:moveTo>
                    <a:pt x="104" y="1"/>
                  </a:moveTo>
                  <a:lnTo>
                    <a:pt x="104" y="20"/>
                  </a:lnTo>
                  <a:cubicBezTo>
                    <a:pt x="107" y="114"/>
                    <a:pt x="136" y="207"/>
                    <a:pt x="132" y="252"/>
                  </a:cubicBezTo>
                  <a:cubicBezTo>
                    <a:pt x="149" y="440"/>
                    <a:pt x="142" y="669"/>
                    <a:pt x="175" y="908"/>
                  </a:cubicBezTo>
                  <a:cubicBezTo>
                    <a:pt x="207" y="1096"/>
                    <a:pt x="223" y="1341"/>
                    <a:pt x="307" y="1590"/>
                  </a:cubicBezTo>
                  <a:cubicBezTo>
                    <a:pt x="314" y="1619"/>
                    <a:pt x="333" y="1645"/>
                    <a:pt x="349" y="1661"/>
                  </a:cubicBezTo>
                  <a:cubicBezTo>
                    <a:pt x="345" y="1603"/>
                    <a:pt x="349" y="1564"/>
                    <a:pt x="362" y="1564"/>
                  </a:cubicBezTo>
                  <a:cubicBezTo>
                    <a:pt x="365" y="1564"/>
                    <a:pt x="372" y="1570"/>
                    <a:pt x="378" y="1583"/>
                  </a:cubicBezTo>
                  <a:cubicBezTo>
                    <a:pt x="352" y="1512"/>
                    <a:pt x="339" y="1376"/>
                    <a:pt x="326" y="1231"/>
                  </a:cubicBezTo>
                  <a:cubicBezTo>
                    <a:pt x="320" y="1089"/>
                    <a:pt x="317" y="937"/>
                    <a:pt x="287" y="840"/>
                  </a:cubicBezTo>
                  <a:cubicBezTo>
                    <a:pt x="239" y="692"/>
                    <a:pt x="204" y="540"/>
                    <a:pt x="178" y="388"/>
                  </a:cubicBezTo>
                  <a:cubicBezTo>
                    <a:pt x="152" y="263"/>
                    <a:pt x="120" y="130"/>
                    <a:pt x="104" y="1"/>
                  </a:cubicBezTo>
                  <a:close/>
                  <a:moveTo>
                    <a:pt x="29" y="11"/>
                  </a:moveTo>
                  <a:lnTo>
                    <a:pt x="29" y="11"/>
                  </a:lnTo>
                  <a:cubicBezTo>
                    <a:pt x="35" y="156"/>
                    <a:pt x="74" y="104"/>
                    <a:pt x="68" y="321"/>
                  </a:cubicBezTo>
                  <a:cubicBezTo>
                    <a:pt x="62" y="285"/>
                    <a:pt x="49" y="259"/>
                    <a:pt x="35" y="259"/>
                  </a:cubicBezTo>
                  <a:cubicBezTo>
                    <a:pt x="23" y="259"/>
                    <a:pt x="7" y="301"/>
                    <a:pt x="1" y="424"/>
                  </a:cubicBezTo>
                  <a:cubicBezTo>
                    <a:pt x="29" y="953"/>
                    <a:pt x="175" y="1293"/>
                    <a:pt x="297" y="1758"/>
                  </a:cubicBezTo>
                  <a:cubicBezTo>
                    <a:pt x="278" y="1774"/>
                    <a:pt x="304" y="1913"/>
                    <a:pt x="336" y="2061"/>
                  </a:cubicBezTo>
                  <a:cubicBezTo>
                    <a:pt x="375" y="2126"/>
                    <a:pt x="417" y="2190"/>
                    <a:pt x="466" y="2252"/>
                  </a:cubicBezTo>
                  <a:cubicBezTo>
                    <a:pt x="430" y="2116"/>
                    <a:pt x="404" y="1955"/>
                    <a:pt x="384" y="1813"/>
                  </a:cubicBezTo>
                  <a:cubicBezTo>
                    <a:pt x="381" y="1803"/>
                    <a:pt x="378" y="1793"/>
                    <a:pt x="372" y="1783"/>
                  </a:cubicBezTo>
                  <a:cubicBezTo>
                    <a:pt x="372" y="1786"/>
                    <a:pt x="372" y="1786"/>
                    <a:pt x="369" y="1786"/>
                  </a:cubicBezTo>
                  <a:cubicBezTo>
                    <a:pt x="369" y="1786"/>
                    <a:pt x="365" y="1786"/>
                    <a:pt x="365" y="1780"/>
                  </a:cubicBezTo>
                  <a:cubicBezTo>
                    <a:pt x="362" y="1770"/>
                    <a:pt x="362" y="1764"/>
                    <a:pt x="359" y="1755"/>
                  </a:cubicBezTo>
                  <a:cubicBezTo>
                    <a:pt x="223" y="1460"/>
                    <a:pt x="168" y="1160"/>
                    <a:pt x="136" y="863"/>
                  </a:cubicBezTo>
                  <a:cubicBezTo>
                    <a:pt x="104" y="588"/>
                    <a:pt x="97" y="282"/>
                    <a:pt x="94" y="14"/>
                  </a:cubicBezTo>
                  <a:lnTo>
                    <a:pt x="94" y="33"/>
                  </a:lnTo>
                  <a:cubicBezTo>
                    <a:pt x="71" y="75"/>
                    <a:pt x="62" y="107"/>
                    <a:pt x="55" y="107"/>
                  </a:cubicBezTo>
                  <a:cubicBezTo>
                    <a:pt x="45" y="107"/>
                    <a:pt x="42" y="81"/>
                    <a:pt x="29"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6"/>
            <p:cNvSpPr/>
            <p:nvPr/>
          </p:nvSpPr>
          <p:spPr>
            <a:xfrm>
              <a:off x="3113800" y="1740650"/>
              <a:ext cx="100" cy="1075"/>
            </a:xfrm>
            <a:custGeom>
              <a:rect b="b" l="l" r="r" t="t"/>
              <a:pathLst>
                <a:path extrusionOk="0" h="43" w="4">
                  <a:moveTo>
                    <a:pt x="4" y="0"/>
                  </a:moveTo>
                  <a:cubicBezTo>
                    <a:pt x="1" y="13"/>
                    <a:pt x="1" y="27"/>
                    <a:pt x="4" y="43"/>
                  </a:cubicBezTo>
                  <a:lnTo>
                    <a:pt x="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6"/>
            <p:cNvSpPr/>
            <p:nvPr/>
          </p:nvSpPr>
          <p:spPr>
            <a:xfrm>
              <a:off x="3112275" y="1703750"/>
              <a:ext cx="425" cy="1000"/>
            </a:xfrm>
            <a:custGeom>
              <a:rect b="b" l="l" r="r" t="t"/>
              <a:pathLst>
                <a:path extrusionOk="0" h="40" w="17">
                  <a:moveTo>
                    <a:pt x="14" y="0"/>
                  </a:moveTo>
                  <a:cubicBezTo>
                    <a:pt x="7" y="0"/>
                    <a:pt x="4" y="7"/>
                    <a:pt x="0" y="20"/>
                  </a:cubicBezTo>
                  <a:lnTo>
                    <a:pt x="10" y="39"/>
                  </a:lnTo>
                  <a:cubicBezTo>
                    <a:pt x="14" y="23"/>
                    <a:pt x="14" y="17"/>
                    <a:pt x="17" y="3"/>
                  </a:cubicBezTo>
                  <a:lnTo>
                    <a:pt x="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6"/>
            <p:cNvSpPr/>
            <p:nvPr/>
          </p:nvSpPr>
          <p:spPr>
            <a:xfrm>
              <a:off x="3112775" y="1740975"/>
              <a:ext cx="4225" cy="15675"/>
            </a:xfrm>
            <a:custGeom>
              <a:rect b="b" l="l" r="r" t="t"/>
              <a:pathLst>
                <a:path extrusionOk="0" h="627" w="169">
                  <a:moveTo>
                    <a:pt x="6" y="0"/>
                  </a:moveTo>
                  <a:cubicBezTo>
                    <a:pt x="0" y="0"/>
                    <a:pt x="3" y="28"/>
                    <a:pt x="24" y="140"/>
                  </a:cubicBezTo>
                  <a:lnTo>
                    <a:pt x="24" y="140"/>
                  </a:lnTo>
                  <a:cubicBezTo>
                    <a:pt x="21" y="131"/>
                    <a:pt x="19" y="138"/>
                    <a:pt x="16" y="120"/>
                  </a:cubicBezTo>
                  <a:lnTo>
                    <a:pt x="16" y="149"/>
                  </a:lnTo>
                  <a:cubicBezTo>
                    <a:pt x="29" y="194"/>
                    <a:pt x="42" y="239"/>
                    <a:pt x="55" y="291"/>
                  </a:cubicBezTo>
                  <a:cubicBezTo>
                    <a:pt x="84" y="398"/>
                    <a:pt x="119" y="510"/>
                    <a:pt x="168" y="627"/>
                  </a:cubicBezTo>
                  <a:cubicBezTo>
                    <a:pt x="142" y="524"/>
                    <a:pt x="125" y="427"/>
                    <a:pt x="97" y="375"/>
                  </a:cubicBezTo>
                  <a:cubicBezTo>
                    <a:pt x="94" y="282"/>
                    <a:pt x="48" y="146"/>
                    <a:pt x="45" y="30"/>
                  </a:cubicBezTo>
                  <a:cubicBezTo>
                    <a:pt x="42" y="36"/>
                    <a:pt x="42" y="36"/>
                    <a:pt x="39" y="36"/>
                  </a:cubicBezTo>
                  <a:cubicBezTo>
                    <a:pt x="36" y="36"/>
                    <a:pt x="29" y="26"/>
                    <a:pt x="22" y="20"/>
                  </a:cubicBezTo>
                  <a:cubicBezTo>
                    <a:pt x="16" y="10"/>
                    <a:pt x="9" y="0"/>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6"/>
            <p:cNvSpPr/>
            <p:nvPr/>
          </p:nvSpPr>
          <p:spPr>
            <a:xfrm>
              <a:off x="3114625" y="1662575"/>
              <a:ext cx="16425" cy="50400"/>
            </a:xfrm>
            <a:custGeom>
              <a:rect b="b" l="l" r="r" t="t"/>
              <a:pathLst>
                <a:path extrusionOk="0" h="2016" w="657">
                  <a:moveTo>
                    <a:pt x="549" y="188"/>
                  </a:moveTo>
                  <a:cubicBezTo>
                    <a:pt x="530" y="236"/>
                    <a:pt x="510" y="278"/>
                    <a:pt x="491" y="304"/>
                  </a:cubicBezTo>
                  <a:lnTo>
                    <a:pt x="549" y="188"/>
                  </a:lnTo>
                  <a:close/>
                  <a:moveTo>
                    <a:pt x="646" y="0"/>
                  </a:moveTo>
                  <a:cubicBezTo>
                    <a:pt x="633" y="0"/>
                    <a:pt x="607" y="65"/>
                    <a:pt x="572" y="136"/>
                  </a:cubicBezTo>
                  <a:cubicBezTo>
                    <a:pt x="572" y="126"/>
                    <a:pt x="568" y="116"/>
                    <a:pt x="565" y="116"/>
                  </a:cubicBezTo>
                  <a:cubicBezTo>
                    <a:pt x="559" y="116"/>
                    <a:pt x="546" y="133"/>
                    <a:pt x="520" y="181"/>
                  </a:cubicBezTo>
                  <a:cubicBezTo>
                    <a:pt x="424" y="352"/>
                    <a:pt x="420" y="472"/>
                    <a:pt x="361" y="601"/>
                  </a:cubicBezTo>
                  <a:cubicBezTo>
                    <a:pt x="365" y="585"/>
                    <a:pt x="368" y="572"/>
                    <a:pt x="375" y="556"/>
                  </a:cubicBezTo>
                  <a:lnTo>
                    <a:pt x="375" y="556"/>
                  </a:lnTo>
                  <a:cubicBezTo>
                    <a:pt x="320" y="678"/>
                    <a:pt x="268" y="847"/>
                    <a:pt x="255" y="950"/>
                  </a:cubicBezTo>
                  <a:cubicBezTo>
                    <a:pt x="249" y="960"/>
                    <a:pt x="242" y="963"/>
                    <a:pt x="239" y="963"/>
                  </a:cubicBezTo>
                  <a:cubicBezTo>
                    <a:pt x="230" y="963"/>
                    <a:pt x="245" y="902"/>
                    <a:pt x="265" y="840"/>
                  </a:cubicBezTo>
                  <a:cubicBezTo>
                    <a:pt x="281" y="782"/>
                    <a:pt x="303" y="720"/>
                    <a:pt x="294" y="720"/>
                  </a:cubicBezTo>
                  <a:cubicBezTo>
                    <a:pt x="291" y="720"/>
                    <a:pt x="284" y="733"/>
                    <a:pt x="265" y="766"/>
                  </a:cubicBezTo>
                  <a:cubicBezTo>
                    <a:pt x="320" y="623"/>
                    <a:pt x="375" y="417"/>
                    <a:pt x="424" y="310"/>
                  </a:cubicBezTo>
                  <a:lnTo>
                    <a:pt x="424" y="310"/>
                  </a:lnTo>
                  <a:cubicBezTo>
                    <a:pt x="346" y="456"/>
                    <a:pt x="261" y="578"/>
                    <a:pt x="236" y="578"/>
                  </a:cubicBezTo>
                  <a:cubicBezTo>
                    <a:pt x="233" y="578"/>
                    <a:pt x="230" y="575"/>
                    <a:pt x="230" y="565"/>
                  </a:cubicBezTo>
                  <a:lnTo>
                    <a:pt x="230" y="565"/>
                  </a:lnTo>
                  <a:cubicBezTo>
                    <a:pt x="123" y="976"/>
                    <a:pt x="320" y="598"/>
                    <a:pt x="220" y="950"/>
                  </a:cubicBezTo>
                  <a:cubicBezTo>
                    <a:pt x="187" y="1027"/>
                    <a:pt x="175" y="1112"/>
                    <a:pt x="152" y="1192"/>
                  </a:cubicBezTo>
                  <a:lnTo>
                    <a:pt x="181" y="1289"/>
                  </a:lnTo>
                  <a:cubicBezTo>
                    <a:pt x="172" y="1328"/>
                    <a:pt x="165" y="1340"/>
                    <a:pt x="161" y="1340"/>
                  </a:cubicBezTo>
                  <a:cubicBezTo>
                    <a:pt x="158" y="1340"/>
                    <a:pt x="158" y="1334"/>
                    <a:pt x="155" y="1328"/>
                  </a:cubicBezTo>
                  <a:cubicBezTo>
                    <a:pt x="152" y="1321"/>
                    <a:pt x="148" y="1315"/>
                    <a:pt x="145" y="1315"/>
                  </a:cubicBezTo>
                  <a:cubicBezTo>
                    <a:pt x="142" y="1315"/>
                    <a:pt x="133" y="1337"/>
                    <a:pt x="117" y="1418"/>
                  </a:cubicBezTo>
                  <a:cubicBezTo>
                    <a:pt x="120" y="1483"/>
                    <a:pt x="87" y="1631"/>
                    <a:pt x="97" y="1680"/>
                  </a:cubicBezTo>
                  <a:cubicBezTo>
                    <a:pt x="94" y="1677"/>
                    <a:pt x="90" y="1677"/>
                    <a:pt x="87" y="1677"/>
                  </a:cubicBezTo>
                  <a:cubicBezTo>
                    <a:pt x="81" y="1677"/>
                    <a:pt x="71" y="1693"/>
                    <a:pt x="58" y="1786"/>
                  </a:cubicBezTo>
                  <a:cubicBezTo>
                    <a:pt x="65" y="1793"/>
                    <a:pt x="84" y="1786"/>
                    <a:pt x="71" y="1880"/>
                  </a:cubicBezTo>
                  <a:cubicBezTo>
                    <a:pt x="65" y="1883"/>
                    <a:pt x="62" y="1887"/>
                    <a:pt x="58" y="1887"/>
                  </a:cubicBezTo>
                  <a:cubicBezTo>
                    <a:pt x="45" y="1887"/>
                    <a:pt x="48" y="1844"/>
                    <a:pt x="51" y="1802"/>
                  </a:cubicBezTo>
                  <a:cubicBezTo>
                    <a:pt x="55" y="1760"/>
                    <a:pt x="62" y="1719"/>
                    <a:pt x="51" y="1719"/>
                  </a:cubicBezTo>
                  <a:cubicBezTo>
                    <a:pt x="48" y="1719"/>
                    <a:pt x="42" y="1725"/>
                    <a:pt x="36" y="1741"/>
                  </a:cubicBezTo>
                  <a:cubicBezTo>
                    <a:pt x="0" y="2009"/>
                    <a:pt x="55" y="1919"/>
                    <a:pt x="68" y="1960"/>
                  </a:cubicBezTo>
                  <a:cubicBezTo>
                    <a:pt x="68" y="1951"/>
                    <a:pt x="71" y="1935"/>
                    <a:pt x="75" y="1909"/>
                  </a:cubicBezTo>
                  <a:lnTo>
                    <a:pt x="75" y="1909"/>
                  </a:lnTo>
                  <a:cubicBezTo>
                    <a:pt x="87" y="1912"/>
                    <a:pt x="68" y="2015"/>
                    <a:pt x="84" y="2015"/>
                  </a:cubicBezTo>
                  <a:lnTo>
                    <a:pt x="87" y="2015"/>
                  </a:lnTo>
                  <a:cubicBezTo>
                    <a:pt x="87" y="1974"/>
                    <a:pt x="90" y="1932"/>
                    <a:pt x="90" y="1887"/>
                  </a:cubicBezTo>
                  <a:cubicBezTo>
                    <a:pt x="94" y="1899"/>
                    <a:pt x="94" y="1902"/>
                    <a:pt x="97" y="1902"/>
                  </a:cubicBezTo>
                  <a:cubicBezTo>
                    <a:pt x="110" y="1902"/>
                    <a:pt x="142" y="1744"/>
                    <a:pt x="148" y="1677"/>
                  </a:cubicBezTo>
                  <a:cubicBezTo>
                    <a:pt x="139" y="1489"/>
                    <a:pt x="230" y="1118"/>
                    <a:pt x="300" y="879"/>
                  </a:cubicBezTo>
                  <a:lnTo>
                    <a:pt x="300" y="879"/>
                  </a:lnTo>
                  <a:cubicBezTo>
                    <a:pt x="297" y="895"/>
                    <a:pt x="291" y="924"/>
                    <a:pt x="297" y="924"/>
                  </a:cubicBezTo>
                  <a:cubicBezTo>
                    <a:pt x="297" y="924"/>
                    <a:pt x="300" y="924"/>
                    <a:pt x="303" y="918"/>
                  </a:cubicBezTo>
                  <a:cubicBezTo>
                    <a:pt x="410" y="578"/>
                    <a:pt x="475" y="446"/>
                    <a:pt x="656" y="88"/>
                  </a:cubicBezTo>
                  <a:lnTo>
                    <a:pt x="649" y="30"/>
                  </a:lnTo>
                  <a:lnTo>
                    <a:pt x="649" y="26"/>
                  </a:lnTo>
                  <a:lnTo>
                    <a:pt x="6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6"/>
            <p:cNvSpPr/>
            <p:nvPr/>
          </p:nvSpPr>
          <p:spPr>
            <a:xfrm>
              <a:off x="3154975" y="1633425"/>
              <a:ext cx="675" cy="750"/>
            </a:xfrm>
            <a:custGeom>
              <a:rect b="b" l="l" r="r" t="t"/>
              <a:pathLst>
                <a:path extrusionOk="0" h="30" w="27">
                  <a:moveTo>
                    <a:pt x="20" y="0"/>
                  </a:moveTo>
                  <a:lnTo>
                    <a:pt x="1" y="30"/>
                  </a:lnTo>
                  <a:cubicBezTo>
                    <a:pt x="20" y="6"/>
                    <a:pt x="27"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6"/>
            <p:cNvSpPr/>
            <p:nvPr/>
          </p:nvSpPr>
          <p:spPr>
            <a:xfrm>
              <a:off x="3124475" y="1616800"/>
              <a:ext cx="50550" cy="46525"/>
            </a:xfrm>
            <a:custGeom>
              <a:rect b="b" l="l" r="r" t="t"/>
              <a:pathLst>
                <a:path extrusionOk="0" h="1861" w="2022">
                  <a:moveTo>
                    <a:pt x="2022" y="0"/>
                  </a:moveTo>
                  <a:lnTo>
                    <a:pt x="2022" y="0"/>
                  </a:lnTo>
                  <a:cubicBezTo>
                    <a:pt x="1974" y="26"/>
                    <a:pt x="1919" y="58"/>
                    <a:pt x="1860" y="103"/>
                  </a:cubicBezTo>
                  <a:cubicBezTo>
                    <a:pt x="1854" y="94"/>
                    <a:pt x="1841" y="75"/>
                    <a:pt x="1841" y="75"/>
                  </a:cubicBezTo>
                  <a:cubicBezTo>
                    <a:pt x="1518" y="275"/>
                    <a:pt x="1295" y="407"/>
                    <a:pt x="1033" y="588"/>
                  </a:cubicBezTo>
                  <a:cubicBezTo>
                    <a:pt x="1030" y="591"/>
                    <a:pt x="1030" y="594"/>
                    <a:pt x="1027" y="598"/>
                  </a:cubicBezTo>
                  <a:cubicBezTo>
                    <a:pt x="998" y="633"/>
                    <a:pt x="853" y="762"/>
                    <a:pt x="827" y="762"/>
                  </a:cubicBezTo>
                  <a:cubicBezTo>
                    <a:pt x="824" y="762"/>
                    <a:pt x="824" y="759"/>
                    <a:pt x="827" y="753"/>
                  </a:cubicBezTo>
                  <a:cubicBezTo>
                    <a:pt x="859" y="730"/>
                    <a:pt x="882" y="707"/>
                    <a:pt x="895" y="688"/>
                  </a:cubicBezTo>
                  <a:lnTo>
                    <a:pt x="895" y="688"/>
                  </a:lnTo>
                  <a:cubicBezTo>
                    <a:pt x="833" y="726"/>
                    <a:pt x="798" y="710"/>
                    <a:pt x="708" y="804"/>
                  </a:cubicBezTo>
                  <a:cubicBezTo>
                    <a:pt x="443" y="1088"/>
                    <a:pt x="194" y="1399"/>
                    <a:pt x="0" y="1750"/>
                  </a:cubicBezTo>
                  <a:lnTo>
                    <a:pt x="0" y="1754"/>
                  </a:lnTo>
                  <a:cubicBezTo>
                    <a:pt x="74" y="1625"/>
                    <a:pt x="155" y="1502"/>
                    <a:pt x="236" y="1392"/>
                  </a:cubicBezTo>
                  <a:lnTo>
                    <a:pt x="236" y="1392"/>
                  </a:lnTo>
                  <a:cubicBezTo>
                    <a:pt x="226" y="1537"/>
                    <a:pt x="236" y="1686"/>
                    <a:pt x="252" y="1831"/>
                  </a:cubicBezTo>
                  <a:cubicBezTo>
                    <a:pt x="255" y="1831"/>
                    <a:pt x="255" y="1841"/>
                    <a:pt x="255" y="1857"/>
                  </a:cubicBezTo>
                  <a:lnTo>
                    <a:pt x="255" y="1861"/>
                  </a:lnTo>
                  <a:cubicBezTo>
                    <a:pt x="433" y="1554"/>
                    <a:pt x="258" y="1657"/>
                    <a:pt x="297" y="1579"/>
                  </a:cubicBezTo>
                  <a:cubicBezTo>
                    <a:pt x="346" y="1515"/>
                    <a:pt x="368" y="1443"/>
                    <a:pt x="423" y="1399"/>
                  </a:cubicBezTo>
                  <a:lnTo>
                    <a:pt x="423" y="1399"/>
                  </a:lnTo>
                  <a:lnTo>
                    <a:pt x="413" y="1437"/>
                  </a:lnTo>
                  <a:cubicBezTo>
                    <a:pt x="540" y="1250"/>
                    <a:pt x="420" y="1354"/>
                    <a:pt x="556" y="1202"/>
                  </a:cubicBezTo>
                  <a:cubicBezTo>
                    <a:pt x="578" y="1169"/>
                    <a:pt x="585" y="1160"/>
                    <a:pt x="581" y="1160"/>
                  </a:cubicBezTo>
                  <a:lnTo>
                    <a:pt x="581" y="1160"/>
                  </a:lnTo>
                  <a:cubicBezTo>
                    <a:pt x="578" y="1160"/>
                    <a:pt x="562" y="1179"/>
                    <a:pt x="543" y="1199"/>
                  </a:cubicBezTo>
                  <a:cubicBezTo>
                    <a:pt x="523" y="1218"/>
                    <a:pt x="504" y="1237"/>
                    <a:pt x="501" y="1237"/>
                  </a:cubicBezTo>
                  <a:cubicBezTo>
                    <a:pt x="498" y="1237"/>
                    <a:pt x="501" y="1230"/>
                    <a:pt x="510" y="1214"/>
                  </a:cubicBezTo>
                  <a:cubicBezTo>
                    <a:pt x="669" y="1063"/>
                    <a:pt x="543" y="1059"/>
                    <a:pt x="817" y="843"/>
                  </a:cubicBezTo>
                  <a:lnTo>
                    <a:pt x="817" y="843"/>
                  </a:lnTo>
                  <a:cubicBezTo>
                    <a:pt x="814" y="865"/>
                    <a:pt x="869" y="843"/>
                    <a:pt x="730" y="988"/>
                  </a:cubicBezTo>
                  <a:cubicBezTo>
                    <a:pt x="778" y="943"/>
                    <a:pt x="836" y="911"/>
                    <a:pt x="888" y="875"/>
                  </a:cubicBezTo>
                  <a:lnTo>
                    <a:pt x="888" y="875"/>
                  </a:lnTo>
                  <a:cubicBezTo>
                    <a:pt x="727" y="1033"/>
                    <a:pt x="827" y="940"/>
                    <a:pt x="669" y="1111"/>
                  </a:cubicBezTo>
                  <a:cubicBezTo>
                    <a:pt x="623" y="1214"/>
                    <a:pt x="656" y="1211"/>
                    <a:pt x="614" y="1302"/>
                  </a:cubicBezTo>
                  <a:cubicBezTo>
                    <a:pt x="665" y="1230"/>
                    <a:pt x="633" y="1224"/>
                    <a:pt x="720" y="1130"/>
                  </a:cubicBezTo>
                  <a:cubicBezTo>
                    <a:pt x="753" y="1102"/>
                    <a:pt x="766" y="1092"/>
                    <a:pt x="769" y="1092"/>
                  </a:cubicBezTo>
                  <a:cubicBezTo>
                    <a:pt x="778" y="1092"/>
                    <a:pt x="717" y="1166"/>
                    <a:pt x="717" y="1182"/>
                  </a:cubicBezTo>
                  <a:cubicBezTo>
                    <a:pt x="824" y="998"/>
                    <a:pt x="898" y="1040"/>
                    <a:pt x="1011" y="892"/>
                  </a:cubicBezTo>
                  <a:cubicBezTo>
                    <a:pt x="985" y="888"/>
                    <a:pt x="979" y="881"/>
                    <a:pt x="966" y="881"/>
                  </a:cubicBezTo>
                  <a:cubicBezTo>
                    <a:pt x="953" y="881"/>
                    <a:pt x="930" y="892"/>
                    <a:pt x="866" y="930"/>
                  </a:cubicBezTo>
                  <a:cubicBezTo>
                    <a:pt x="943" y="846"/>
                    <a:pt x="1057" y="768"/>
                    <a:pt x="1098" y="768"/>
                  </a:cubicBezTo>
                  <a:cubicBezTo>
                    <a:pt x="1108" y="768"/>
                    <a:pt x="1111" y="772"/>
                    <a:pt x="1115" y="778"/>
                  </a:cubicBezTo>
                  <a:lnTo>
                    <a:pt x="1115" y="733"/>
                  </a:lnTo>
                  <a:cubicBezTo>
                    <a:pt x="1143" y="723"/>
                    <a:pt x="1227" y="665"/>
                    <a:pt x="1240" y="665"/>
                  </a:cubicBezTo>
                  <a:lnTo>
                    <a:pt x="1270" y="626"/>
                  </a:lnTo>
                  <a:lnTo>
                    <a:pt x="1270" y="626"/>
                  </a:lnTo>
                  <a:cubicBezTo>
                    <a:pt x="1176" y="662"/>
                    <a:pt x="1098" y="695"/>
                    <a:pt x="982" y="817"/>
                  </a:cubicBezTo>
                  <a:cubicBezTo>
                    <a:pt x="1021" y="756"/>
                    <a:pt x="875" y="840"/>
                    <a:pt x="1037" y="688"/>
                  </a:cubicBezTo>
                  <a:cubicBezTo>
                    <a:pt x="1060" y="668"/>
                    <a:pt x="1072" y="662"/>
                    <a:pt x="1076" y="662"/>
                  </a:cubicBezTo>
                  <a:cubicBezTo>
                    <a:pt x="1085" y="662"/>
                    <a:pt x="1060" y="695"/>
                    <a:pt x="1069" y="698"/>
                  </a:cubicBezTo>
                  <a:cubicBezTo>
                    <a:pt x="1392" y="436"/>
                    <a:pt x="1479" y="443"/>
                    <a:pt x="1692" y="336"/>
                  </a:cubicBezTo>
                  <a:lnTo>
                    <a:pt x="1692" y="336"/>
                  </a:lnTo>
                  <a:cubicBezTo>
                    <a:pt x="1599" y="391"/>
                    <a:pt x="1486" y="455"/>
                    <a:pt x="1395" y="526"/>
                  </a:cubicBezTo>
                  <a:cubicBezTo>
                    <a:pt x="1502" y="491"/>
                    <a:pt x="1599" y="397"/>
                    <a:pt x="1692" y="346"/>
                  </a:cubicBezTo>
                  <a:lnTo>
                    <a:pt x="1692" y="346"/>
                  </a:lnTo>
                  <a:cubicBezTo>
                    <a:pt x="1647" y="385"/>
                    <a:pt x="1625" y="404"/>
                    <a:pt x="1641" y="404"/>
                  </a:cubicBezTo>
                  <a:cubicBezTo>
                    <a:pt x="1650" y="404"/>
                    <a:pt x="1673" y="397"/>
                    <a:pt x="1715" y="381"/>
                  </a:cubicBezTo>
                  <a:lnTo>
                    <a:pt x="1744" y="339"/>
                  </a:lnTo>
                  <a:cubicBezTo>
                    <a:pt x="1757" y="333"/>
                    <a:pt x="1774" y="323"/>
                    <a:pt x="1789" y="316"/>
                  </a:cubicBezTo>
                  <a:cubicBezTo>
                    <a:pt x="1841" y="236"/>
                    <a:pt x="1951" y="109"/>
                    <a:pt x="20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6"/>
            <p:cNvSpPr/>
            <p:nvPr/>
          </p:nvSpPr>
          <p:spPr>
            <a:xfrm>
              <a:off x="3111700" y="1732400"/>
              <a:ext cx="525" cy="3825"/>
            </a:xfrm>
            <a:custGeom>
              <a:rect b="b" l="l" r="r" t="t"/>
              <a:pathLst>
                <a:path extrusionOk="0" h="153" w="21">
                  <a:moveTo>
                    <a:pt x="1" y="1"/>
                  </a:moveTo>
                  <a:lnTo>
                    <a:pt x="7" y="63"/>
                  </a:lnTo>
                  <a:lnTo>
                    <a:pt x="20" y="153"/>
                  </a:lnTo>
                  <a:lnTo>
                    <a:pt x="1" y="1"/>
                  </a:lnTo>
                  <a:close/>
                  <a:moveTo>
                    <a:pt x="20" y="153"/>
                  </a:moveTo>
                  <a:lnTo>
                    <a:pt x="20" y="153"/>
                  </a:lnTo>
                  <a:lnTo>
                    <a:pt x="20" y="153"/>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6"/>
            <p:cNvSpPr/>
            <p:nvPr/>
          </p:nvSpPr>
          <p:spPr>
            <a:xfrm>
              <a:off x="3117050" y="1750750"/>
              <a:ext cx="800" cy="3650"/>
            </a:xfrm>
            <a:custGeom>
              <a:rect b="b" l="l" r="r" t="t"/>
              <a:pathLst>
                <a:path extrusionOk="0" h="146" w="32">
                  <a:moveTo>
                    <a:pt x="0" y="0"/>
                  </a:moveTo>
                  <a:lnTo>
                    <a:pt x="29" y="146"/>
                  </a:lnTo>
                  <a:lnTo>
                    <a:pt x="32" y="133"/>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6"/>
            <p:cNvSpPr/>
            <p:nvPr/>
          </p:nvSpPr>
          <p:spPr>
            <a:xfrm>
              <a:off x="3200675" y="1622750"/>
              <a:ext cx="81525" cy="48150"/>
            </a:xfrm>
            <a:custGeom>
              <a:rect b="b" l="l" r="r" t="t"/>
              <a:pathLst>
                <a:path extrusionOk="0" h="1926" w="3261">
                  <a:moveTo>
                    <a:pt x="1109" y="1"/>
                  </a:moveTo>
                  <a:cubicBezTo>
                    <a:pt x="744" y="1"/>
                    <a:pt x="366" y="46"/>
                    <a:pt x="14" y="133"/>
                  </a:cubicBezTo>
                  <a:cubicBezTo>
                    <a:pt x="1" y="172"/>
                    <a:pt x="5" y="205"/>
                    <a:pt x="36" y="233"/>
                  </a:cubicBezTo>
                  <a:cubicBezTo>
                    <a:pt x="224" y="198"/>
                    <a:pt x="412" y="169"/>
                    <a:pt x="598" y="159"/>
                  </a:cubicBezTo>
                  <a:cubicBezTo>
                    <a:pt x="767" y="133"/>
                    <a:pt x="931" y="127"/>
                    <a:pt x="1096" y="127"/>
                  </a:cubicBezTo>
                  <a:lnTo>
                    <a:pt x="1157" y="127"/>
                  </a:lnTo>
                  <a:cubicBezTo>
                    <a:pt x="1529" y="130"/>
                    <a:pt x="1900" y="181"/>
                    <a:pt x="2214" y="343"/>
                  </a:cubicBezTo>
                  <a:lnTo>
                    <a:pt x="2229" y="347"/>
                  </a:lnTo>
                  <a:cubicBezTo>
                    <a:pt x="2530" y="405"/>
                    <a:pt x="2940" y="743"/>
                    <a:pt x="3057" y="1070"/>
                  </a:cubicBezTo>
                  <a:cubicBezTo>
                    <a:pt x="3134" y="1222"/>
                    <a:pt x="3153" y="1426"/>
                    <a:pt x="3053" y="1587"/>
                  </a:cubicBezTo>
                  <a:cubicBezTo>
                    <a:pt x="2960" y="1755"/>
                    <a:pt x="2772" y="1826"/>
                    <a:pt x="2575" y="1926"/>
                  </a:cubicBezTo>
                  <a:cubicBezTo>
                    <a:pt x="2721" y="1867"/>
                    <a:pt x="2869" y="1833"/>
                    <a:pt x="2985" y="1748"/>
                  </a:cubicBezTo>
                  <a:cubicBezTo>
                    <a:pt x="3101" y="1664"/>
                    <a:pt x="3183" y="1532"/>
                    <a:pt x="3205" y="1390"/>
                  </a:cubicBezTo>
                  <a:cubicBezTo>
                    <a:pt x="3260" y="1105"/>
                    <a:pt x="3137" y="818"/>
                    <a:pt x="2953" y="588"/>
                  </a:cubicBezTo>
                  <a:cubicBezTo>
                    <a:pt x="2827" y="460"/>
                    <a:pt x="2679" y="350"/>
                    <a:pt x="2517" y="269"/>
                  </a:cubicBezTo>
                  <a:cubicBezTo>
                    <a:pt x="2485" y="250"/>
                    <a:pt x="2453" y="233"/>
                    <a:pt x="2417" y="220"/>
                  </a:cubicBezTo>
                  <a:cubicBezTo>
                    <a:pt x="2323" y="181"/>
                    <a:pt x="2220" y="159"/>
                    <a:pt x="2126" y="127"/>
                  </a:cubicBezTo>
                  <a:cubicBezTo>
                    <a:pt x="1816" y="43"/>
                    <a:pt x="1467" y="1"/>
                    <a:pt x="11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6"/>
            <p:cNvSpPr/>
            <p:nvPr/>
          </p:nvSpPr>
          <p:spPr>
            <a:xfrm>
              <a:off x="3213675" y="1697375"/>
              <a:ext cx="30075" cy="33050"/>
            </a:xfrm>
            <a:custGeom>
              <a:rect b="b" l="l" r="r" t="t"/>
              <a:pathLst>
                <a:path extrusionOk="0" h="1322" w="1203">
                  <a:moveTo>
                    <a:pt x="1202" y="0"/>
                  </a:moveTo>
                  <a:lnTo>
                    <a:pt x="1202" y="0"/>
                  </a:lnTo>
                  <a:cubicBezTo>
                    <a:pt x="980" y="204"/>
                    <a:pt x="754" y="413"/>
                    <a:pt x="531" y="630"/>
                  </a:cubicBezTo>
                  <a:cubicBezTo>
                    <a:pt x="314" y="856"/>
                    <a:pt x="166" y="1089"/>
                    <a:pt x="1" y="1321"/>
                  </a:cubicBezTo>
                  <a:cubicBezTo>
                    <a:pt x="111" y="1199"/>
                    <a:pt x="224" y="1076"/>
                    <a:pt x="337" y="950"/>
                  </a:cubicBezTo>
                  <a:cubicBezTo>
                    <a:pt x="647" y="604"/>
                    <a:pt x="919" y="301"/>
                    <a:pt x="12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6"/>
            <p:cNvSpPr/>
            <p:nvPr/>
          </p:nvSpPr>
          <p:spPr>
            <a:xfrm>
              <a:off x="3239625" y="1621375"/>
              <a:ext cx="50150" cy="77325"/>
            </a:xfrm>
            <a:custGeom>
              <a:rect b="b" l="l" r="r" t="t"/>
              <a:pathLst>
                <a:path extrusionOk="0" h="3093" w="2006">
                  <a:moveTo>
                    <a:pt x="901" y="1"/>
                  </a:moveTo>
                  <a:cubicBezTo>
                    <a:pt x="1237" y="172"/>
                    <a:pt x="1554" y="427"/>
                    <a:pt x="1737" y="786"/>
                  </a:cubicBezTo>
                  <a:cubicBezTo>
                    <a:pt x="1789" y="870"/>
                    <a:pt x="1825" y="967"/>
                    <a:pt x="1844" y="1074"/>
                  </a:cubicBezTo>
                  <a:cubicBezTo>
                    <a:pt x="1880" y="1177"/>
                    <a:pt x="1873" y="1283"/>
                    <a:pt x="1873" y="1393"/>
                  </a:cubicBezTo>
                  <a:cubicBezTo>
                    <a:pt x="1850" y="1600"/>
                    <a:pt x="1767" y="1816"/>
                    <a:pt x="1595" y="1942"/>
                  </a:cubicBezTo>
                  <a:cubicBezTo>
                    <a:pt x="1521" y="2023"/>
                    <a:pt x="1418" y="2055"/>
                    <a:pt x="1321" y="2101"/>
                  </a:cubicBezTo>
                  <a:lnTo>
                    <a:pt x="1092" y="2194"/>
                  </a:lnTo>
                  <a:cubicBezTo>
                    <a:pt x="953" y="2262"/>
                    <a:pt x="826" y="2336"/>
                    <a:pt x="704" y="2430"/>
                  </a:cubicBezTo>
                  <a:cubicBezTo>
                    <a:pt x="458" y="2608"/>
                    <a:pt x="239" y="2824"/>
                    <a:pt x="45" y="3040"/>
                  </a:cubicBezTo>
                  <a:lnTo>
                    <a:pt x="0" y="3092"/>
                  </a:lnTo>
                  <a:cubicBezTo>
                    <a:pt x="416" y="2721"/>
                    <a:pt x="817" y="2362"/>
                    <a:pt x="1295" y="2194"/>
                  </a:cubicBezTo>
                  <a:lnTo>
                    <a:pt x="1295" y="2194"/>
                  </a:lnTo>
                  <a:cubicBezTo>
                    <a:pt x="953" y="2323"/>
                    <a:pt x="685" y="2550"/>
                    <a:pt x="400" y="2802"/>
                  </a:cubicBezTo>
                  <a:cubicBezTo>
                    <a:pt x="319" y="2885"/>
                    <a:pt x="242" y="2963"/>
                    <a:pt x="164" y="3040"/>
                  </a:cubicBezTo>
                  <a:cubicBezTo>
                    <a:pt x="504" y="2746"/>
                    <a:pt x="840" y="2462"/>
                    <a:pt x="1199" y="2310"/>
                  </a:cubicBezTo>
                  <a:lnTo>
                    <a:pt x="1318" y="2259"/>
                  </a:lnTo>
                  <a:lnTo>
                    <a:pt x="1499" y="2171"/>
                  </a:lnTo>
                  <a:cubicBezTo>
                    <a:pt x="1628" y="2120"/>
                    <a:pt x="1718" y="2010"/>
                    <a:pt x="1805" y="1916"/>
                  </a:cubicBezTo>
                  <a:cubicBezTo>
                    <a:pt x="1970" y="1697"/>
                    <a:pt x="2005" y="1416"/>
                    <a:pt x="1967" y="1157"/>
                  </a:cubicBezTo>
                  <a:cubicBezTo>
                    <a:pt x="1854" y="643"/>
                    <a:pt x="1512" y="333"/>
                    <a:pt x="1150" y="127"/>
                  </a:cubicBezTo>
                  <a:cubicBezTo>
                    <a:pt x="1066" y="81"/>
                    <a:pt x="988" y="30"/>
                    <a:pt x="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6"/>
            <p:cNvSpPr/>
            <p:nvPr/>
          </p:nvSpPr>
          <p:spPr>
            <a:xfrm>
              <a:off x="3273200" y="1635750"/>
              <a:ext cx="4300" cy="5025"/>
            </a:xfrm>
            <a:custGeom>
              <a:rect b="b" l="l" r="r" t="t"/>
              <a:pathLst>
                <a:path extrusionOk="0" h="201" w="172">
                  <a:moveTo>
                    <a:pt x="0" y="1"/>
                  </a:moveTo>
                  <a:cubicBezTo>
                    <a:pt x="23" y="20"/>
                    <a:pt x="36" y="46"/>
                    <a:pt x="52" y="68"/>
                  </a:cubicBezTo>
                  <a:lnTo>
                    <a:pt x="172" y="201"/>
                  </a:lnTo>
                  <a:lnTo>
                    <a:pt x="97" y="101"/>
                  </a:lnTo>
                  <a:cubicBezTo>
                    <a:pt x="65" y="68"/>
                    <a:pt x="36" y="3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6"/>
            <p:cNvSpPr/>
            <p:nvPr/>
          </p:nvSpPr>
          <p:spPr>
            <a:xfrm>
              <a:off x="3248750" y="1661350"/>
              <a:ext cx="21500" cy="12450"/>
            </a:xfrm>
            <a:custGeom>
              <a:rect b="b" l="l" r="r" t="t"/>
              <a:pathLst>
                <a:path extrusionOk="0" h="498" w="860">
                  <a:moveTo>
                    <a:pt x="859" y="1"/>
                  </a:moveTo>
                  <a:cubicBezTo>
                    <a:pt x="859" y="1"/>
                    <a:pt x="858" y="2"/>
                    <a:pt x="858" y="2"/>
                  </a:cubicBezTo>
                  <a:lnTo>
                    <a:pt x="858" y="2"/>
                  </a:lnTo>
                  <a:cubicBezTo>
                    <a:pt x="858" y="2"/>
                    <a:pt x="859" y="1"/>
                    <a:pt x="859" y="1"/>
                  </a:cubicBezTo>
                  <a:close/>
                  <a:moveTo>
                    <a:pt x="858" y="2"/>
                  </a:moveTo>
                  <a:lnTo>
                    <a:pt x="858" y="2"/>
                  </a:lnTo>
                  <a:cubicBezTo>
                    <a:pt x="855" y="4"/>
                    <a:pt x="852" y="4"/>
                    <a:pt x="849" y="4"/>
                  </a:cubicBezTo>
                  <a:lnTo>
                    <a:pt x="746" y="59"/>
                  </a:lnTo>
                  <a:lnTo>
                    <a:pt x="536" y="140"/>
                  </a:lnTo>
                  <a:cubicBezTo>
                    <a:pt x="349" y="240"/>
                    <a:pt x="168" y="369"/>
                    <a:pt x="0" y="498"/>
                  </a:cubicBezTo>
                  <a:cubicBezTo>
                    <a:pt x="155" y="382"/>
                    <a:pt x="323" y="279"/>
                    <a:pt x="494" y="185"/>
                  </a:cubicBezTo>
                  <a:cubicBezTo>
                    <a:pt x="575" y="149"/>
                    <a:pt x="659" y="114"/>
                    <a:pt x="743" y="79"/>
                  </a:cubicBezTo>
                  <a:cubicBezTo>
                    <a:pt x="790" y="49"/>
                    <a:pt x="826" y="30"/>
                    <a:pt x="858"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6"/>
            <p:cNvSpPr/>
            <p:nvPr/>
          </p:nvSpPr>
          <p:spPr>
            <a:xfrm>
              <a:off x="3235250" y="1669425"/>
              <a:ext cx="5100" cy="4475"/>
            </a:xfrm>
            <a:custGeom>
              <a:rect b="b" l="l" r="r" t="t"/>
              <a:pathLst>
                <a:path extrusionOk="0" h="179" w="204">
                  <a:moveTo>
                    <a:pt x="204" y="0"/>
                  </a:moveTo>
                  <a:cubicBezTo>
                    <a:pt x="165" y="30"/>
                    <a:pt x="91" y="85"/>
                    <a:pt x="52" y="111"/>
                  </a:cubicBezTo>
                  <a:lnTo>
                    <a:pt x="1" y="179"/>
                  </a:lnTo>
                  <a:cubicBezTo>
                    <a:pt x="32" y="152"/>
                    <a:pt x="68" y="127"/>
                    <a:pt x="104" y="101"/>
                  </a:cubicBezTo>
                  <a:lnTo>
                    <a:pt x="2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6"/>
            <p:cNvSpPr/>
            <p:nvPr/>
          </p:nvSpPr>
          <p:spPr>
            <a:xfrm>
              <a:off x="3186000" y="1673875"/>
              <a:ext cx="49275" cy="53625"/>
            </a:xfrm>
            <a:custGeom>
              <a:rect b="b" l="l" r="r" t="t"/>
              <a:pathLst>
                <a:path extrusionOk="0" h="2145" w="1971">
                  <a:moveTo>
                    <a:pt x="1971" y="1"/>
                  </a:moveTo>
                  <a:lnTo>
                    <a:pt x="1971" y="1"/>
                  </a:lnTo>
                  <a:cubicBezTo>
                    <a:pt x="1567" y="311"/>
                    <a:pt x="1227" y="656"/>
                    <a:pt x="953" y="1008"/>
                  </a:cubicBezTo>
                  <a:cubicBezTo>
                    <a:pt x="898" y="1076"/>
                    <a:pt x="830" y="1192"/>
                    <a:pt x="769" y="1250"/>
                  </a:cubicBezTo>
                  <a:cubicBezTo>
                    <a:pt x="488" y="1547"/>
                    <a:pt x="246" y="1851"/>
                    <a:pt x="0" y="2145"/>
                  </a:cubicBezTo>
                  <a:cubicBezTo>
                    <a:pt x="120" y="2009"/>
                    <a:pt x="243" y="1870"/>
                    <a:pt x="368" y="1726"/>
                  </a:cubicBezTo>
                  <a:lnTo>
                    <a:pt x="378" y="1712"/>
                  </a:lnTo>
                  <a:cubicBezTo>
                    <a:pt x="882" y="1140"/>
                    <a:pt x="1354" y="598"/>
                    <a:pt x="1902" y="91"/>
                  </a:cubicBezTo>
                  <a:cubicBezTo>
                    <a:pt x="1922" y="62"/>
                    <a:pt x="1944" y="33"/>
                    <a:pt x="19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84" name="Shape 1284"/>
        <p:cNvGrpSpPr/>
        <p:nvPr/>
      </p:nvGrpSpPr>
      <p:grpSpPr>
        <a:xfrm>
          <a:off x="0" y="0"/>
          <a:ext cx="0" cy="0"/>
          <a:chOff x="0" y="0"/>
          <a:chExt cx="0" cy="0"/>
        </a:xfrm>
      </p:grpSpPr>
      <p:sp>
        <p:nvSpPr>
          <p:cNvPr id="1285" name="Google Shape;1285;p37"/>
          <p:cNvSpPr txBox="1"/>
          <p:nvPr>
            <p:ph type="title"/>
          </p:nvPr>
        </p:nvSpPr>
        <p:spPr>
          <a:xfrm>
            <a:off x="3543800" y="1616828"/>
            <a:ext cx="4742100" cy="2187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accent4"/>
                </a:solidFill>
              </a:rPr>
              <a:t>NAME </a:t>
            </a:r>
            <a:r>
              <a:rPr lang="en">
                <a:solidFill>
                  <a:srgbClr val="FFFFFF"/>
                </a:solidFill>
              </a:rPr>
              <a:t>OF THE SECTION</a:t>
            </a:r>
            <a:endParaRPr>
              <a:solidFill>
                <a:srgbClr val="FFFFFF"/>
              </a:solidFill>
            </a:endParaRPr>
          </a:p>
        </p:txBody>
      </p:sp>
      <p:sp>
        <p:nvSpPr>
          <p:cNvPr id="1286" name="Google Shape;1286;p37"/>
          <p:cNvSpPr txBox="1"/>
          <p:nvPr>
            <p:ph idx="2" type="title"/>
          </p:nvPr>
        </p:nvSpPr>
        <p:spPr>
          <a:xfrm>
            <a:off x="6185593" y="718625"/>
            <a:ext cx="2100300" cy="123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287" name="Google Shape;1287;p37"/>
          <p:cNvSpPr txBox="1"/>
          <p:nvPr>
            <p:ph idx="1" type="subTitle"/>
          </p:nvPr>
        </p:nvSpPr>
        <p:spPr>
          <a:xfrm>
            <a:off x="3543793" y="3804271"/>
            <a:ext cx="4742100" cy="70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rPr>
              <a:t>You could enter a subtitle here if you need it</a:t>
            </a:r>
            <a:endParaRPr>
              <a:solidFill>
                <a:srgbClr val="FFFFFF"/>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1291" name="Shape 1291"/>
        <p:cNvGrpSpPr/>
        <p:nvPr/>
      </p:nvGrpSpPr>
      <p:grpSpPr>
        <a:xfrm>
          <a:off x="0" y="0"/>
          <a:ext cx="0" cy="0"/>
          <a:chOff x="0" y="0"/>
          <a:chExt cx="0" cy="0"/>
        </a:xfrm>
      </p:grpSpPr>
      <p:sp>
        <p:nvSpPr>
          <p:cNvPr id="1292" name="Google Shape;1292;p38"/>
          <p:cNvSpPr txBox="1"/>
          <p:nvPr>
            <p:ph idx="1" type="subTitle"/>
          </p:nvPr>
        </p:nvSpPr>
        <p:spPr>
          <a:xfrm>
            <a:off x="1126005" y="3069187"/>
            <a:ext cx="2906100" cy="1510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the Moon</a:t>
            </a:r>
            <a:endParaRPr/>
          </a:p>
        </p:txBody>
      </p:sp>
      <p:sp>
        <p:nvSpPr>
          <p:cNvPr id="1293" name="Google Shape;1293;p38"/>
          <p:cNvSpPr txBox="1"/>
          <p:nvPr>
            <p:ph idx="4" type="subTitle"/>
          </p:nvPr>
        </p:nvSpPr>
        <p:spPr>
          <a:xfrm>
            <a:off x="5208388" y="1766032"/>
            <a:ext cx="2712900" cy="5310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a:t>VENUS</a:t>
            </a:r>
            <a:endParaRPr/>
          </a:p>
        </p:txBody>
      </p:sp>
      <p:sp>
        <p:nvSpPr>
          <p:cNvPr id="1294" name="Google Shape;1294;p38"/>
          <p:cNvSpPr txBox="1"/>
          <p:nvPr>
            <p:ph idx="3" type="subTitle"/>
          </p:nvPr>
        </p:nvSpPr>
        <p:spPr>
          <a:xfrm>
            <a:off x="1222589" y="1766025"/>
            <a:ext cx="2712900" cy="5310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a:t>MERCURY</a:t>
            </a:r>
            <a:endParaRPr/>
          </a:p>
        </p:txBody>
      </p:sp>
      <p:sp>
        <p:nvSpPr>
          <p:cNvPr id="1295" name="Google Shape;1295;p38"/>
          <p:cNvSpPr txBox="1"/>
          <p:nvPr>
            <p:ph idx="2" type="subTitle"/>
          </p:nvPr>
        </p:nvSpPr>
        <p:spPr>
          <a:xfrm>
            <a:off x="5111926" y="3069187"/>
            <a:ext cx="2906100" cy="1510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 even hotter than Mercury</a:t>
            </a:r>
            <a:endParaRPr/>
          </a:p>
        </p:txBody>
      </p:sp>
      <p:sp>
        <p:nvSpPr>
          <p:cNvPr id="1296" name="Google Shape;1296;p38"/>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MAYBE YOU NEED </a:t>
            </a:r>
            <a:r>
              <a:rPr lang="en">
                <a:solidFill>
                  <a:schemeClr val="lt2"/>
                </a:solidFill>
              </a:rPr>
              <a:t>TO DIVIDE</a:t>
            </a:r>
            <a:r>
              <a:rPr lang="en"/>
              <a:t> THE TEXT</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00" name="Shape 1300"/>
        <p:cNvGrpSpPr/>
        <p:nvPr/>
      </p:nvGrpSpPr>
      <p:grpSpPr>
        <a:xfrm>
          <a:off x="0" y="0"/>
          <a:ext cx="0" cy="0"/>
          <a:chOff x="0" y="0"/>
          <a:chExt cx="0" cy="0"/>
        </a:xfrm>
      </p:grpSpPr>
      <p:sp>
        <p:nvSpPr>
          <p:cNvPr id="1301" name="Google Shape;1301;p39"/>
          <p:cNvSpPr txBox="1"/>
          <p:nvPr>
            <p:ph type="title"/>
          </p:nvPr>
        </p:nvSpPr>
        <p:spPr>
          <a:xfrm flipH="1">
            <a:off x="4574050" y="1313100"/>
            <a:ext cx="3584400" cy="2517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4800"/>
              <a:t>A </a:t>
            </a:r>
            <a:r>
              <a:rPr lang="en" sz="4800">
                <a:solidFill>
                  <a:schemeClr val="lt2"/>
                </a:solidFill>
              </a:rPr>
              <a:t>PICTURE </a:t>
            </a:r>
            <a:r>
              <a:rPr lang="en" sz="4800"/>
              <a:t>ALWAYS REINFORCES THE CONCEPT</a:t>
            </a:r>
            <a:endParaRPr sz="48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1305" name="Shape 1305"/>
        <p:cNvGrpSpPr/>
        <p:nvPr/>
      </p:nvGrpSpPr>
      <p:grpSpPr>
        <a:xfrm>
          <a:off x="0" y="0"/>
          <a:ext cx="0" cy="0"/>
          <a:chOff x="0" y="0"/>
          <a:chExt cx="0" cy="0"/>
        </a:xfrm>
      </p:grpSpPr>
      <p:sp>
        <p:nvSpPr>
          <p:cNvPr id="1306" name="Google Shape;1306;p40"/>
          <p:cNvSpPr/>
          <p:nvPr/>
        </p:nvSpPr>
        <p:spPr>
          <a:xfrm>
            <a:off x="5899650" y="1714500"/>
            <a:ext cx="2524200" cy="5310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0"/>
          <p:cNvSpPr/>
          <p:nvPr/>
        </p:nvSpPr>
        <p:spPr>
          <a:xfrm>
            <a:off x="5899750" y="2505450"/>
            <a:ext cx="2524200" cy="2637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0"/>
          <p:cNvSpPr/>
          <p:nvPr/>
        </p:nvSpPr>
        <p:spPr>
          <a:xfrm>
            <a:off x="3309800" y="1714500"/>
            <a:ext cx="2524200" cy="531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0"/>
          <p:cNvSpPr/>
          <p:nvPr/>
        </p:nvSpPr>
        <p:spPr>
          <a:xfrm>
            <a:off x="3309900" y="2505450"/>
            <a:ext cx="2524200" cy="2637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0"/>
          <p:cNvSpPr/>
          <p:nvPr/>
        </p:nvSpPr>
        <p:spPr>
          <a:xfrm>
            <a:off x="719950" y="1714500"/>
            <a:ext cx="2524200" cy="53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0"/>
          <p:cNvSpPr/>
          <p:nvPr/>
        </p:nvSpPr>
        <p:spPr>
          <a:xfrm>
            <a:off x="720050" y="2505450"/>
            <a:ext cx="2524200" cy="263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0"/>
          <p:cNvSpPr txBox="1"/>
          <p:nvPr>
            <p:ph idx="6"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4"/>
                </a:solidFill>
              </a:rPr>
              <a:t>YOU COULD USE </a:t>
            </a:r>
            <a:r>
              <a:rPr lang="en">
                <a:solidFill>
                  <a:schemeClr val="lt2"/>
                </a:solidFill>
              </a:rPr>
              <a:t>THREE COLUMNS</a:t>
            </a:r>
            <a:r>
              <a:rPr lang="en">
                <a:solidFill>
                  <a:schemeClr val="accent4"/>
                </a:solidFill>
              </a:rPr>
              <a:t>, WHY NOT?</a:t>
            </a:r>
            <a:endParaRPr>
              <a:solidFill>
                <a:schemeClr val="accent4"/>
              </a:solidFill>
            </a:endParaRPr>
          </a:p>
        </p:txBody>
      </p:sp>
      <p:sp>
        <p:nvSpPr>
          <p:cNvPr id="1313" name="Google Shape;1313;p40"/>
          <p:cNvSpPr txBox="1"/>
          <p:nvPr>
            <p:ph type="ctrTitle"/>
          </p:nvPr>
        </p:nvSpPr>
        <p:spPr>
          <a:xfrm>
            <a:off x="1163501" y="1735578"/>
            <a:ext cx="1637100" cy="48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14" name="Google Shape;1314;p40"/>
          <p:cNvSpPr txBox="1"/>
          <p:nvPr>
            <p:ph idx="1" type="subTitle"/>
          </p:nvPr>
        </p:nvSpPr>
        <p:spPr>
          <a:xfrm>
            <a:off x="905050" y="3082650"/>
            <a:ext cx="2154000" cy="1483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r>
              <a:rPr lang="en"/>
              <a:t>. It’s </a:t>
            </a:r>
            <a:r>
              <a:rPr lang="en"/>
              <a:t>full of iron oxide dust</a:t>
            </a:r>
            <a:endParaRPr/>
          </a:p>
        </p:txBody>
      </p:sp>
      <p:sp>
        <p:nvSpPr>
          <p:cNvPr id="1315" name="Google Shape;1315;p40"/>
          <p:cNvSpPr txBox="1"/>
          <p:nvPr>
            <p:ph idx="2" type="ctrTitle"/>
          </p:nvPr>
        </p:nvSpPr>
        <p:spPr>
          <a:xfrm>
            <a:off x="3758274" y="1735578"/>
            <a:ext cx="1637100" cy="48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16" name="Google Shape;1316;p40"/>
          <p:cNvSpPr txBox="1"/>
          <p:nvPr>
            <p:ph idx="3" type="subTitle"/>
          </p:nvPr>
        </p:nvSpPr>
        <p:spPr>
          <a:xfrm>
            <a:off x="3494961" y="3082650"/>
            <a:ext cx="2154000" cy="1483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a:t>
            </a:r>
            <a:endParaRPr/>
          </a:p>
        </p:txBody>
      </p:sp>
      <p:sp>
        <p:nvSpPr>
          <p:cNvPr id="1317" name="Google Shape;1317;p40"/>
          <p:cNvSpPr txBox="1"/>
          <p:nvPr>
            <p:ph idx="5" type="subTitle"/>
          </p:nvPr>
        </p:nvSpPr>
        <p:spPr>
          <a:xfrm>
            <a:off x="6123102" y="3082650"/>
            <a:ext cx="2154000" cy="1483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a:t>
            </a:r>
            <a:endParaRPr/>
          </a:p>
        </p:txBody>
      </p:sp>
      <p:sp>
        <p:nvSpPr>
          <p:cNvPr id="1318" name="Google Shape;1318;p40"/>
          <p:cNvSpPr txBox="1"/>
          <p:nvPr>
            <p:ph idx="4" type="ctrTitle"/>
          </p:nvPr>
        </p:nvSpPr>
        <p:spPr>
          <a:xfrm>
            <a:off x="6381550" y="1735578"/>
            <a:ext cx="1637100" cy="48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22" name="Shape 1322"/>
        <p:cNvGrpSpPr/>
        <p:nvPr/>
      </p:nvGrpSpPr>
      <p:grpSpPr>
        <a:xfrm>
          <a:off x="0" y="0"/>
          <a:ext cx="0" cy="0"/>
          <a:chOff x="0" y="0"/>
          <a:chExt cx="0" cy="0"/>
        </a:xfrm>
      </p:grpSpPr>
      <p:sp>
        <p:nvSpPr>
          <p:cNvPr id="1323" name="Google Shape;1323;p41"/>
          <p:cNvSpPr txBox="1"/>
          <p:nvPr>
            <p:ph type="title"/>
          </p:nvPr>
        </p:nvSpPr>
        <p:spPr>
          <a:xfrm>
            <a:off x="2201055" y="2571746"/>
            <a:ext cx="4742100" cy="105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1324" name="Google Shape;1324;p41"/>
          <p:cNvSpPr txBox="1"/>
          <p:nvPr>
            <p:ph idx="1" type="subTitle"/>
          </p:nvPr>
        </p:nvSpPr>
        <p:spPr>
          <a:xfrm>
            <a:off x="2201055" y="3625646"/>
            <a:ext cx="4742100" cy="7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1325" name="Google Shape;1325;p41"/>
          <p:cNvSpPr txBox="1"/>
          <p:nvPr>
            <p:ph idx="2" type="title"/>
          </p:nvPr>
        </p:nvSpPr>
        <p:spPr>
          <a:xfrm>
            <a:off x="3521955" y="595700"/>
            <a:ext cx="2100300" cy="123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1329" name="Shape 1329"/>
        <p:cNvGrpSpPr/>
        <p:nvPr/>
      </p:nvGrpSpPr>
      <p:grpSpPr>
        <a:xfrm>
          <a:off x="0" y="0"/>
          <a:ext cx="0" cy="0"/>
          <a:chOff x="0" y="0"/>
          <a:chExt cx="0" cy="0"/>
        </a:xfrm>
      </p:grpSpPr>
      <p:sp>
        <p:nvSpPr>
          <p:cNvPr id="1330" name="Google Shape;1330;p42"/>
          <p:cNvSpPr txBox="1"/>
          <p:nvPr/>
        </p:nvSpPr>
        <p:spPr>
          <a:xfrm>
            <a:off x="5348675" y="2035425"/>
            <a:ext cx="3071400" cy="974100"/>
          </a:xfrm>
          <a:prstGeom prst="rect">
            <a:avLst/>
          </a:prstGeom>
          <a:solidFill>
            <a:schemeClr val="dk1"/>
          </a:solidFill>
          <a:ln>
            <a:noFill/>
          </a:ln>
        </p:spPr>
        <p:txBody>
          <a:bodyPr anchorCtr="0" anchor="ctr" bIns="0" lIns="91425" spcFirstLastPara="1" rIns="91425" wrap="square" tIns="162000">
            <a:noAutofit/>
          </a:bodyPr>
          <a:lstStyle/>
          <a:p>
            <a:pPr indent="0" lvl="0" marL="0" rtl="0" algn="r">
              <a:spcBef>
                <a:spcPts val="0"/>
              </a:spcBef>
              <a:spcAft>
                <a:spcPts val="1600"/>
              </a:spcAft>
              <a:buNone/>
            </a:pPr>
            <a:r>
              <a:rPr lang="en">
                <a:solidFill>
                  <a:schemeClr val="dk2"/>
                </a:solidFill>
                <a:latin typeface="Gudea"/>
                <a:ea typeface="Gudea"/>
                <a:cs typeface="Gudea"/>
                <a:sym typeface="Gudea"/>
              </a:rPr>
              <a:t>Despite being red, Mars is actually a cold place full of iron oxide dust</a:t>
            </a:r>
            <a:endParaRPr>
              <a:solidFill>
                <a:schemeClr val="dk2"/>
              </a:solidFill>
              <a:latin typeface="Gudea"/>
              <a:ea typeface="Gudea"/>
              <a:cs typeface="Gudea"/>
              <a:sym typeface="Gudea"/>
            </a:endParaRPr>
          </a:p>
        </p:txBody>
      </p:sp>
      <p:sp>
        <p:nvSpPr>
          <p:cNvPr id="1331" name="Google Shape;1331;p42"/>
          <p:cNvSpPr txBox="1"/>
          <p:nvPr/>
        </p:nvSpPr>
        <p:spPr>
          <a:xfrm>
            <a:off x="5362345" y="3182625"/>
            <a:ext cx="3071400" cy="974100"/>
          </a:xfrm>
          <a:prstGeom prst="rect">
            <a:avLst/>
          </a:prstGeom>
          <a:solidFill>
            <a:schemeClr val="accent3"/>
          </a:solidFill>
          <a:ln>
            <a:noFill/>
          </a:ln>
        </p:spPr>
        <p:txBody>
          <a:bodyPr anchorCtr="0" anchor="ctr" bIns="0" lIns="91425" spcFirstLastPara="1" rIns="91425" wrap="square" tIns="162000">
            <a:noAutofit/>
          </a:bodyPr>
          <a:lstStyle/>
          <a:p>
            <a:pPr indent="0" lvl="0" marL="0" rtl="0" algn="r">
              <a:spcBef>
                <a:spcPts val="0"/>
              </a:spcBef>
              <a:spcAft>
                <a:spcPts val="1600"/>
              </a:spcAft>
              <a:buNone/>
            </a:pPr>
            <a:r>
              <a:rPr lang="en">
                <a:solidFill>
                  <a:schemeClr val="dk2"/>
                </a:solidFill>
                <a:latin typeface="Gudea"/>
                <a:ea typeface="Gudea"/>
                <a:cs typeface="Gudea"/>
                <a:sym typeface="Gudea"/>
              </a:rPr>
              <a:t>Neptune is the fourth-largest planet by diameter in the Solar System</a:t>
            </a:r>
            <a:endParaRPr>
              <a:solidFill>
                <a:schemeClr val="dk2"/>
              </a:solidFill>
              <a:latin typeface="Gudea"/>
              <a:ea typeface="Gudea"/>
              <a:cs typeface="Gudea"/>
              <a:sym typeface="Gudea"/>
            </a:endParaRPr>
          </a:p>
        </p:txBody>
      </p:sp>
      <p:pic>
        <p:nvPicPr>
          <p:cNvPr id="1332" name="Google Shape;1332;p42" title="Gráfico">
            <a:hlinkClick r:id="rId3"/>
          </p:cNvPr>
          <p:cNvPicPr preferRelativeResize="0"/>
          <p:nvPr/>
        </p:nvPicPr>
        <p:blipFill>
          <a:blip r:embed="rId4">
            <a:alphaModFix/>
          </a:blip>
          <a:stretch>
            <a:fillRect/>
          </a:stretch>
        </p:blipFill>
        <p:spPr>
          <a:xfrm>
            <a:off x="741725" y="1835761"/>
            <a:ext cx="4071875" cy="2550873"/>
          </a:xfrm>
          <a:prstGeom prst="rect">
            <a:avLst/>
          </a:prstGeom>
          <a:noFill/>
          <a:ln>
            <a:noFill/>
          </a:ln>
        </p:spPr>
      </p:pic>
      <p:sp>
        <p:nvSpPr>
          <p:cNvPr id="1333" name="Google Shape;1333;p42"/>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IF YOU WANT TO</a:t>
            </a:r>
            <a:r>
              <a:rPr lang="en">
                <a:solidFill>
                  <a:schemeClr val="accent3"/>
                </a:solidFill>
              </a:rPr>
              <a:t> MODIFY THIS GRAPH</a:t>
            </a:r>
            <a:r>
              <a:rPr lang="en"/>
              <a:t>, CLICK ON IT, FOLLOW THE LINK, CHANGE THE DATA AND REPLACE IT</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1337" name="Shape 1337"/>
        <p:cNvGrpSpPr/>
        <p:nvPr/>
      </p:nvGrpSpPr>
      <p:grpSpPr>
        <a:xfrm>
          <a:off x="0" y="0"/>
          <a:ext cx="0" cy="0"/>
          <a:chOff x="0" y="0"/>
          <a:chExt cx="0" cy="0"/>
        </a:xfrm>
      </p:grpSpPr>
      <p:sp>
        <p:nvSpPr>
          <p:cNvPr id="1338" name="Google Shape;1338;p43"/>
          <p:cNvSpPr txBox="1"/>
          <p:nvPr/>
        </p:nvSpPr>
        <p:spPr>
          <a:xfrm flipH="1">
            <a:off x="720025" y="3606224"/>
            <a:ext cx="1547700" cy="5034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sz="1200">
                <a:solidFill>
                  <a:schemeClr val="dk2"/>
                </a:solidFill>
                <a:latin typeface="Gudea"/>
                <a:ea typeface="Gudea"/>
                <a:cs typeface="Gudea"/>
                <a:sym typeface="Gudea"/>
              </a:rPr>
              <a:t>Mercury is the smallest planet in the Solar System</a:t>
            </a:r>
            <a:endParaRPr sz="1200">
              <a:solidFill>
                <a:schemeClr val="dk2"/>
              </a:solidFill>
              <a:latin typeface="Gudea"/>
              <a:ea typeface="Gudea"/>
              <a:cs typeface="Gudea"/>
              <a:sym typeface="Gudea"/>
            </a:endParaRPr>
          </a:p>
        </p:txBody>
      </p:sp>
      <p:sp>
        <p:nvSpPr>
          <p:cNvPr id="1339" name="Google Shape;1339;p43"/>
          <p:cNvSpPr txBox="1"/>
          <p:nvPr/>
        </p:nvSpPr>
        <p:spPr>
          <a:xfrm flipH="1">
            <a:off x="2267475" y="1694900"/>
            <a:ext cx="1547700" cy="6951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sz="1200">
                <a:solidFill>
                  <a:schemeClr val="dk2"/>
                </a:solidFill>
                <a:latin typeface="Gudea"/>
                <a:ea typeface="Gudea"/>
                <a:cs typeface="Gudea"/>
                <a:sym typeface="Gudea"/>
              </a:rPr>
              <a:t>Saturn is composed mostly of hydrogen and helium</a:t>
            </a:r>
            <a:endParaRPr sz="1200">
              <a:solidFill>
                <a:schemeClr val="dk2"/>
              </a:solidFill>
              <a:latin typeface="Gudea"/>
              <a:ea typeface="Gudea"/>
              <a:cs typeface="Gudea"/>
              <a:sym typeface="Gudea"/>
            </a:endParaRPr>
          </a:p>
        </p:txBody>
      </p:sp>
      <p:sp>
        <p:nvSpPr>
          <p:cNvPr id="1340" name="Google Shape;1340;p43"/>
          <p:cNvSpPr txBox="1"/>
          <p:nvPr/>
        </p:nvSpPr>
        <p:spPr>
          <a:xfrm flipH="1">
            <a:off x="3814975" y="3605150"/>
            <a:ext cx="1547700" cy="4737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sz="1200">
                <a:solidFill>
                  <a:schemeClr val="dk2"/>
                </a:solidFill>
                <a:latin typeface="Gudea"/>
                <a:ea typeface="Gudea"/>
                <a:cs typeface="Gudea"/>
                <a:sym typeface="Gudea"/>
              </a:rPr>
              <a:t>Despite being red, Mars is actually a cold place</a:t>
            </a:r>
            <a:endParaRPr sz="1200">
              <a:solidFill>
                <a:schemeClr val="dk2"/>
              </a:solidFill>
              <a:latin typeface="Gudea"/>
              <a:ea typeface="Gudea"/>
              <a:cs typeface="Gudea"/>
              <a:sym typeface="Gudea"/>
            </a:endParaRPr>
          </a:p>
        </p:txBody>
      </p:sp>
      <p:sp>
        <p:nvSpPr>
          <p:cNvPr id="1341" name="Google Shape;1341;p43"/>
          <p:cNvSpPr txBox="1"/>
          <p:nvPr/>
        </p:nvSpPr>
        <p:spPr>
          <a:xfrm flipH="1">
            <a:off x="5356075" y="1694900"/>
            <a:ext cx="1547700" cy="6951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sz="1200">
                <a:solidFill>
                  <a:schemeClr val="dk2"/>
                </a:solidFill>
                <a:latin typeface="Gudea"/>
                <a:ea typeface="Gudea"/>
                <a:cs typeface="Gudea"/>
                <a:sym typeface="Gudea"/>
              </a:rPr>
              <a:t>Venus has a beautiful name, but it’s terribly hot</a:t>
            </a:r>
            <a:endParaRPr sz="1200">
              <a:solidFill>
                <a:schemeClr val="dk2"/>
              </a:solidFill>
              <a:latin typeface="Gudea"/>
              <a:ea typeface="Gudea"/>
              <a:cs typeface="Gudea"/>
              <a:sym typeface="Gudea"/>
            </a:endParaRPr>
          </a:p>
        </p:txBody>
      </p:sp>
      <p:sp>
        <p:nvSpPr>
          <p:cNvPr id="1342" name="Google Shape;1342;p43"/>
          <p:cNvSpPr txBox="1"/>
          <p:nvPr/>
        </p:nvSpPr>
        <p:spPr>
          <a:xfrm flipH="1">
            <a:off x="6876200" y="3605150"/>
            <a:ext cx="1547700" cy="4737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sz="1200">
                <a:solidFill>
                  <a:schemeClr val="dk2"/>
                </a:solidFill>
                <a:latin typeface="Gudea"/>
                <a:ea typeface="Gudea"/>
                <a:cs typeface="Gudea"/>
                <a:sym typeface="Gudea"/>
              </a:rPr>
              <a:t>Jupiter is the biggest planet in our Solar System</a:t>
            </a:r>
            <a:endParaRPr sz="1200">
              <a:solidFill>
                <a:schemeClr val="dk2"/>
              </a:solidFill>
              <a:latin typeface="Gudea"/>
              <a:ea typeface="Gudea"/>
              <a:cs typeface="Gudea"/>
              <a:sym typeface="Gudea"/>
            </a:endParaRPr>
          </a:p>
        </p:txBody>
      </p:sp>
      <p:cxnSp>
        <p:nvCxnSpPr>
          <p:cNvPr id="1343" name="Google Shape;1343;p43"/>
          <p:cNvCxnSpPr>
            <a:stCxn id="1344" idx="2"/>
          </p:cNvCxnSpPr>
          <p:nvPr/>
        </p:nvCxnSpPr>
        <p:spPr>
          <a:xfrm>
            <a:off x="7650150" y="3100625"/>
            <a:ext cx="0" cy="308700"/>
          </a:xfrm>
          <a:prstGeom prst="straightConnector1">
            <a:avLst/>
          </a:prstGeom>
          <a:noFill/>
          <a:ln cap="flat" cmpd="sng" w="19050">
            <a:solidFill>
              <a:schemeClr val="accent6"/>
            </a:solidFill>
            <a:prstDash val="solid"/>
            <a:round/>
            <a:headEnd len="med" w="med" type="none"/>
            <a:tailEnd len="med" w="med" type="oval"/>
          </a:ln>
        </p:spPr>
      </p:cxnSp>
      <p:grpSp>
        <p:nvGrpSpPr>
          <p:cNvPr id="1345" name="Google Shape;1345;p43"/>
          <p:cNvGrpSpPr/>
          <p:nvPr/>
        </p:nvGrpSpPr>
        <p:grpSpPr>
          <a:xfrm>
            <a:off x="719992" y="2389925"/>
            <a:ext cx="7704008" cy="1026900"/>
            <a:chOff x="719992" y="2389925"/>
            <a:chExt cx="7704008" cy="1026900"/>
          </a:xfrm>
        </p:grpSpPr>
        <p:sp>
          <p:nvSpPr>
            <p:cNvPr id="1344" name="Google Shape;1344;p43"/>
            <p:cNvSpPr txBox="1"/>
            <p:nvPr/>
          </p:nvSpPr>
          <p:spPr>
            <a:xfrm flipH="1">
              <a:off x="6876300" y="2715425"/>
              <a:ext cx="1547700" cy="385200"/>
            </a:xfrm>
            <a:prstGeom prst="rect">
              <a:avLst/>
            </a:prstGeom>
            <a:solidFill>
              <a:schemeClr val="accent6"/>
            </a:solid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1800">
                  <a:solidFill>
                    <a:schemeClr val="dk2"/>
                  </a:solidFill>
                  <a:latin typeface="Knewave"/>
                  <a:ea typeface="Knewave"/>
                  <a:cs typeface="Knewave"/>
                  <a:sym typeface="Knewave"/>
                </a:rPr>
                <a:t>05</a:t>
              </a:r>
              <a:endParaRPr sz="1800">
                <a:solidFill>
                  <a:schemeClr val="dk2"/>
                </a:solidFill>
                <a:latin typeface="Knewave"/>
                <a:ea typeface="Knewave"/>
                <a:cs typeface="Knewave"/>
                <a:sym typeface="Knewave"/>
              </a:endParaRPr>
            </a:p>
          </p:txBody>
        </p:sp>
        <p:grpSp>
          <p:nvGrpSpPr>
            <p:cNvPr id="1346" name="Google Shape;1346;p43"/>
            <p:cNvGrpSpPr/>
            <p:nvPr/>
          </p:nvGrpSpPr>
          <p:grpSpPr>
            <a:xfrm>
              <a:off x="2267473" y="2389925"/>
              <a:ext cx="1547700" cy="710700"/>
              <a:chOff x="2267473" y="2389925"/>
              <a:chExt cx="1547700" cy="710700"/>
            </a:xfrm>
          </p:grpSpPr>
          <p:sp>
            <p:nvSpPr>
              <p:cNvPr id="1347" name="Google Shape;1347;p43"/>
              <p:cNvSpPr txBox="1"/>
              <p:nvPr/>
            </p:nvSpPr>
            <p:spPr>
              <a:xfrm flipH="1">
                <a:off x="2267473" y="2715425"/>
                <a:ext cx="1547700" cy="385200"/>
              </a:xfrm>
              <a:prstGeom prst="rect">
                <a:avLst/>
              </a:prstGeom>
              <a:solidFill>
                <a:schemeClr val="accent3"/>
              </a:solid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1800">
                    <a:solidFill>
                      <a:schemeClr val="dk2"/>
                    </a:solidFill>
                    <a:latin typeface="Knewave"/>
                    <a:ea typeface="Knewave"/>
                    <a:cs typeface="Knewave"/>
                    <a:sym typeface="Knewave"/>
                  </a:rPr>
                  <a:t>02</a:t>
                </a:r>
                <a:endParaRPr sz="1800">
                  <a:solidFill>
                    <a:schemeClr val="dk2"/>
                  </a:solidFill>
                  <a:latin typeface="Knewave"/>
                  <a:ea typeface="Knewave"/>
                  <a:cs typeface="Knewave"/>
                  <a:sym typeface="Knewave"/>
                </a:endParaRPr>
              </a:p>
            </p:txBody>
          </p:sp>
          <p:cxnSp>
            <p:nvCxnSpPr>
              <p:cNvPr id="1348" name="Google Shape;1348;p43"/>
              <p:cNvCxnSpPr>
                <a:stCxn id="1347" idx="0"/>
                <a:endCxn id="1339" idx="2"/>
              </p:cNvCxnSpPr>
              <p:nvPr/>
            </p:nvCxnSpPr>
            <p:spPr>
              <a:xfrm rot="10800000">
                <a:off x="3041323" y="2389925"/>
                <a:ext cx="0" cy="325500"/>
              </a:xfrm>
              <a:prstGeom prst="straightConnector1">
                <a:avLst/>
              </a:prstGeom>
              <a:noFill/>
              <a:ln cap="flat" cmpd="sng" w="19050">
                <a:solidFill>
                  <a:schemeClr val="accent3"/>
                </a:solidFill>
                <a:prstDash val="solid"/>
                <a:round/>
                <a:headEnd len="med" w="med" type="none"/>
                <a:tailEnd len="med" w="med" type="oval"/>
              </a:ln>
            </p:spPr>
          </p:cxnSp>
        </p:grpSp>
        <p:grpSp>
          <p:nvGrpSpPr>
            <p:cNvPr id="1349" name="Google Shape;1349;p43"/>
            <p:cNvGrpSpPr/>
            <p:nvPr/>
          </p:nvGrpSpPr>
          <p:grpSpPr>
            <a:xfrm>
              <a:off x="5356087" y="2389925"/>
              <a:ext cx="1547700" cy="710700"/>
              <a:chOff x="5356087" y="2389925"/>
              <a:chExt cx="1547700" cy="710700"/>
            </a:xfrm>
          </p:grpSpPr>
          <p:sp>
            <p:nvSpPr>
              <p:cNvPr id="1350" name="Google Shape;1350;p43"/>
              <p:cNvSpPr txBox="1"/>
              <p:nvPr/>
            </p:nvSpPr>
            <p:spPr>
              <a:xfrm flipH="1">
                <a:off x="5356087" y="2715425"/>
                <a:ext cx="1547700" cy="385200"/>
              </a:xfrm>
              <a:prstGeom prst="rect">
                <a:avLst/>
              </a:prstGeom>
              <a:solidFill>
                <a:schemeClr val="accent3"/>
              </a:solid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1800">
                    <a:solidFill>
                      <a:schemeClr val="dk2"/>
                    </a:solidFill>
                    <a:latin typeface="Knewave"/>
                    <a:ea typeface="Knewave"/>
                    <a:cs typeface="Knewave"/>
                    <a:sym typeface="Knewave"/>
                  </a:rPr>
                  <a:t>04</a:t>
                </a:r>
                <a:endParaRPr sz="1800">
                  <a:solidFill>
                    <a:schemeClr val="dk2"/>
                  </a:solidFill>
                  <a:latin typeface="Knewave"/>
                  <a:ea typeface="Knewave"/>
                  <a:cs typeface="Knewave"/>
                  <a:sym typeface="Knewave"/>
                </a:endParaRPr>
              </a:p>
            </p:txBody>
          </p:sp>
          <p:cxnSp>
            <p:nvCxnSpPr>
              <p:cNvPr id="1351" name="Google Shape;1351;p43"/>
              <p:cNvCxnSpPr>
                <a:stCxn id="1350" idx="0"/>
                <a:endCxn id="1341" idx="2"/>
              </p:cNvCxnSpPr>
              <p:nvPr/>
            </p:nvCxnSpPr>
            <p:spPr>
              <a:xfrm rot="10800000">
                <a:off x="6129937" y="2389925"/>
                <a:ext cx="0" cy="325500"/>
              </a:xfrm>
              <a:prstGeom prst="straightConnector1">
                <a:avLst/>
              </a:prstGeom>
              <a:noFill/>
              <a:ln cap="flat" cmpd="sng" w="19050">
                <a:solidFill>
                  <a:schemeClr val="accent3"/>
                </a:solidFill>
                <a:prstDash val="solid"/>
                <a:round/>
                <a:headEnd len="med" w="med" type="none"/>
                <a:tailEnd len="med" w="med" type="oval"/>
              </a:ln>
            </p:spPr>
          </p:cxnSp>
        </p:grpSp>
        <p:grpSp>
          <p:nvGrpSpPr>
            <p:cNvPr id="1352" name="Google Shape;1352;p43"/>
            <p:cNvGrpSpPr/>
            <p:nvPr/>
          </p:nvGrpSpPr>
          <p:grpSpPr>
            <a:xfrm>
              <a:off x="719992" y="2715425"/>
              <a:ext cx="1547700" cy="699900"/>
              <a:chOff x="719992" y="2715425"/>
              <a:chExt cx="1547700" cy="699900"/>
            </a:xfrm>
          </p:grpSpPr>
          <p:sp>
            <p:nvSpPr>
              <p:cNvPr id="1353" name="Google Shape;1353;p43"/>
              <p:cNvSpPr txBox="1"/>
              <p:nvPr/>
            </p:nvSpPr>
            <p:spPr>
              <a:xfrm flipH="1">
                <a:off x="719992" y="2715425"/>
                <a:ext cx="1547700" cy="385200"/>
              </a:xfrm>
              <a:prstGeom prst="rect">
                <a:avLst/>
              </a:prstGeom>
              <a:solidFill>
                <a:schemeClr val="accent6"/>
              </a:solid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1800">
                    <a:solidFill>
                      <a:schemeClr val="dk2"/>
                    </a:solidFill>
                    <a:latin typeface="Knewave"/>
                    <a:ea typeface="Knewave"/>
                    <a:cs typeface="Knewave"/>
                    <a:sym typeface="Knewave"/>
                  </a:rPr>
                  <a:t>01</a:t>
                </a:r>
                <a:endParaRPr sz="1800">
                  <a:solidFill>
                    <a:schemeClr val="dk2"/>
                  </a:solidFill>
                  <a:latin typeface="Knewave"/>
                  <a:ea typeface="Knewave"/>
                  <a:cs typeface="Knewave"/>
                  <a:sym typeface="Knewave"/>
                </a:endParaRPr>
              </a:p>
            </p:txBody>
          </p:sp>
          <p:cxnSp>
            <p:nvCxnSpPr>
              <p:cNvPr id="1354" name="Google Shape;1354;p43"/>
              <p:cNvCxnSpPr>
                <a:stCxn id="1353" idx="2"/>
              </p:cNvCxnSpPr>
              <p:nvPr/>
            </p:nvCxnSpPr>
            <p:spPr>
              <a:xfrm>
                <a:off x="1493842" y="3100625"/>
                <a:ext cx="0" cy="314700"/>
              </a:xfrm>
              <a:prstGeom prst="straightConnector1">
                <a:avLst/>
              </a:prstGeom>
              <a:noFill/>
              <a:ln cap="flat" cmpd="sng" w="19050">
                <a:solidFill>
                  <a:schemeClr val="accent6"/>
                </a:solidFill>
                <a:prstDash val="solid"/>
                <a:round/>
                <a:headEnd len="med" w="med" type="none"/>
                <a:tailEnd len="med" w="med" type="oval"/>
              </a:ln>
            </p:spPr>
          </p:cxnSp>
        </p:grpSp>
        <p:grpSp>
          <p:nvGrpSpPr>
            <p:cNvPr id="1355" name="Google Shape;1355;p43"/>
            <p:cNvGrpSpPr/>
            <p:nvPr/>
          </p:nvGrpSpPr>
          <p:grpSpPr>
            <a:xfrm>
              <a:off x="3814955" y="2715425"/>
              <a:ext cx="1547700" cy="701400"/>
              <a:chOff x="3814955" y="2715425"/>
              <a:chExt cx="1547700" cy="701400"/>
            </a:xfrm>
          </p:grpSpPr>
          <p:sp>
            <p:nvSpPr>
              <p:cNvPr id="1356" name="Google Shape;1356;p43"/>
              <p:cNvSpPr txBox="1"/>
              <p:nvPr/>
            </p:nvSpPr>
            <p:spPr>
              <a:xfrm flipH="1">
                <a:off x="3814955" y="2715425"/>
                <a:ext cx="1547700" cy="385200"/>
              </a:xfrm>
              <a:prstGeom prst="rect">
                <a:avLst/>
              </a:prstGeom>
              <a:solidFill>
                <a:schemeClr val="dk1"/>
              </a:solid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1800">
                    <a:solidFill>
                      <a:schemeClr val="dk2"/>
                    </a:solidFill>
                    <a:latin typeface="Knewave"/>
                    <a:ea typeface="Knewave"/>
                    <a:cs typeface="Knewave"/>
                    <a:sym typeface="Knewave"/>
                  </a:rPr>
                  <a:t>03</a:t>
                </a:r>
                <a:endParaRPr sz="1800">
                  <a:solidFill>
                    <a:schemeClr val="dk2"/>
                  </a:solidFill>
                  <a:latin typeface="Knewave"/>
                  <a:ea typeface="Knewave"/>
                  <a:cs typeface="Knewave"/>
                  <a:sym typeface="Knewave"/>
                </a:endParaRPr>
              </a:p>
            </p:txBody>
          </p:sp>
          <p:cxnSp>
            <p:nvCxnSpPr>
              <p:cNvPr id="1357" name="Google Shape;1357;p43"/>
              <p:cNvCxnSpPr>
                <a:stCxn id="1356" idx="2"/>
              </p:cNvCxnSpPr>
              <p:nvPr/>
            </p:nvCxnSpPr>
            <p:spPr>
              <a:xfrm>
                <a:off x="4588805" y="3100625"/>
                <a:ext cx="0" cy="316200"/>
              </a:xfrm>
              <a:prstGeom prst="straightConnector1">
                <a:avLst/>
              </a:prstGeom>
              <a:noFill/>
              <a:ln cap="flat" cmpd="sng" w="19050">
                <a:solidFill>
                  <a:schemeClr val="dk1"/>
                </a:solidFill>
                <a:prstDash val="solid"/>
                <a:round/>
                <a:headEnd len="med" w="med" type="none"/>
                <a:tailEnd len="med" w="med" type="oval"/>
              </a:ln>
            </p:spPr>
          </p:cxnSp>
        </p:grpSp>
      </p:grpSp>
      <p:sp>
        <p:nvSpPr>
          <p:cNvPr id="1358" name="Google Shape;1358;p43"/>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a:t>
            </a:r>
            <a:r>
              <a:rPr lang="en">
                <a:solidFill>
                  <a:schemeClr val="lt1"/>
                </a:solidFill>
              </a:rPr>
              <a:t>TIMELINE </a:t>
            </a:r>
            <a:r>
              <a:rPr lang="en"/>
              <a:t>ALWAYS WORKS WELL</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1362" name="Shape 1362"/>
        <p:cNvGrpSpPr/>
        <p:nvPr/>
      </p:nvGrpSpPr>
      <p:grpSpPr>
        <a:xfrm>
          <a:off x="0" y="0"/>
          <a:ext cx="0" cy="0"/>
          <a:chOff x="0" y="0"/>
          <a:chExt cx="0" cy="0"/>
        </a:xfrm>
      </p:grpSpPr>
      <p:grpSp>
        <p:nvGrpSpPr>
          <p:cNvPr id="1363" name="Google Shape;1363;p44"/>
          <p:cNvGrpSpPr/>
          <p:nvPr/>
        </p:nvGrpSpPr>
        <p:grpSpPr>
          <a:xfrm>
            <a:off x="2664566" y="3320179"/>
            <a:ext cx="3814865" cy="1823315"/>
            <a:chOff x="2664566" y="3320179"/>
            <a:chExt cx="3814865" cy="1823315"/>
          </a:xfrm>
        </p:grpSpPr>
        <p:sp>
          <p:nvSpPr>
            <p:cNvPr id="1364" name="Google Shape;1364;p44"/>
            <p:cNvSpPr/>
            <p:nvPr/>
          </p:nvSpPr>
          <p:spPr>
            <a:xfrm>
              <a:off x="5871840" y="4377901"/>
              <a:ext cx="607590" cy="765593"/>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00C3B1"/>
            </a:solidFill>
            <a:ln cap="flat" cmpd="sng" w="9525">
              <a:solidFill>
                <a:srgbClr val="00C3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4"/>
            <p:cNvSpPr/>
            <p:nvPr/>
          </p:nvSpPr>
          <p:spPr>
            <a:xfrm>
              <a:off x="5339334" y="3611754"/>
              <a:ext cx="942658" cy="949764"/>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00C3B1"/>
            </a:solidFill>
            <a:ln cap="flat" cmpd="sng" w="9525">
              <a:solidFill>
                <a:srgbClr val="00C3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4"/>
            <p:cNvSpPr/>
            <p:nvPr/>
          </p:nvSpPr>
          <p:spPr>
            <a:xfrm>
              <a:off x="4574297" y="3320179"/>
              <a:ext cx="1013136" cy="665726"/>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4"/>
            <p:cNvSpPr/>
            <p:nvPr/>
          </p:nvSpPr>
          <p:spPr>
            <a:xfrm>
              <a:off x="3558203" y="3320179"/>
              <a:ext cx="1016102" cy="664804"/>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4"/>
            <p:cNvSpPr/>
            <p:nvPr/>
          </p:nvSpPr>
          <p:spPr>
            <a:xfrm>
              <a:off x="2862457" y="3610658"/>
              <a:ext cx="943860" cy="950125"/>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4"/>
            <p:cNvSpPr/>
            <p:nvPr/>
          </p:nvSpPr>
          <p:spPr>
            <a:xfrm>
              <a:off x="2664566" y="4377073"/>
              <a:ext cx="608058" cy="766328"/>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 name="Google Shape;1370;p44"/>
          <p:cNvSpPr txBox="1"/>
          <p:nvPr/>
        </p:nvSpPr>
        <p:spPr>
          <a:xfrm flipH="1">
            <a:off x="837050" y="2185725"/>
            <a:ext cx="1978800" cy="7737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a:solidFill>
                  <a:schemeClr val="dk2"/>
                </a:solidFill>
                <a:latin typeface="Gudea"/>
                <a:ea typeface="Gudea"/>
                <a:cs typeface="Gudea"/>
                <a:sym typeface="Gudea"/>
              </a:rPr>
              <a:t>Mercury is the smallest planet in the Solar System</a:t>
            </a:r>
            <a:endParaRPr>
              <a:solidFill>
                <a:schemeClr val="dk2"/>
              </a:solidFill>
              <a:latin typeface="Gudea"/>
              <a:ea typeface="Gudea"/>
              <a:cs typeface="Gudea"/>
              <a:sym typeface="Gudea"/>
            </a:endParaRPr>
          </a:p>
        </p:txBody>
      </p:sp>
      <p:sp>
        <p:nvSpPr>
          <p:cNvPr id="1371" name="Google Shape;1371;p44"/>
          <p:cNvSpPr txBox="1"/>
          <p:nvPr/>
        </p:nvSpPr>
        <p:spPr>
          <a:xfrm flipH="1">
            <a:off x="3599400" y="2184075"/>
            <a:ext cx="1978800" cy="7737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a:solidFill>
                  <a:schemeClr val="dk2"/>
                </a:solidFill>
                <a:latin typeface="Gudea"/>
                <a:ea typeface="Gudea"/>
                <a:cs typeface="Gudea"/>
                <a:sym typeface="Gudea"/>
              </a:rPr>
              <a:t>Venus </a:t>
            </a:r>
            <a:r>
              <a:rPr lang="en">
                <a:solidFill>
                  <a:schemeClr val="dk2"/>
                </a:solidFill>
                <a:latin typeface="Gudea"/>
                <a:ea typeface="Gudea"/>
                <a:cs typeface="Gudea"/>
                <a:sym typeface="Gudea"/>
              </a:rPr>
              <a:t>has a beautiful name and is the second planet from the Sun</a:t>
            </a:r>
            <a:endParaRPr>
              <a:solidFill>
                <a:schemeClr val="dk2"/>
              </a:solidFill>
              <a:latin typeface="Gudea"/>
              <a:ea typeface="Gudea"/>
              <a:cs typeface="Gudea"/>
              <a:sym typeface="Gudea"/>
            </a:endParaRPr>
          </a:p>
        </p:txBody>
      </p:sp>
      <p:sp>
        <p:nvSpPr>
          <p:cNvPr id="1372" name="Google Shape;1372;p44"/>
          <p:cNvSpPr txBox="1"/>
          <p:nvPr/>
        </p:nvSpPr>
        <p:spPr>
          <a:xfrm flipH="1">
            <a:off x="6361750" y="2184075"/>
            <a:ext cx="1978800" cy="773700"/>
          </a:xfrm>
          <a:prstGeom prst="rect">
            <a:avLst/>
          </a:prstGeom>
          <a:no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a:solidFill>
                  <a:schemeClr val="dk2"/>
                </a:solidFill>
                <a:latin typeface="Gudea"/>
                <a:ea typeface="Gudea"/>
                <a:cs typeface="Gudea"/>
                <a:sym typeface="Gudea"/>
              </a:rPr>
              <a:t>Saturn is composed mostly of hydrogen and helium</a:t>
            </a:r>
            <a:endParaRPr>
              <a:solidFill>
                <a:schemeClr val="dk2"/>
              </a:solidFill>
              <a:latin typeface="Gudea"/>
              <a:ea typeface="Gudea"/>
              <a:cs typeface="Gudea"/>
              <a:sym typeface="Gudea"/>
            </a:endParaRPr>
          </a:p>
        </p:txBody>
      </p:sp>
      <p:cxnSp>
        <p:nvCxnSpPr>
          <p:cNvPr id="1373" name="Google Shape;1373;p44"/>
          <p:cNvCxnSpPr>
            <a:stCxn id="1370" idx="2"/>
          </p:cNvCxnSpPr>
          <p:nvPr/>
        </p:nvCxnSpPr>
        <p:spPr>
          <a:xfrm flipH="1" rot="-5400000">
            <a:off x="1995050" y="2790825"/>
            <a:ext cx="1306500" cy="1643700"/>
          </a:xfrm>
          <a:prstGeom prst="bentConnector2">
            <a:avLst/>
          </a:prstGeom>
          <a:noFill/>
          <a:ln cap="flat" cmpd="sng" w="19050">
            <a:solidFill>
              <a:schemeClr val="lt1"/>
            </a:solidFill>
            <a:prstDash val="solid"/>
            <a:round/>
            <a:headEnd len="med" w="med" type="oval"/>
            <a:tailEnd len="med" w="med" type="none"/>
          </a:ln>
        </p:spPr>
      </p:cxnSp>
      <p:cxnSp>
        <p:nvCxnSpPr>
          <p:cNvPr id="1374" name="Google Shape;1374;p44"/>
          <p:cNvCxnSpPr>
            <a:stCxn id="1372" idx="2"/>
          </p:cNvCxnSpPr>
          <p:nvPr/>
        </p:nvCxnSpPr>
        <p:spPr>
          <a:xfrm rot="5400000">
            <a:off x="5907100" y="2807925"/>
            <a:ext cx="1294200" cy="1593900"/>
          </a:xfrm>
          <a:prstGeom prst="bentConnector2">
            <a:avLst/>
          </a:prstGeom>
          <a:noFill/>
          <a:ln cap="flat" cmpd="sng" w="19050">
            <a:solidFill>
              <a:schemeClr val="accent6"/>
            </a:solidFill>
            <a:prstDash val="solid"/>
            <a:round/>
            <a:headEnd len="med" w="med" type="oval"/>
            <a:tailEnd len="med" w="med" type="none"/>
          </a:ln>
        </p:spPr>
      </p:cxnSp>
      <p:cxnSp>
        <p:nvCxnSpPr>
          <p:cNvPr id="1375" name="Google Shape;1375;p44"/>
          <p:cNvCxnSpPr>
            <a:stCxn id="1371" idx="2"/>
          </p:cNvCxnSpPr>
          <p:nvPr/>
        </p:nvCxnSpPr>
        <p:spPr>
          <a:xfrm flipH="1" rot="-5400000">
            <a:off x="4283400" y="3263175"/>
            <a:ext cx="611400" cy="600"/>
          </a:xfrm>
          <a:prstGeom prst="bentConnector3">
            <a:avLst>
              <a:gd fmla="val 50000" name="adj1"/>
            </a:avLst>
          </a:prstGeom>
          <a:noFill/>
          <a:ln cap="flat" cmpd="sng" w="19050">
            <a:solidFill>
              <a:schemeClr val="accent2"/>
            </a:solidFill>
            <a:prstDash val="solid"/>
            <a:round/>
            <a:headEnd len="med" w="med" type="oval"/>
            <a:tailEnd len="med" w="med" type="none"/>
          </a:ln>
        </p:spPr>
      </p:cxnSp>
      <p:sp>
        <p:nvSpPr>
          <p:cNvPr id="1376" name="Google Shape;1376;p44"/>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REINFORCE THE CONCEPT USING </a:t>
            </a:r>
            <a:r>
              <a:rPr lang="en">
                <a:solidFill>
                  <a:schemeClr val="accent3"/>
                </a:solidFill>
              </a:rPr>
              <a:t>INFOGRAPHICS</a:t>
            </a:r>
            <a:endParaRPr/>
          </a:p>
        </p:txBody>
      </p:sp>
      <p:grpSp>
        <p:nvGrpSpPr>
          <p:cNvPr id="1377" name="Google Shape;1377;p44"/>
          <p:cNvGrpSpPr/>
          <p:nvPr/>
        </p:nvGrpSpPr>
        <p:grpSpPr>
          <a:xfrm>
            <a:off x="7134526" y="1688100"/>
            <a:ext cx="336889" cy="355592"/>
            <a:chOff x="3620576" y="2745525"/>
            <a:chExt cx="336889" cy="355592"/>
          </a:xfrm>
        </p:grpSpPr>
        <p:sp>
          <p:nvSpPr>
            <p:cNvPr id="1378" name="Google Shape;1378;p44"/>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4"/>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44"/>
          <p:cNvGrpSpPr/>
          <p:nvPr/>
        </p:nvGrpSpPr>
        <p:grpSpPr>
          <a:xfrm>
            <a:off x="4406865" y="1781269"/>
            <a:ext cx="364484" cy="262423"/>
            <a:chOff x="3588440" y="3258368"/>
            <a:chExt cx="364484" cy="262423"/>
          </a:xfrm>
        </p:grpSpPr>
        <p:sp>
          <p:nvSpPr>
            <p:cNvPr id="1381" name="Google Shape;1381;p44"/>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4"/>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4"/>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4"/>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4"/>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4"/>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 name="Google Shape;1387;p44"/>
          <p:cNvGrpSpPr/>
          <p:nvPr/>
        </p:nvGrpSpPr>
        <p:grpSpPr>
          <a:xfrm>
            <a:off x="1643439" y="1695022"/>
            <a:ext cx="366008" cy="348670"/>
            <a:chOff x="3043239" y="3215626"/>
            <a:chExt cx="366008" cy="348670"/>
          </a:xfrm>
        </p:grpSpPr>
        <p:sp>
          <p:nvSpPr>
            <p:cNvPr id="1388" name="Google Shape;1388;p44"/>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4"/>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93" name="Shape 1393"/>
        <p:cNvGrpSpPr/>
        <p:nvPr/>
      </p:nvGrpSpPr>
      <p:grpSpPr>
        <a:xfrm>
          <a:off x="0" y="0"/>
          <a:ext cx="0" cy="0"/>
          <a:chOff x="0" y="0"/>
          <a:chExt cx="0" cy="0"/>
        </a:xfrm>
      </p:grpSpPr>
      <p:sp>
        <p:nvSpPr>
          <p:cNvPr id="1394" name="Google Shape;1394;p45"/>
          <p:cNvSpPr txBox="1"/>
          <p:nvPr>
            <p:ph type="title"/>
          </p:nvPr>
        </p:nvSpPr>
        <p:spPr>
          <a:xfrm>
            <a:off x="1925550" y="1313100"/>
            <a:ext cx="5292900" cy="251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117A7"/>
        </a:solidFill>
      </p:bgPr>
    </p:bg>
    <p:spTree>
      <p:nvGrpSpPr>
        <p:cNvPr id="1398" name="Shape 1398"/>
        <p:cNvGrpSpPr/>
        <p:nvPr/>
      </p:nvGrpSpPr>
      <p:grpSpPr>
        <a:xfrm>
          <a:off x="0" y="0"/>
          <a:ext cx="0" cy="0"/>
          <a:chOff x="0" y="0"/>
          <a:chExt cx="0" cy="0"/>
        </a:xfrm>
      </p:grpSpPr>
      <p:grpSp>
        <p:nvGrpSpPr>
          <p:cNvPr id="1399" name="Google Shape;1399;p46"/>
          <p:cNvGrpSpPr/>
          <p:nvPr/>
        </p:nvGrpSpPr>
        <p:grpSpPr>
          <a:xfrm>
            <a:off x="3605486" y="1702800"/>
            <a:ext cx="1933027" cy="3440700"/>
            <a:chOff x="3362273" y="1702800"/>
            <a:chExt cx="1933027" cy="3440700"/>
          </a:xfrm>
        </p:grpSpPr>
        <p:sp>
          <p:nvSpPr>
            <p:cNvPr id="1400" name="Google Shape;1400;p46"/>
            <p:cNvSpPr/>
            <p:nvPr/>
          </p:nvSpPr>
          <p:spPr>
            <a:xfrm rot="-5400000">
              <a:off x="2844199" y="3180000"/>
              <a:ext cx="3440700" cy="486300"/>
            </a:xfrm>
            <a:prstGeom prst="homePlate">
              <a:avLst>
                <a:gd fmla="val 50000" name="adj"/>
              </a:avLst>
            </a:prstGeom>
            <a:solidFill>
              <a:srgbClr val="00C3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6"/>
            <p:cNvSpPr/>
            <p:nvPr/>
          </p:nvSpPr>
          <p:spPr>
            <a:xfrm rot="-5400000">
              <a:off x="2908061" y="3722850"/>
              <a:ext cx="2355000" cy="486300"/>
            </a:xfrm>
            <a:prstGeom prst="homePlate">
              <a:avLst>
                <a:gd fmla="val 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6"/>
            <p:cNvSpPr/>
            <p:nvPr/>
          </p:nvSpPr>
          <p:spPr>
            <a:xfrm rot="-5400000">
              <a:off x="2798423" y="4093350"/>
              <a:ext cx="1614000" cy="486300"/>
            </a:xfrm>
            <a:prstGeom prst="homePlate">
              <a:avLst>
                <a:gd fmla="val 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6"/>
            <p:cNvSpPr/>
            <p:nvPr/>
          </p:nvSpPr>
          <p:spPr>
            <a:xfrm rot="-5400000">
              <a:off x="4048050" y="3896250"/>
              <a:ext cx="2008200" cy="486300"/>
            </a:xfrm>
            <a:prstGeom prst="homePlate">
              <a:avLst>
                <a:gd fmla="val 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404" name="Google Shape;1404;p46"/>
          <p:cNvCxnSpPr>
            <a:stCxn id="1405" idx="3"/>
            <a:endCxn id="1402" idx="3"/>
          </p:cNvCxnSpPr>
          <p:nvPr/>
        </p:nvCxnSpPr>
        <p:spPr>
          <a:xfrm>
            <a:off x="2746800" y="3351094"/>
            <a:ext cx="1101900" cy="178500"/>
          </a:xfrm>
          <a:prstGeom prst="bentConnector2">
            <a:avLst/>
          </a:prstGeom>
          <a:noFill/>
          <a:ln cap="flat" cmpd="sng" w="19050">
            <a:solidFill>
              <a:srgbClr val="FFA32E"/>
            </a:solidFill>
            <a:prstDash val="solid"/>
            <a:round/>
            <a:headEnd len="med" w="med" type="oval"/>
            <a:tailEnd len="med" w="med" type="none"/>
          </a:ln>
        </p:spPr>
      </p:cxnSp>
      <p:cxnSp>
        <p:nvCxnSpPr>
          <p:cNvPr id="1406" name="Google Shape;1406;p46"/>
          <p:cNvCxnSpPr>
            <a:stCxn id="1407" idx="3"/>
            <a:endCxn id="1401" idx="3"/>
          </p:cNvCxnSpPr>
          <p:nvPr/>
        </p:nvCxnSpPr>
        <p:spPr>
          <a:xfrm>
            <a:off x="2746800" y="2013375"/>
            <a:ext cx="1581900" cy="775200"/>
          </a:xfrm>
          <a:prstGeom prst="bentConnector2">
            <a:avLst/>
          </a:prstGeom>
          <a:noFill/>
          <a:ln cap="flat" cmpd="sng" w="19050">
            <a:solidFill>
              <a:schemeClr val="accent4"/>
            </a:solidFill>
            <a:prstDash val="solid"/>
            <a:round/>
            <a:headEnd len="med" w="med" type="oval"/>
            <a:tailEnd len="med" w="med" type="none"/>
          </a:ln>
        </p:spPr>
      </p:cxnSp>
      <p:cxnSp>
        <p:nvCxnSpPr>
          <p:cNvPr id="1408" name="Google Shape;1408;p46"/>
          <p:cNvCxnSpPr>
            <a:stCxn id="1403" idx="3"/>
            <a:endCxn id="1409" idx="1"/>
          </p:cNvCxnSpPr>
          <p:nvPr/>
        </p:nvCxnSpPr>
        <p:spPr>
          <a:xfrm flipH="1" rot="-5400000">
            <a:off x="5738463" y="2692200"/>
            <a:ext cx="215700" cy="1101900"/>
          </a:xfrm>
          <a:prstGeom prst="bentConnector4">
            <a:avLst>
              <a:gd fmla="val -110396" name="adj1"/>
              <a:gd fmla="val 61028" name="adj2"/>
            </a:avLst>
          </a:prstGeom>
          <a:noFill/>
          <a:ln cap="flat" cmpd="sng" w="19050">
            <a:solidFill>
              <a:schemeClr val="accent2"/>
            </a:solidFill>
            <a:prstDash val="solid"/>
            <a:round/>
            <a:headEnd len="med" w="med" type="none"/>
            <a:tailEnd len="med" w="med" type="oval"/>
          </a:ln>
        </p:spPr>
      </p:cxnSp>
      <p:sp>
        <p:nvSpPr>
          <p:cNvPr id="1410" name="Google Shape;1410;p46"/>
          <p:cNvSpPr/>
          <p:nvPr/>
        </p:nvSpPr>
        <p:spPr>
          <a:xfrm>
            <a:off x="4665358" y="4154418"/>
            <a:ext cx="293399" cy="293113"/>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 name="Google Shape;1411;p46"/>
          <p:cNvGrpSpPr/>
          <p:nvPr/>
        </p:nvGrpSpPr>
        <p:grpSpPr>
          <a:xfrm>
            <a:off x="3675206" y="4150970"/>
            <a:ext cx="305055" cy="299976"/>
            <a:chOff x="860940" y="2746477"/>
            <a:chExt cx="371883" cy="365691"/>
          </a:xfrm>
        </p:grpSpPr>
        <p:sp>
          <p:nvSpPr>
            <p:cNvPr id="1412" name="Google Shape;1412;p4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 name="Google Shape;1417;p46"/>
          <p:cNvGrpSpPr/>
          <p:nvPr/>
        </p:nvGrpSpPr>
        <p:grpSpPr>
          <a:xfrm>
            <a:off x="5142485" y="4152002"/>
            <a:ext cx="312036" cy="297866"/>
            <a:chOff x="4126815" y="2760704"/>
            <a:chExt cx="380393" cy="363118"/>
          </a:xfrm>
        </p:grpSpPr>
        <p:sp>
          <p:nvSpPr>
            <p:cNvPr id="1418" name="Google Shape;1418;p4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 name="Google Shape;1422;p46"/>
          <p:cNvGrpSpPr/>
          <p:nvPr/>
        </p:nvGrpSpPr>
        <p:grpSpPr>
          <a:xfrm>
            <a:off x="4190804" y="4149733"/>
            <a:ext cx="282237" cy="302399"/>
            <a:chOff x="4149138" y="4121151"/>
            <a:chExt cx="344065" cy="368644"/>
          </a:xfrm>
        </p:grpSpPr>
        <p:sp>
          <p:nvSpPr>
            <p:cNvPr id="1423" name="Google Shape;1423;p4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 name="Google Shape;1407;p46"/>
          <p:cNvSpPr txBox="1"/>
          <p:nvPr>
            <p:ph idx="1" type="subTitle"/>
          </p:nvPr>
        </p:nvSpPr>
        <p:spPr>
          <a:xfrm>
            <a:off x="720000" y="1751775"/>
            <a:ext cx="2026800" cy="523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2</a:t>
            </a:r>
            <a:r>
              <a:rPr lang="en">
                <a:solidFill>
                  <a:srgbClr val="FFFFFF"/>
                </a:solidFill>
              </a:rPr>
              <a:t>5%</a:t>
            </a:r>
            <a:endParaRPr>
              <a:solidFill>
                <a:srgbClr val="FFFFFF"/>
              </a:solidFill>
            </a:endParaRPr>
          </a:p>
        </p:txBody>
      </p:sp>
      <p:sp>
        <p:nvSpPr>
          <p:cNvPr id="1435" name="Google Shape;1435;p46"/>
          <p:cNvSpPr txBox="1"/>
          <p:nvPr>
            <p:ph idx="2" type="subTitle"/>
          </p:nvPr>
        </p:nvSpPr>
        <p:spPr>
          <a:xfrm>
            <a:off x="6397150" y="1751775"/>
            <a:ext cx="2026800" cy="52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3</a:t>
            </a:r>
            <a:r>
              <a:rPr lang="en">
                <a:solidFill>
                  <a:srgbClr val="FFFFFF"/>
                </a:solidFill>
              </a:rPr>
              <a:t>5%</a:t>
            </a:r>
            <a:endParaRPr>
              <a:solidFill>
                <a:srgbClr val="FFFFFF"/>
              </a:solidFill>
            </a:endParaRPr>
          </a:p>
          <a:p>
            <a:pPr indent="0" lvl="0" marL="0" rtl="0" algn="l">
              <a:spcBef>
                <a:spcPts val="1600"/>
              </a:spcBef>
              <a:spcAft>
                <a:spcPts val="0"/>
              </a:spcAft>
              <a:buNone/>
            </a:pPr>
            <a:r>
              <a:t/>
            </a:r>
            <a:endParaRPr>
              <a:solidFill>
                <a:srgbClr val="FFFFFF"/>
              </a:solidFill>
            </a:endParaRPr>
          </a:p>
          <a:p>
            <a:pPr indent="0" lvl="0" marL="0" rtl="0" algn="l">
              <a:spcBef>
                <a:spcPts val="1600"/>
              </a:spcBef>
              <a:spcAft>
                <a:spcPts val="1600"/>
              </a:spcAft>
              <a:buNone/>
            </a:pPr>
            <a:r>
              <a:t/>
            </a:r>
            <a:endParaRPr>
              <a:solidFill>
                <a:srgbClr val="FFFFFF"/>
              </a:solidFill>
            </a:endParaRPr>
          </a:p>
        </p:txBody>
      </p:sp>
      <p:sp>
        <p:nvSpPr>
          <p:cNvPr id="1405" name="Google Shape;1405;p46"/>
          <p:cNvSpPr txBox="1"/>
          <p:nvPr>
            <p:ph idx="5" type="subTitle"/>
          </p:nvPr>
        </p:nvSpPr>
        <p:spPr>
          <a:xfrm>
            <a:off x="720000" y="3089494"/>
            <a:ext cx="2026800" cy="523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2</a:t>
            </a:r>
            <a:r>
              <a:rPr lang="en">
                <a:solidFill>
                  <a:srgbClr val="FFFFFF"/>
                </a:solidFill>
              </a:rPr>
              <a:t>5%</a:t>
            </a:r>
            <a:endParaRPr>
              <a:solidFill>
                <a:srgbClr val="FFFFFF"/>
              </a:solidFill>
            </a:endParaRPr>
          </a:p>
          <a:p>
            <a:pPr indent="0" lvl="0" marL="0" rtl="0" algn="r">
              <a:spcBef>
                <a:spcPts val="1600"/>
              </a:spcBef>
              <a:spcAft>
                <a:spcPts val="0"/>
              </a:spcAft>
              <a:buNone/>
            </a:pPr>
            <a:r>
              <a:t/>
            </a:r>
            <a:endParaRPr>
              <a:solidFill>
                <a:srgbClr val="FFFFFF"/>
              </a:solidFill>
            </a:endParaRPr>
          </a:p>
          <a:p>
            <a:pPr indent="0" lvl="0" marL="0" rtl="0" algn="r">
              <a:spcBef>
                <a:spcPts val="1600"/>
              </a:spcBef>
              <a:spcAft>
                <a:spcPts val="1600"/>
              </a:spcAft>
              <a:buNone/>
            </a:pPr>
            <a:r>
              <a:t/>
            </a:r>
            <a:endParaRPr>
              <a:solidFill>
                <a:srgbClr val="FFFFFF"/>
              </a:solidFill>
            </a:endParaRPr>
          </a:p>
        </p:txBody>
      </p:sp>
      <p:sp>
        <p:nvSpPr>
          <p:cNvPr id="1409" name="Google Shape;1409;p46"/>
          <p:cNvSpPr txBox="1"/>
          <p:nvPr>
            <p:ph idx="6" type="subTitle"/>
          </p:nvPr>
        </p:nvSpPr>
        <p:spPr>
          <a:xfrm>
            <a:off x="6397150" y="3089488"/>
            <a:ext cx="2026800" cy="52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a:t>
            </a:r>
            <a:r>
              <a:rPr lang="en">
                <a:solidFill>
                  <a:srgbClr val="FFFFFF"/>
                </a:solidFill>
              </a:rPr>
              <a:t>5%</a:t>
            </a:r>
            <a:endParaRPr>
              <a:solidFill>
                <a:srgbClr val="FFFFFF"/>
              </a:solidFill>
            </a:endParaRPr>
          </a:p>
          <a:p>
            <a:pPr indent="0" lvl="0" marL="0" rtl="0" algn="l">
              <a:spcBef>
                <a:spcPts val="1600"/>
              </a:spcBef>
              <a:spcAft>
                <a:spcPts val="0"/>
              </a:spcAft>
              <a:buNone/>
            </a:pPr>
            <a:r>
              <a:t/>
            </a:r>
            <a:endParaRPr>
              <a:solidFill>
                <a:srgbClr val="FFFFFF"/>
              </a:solidFill>
            </a:endParaRPr>
          </a:p>
          <a:p>
            <a:pPr indent="0" lvl="0" marL="0" rtl="0" algn="l">
              <a:spcBef>
                <a:spcPts val="1600"/>
              </a:spcBef>
              <a:spcAft>
                <a:spcPts val="1600"/>
              </a:spcAft>
              <a:buNone/>
            </a:pPr>
            <a:r>
              <a:t/>
            </a:r>
            <a:endParaRPr>
              <a:solidFill>
                <a:srgbClr val="FFFFFF"/>
              </a:solidFill>
            </a:endParaRPr>
          </a:p>
        </p:txBody>
      </p:sp>
      <p:sp>
        <p:nvSpPr>
          <p:cNvPr id="1436" name="Google Shape;1436;p46"/>
          <p:cNvSpPr txBox="1"/>
          <p:nvPr>
            <p:ph idx="3" type="subTitle"/>
          </p:nvPr>
        </p:nvSpPr>
        <p:spPr>
          <a:xfrm>
            <a:off x="720050" y="2241992"/>
            <a:ext cx="2026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Despite being red, Mars is actually a cold place</a:t>
            </a:r>
            <a:endParaRPr/>
          </a:p>
        </p:txBody>
      </p:sp>
      <p:sp>
        <p:nvSpPr>
          <p:cNvPr id="1437" name="Google Shape;1437;p46"/>
          <p:cNvSpPr txBox="1"/>
          <p:nvPr>
            <p:ph idx="4" type="subTitle"/>
          </p:nvPr>
        </p:nvSpPr>
        <p:spPr>
          <a:xfrm>
            <a:off x="6397100" y="2241977"/>
            <a:ext cx="2026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is the second planet from the Sun</a:t>
            </a:r>
            <a:endParaRPr/>
          </a:p>
        </p:txBody>
      </p:sp>
      <p:sp>
        <p:nvSpPr>
          <p:cNvPr id="1438" name="Google Shape;1438;p46"/>
          <p:cNvSpPr txBox="1"/>
          <p:nvPr>
            <p:ph idx="7" type="subTitle"/>
          </p:nvPr>
        </p:nvSpPr>
        <p:spPr>
          <a:xfrm>
            <a:off x="720050" y="3581100"/>
            <a:ext cx="2026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Saturn is composed of hydrogen and helium</a:t>
            </a:r>
            <a:endParaRPr/>
          </a:p>
        </p:txBody>
      </p:sp>
      <p:sp>
        <p:nvSpPr>
          <p:cNvPr id="1439" name="Google Shape;1439;p46"/>
          <p:cNvSpPr txBox="1"/>
          <p:nvPr>
            <p:ph idx="8" type="subTitle"/>
          </p:nvPr>
        </p:nvSpPr>
        <p:spPr>
          <a:xfrm>
            <a:off x="6397100" y="3581104"/>
            <a:ext cx="2026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a:t>
            </a:r>
            <a:endParaRPr/>
          </a:p>
        </p:txBody>
      </p:sp>
      <p:cxnSp>
        <p:nvCxnSpPr>
          <p:cNvPr id="1440" name="Google Shape;1440;p46"/>
          <p:cNvCxnSpPr>
            <a:stCxn id="1435" idx="1"/>
          </p:cNvCxnSpPr>
          <p:nvPr/>
        </p:nvCxnSpPr>
        <p:spPr>
          <a:xfrm flipH="1">
            <a:off x="4595050" y="2013375"/>
            <a:ext cx="1802100" cy="600"/>
          </a:xfrm>
          <a:prstGeom prst="bentConnector3">
            <a:avLst>
              <a:gd fmla="val 50000" name="adj1"/>
            </a:avLst>
          </a:prstGeom>
          <a:noFill/>
          <a:ln cap="flat" cmpd="sng" w="19050">
            <a:solidFill>
              <a:schemeClr val="accent6"/>
            </a:solidFill>
            <a:prstDash val="solid"/>
            <a:round/>
            <a:headEnd len="med" w="med" type="oval"/>
            <a:tailEnd len="med" w="med" type="none"/>
          </a:ln>
        </p:spPr>
      </p:cxnSp>
      <p:sp>
        <p:nvSpPr>
          <p:cNvPr id="1441" name="Google Shape;1441;p46"/>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rPr>
              <a:t>HOW ABOUT THESE </a:t>
            </a:r>
            <a:r>
              <a:rPr lang="en">
                <a:solidFill>
                  <a:schemeClr val="lt1"/>
                </a:solidFill>
              </a:rPr>
              <a:t>PERCENTAGES</a:t>
            </a:r>
            <a:r>
              <a:rPr lang="en">
                <a:solidFill>
                  <a:schemeClr val="dk2"/>
                </a:solidFill>
              </a:rPr>
              <a:t>?</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117A7"/>
        </a:solidFill>
      </p:bgPr>
    </p:bg>
    <p:spTree>
      <p:nvGrpSpPr>
        <p:cNvPr id="1445" name="Shape 1445"/>
        <p:cNvGrpSpPr/>
        <p:nvPr/>
      </p:nvGrpSpPr>
      <p:grpSpPr>
        <a:xfrm>
          <a:off x="0" y="0"/>
          <a:ext cx="0" cy="0"/>
          <a:chOff x="0" y="0"/>
          <a:chExt cx="0" cy="0"/>
        </a:xfrm>
      </p:grpSpPr>
      <p:sp>
        <p:nvSpPr>
          <p:cNvPr id="1446" name="Google Shape;1446;p47"/>
          <p:cNvSpPr txBox="1"/>
          <p:nvPr>
            <p:ph idx="4294967295" type="subTitle"/>
          </p:nvPr>
        </p:nvSpPr>
        <p:spPr>
          <a:xfrm>
            <a:off x="847575" y="3650100"/>
            <a:ext cx="2084700" cy="67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1447" name="Google Shape;1447;p47"/>
          <p:cNvSpPr txBox="1"/>
          <p:nvPr>
            <p:ph idx="4294967295" type="subTitle"/>
          </p:nvPr>
        </p:nvSpPr>
        <p:spPr>
          <a:xfrm>
            <a:off x="3529650" y="3650100"/>
            <a:ext cx="2084700" cy="67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1448" name="Google Shape;1448;p47"/>
          <p:cNvSpPr txBox="1"/>
          <p:nvPr>
            <p:ph idx="4294967295" type="subTitle"/>
          </p:nvPr>
        </p:nvSpPr>
        <p:spPr>
          <a:xfrm>
            <a:off x="6211713" y="3650100"/>
            <a:ext cx="2084700" cy="67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a:t>
            </a:r>
            <a:endParaRPr/>
          </a:p>
        </p:txBody>
      </p:sp>
      <p:sp>
        <p:nvSpPr>
          <p:cNvPr id="1449" name="Google Shape;1449;p47"/>
          <p:cNvSpPr/>
          <p:nvPr/>
        </p:nvSpPr>
        <p:spPr>
          <a:xfrm>
            <a:off x="1383722" y="2392160"/>
            <a:ext cx="1011900" cy="1011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7"/>
          <p:cNvSpPr/>
          <p:nvPr/>
        </p:nvSpPr>
        <p:spPr>
          <a:xfrm>
            <a:off x="1313850" y="2322250"/>
            <a:ext cx="1152000" cy="1152000"/>
          </a:xfrm>
          <a:prstGeom prst="blockArc">
            <a:avLst>
              <a:gd fmla="val 7420106" name="adj1"/>
              <a:gd fmla="val 21527450" name="adj2"/>
              <a:gd fmla="val 12864" name="adj3"/>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7"/>
          <p:cNvSpPr/>
          <p:nvPr/>
        </p:nvSpPr>
        <p:spPr>
          <a:xfrm>
            <a:off x="4065872" y="2392160"/>
            <a:ext cx="1011900" cy="1011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7"/>
          <p:cNvSpPr/>
          <p:nvPr/>
        </p:nvSpPr>
        <p:spPr>
          <a:xfrm>
            <a:off x="3996000" y="2322250"/>
            <a:ext cx="1152000" cy="1152000"/>
          </a:xfrm>
          <a:prstGeom prst="blockArc">
            <a:avLst>
              <a:gd fmla="val 12305685" name="adj1"/>
              <a:gd fmla="val 21527450" name="adj2"/>
              <a:gd fmla="val 12864"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7"/>
          <p:cNvSpPr/>
          <p:nvPr/>
        </p:nvSpPr>
        <p:spPr>
          <a:xfrm>
            <a:off x="6748022" y="2392160"/>
            <a:ext cx="1011900" cy="1011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7"/>
          <p:cNvSpPr/>
          <p:nvPr/>
        </p:nvSpPr>
        <p:spPr>
          <a:xfrm>
            <a:off x="6678150" y="2322250"/>
            <a:ext cx="1152000" cy="1152000"/>
          </a:xfrm>
          <a:prstGeom prst="blockArc">
            <a:avLst>
              <a:gd fmla="val 5298427" name="adj1"/>
              <a:gd fmla="val 21527450" name="adj2"/>
              <a:gd fmla="val 12864"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7"/>
          <p:cNvSpPr txBox="1"/>
          <p:nvPr>
            <p:ph idx="4294967295" type="title"/>
          </p:nvPr>
        </p:nvSpPr>
        <p:spPr>
          <a:xfrm>
            <a:off x="810675" y="1550975"/>
            <a:ext cx="2158500" cy="6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65%</a:t>
            </a:r>
            <a:endParaRPr sz="2400"/>
          </a:p>
        </p:txBody>
      </p:sp>
      <p:sp>
        <p:nvSpPr>
          <p:cNvPr id="1456" name="Google Shape;1456;p47"/>
          <p:cNvSpPr txBox="1"/>
          <p:nvPr>
            <p:ph idx="4294967295" type="title"/>
          </p:nvPr>
        </p:nvSpPr>
        <p:spPr>
          <a:xfrm>
            <a:off x="3492750" y="1550975"/>
            <a:ext cx="2158500" cy="6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25%</a:t>
            </a:r>
            <a:endParaRPr sz="2400"/>
          </a:p>
        </p:txBody>
      </p:sp>
      <p:sp>
        <p:nvSpPr>
          <p:cNvPr id="1457" name="Google Shape;1457;p47"/>
          <p:cNvSpPr txBox="1"/>
          <p:nvPr>
            <p:ph idx="4294967295" type="title"/>
          </p:nvPr>
        </p:nvSpPr>
        <p:spPr>
          <a:xfrm>
            <a:off x="6174825" y="1550963"/>
            <a:ext cx="2158500" cy="6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75</a:t>
            </a:r>
            <a:r>
              <a:rPr lang="en" sz="2400"/>
              <a:t>%</a:t>
            </a:r>
            <a:endParaRPr sz="2400"/>
          </a:p>
        </p:txBody>
      </p:sp>
      <p:sp>
        <p:nvSpPr>
          <p:cNvPr id="1458" name="Google Shape;1458;p47"/>
          <p:cNvSpPr/>
          <p:nvPr/>
        </p:nvSpPr>
        <p:spPr>
          <a:xfrm>
            <a:off x="4512734" y="27198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 name="Google Shape;1459;p47"/>
          <p:cNvGrpSpPr/>
          <p:nvPr/>
        </p:nvGrpSpPr>
        <p:grpSpPr>
          <a:xfrm>
            <a:off x="1711751" y="2719873"/>
            <a:ext cx="356343" cy="356757"/>
            <a:chOff x="1323901" y="3807173"/>
            <a:chExt cx="356343" cy="356757"/>
          </a:xfrm>
        </p:grpSpPr>
        <p:sp>
          <p:nvSpPr>
            <p:cNvPr id="1460" name="Google Shape;1460;p47"/>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7"/>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7"/>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7"/>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7"/>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7"/>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7"/>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7"/>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7"/>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7"/>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7"/>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7"/>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7"/>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7"/>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7"/>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7"/>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7"/>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7"/>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7"/>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7"/>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7"/>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7"/>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7"/>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7"/>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4" name="Google Shape;1484;p47"/>
          <p:cNvSpPr/>
          <p:nvPr/>
        </p:nvSpPr>
        <p:spPr>
          <a:xfrm>
            <a:off x="7075891" y="27507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7"/>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DO YOU PREFER</a:t>
            </a:r>
            <a:r>
              <a:rPr lang="en"/>
              <a:t> THESE OTHER </a:t>
            </a:r>
            <a:r>
              <a:rPr lang="en">
                <a:solidFill>
                  <a:schemeClr val="accent3"/>
                </a:solidFill>
              </a:rPr>
              <a:t>PERCENTAGES</a:t>
            </a:r>
            <a:r>
              <a:rPr lang="en"/>
              <a:t>?</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117A7"/>
        </a:solidFill>
      </p:bgPr>
    </p:bg>
    <p:spTree>
      <p:nvGrpSpPr>
        <p:cNvPr id="1489" name="Shape 1489"/>
        <p:cNvGrpSpPr/>
        <p:nvPr/>
      </p:nvGrpSpPr>
      <p:grpSpPr>
        <a:xfrm>
          <a:off x="0" y="0"/>
          <a:ext cx="0" cy="0"/>
          <a:chOff x="0" y="0"/>
          <a:chExt cx="0" cy="0"/>
        </a:xfrm>
      </p:grpSpPr>
      <p:grpSp>
        <p:nvGrpSpPr>
          <p:cNvPr id="1490" name="Google Shape;1490;p48"/>
          <p:cNvGrpSpPr/>
          <p:nvPr/>
        </p:nvGrpSpPr>
        <p:grpSpPr>
          <a:xfrm>
            <a:off x="1165225" y="1151094"/>
            <a:ext cx="5359153" cy="2966613"/>
            <a:chOff x="2654821" y="2311071"/>
            <a:chExt cx="2279715" cy="1262120"/>
          </a:xfrm>
        </p:grpSpPr>
        <p:grpSp>
          <p:nvGrpSpPr>
            <p:cNvPr id="1491" name="Google Shape;1491;p48"/>
            <p:cNvGrpSpPr/>
            <p:nvPr/>
          </p:nvGrpSpPr>
          <p:grpSpPr>
            <a:xfrm>
              <a:off x="4034269" y="2840745"/>
              <a:ext cx="40212" cy="36437"/>
              <a:chOff x="4293400" y="2574725"/>
              <a:chExt cx="84425" cy="80100"/>
            </a:xfrm>
          </p:grpSpPr>
          <p:sp>
            <p:nvSpPr>
              <p:cNvPr id="1492" name="Google Shape;1492;p4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4"/>
              </a:solidFill>
              <a:ln>
                <a:noFill/>
              </a:ln>
            </p:spPr>
          </p:sp>
          <p:sp>
            <p:nvSpPr>
              <p:cNvPr id="1493" name="Google Shape;1493;p4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 name="Google Shape;1494;p48"/>
            <p:cNvGrpSpPr/>
            <p:nvPr/>
          </p:nvGrpSpPr>
          <p:grpSpPr>
            <a:xfrm>
              <a:off x="3894606" y="2334874"/>
              <a:ext cx="913198" cy="518984"/>
              <a:chOff x="4000175" y="1462675"/>
              <a:chExt cx="1917275" cy="1140875"/>
            </a:xfrm>
          </p:grpSpPr>
          <p:sp>
            <p:nvSpPr>
              <p:cNvPr id="1495" name="Google Shape;1495;p4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4"/>
              </a:solidFill>
              <a:ln>
                <a:noFill/>
              </a:ln>
            </p:spPr>
          </p:sp>
          <p:grpSp>
            <p:nvGrpSpPr>
              <p:cNvPr id="1496" name="Google Shape;1496;p48"/>
              <p:cNvGrpSpPr/>
              <p:nvPr/>
            </p:nvGrpSpPr>
            <p:grpSpPr>
              <a:xfrm>
                <a:off x="4000175" y="1462675"/>
                <a:ext cx="1917275" cy="1140875"/>
                <a:chOff x="4000175" y="1462675"/>
                <a:chExt cx="1917275" cy="1140875"/>
              </a:xfrm>
            </p:grpSpPr>
            <p:sp>
              <p:nvSpPr>
                <p:cNvPr id="1497" name="Google Shape;1497;p4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4"/>
                </a:solidFill>
                <a:ln>
                  <a:noFill/>
                </a:ln>
              </p:spPr>
            </p:sp>
            <p:sp>
              <p:nvSpPr>
                <p:cNvPr id="1498" name="Google Shape;1498;p4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02" name="Google Shape;1502;p4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3" name="Google Shape;1503;p48"/>
            <p:cNvGrpSpPr/>
            <p:nvPr/>
          </p:nvGrpSpPr>
          <p:grpSpPr>
            <a:xfrm>
              <a:off x="3875768" y="2846704"/>
              <a:ext cx="44796" cy="47366"/>
              <a:chOff x="3960625" y="2587825"/>
              <a:chExt cx="94050" cy="104125"/>
            </a:xfrm>
          </p:grpSpPr>
          <p:sp>
            <p:nvSpPr>
              <p:cNvPr id="1504" name="Google Shape;1504;p4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4"/>
              </a:solidFill>
              <a:ln>
                <a:noFill/>
              </a:ln>
            </p:spPr>
          </p:sp>
          <p:sp>
            <p:nvSpPr>
              <p:cNvPr id="1505" name="Google Shape;1505;p4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 name="Google Shape;1506;p48"/>
            <p:cNvGrpSpPr/>
            <p:nvPr/>
          </p:nvGrpSpPr>
          <p:grpSpPr>
            <a:xfrm>
              <a:off x="3782759" y="2807162"/>
              <a:ext cx="82686" cy="85487"/>
              <a:chOff x="3765350" y="2500900"/>
              <a:chExt cx="173600" cy="187925"/>
            </a:xfrm>
          </p:grpSpPr>
          <p:sp>
            <p:nvSpPr>
              <p:cNvPr id="1507" name="Google Shape;1507;p4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4"/>
              </a:solidFill>
              <a:ln>
                <a:noFill/>
              </a:ln>
            </p:spPr>
          </p:sp>
          <p:sp>
            <p:nvSpPr>
              <p:cNvPr id="1508" name="Google Shape;1508;p4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 name="Google Shape;1513;p48"/>
            <p:cNvGrpSpPr/>
            <p:nvPr/>
          </p:nvGrpSpPr>
          <p:grpSpPr>
            <a:xfrm>
              <a:off x="3775674" y="2798496"/>
              <a:ext cx="40545" cy="23564"/>
              <a:chOff x="3750475" y="2481850"/>
              <a:chExt cx="85125" cy="51800"/>
            </a:xfrm>
          </p:grpSpPr>
          <p:sp>
            <p:nvSpPr>
              <p:cNvPr id="1514" name="Google Shape;1514;p4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4"/>
              </a:solidFill>
              <a:ln>
                <a:noFill/>
              </a:ln>
            </p:spPr>
          </p:sp>
        </p:grpSp>
        <p:grpSp>
          <p:nvGrpSpPr>
            <p:cNvPr id="1516" name="Google Shape;1516;p48"/>
            <p:cNvGrpSpPr/>
            <p:nvPr/>
          </p:nvGrpSpPr>
          <p:grpSpPr>
            <a:xfrm>
              <a:off x="3716946" y="2776024"/>
              <a:ext cx="81971" cy="76912"/>
              <a:chOff x="3627175" y="2432450"/>
              <a:chExt cx="172100" cy="169075"/>
            </a:xfrm>
          </p:grpSpPr>
          <p:sp>
            <p:nvSpPr>
              <p:cNvPr id="1517" name="Google Shape;1517;p4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3"/>
              </a:solidFill>
              <a:ln>
                <a:noFill/>
              </a:ln>
            </p:spPr>
          </p:sp>
          <p:sp>
            <p:nvSpPr>
              <p:cNvPr id="1519" name="Google Shape;1519;p4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4"/>
              </a:solidFill>
              <a:ln>
                <a:noFill/>
              </a:ln>
            </p:spPr>
          </p:sp>
        </p:grpSp>
        <p:grpSp>
          <p:nvGrpSpPr>
            <p:cNvPr id="1520" name="Google Shape;1520;p48"/>
            <p:cNvGrpSpPr/>
            <p:nvPr/>
          </p:nvGrpSpPr>
          <p:grpSpPr>
            <a:xfrm>
              <a:off x="3685682" y="2845624"/>
              <a:ext cx="29311" cy="45055"/>
              <a:chOff x="3561536" y="2585450"/>
              <a:chExt cx="61539" cy="99045"/>
            </a:xfrm>
          </p:grpSpPr>
          <p:sp>
            <p:nvSpPr>
              <p:cNvPr id="1521" name="Google Shape;1521;p4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4"/>
              </a:solidFill>
              <a:ln>
                <a:noFill/>
              </a:ln>
            </p:spPr>
          </p:sp>
        </p:grpSp>
        <p:grpSp>
          <p:nvGrpSpPr>
            <p:cNvPr id="1523" name="Google Shape;1523;p48"/>
            <p:cNvGrpSpPr/>
            <p:nvPr/>
          </p:nvGrpSpPr>
          <p:grpSpPr>
            <a:xfrm>
              <a:off x="3849905" y="2572252"/>
              <a:ext cx="74339" cy="119559"/>
              <a:chOff x="3906325" y="1984500"/>
              <a:chExt cx="156075" cy="262825"/>
            </a:xfrm>
          </p:grpSpPr>
          <p:sp>
            <p:nvSpPr>
              <p:cNvPr id="1524" name="Google Shape;1524;p4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4"/>
              </a:solidFill>
              <a:ln>
                <a:noFill/>
              </a:ln>
            </p:spPr>
          </p:sp>
          <p:sp>
            <p:nvSpPr>
              <p:cNvPr id="1525" name="Google Shape;1525;p4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 name="Google Shape;1526;p48"/>
            <p:cNvGrpSpPr/>
            <p:nvPr/>
          </p:nvGrpSpPr>
          <p:grpSpPr>
            <a:xfrm>
              <a:off x="2654821" y="2414345"/>
              <a:ext cx="667570" cy="558731"/>
              <a:chOff x="1397225" y="1637375"/>
              <a:chExt cx="1401575" cy="1228250"/>
            </a:xfrm>
          </p:grpSpPr>
          <p:sp>
            <p:nvSpPr>
              <p:cNvPr id="1527" name="Google Shape;1527;p4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4"/>
              </a:solidFill>
              <a:ln>
                <a:noFill/>
              </a:ln>
            </p:spPr>
          </p:sp>
          <p:grpSp>
            <p:nvGrpSpPr>
              <p:cNvPr id="1528" name="Google Shape;1528;p48"/>
              <p:cNvGrpSpPr/>
              <p:nvPr/>
            </p:nvGrpSpPr>
            <p:grpSpPr>
              <a:xfrm>
                <a:off x="1397225" y="1637375"/>
                <a:ext cx="1398775" cy="1228250"/>
                <a:chOff x="1397225" y="1637375"/>
                <a:chExt cx="1398775" cy="1228250"/>
              </a:xfrm>
            </p:grpSpPr>
            <p:sp>
              <p:nvSpPr>
                <p:cNvPr id="1529" name="Google Shape;1529;p4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1" name="Google Shape;1531;p48"/>
            <p:cNvGrpSpPr/>
            <p:nvPr/>
          </p:nvGrpSpPr>
          <p:grpSpPr>
            <a:xfrm>
              <a:off x="3230417" y="3103734"/>
              <a:ext cx="282982" cy="280332"/>
              <a:chOff x="2605700" y="3152850"/>
              <a:chExt cx="594125" cy="616250"/>
            </a:xfrm>
          </p:grpSpPr>
          <p:sp>
            <p:nvSpPr>
              <p:cNvPr id="1532" name="Google Shape;1532;p4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4"/>
              </a:solidFill>
              <a:ln>
                <a:noFill/>
              </a:ln>
            </p:spPr>
          </p:sp>
          <p:sp>
            <p:nvSpPr>
              <p:cNvPr id="1533" name="Google Shape;1533;p4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34" name="Google Shape;1534;p48"/>
            <p:cNvGrpSpPr/>
            <p:nvPr/>
          </p:nvGrpSpPr>
          <p:grpSpPr>
            <a:xfrm>
              <a:off x="3265985" y="3226989"/>
              <a:ext cx="87151" cy="346202"/>
              <a:chOff x="2680375" y="3423800"/>
              <a:chExt cx="182975" cy="761050"/>
            </a:xfrm>
          </p:grpSpPr>
          <p:sp>
            <p:nvSpPr>
              <p:cNvPr id="1535" name="Google Shape;1535;p4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4"/>
              </a:solidFill>
              <a:ln>
                <a:noFill/>
              </a:ln>
            </p:spPr>
          </p:sp>
          <p:sp>
            <p:nvSpPr>
              <p:cNvPr id="1536" name="Google Shape;1536;p4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48"/>
            <p:cNvGrpSpPr/>
            <p:nvPr/>
          </p:nvGrpSpPr>
          <p:grpSpPr>
            <a:xfrm>
              <a:off x="3855466" y="3289811"/>
              <a:ext cx="112514" cy="94210"/>
              <a:chOff x="3918000" y="3561900"/>
              <a:chExt cx="236225" cy="207100"/>
            </a:xfrm>
          </p:grpSpPr>
          <p:sp>
            <p:nvSpPr>
              <p:cNvPr id="1538" name="Google Shape;1538;p4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4"/>
              </a:solidFill>
              <a:ln>
                <a:noFill/>
              </a:ln>
            </p:spPr>
          </p:sp>
          <p:sp>
            <p:nvSpPr>
              <p:cNvPr id="1539" name="Google Shape;1539;p4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0" name="Google Shape;1540;p4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43" name="Google Shape;1543;p48"/>
            <p:cNvGrpSpPr/>
            <p:nvPr/>
          </p:nvGrpSpPr>
          <p:grpSpPr>
            <a:xfrm>
              <a:off x="2905224" y="2311071"/>
              <a:ext cx="596721" cy="528992"/>
              <a:chOff x="1922950" y="1410350"/>
              <a:chExt cx="1252825" cy="1162875"/>
            </a:xfrm>
          </p:grpSpPr>
          <p:sp>
            <p:nvSpPr>
              <p:cNvPr id="1544" name="Google Shape;1544;p4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560" name="Google Shape;1560;p4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80" name="Google Shape;1580;p4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81" name="Google Shape;1581;p4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2" name="Google Shape;1582;p48"/>
            <p:cNvGrpSpPr/>
            <p:nvPr/>
          </p:nvGrpSpPr>
          <p:grpSpPr>
            <a:xfrm>
              <a:off x="3280929" y="3294542"/>
              <a:ext cx="109894" cy="272224"/>
              <a:chOff x="2711750" y="3572300"/>
              <a:chExt cx="230725" cy="598425"/>
            </a:xfrm>
          </p:grpSpPr>
          <p:sp>
            <p:nvSpPr>
              <p:cNvPr id="1583" name="Google Shape;1583;p4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5" name="Google Shape;1585;p4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6" name="Google Shape;1586;p48"/>
            <p:cNvGrpSpPr/>
            <p:nvPr/>
          </p:nvGrpSpPr>
          <p:grpSpPr>
            <a:xfrm>
              <a:off x="3790439" y="2408636"/>
              <a:ext cx="73017" cy="75684"/>
              <a:chOff x="3781475" y="1624825"/>
              <a:chExt cx="153300" cy="166375"/>
            </a:xfrm>
          </p:grpSpPr>
          <p:sp>
            <p:nvSpPr>
              <p:cNvPr id="1587" name="Google Shape;1587;p4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1" name="Google Shape;1591;p4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8" name="Google Shape;1598;p48"/>
            <p:cNvGrpSpPr/>
            <p:nvPr/>
          </p:nvGrpSpPr>
          <p:grpSpPr>
            <a:xfrm>
              <a:off x="4403342" y="3107749"/>
              <a:ext cx="316680" cy="101374"/>
              <a:chOff x="5068275" y="3161675"/>
              <a:chExt cx="664875" cy="222850"/>
            </a:xfrm>
          </p:grpSpPr>
          <p:sp>
            <p:nvSpPr>
              <p:cNvPr id="1599" name="Google Shape;1599;p4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3" name="Google Shape;1603;p4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2" name="Google Shape;1632;p48"/>
            <p:cNvGrpSpPr/>
            <p:nvPr/>
          </p:nvGrpSpPr>
          <p:grpSpPr>
            <a:xfrm>
              <a:off x="3697513" y="2707266"/>
              <a:ext cx="59549" cy="79733"/>
              <a:chOff x="3586375" y="2281300"/>
              <a:chExt cx="125025" cy="175275"/>
            </a:xfrm>
          </p:grpSpPr>
          <p:sp>
            <p:nvSpPr>
              <p:cNvPr id="1633" name="Google Shape;1633;p4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5" name="Google Shape;1635;p4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6" name="Google Shape;1636;p48"/>
            <p:cNvGrpSpPr/>
            <p:nvPr/>
          </p:nvGrpSpPr>
          <p:grpSpPr>
            <a:xfrm>
              <a:off x="4513224" y="3221724"/>
              <a:ext cx="274563" cy="280321"/>
              <a:chOff x="5298975" y="3412225"/>
              <a:chExt cx="576450" cy="616225"/>
            </a:xfrm>
          </p:grpSpPr>
          <p:sp>
            <p:nvSpPr>
              <p:cNvPr id="1637" name="Google Shape;1637;p4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38" name="Google Shape;1638;p4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 name="Google Shape;1639;p48"/>
            <p:cNvGrpSpPr/>
            <p:nvPr/>
          </p:nvGrpSpPr>
          <p:grpSpPr>
            <a:xfrm>
              <a:off x="4824403" y="3421846"/>
              <a:ext cx="110132" cy="130647"/>
              <a:chOff x="5952300" y="3852150"/>
              <a:chExt cx="231225" cy="287200"/>
            </a:xfrm>
          </p:grpSpPr>
          <p:sp>
            <p:nvSpPr>
              <p:cNvPr id="1640" name="Google Shape;1640;p4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2" name="Google Shape;1642;p4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8"/>
            <p:cNvSpPr/>
            <p:nvPr/>
          </p:nvSpPr>
          <p:spPr>
            <a:xfrm>
              <a:off x="4442708" y="2990191"/>
              <a:ext cx="762" cy="967"/>
            </a:xfrm>
            <a:custGeom>
              <a:rect b="b" l="l" r="r" t="t"/>
              <a:pathLst>
                <a:path extrusionOk="0" h="85" w="64">
                  <a:moveTo>
                    <a:pt x="63" y="85"/>
                  </a:moveTo>
                  <a:lnTo>
                    <a:pt x="1" y="1"/>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8"/>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0" name="Google Shape;1650;p48"/>
            <p:cNvGrpSpPr/>
            <p:nvPr/>
          </p:nvGrpSpPr>
          <p:grpSpPr>
            <a:xfrm>
              <a:off x="4295710" y="3079670"/>
              <a:ext cx="14968" cy="27135"/>
              <a:chOff x="4842300" y="3099950"/>
              <a:chExt cx="31425" cy="59650"/>
            </a:xfrm>
          </p:grpSpPr>
          <p:sp>
            <p:nvSpPr>
              <p:cNvPr id="1651" name="Google Shape;1651;p4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5" name="Google Shape;1655;p4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3" name="Google Shape;1663;p48"/>
            <p:cNvGrpSpPr/>
            <p:nvPr/>
          </p:nvGrpSpPr>
          <p:grpSpPr>
            <a:xfrm>
              <a:off x="3831056" y="2816010"/>
              <a:ext cx="37378" cy="27612"/>
              <a:chOff x="3866750" y="2520350"/>
              <a:chExt cx="78475" cy="60700"/>
            </a:xfrm>
          </p:grpSpPr>
          <p:sp>
            <p:nvSpPr>
              <p:cNvPr id="1664" name="Google Shape;1664;p4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8" name="Google Shape;1668;p4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85" name="Google Shape;1685;p4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97" name="Google Shape;1697;p4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0" name="Google Shape;1710;p48"/>
            <p:cNvGrpSpPr/>
            <p:nvPr/>
          </p:nvGrpSpPr>
          <p:grpSpPr>
            <a:xfrm>
              <a:off x="3632736" y="3051591"/>
              <a:ext cx="63288" cy="45217"/>
              <a:chOff x="3450375" y="3038225"/>
              <a:chExt cx="132875" cy="99400"/>
            </a:xfrm>
          </p:grpSpPr>
          <p:sp>
            <p:nvSpPr>
              <p:cNvPr id="1711" name="Google Shape;1711;p4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3" name="Google Shape;1713;p4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22" name="Google Shape;1722;p4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32" name="Google Shape;1732;p4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38" name="Google Shape;1738;p4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8"/>
            <p:cNvSpPr/>
            <p:nvPr/>
          </p:nvSpPr>
          <p:spPr>
            <a:xfrm>
              <a:off x="4036853" y="2853608"/>
              <a:ext cx="1250" cy="1205"/>
            </a:xfrm>
            <a:custGeom>
              <a:rect b="b" l="l" r="r" t="t"/>
              <a:pathLst>
                <a:path extrusionOk="0" fill="none" h="106" w="105">
                  <a:moveTo>
                    <a:pt x="105" y="105"/>
                  </a:moveTo>
                  <a:lnTo>
                    <a:pt x="0" y="1"/>
                  </a:lnTo>
                </a:path>
              </a:pathLst>
            </a:custGeom>
            <a:solidFill>
              <a:schemeClr val="accent4"/>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8" name="Google Shape;1748;p48"/>
          <p:cNvSpPr txBox="1"/>
          <p:nvPr/>
        </p:nvSpPr>
        <p:spPr>
          <a:xfrm>
            <a:off x="2099250" y="4229675"/>
            <a:ext cx="4945500" cy="354900"/>
          </a:xfrm>
          <a:prstGeom prst="rect">
            <a:avLst/>
          </a:prstGeom>
          <a:noFill/>
          <a:ln>
            <a:noFill/>
          </a:ln>
        </p:spPr>
        <p:txBody>
          <a:bodyPr anchorCtr="0" anchor="ctr" bIns="0" lIns="91425" spcFirstLastPara="1" rIns="91425" wrap="square" tIns="162000">
            <a:noAutofit/>
          </a:bodyPr>
          <a:lstStyle/>
          <a:p>
            <a:pPr indent="0" lvl="0" marL="0" rtl="0" algn="ctr">
              <a:spcBef>
                <a:spcPts val="0"/>
              </a:spcBef>
              <a:spcAft>
                <a:spcPts val="1600"/>
              </a:spcAft>
              <a:buNone/>
            </a:pPr>
            <a:r>
              <a:rPr lang="en" sz="1200">
                <a:solidFill>
                  <a:srgbClr val="FFFFFF"/>
                </a:solidFill>
                <a:latin typeface="Gudea"/>
                <a:ea typeface="Gudea"/>
                <a:cs typeface="Gudea"/>
                <a:sym typeface="Gudea"/>
              </a:rPr>
              <a:t>Saturn is composed mostly of hydrogen and helium</a:t>
            </a:r>
            <a:endParaRPr sz="1200">
              <a:solidFill>
                <a:srgbClr val="FFFFFF"/>
              </a:solidFill>
              <a:latin typeface="Gudea"/>
              <a:ea typeface="Gudea"/>
              <a:cs typeface="Gudea"/>
              <a:sym typeface="Gudea"/>
            </a:endParaRPr>
          </a:p>
        </p:txBody>
      </p:sp>
      <p:grpSp>
        <p:nvGrpSpPr>
          <p:cNvPr id="1749" name="Google Shape;1749;p48"/>
          <p:cNvGrpSpPr/>
          <p:nvPr/>
        </p:nvGrpSpPr>
        <p:grpSpPr>
          <a:xfrm flipH="1">
            <a:off x="8016039" y="1896616"/>
            <a:ext cx="407913" cy="330481"/>
            <a:chOff x="3619600" y="3029275"/>
            <a:chExt cx="1194125" cy="967450"/>
          </a:xfrm>
        </p:grpSpPr>
        <p:sp>
          <p:nvSpPr>
            <p:cNvPr id="1750" name="Google Shape;1750;p48"/>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8"/>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8"/>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8"/>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8"/>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8"/>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8"/>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8"/>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8"/>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8"/>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8"/>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8"/>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8"/>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8"/>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8"/>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8"/>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8"/>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8"/>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8"/>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8"/>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8"/>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8"/>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8"/>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8"/>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8"/>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5" name="Google Shape;1775;p48"/>
          <p:cNvSpPr txBox="1"/>
          <p:nvPr/>
        </p:nvSpPr>
        <p:spPr>
          <a:xfrm>
            <a:off x="6344838" y="1908263"/>
            <a:ext cx="1841400" cy="358200"/>
          </a:xfrm>
          <a:prstGeom prst="rect">
            <a:avLst/>
          </a:prstGeom>
          <a:noFill/>
          <a:ln>
            <a:noFill/>
          </a:ln>
        </p:spPr>
        <p:txBody>
          <a:bodyPr anchorCtr="0" anchor="b" bIns="0" lIns="0" spcFirstLastPara="1" rIns="72000" wrap="square" tIns="0">
            <a:noAutofit/>
          </a:bodyPr>
          <a:lstStyle/>
          <a:p>
            <a:pPr indent="0" lvl="0" marL="0" rtl="0" algn="r">
              <a:spcBef>
                <a:spcPts val="0"/>
              </a:spcBef>
              <a:spcAft>
                <a:spcPts val="0"/>
              </a:spcAft>
              <a:buNone/>
            </a:pPr>
            <a:r>
              <a:rPr lang="en" sz="1600">
                <a:solidFill>
                  <a:srgbClr val="FFFFFF"/>
                </a:solidFill>
                <a:latin typeface="Knewave"/>
                <a:ea typeface="Knewave"/>
                <a:cs typeface="Knewave"/>
                <a:sym typeface="Knewave"/>
              </a:rPr>
              <a:t>MARS</a:t>
            </a:r>
            <a:endParaRPr sz="1600">
              <a:solidFill>
                <a:srgbClr val="FFFFFF"/>
              </a:solidFill>
              <a:latin typeface="Knewave"/>
              <a:ea typeface="Knewave"/>
              <a:cs typeface="Knewave"/>
              <a:sym typeface="Knewave"/>
            </a:endParaRPr>
          </a:p>
        </p:txBody>
      </p:sp>
      <p:grpSp>
        <p:nvGrpSpPr>
          <p:cNvPr id="1776" name="Google Shape;1776;p48"/>
          <p:cNvGrpSpPr/>
          <p:nvPr/>
        </p:nvGrpSpPr>
        <p:grpSpPr>
          <a:xfrm flipH="1">
            <a:off x="8016039" y="2429791"/>
            <a:ext cx="407913" cy="330481"/>
            <a:chOff x="3619600" y="3029275"/>
            <a:chExt cx="1194125" cy="967450"/>
          </a:xfrm>
        </p:grpSpPr>
        <p:sp>
          <p:nvSpPr>
            <p:cNvPr id="1777" name="Google Shape;1777;p48"/>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8"/>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8"/>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8"/>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8"/>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8"/>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8"/>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8"/>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8"/>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8"/>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8"/>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8"/>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8"/>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8"/>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8"/>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8"/>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8"/>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8"/>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8"/>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8"/>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8"/>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8"/>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8"/>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8"/>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8"/>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 name="Google Shape;1802;p48"/>
          <p:cNvSpPr txBox="1"/>
          <p:nvPr/>
        </p:nvSpPr>
        <p:spPr>
          <a:xfrm>
            <a:off x="6344838" y="2441438"/>
            <a:ext cx="1841400" cy="358200"/>
          </a:xfrm>
          <a:prstGeom prst="rect">
            <a:avLst/>
          </a:prstGeom>
          <a:noFill/>
          <a:ln>
            <a:noFill/>
          </a:ln>
        </p:spPr>
        <p:txBody>
          <a:bodyPr anchorCtr="0" anchor="b" bIns="0" lIns="0" spcFirstLastPara="1" rIns="72000" wrap="square" tIns="0">
            <a:noAutofit/>
          </a:bodyPr>
          <a:lstStyle/>
          <a:p>
            <a:pPr indent="0" lvl="0" marL="0" rtl="0" algn="r">
              <a:spcBef>
                <a:spcPts val="0"/>
              </a:spcBef>
              <a:spcAft>
                <a:spcPts val="0"/>
              </a:spcAft>
              <a:buNone/>
            </a:pPr>
            <a:r>
              <a:rPr lang="en" sz="1600">
                <a:solidFill>
                  <a:srgbClr val="FFFFFF"/>
                </a:solidFill>
                <a:latin typeface="Knewave"/>
                <a:ea typeface="Knewave"/>
                <a:cs typeface="Knewave"/>
                <a:sym typeface="Knewave"/>
              </a:rPr>
              <a:t>MERCURY</a:t>
            </a:r>
            <a:endParaRPr sz="1600">
              <a:solidFill>
                <a:srgbClr val="FFFFFF"/>
              </a:solidFill>
              <a:latin typeface="Knewave"/>
              <a:ea typeface="Knewave"/>
              <a:cs typeface="Knewave"/>
              <a:sym typeface="Knewave"/>
            </a:endParaRPr>
          </a:p>
        </p:txBody>
      </p:sp>
      <p:grpSp>
        <p:nvGrpSpPr>
          <p:cNvPr id="1803" name="Google Shape;1803;p48"/>
          <p:cNvGrpSpPr/>
          <p:nvPr/>
        </p:nvGrpSpPr>
        <p:grpSpPr>
          <a:xfrm flipH="1">
            <a:off x="8016039" y="2961515"/>
            <a:ext cx="407913" cy="330481"/>
            <a:chOff x="3619600" y="3029275"/>
            <a:chExt cx="1194125" cy="967450"/>
          </a:xfrm>
        </p:grpSpPr>
        <p:sp>
          <p:nvSpPr>
            <p:cNvPr id="1804" name="Google Shape;1804;p48"/>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8"/>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8"/>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8"/>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8"/>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8"/>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8"/>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8"/>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8"/>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8"/>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8"/>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8"/>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8"/>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8"/>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8"/>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8"/>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8"/>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8"/>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8"/>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8"/>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8"/>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8"/>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8"/>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8"/>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8"/>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9" name="Google Shape;1829;p48"/>
          <p:cNvSpPr txBox="1"/>
          <p:nvPr/>
        </p:nvSpPr>
        <p:spPr>
          <a:xfrm>
            <a:off x="6344838" y="2973163"/>
            <a:ext cx="1841400" cy="358200"/>
          </a:xfrm>
          <a:prstGeom prst="rect">
            <a:avLst/>
          </a:prstGeom>
          <a:noFill/>
          <a:ln>
            <a:noFill/>
          </a:ln>
        </p:spPr>
        <p:txBody>
          <a:bodyPr anchorCtr="0" anchor="b" bIns="0" lIns="0" spcFirstLastPara="1" rIns="72000" wrap="square" tIns="0">
            <a:noAutofit/>
          </a:bodyPr>
          <a:lstStyle/>
          <a:p>
            <a:pPr indent="0" lvl="0" marL="0" rtl="0" algn="r">
              <a:spcBef>
                <a:spcPts val="0"/>
              </a:spcBef>
              <a:spcAft>
                <a:spcPts val="0"/>
              </a:spcAft>
              <a:buNone/>
            </a:pPr>
            <a:r>
              <a:rPr lang="en" sz="1600">
                <a:solidFill>
                  <a:srgbClr val="FFFFFF"/>
                </a:solidFill>
                <a:latin typeface="Knewave"/>
                <a:ea typeface="Knewave"/>
                <a:cs typeface="Knewave"/>
                <a:sym typeface="Knewave"/>
              </a:rPr>
              <a:t>VENUS</a:t>
            </a:r>
            <a:endParaRPr sz="1600">
              <a:solidFill>
                <a:srgbClr val="FFFFFF"/>
              </a:solidFill>
              <a:latin typeface="Knewave"/>
              <a:ea typeface="Knewave"/>
              <a:cs typeface="Knewave"/>
              <a:sym typeface="Knewave"/>
            </a:endParaRPr>
          </a:p>
        </p:txBody>
      </p:sp>
      <p:sp>
        <p:nvSpPr>
          <p:cNvPr id="1830" name="Google Shape;1830;p48"/>
          <p:cNvSpPr txBox="1"/>
          <p:nvPr>
            <p:ph type="ctrTitle"/>
          </p:nvPr>
        </p:nvSpPr>
        <p:spPr>
          <a:xfrm>
            <a:off x="1966850" y="359450"/>
            <a:ext cx="64569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MAP</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34" name="Shape 1834"/>
        <p:cNvGrpSpPr/>
        <p:nvPr/>
      </p:nvGrpSpPr>
      <p:grpSpPr>
        <a:xfrm>
          <a:off x="0" y="0"/>
          <a:ext cx="0" cy="0"/>
          <a:chOff x="0" y="0"/>
          <a:chExt cx="0" cy="0"/>
        </a:xfrm>
      </p:grpSpPr>
      <p:sp>
        <p:nvSpPr>
          <p:cNvPr id="1835" name="Google Shape;1835;p49"/>
          <p:cNvSpPr txBox="1"/>
          <p:nvPr>
            <p:ph type="title"/>
          </p:nvPr>
        </p:nvSpPr>
        <p:spPr>
          <a:xfrm>
            <a:off x="720000" y="1173175"/>
            <a:ext cx="7704000" cy="1963500"/>
          </a:xfrm>
          <a:prstGeom prst="rect">
            <a:avLst/>
          </a:prstGeom>
        </p:spPr>
        <p:txBody>
          <a:bodyPr anchorCtr="0" anchor="b" bIns="91425" lIns="91425" spcFirstLastPara="1" rIns="91425" wrap="square" tIns="91425">
            <a:noAutofit/>
          </a:bodyPr>
          <a:lstStyle/>
          <a:p>
            <a:pPr indent="0" lvl="0" marL="457200" rtl="0" algn="ctr">
              <a:spcBef>
                <a:spcPts val="0"/>
              </a:spcBef>
              <a:spcAft>
                <a:spcPts val="0"/>
              </a:spcAft>
              <a:buNone/>
            </a:pPr>
            <a:r>
              <a:rPr lang="en"/>
              <a:t>44.000+</a:t>
            </a:r>
            <a:endParaRPr/>
          </a:p>
        </p:txBody>
      </p:sp>
      <p:sp>
        <p:nvSpPr>
          <p:cNvPr id="1836" name="Google Shape;1836;p49"/>
          <p:cNvSpPr txBox="1"/>
          <p:nvPr>
            <p:ph idx="1" type="subTitle"/>
          </p:nvPr>
        </p:nvSpPr>
        <p:spPr>
          <a:xfrm>
            <a:off x="1734975" y="3285225"/>
            <a:ext cx="5674200" cy="436500"/>
          </a:xfrm>
          <a:prstGeom prst="rect">
            <a:avLst/>
          </a:prstGeom>
          <a:solidFill>
            <a:schemeClr val="lt1"/>
          </a:solidFill>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Neptune is the fourth-largest planet in the Solar System</a:t>
            </a:r>
            <a:endParaRPr>
              <a:solidFill>
                <a:srgbClr val="FFFFFF"/>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40" name="Shape 1840"/>
        <p:cNvGrpSpPr/>
        <p:nvPr/>
      </p:nvGrpSpPr>
      <p:grpSpPr>
        <a:xfrm>
          <a:off x="0" y="0"/>
          <a:ext cx="0" cy="0"/>
          <a:chOff x="0" y="0"/>
          <a:chExt cx="0" cy="0"/>
        </a:xfrm>
      </p:grpSpPr>
      <p:sp>
        <p:nvSpPr>
          <p:cNvPr id="1841" name="Google Shape;1841;p50"/>
          <p:cNvSpPr/>
          <p:nvPr/>
        </p:nvSpPr>
        <p:spPr>
          <a:xfrm>
            <a:off x="7071774" y="1507224"/>
            <a:ext cx="742200" cy="7422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0"/>
          <p:cNvSpPr/>
          <p:nvPr/>
        </p:nvSpPr>
        <p:spPr>
          <a:xfrm>
            <a:off x="7071724" y="2730099"/>
            <a:ext cx="742200" cy="7422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0"/>
          <p:cNvSpPr/>
          <p:nvPr/>
        </p:nvSpPr>
        <p:spPr>
          <a:xfrm>
            <a:off x="7071724" y="3953012"/>
            <a:ext cx="742200" cy="7422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0"/>
          <p:cNvSpPr txBox="1"/>
          <p:nvPr>
            <p:ph idx="4294967295" type="subTitle"/>
          </p:nvPr>
        </p:nvSpPr>
        <p:spPr>
          <a:xfrm>
            <a:off x="785050" y="1400225"/>
            <a:ext cx="3198000" cy="956100"/>
          </a:xfrm>
          <a:prstGeom prst="rect">
            <a:avLst/>
          </a:prstGeom>
          <a:noFill/>
        </p:spPr>
        <p:txBody>
          <a:bodyPr anchorCtr="0" anchor="ctr" bIns="0" lIns="91425" spcFirstLastPara="1" rIns="91425" wrap="square" tIns="91425">
            <a:noAutofit/>
          </a:bodyPr>
          <a:lstStyle/>
          <a:p>
            <a:pPr indent="0" lvl="0" marL="0" rtl="0" algn="r">
              <a:lnSpc>
                <a:spcPct val="100000"/>
              </a:lnSpc>
              <a:spcBef>
                <a:spcPts val="0"/>
              </a:spcBef>
              <a:spcAft>
                <a:spcPts val="1600"/>
              </a:spcAft>
              <a:buNone/>
            </a:pPr>
            <a:r>
              <a:rPr lang="en">
                <a:solidFill>
                  <a:schemeClr val="accent4"/>
                </a:solidFill>
              </a:rPr>
              <a:t>Mercury is the smallest planet in the Solar System</a:t>
            </a:r>
            <a:endParaRPr>
              <a:solidFill>
                <a:schemeClr val="accent4"/>
              </a:solidFill>
            </a:endParaRPr>
          </a:p>
        </p:txBody>
      </p:sp>
      <p:cxnSp>
        <p:nvCxnSpPr>
          <p:cNvPr id="1845" name="Google Shape;1845;p50"/>
          <p:cNvCxnSpPr/>
          <p:nvPr/>
        </p:nvCxnSpPr>
        <p:spPr>
          <a:xfrm>
            <a:off x="3983103" y="1878325"/>
            <a:ext cx="3088800" cy="0"/>
          </a:xfrm>
          <a:prstGeom prst="straightConnector1">
            <a:avLst/>
          </a:prstGeom>
          <a:noFill/>
          <a:ln cap="flat" cmpd="sng" w="19050">
            <a:solidFill>
              <a:schemeClr val="dk2"/>
            </a:solidFill>
            <a:prstDash val="solid"/>
            <a:round/>
            <a:headEnd len="med" w="med" type="none"/>
            <a:tailEnd len="med" w="med" type="none"/>
          </a:ln>
        </p:spPr>
      </p:cxnSp>
      <p:sp>
        <p:nvSpPr>
          <p:cNvPr id="1846" name="Google Shape;1846;p50"/>
          <p:cNvSpPr txBox="1"/>
          <p:nvPr>
            <p:ph idx="4294967295" type="subTitle"/>
          </p:nvPr>
        </p:nvSpPr>
        <p:spPr>
          <a:xfrm>
            <a:off x="785050" y="3846050"/>
            <a:ext cx="3198000" cy="956100"/>
          </a:xfrm>
          <a:prstGeom prst="rect">
            <a:avLst/>
          </a:prstGeom>
          <a:noFill/>
        </p:spPr>
        <p:txBody>
          <a:bodyPr anchorCtr="0" anchor="ctr" bIns="0" lIns="91425" spcFirstLastPara="1" rIns="91425" wrap="square" tIns="91425">
            <a:noAutofit/>
          </a:bodyPr>
          <a:lstStyle/>
          <a:p>
            <a:pPr indent="0" lvl="0" marL="0" rtl="0" algn="r">
              <a:lnSpc>
                <a:spcPct val="100000"/>
              </a:lnSpc>
              <a:spcBef>
                <a:spcPts val="0"/>
              </a:spcBef>
              <a:spcAft>
                <a:spcPts val="1600"/>
              </a:spcAft>
              <a:buNone/>
            </a:pPr>
            <a:r>
              <a:rPr lang="en">
                <a:solidFill>
                  <a:schemeClr val="accent4"/>
                </a:solidFill>
              </a:rPr>
              <a:t>Saturn is the ringed planet, composed mostly of hydrogen and helium</a:t>
            </a:r>
            <a:endParaRPr>
              <a:solidFill>
                <a:schemeClr val="accent4"/>
              </a:solidFill>
            </a:endParaRPr>
          </a:p>
        </p:txBody>
      </p:sp>
      <p:cxnSp>
        <p:nvCxnSpPr>
          <p:cNvPr id="1847" name="Google Shape;1847;p50"/>
          <p:cNvCxnSpPr/>
          <p:nvPr/>
        </p:nvCxnSpPr>
        <p:spPr>
          <a:xfrm>
            <a:off x="3983050" y="4324100"/>
            <a:ext cx="3088800" cy="0"/>
          </a:xfrm>
          <a:prstGeom prst="straightConnector1">
            <a:avLst/>
          </a:prstGeom>
          <a:noFill/>
          <a:ln cap="flat" cmpd="sng" w="19050">
            <a:solidFill>
              <a:schemeClr val="dk2"/>
            </a:solidFill>
            <a:prstDash val="solid"/>
            <a:round/>
            <a:headEnd len="med" w="med" type="none"/>
            <a:tailEnd len="med" w="med" type="none"/>
          </a:ln>
        </p:spPr>
      </p:cxnSp>
      <p:sp>
        <p:nvSpPr>
          <p:cNvPr id="1848" name="Google Shape;1848;p50"/>
          <p:cNvSpPr txBox="1"/>
          <p:nvPr>
            <p:ph idx="4294967295" type="subTitle"/>
          </p:nvPr>
        </p:nvSpPr>
        <p:spPr>
          <a:xfrm>
            <a:off x="785050" y="2623138"/>
            <a:ext cx="3198000" cy="956100"/>
          </a:xfrm>
          <a:prstGeom prst="rect">
            <a:avLst/>
          </a:prstGeom>
          <a:noFill/>
        </p:spPr>
        <p:txBody>
          <a:bodyPr anchorCtr="0" anchor="ctr" bIns="0" lIns="91425" spcFirstLastPara="1" rIns="91425" wrap="square" tIns="91425">
            <a:noAutofit/>
          </a:bodyPr>
          <a:lstStyle/>
          <a:p>
            <a:pPr indent="0" lvl="0" marL="0" rtl="0" algn="r">
              <a:lnSpc>
                <a:spcPct val="100000"/>
              </a:lnSpc>
              <a:spcBef>
                <a:spcPts val="0"/>
              </a:spcBef>
              <a:spcAft>
                <a:spcPts val="1600"/>
              </a:spcAft>
              <a:buNone/>
            </a:pPr>
            <a:r>
              <a:rPr lang="en">
                <a:solidFill>
                  <a:schemeClr val="accent4"/>
                </a:solidFill>
              </a:rPr>
              <a:t>Venus has a beautiful name and is the second planet from the Sun</a:t>
            </a:r>
            <a:endParaRPr>
              <a:solidFill>
                <a:schemeClr val="accent4"/>
              </a:solidFill>
            </a:endParaRPr>
          </a:p>
        </p:txBody>
      </p:sp>
      <p:cxnSp>
        <p:nvCxnSpPr>
          <p:cNvPr id="1849" name="Google Shape;1849;p50"/>
          <p:cNvCxnSpPr/>
          <p:nvPr/>
        </p:nvCxnSpPr>
        <p:spPr>
          <a:xfrm>
            <a:off x="3983050" y="3101194"/>
            <a:ext cx="3088800" cy="0"/>
          </a:xfrm>
          <a:prstGeom prst="straightConnector1">
            <a:avLst/>
          </a:prstGeom>
          <a:noFill/>
          <a:ln cap="flat" cmpd="sng" w="19050">
            <a:solidFill>
              <a:schemeClr val="dk2"/>
            </a:solidFill>
            <a:prstDash val="solid"/>
            <a:round/>
            <a:headEnd len="med" w="med" type="none"/>
            <a:tailEnd len="med" w="med" type="none"/>
          </a:ln>
        </p:spPr>
      </p:cxnSp>
      <p:grpSp>
        <p:nvGrpSpPr>
          <p:cNvPr id="1850" name="Google Shape;1850;p50"/>
          <p:cNvGrpSpPr/>
          <p:nvPr/>
        </p:nvGrpSpPr>
        <p:grpSpPr>
          <a:xfrm>
            <a:off x="7273030" y="1709700"/>
            <a:ext cx="339584" cy="337142"/>
            <a:chOff x="2496894" y="3680964"/>
            <a:chExt cx="357720" cy="355148"/>
          </a:xfrm>
        </p:grpSpPr>
        <p:sp>
          <p:nvSpPr>
            <p:cNvPr id="1851" name="Google Shape;1851;p5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50"/>
          <p:cNvGrpSpPr/>
          <p:nvPr/>
        </p:nvGrpSpPr>
        <p:grpSpPr>
          <a:xfrm>
            <a:off x="7174782" y="2932640"/>
            <a:ext cx="530822" cy="337150"/>
            <a:chOff x="6704432" y="2932640"/>
            <a:chExt cx="530822" cy="337150"/>
          </a:xfrm>
        </p:grpSpPr>
        <p:grpSp>
          <p:nvGrpSpPr>
            <p:cNvPr id="1857" name="Google Shape;1857;p50"/>
            <p:cNvGrpSpPr/>
            <p:nvPr/>
          </p:nvGrpSpPr>
          <p:grpSpPr>
            <a:xfrm>
              <a:off x="6704432" y="2932640"/>
              <a:ext cx="262802" cy="337150"/>
              <a:chOff x="6974158" y="2789537"/>
              <a:chExt cx="255247" cy="327458"/>
            </a:xfrm>
          </p:grpSpPr>
          <p:sp>
            <p:nvSpPr>
              <p:cNvPr id="1858" name="Google Shape;1858;p5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 name="Google Shape;1864;p50"/>
            <p:cNvGrpSpPr/>
            <p:nvPr/>
          </p:nvGrpSpPr>
          <p:grpSpPr>
            <a:xfrm>
              <a:off x="6983732" y="2933425"/>
              <a:ext cx="251522" cy="335973"/>
              <a:chOff x="7530697" y="2790299"/>
              <a:chExt cx="244291" cy="326314"/>
            </a:xfrm>
          </p:grpSpPr>
          <p:sp>
            <p:nvSpPr>
              <p:cNvPr id="1865" name="Google Shape;1865;p5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A11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71" name="Google Shape;1871;p50"/>
          <p:cNvGrpSpPr/>
          <p:nvPr/>
        </p:nvGrpSpPr>
        <p:grpSpPr>
          <a:xfrm>
            <a:off x="7252263" y="4155549"/>
            <a:ext cx="375861" cy="347042"/>
            <a:chOff x="1989449" y="4282269"/>
            <a:chExt cx="374774" cy="346073"/>
          </a:xfrm>
        </p:grpSpPr>
        <p:sp>
          <p:nvSpPr>
            <p:cNvPr id="1872" name="Google Shape;1872;p5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7" name="Google Shape;1877;p50"/>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2"/>
                </a:solidFill>
              </a:rPr>
              <a:t>DON’T FORGET WHAT’S IMPORTANT</a:t>
            </a:r>
            <a:endParaRPr>
              <a:solidFill>
                <a:schemeClr val="lt2"/>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1881" name="Shape 1881"/>
        <p:cNvGrpSpPr/>
        <p:nvPr/>
      </p:nvGrpSpPr>
      <p:grpSpPr>
        <a:xfrm>
          <a:off x="0" y="0"/>
          <a:ext cx="0" cy="0"/>
          <a:chOff x="0" y="0"/>
          <a:chExt cx="0" cy="0"/>
        </a:xfrm>
      </p:grpSpPr>
      <p:grpSp>
        <p:nvGrpSpPr>
          <p:cNvPr id="1882" name="Google Shape;1882;p51"/>
          <p:cNvGrpSpPr/>
          <p:nvPr/>
        </p:nvGrpSpPr>
        <p:grpSpPr>
          <a:xfrm flipH="1">
            <a:off x="2906039" y="1792828"/>
            <a:ext cx="407913" cy="330481"/>
            <a:chOff x="3619600" y="3029275"/>
            <a:chExt cx="1194125" cy="967450"/>
          </a:xfrm>
        </p:grpSpPr>
        <p:sp>
          <p:nvSpPr>
            <p:cNvPr id="1883" name="Google Shape;1883;p51"/>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1"/>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1"/>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1"/>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1"/>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1"/>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1"/>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1"/>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1"/>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1"/>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1"/>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1"/>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1"/>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1"/>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1"/>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1"/>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1"/>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1"/>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1"/>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1"/>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1"/>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1"/>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1"/>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1"/>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1"/>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 name="Google Shape;1908;p51"/>
          <p:cNvGrpSpPr/>
          <p:nvPr/>
        </p:nvGrpSpPr>
        <p:grpSpPr>
          <a:xfrm flipH="1">
            <a:off x="2906039" y="3129099"/>
            <a:ext cx="407913" cy="330481"/>
            <a:chOff x="3619600" y="3029275"/>
            <a:chExt cx="1194125" cy="967450"/>
          </a:xfrm>
        </p:grpSpPr>
        <p:sp>
          <p:nvSpPr>
            <p:cNvPr id="1909" name="Google Shape;1909;p51"/>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1"/>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1"/>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1"/>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1"/>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1"/>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1"/>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1"/>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1"/>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1"/>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1"/>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1"/>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1"/>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1"/>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1"/>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1"/>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1"/>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1"/>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1"/>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1"/>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1"/>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1"/>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1"/>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1"/>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1"/>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 name="Google Shape;1934;p51"/>
          <p:cNvGrpSpPr/>
          <p:nvPr/>
        </p:nvGrpSpPr>
        <p:grpSpPr>
          <a:xfrm>
            <a:off x="5830039" y="1792828"/>
            <a:ext cx="407913" cy="330481"/>
            <a:chOff x="3619600" y="3029275"/>
            <a:chExt cx="1194125" cy="967450"/>
          </a:xfrm>
        </p:grpSpPr>
        <p:sp>
          <p:nvSpPr>
            <p:cNvPr id="1935" name="Google Shape;1935;p51"/>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1"/>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1"/>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1"/>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1"/>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1"/>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1"/>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1"/>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1"/>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1"/>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1"/>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1"/>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1"/>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1"/>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1"/>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1"/>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1"/>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1"/>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1"/>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1"/>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1"/>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1"/>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1"/>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1"/>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1"/>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51"/>
          <p:cNvGrpSpPr/>
          <p:nvPr/>
        </p:nvGrpSpPr>
        <p:grpSpPr>
          <a:xfrm>
            <a:off x="5830039" y="3129099"/>
            <a:ext cx="407913" cy="330481"/>
            <a:chOff x="3619600" y="3029275"/>
            <a:chExt cx="1194125" cy="967450"/>
          </a:xfrm>
        </p:grpSpPr>
        <p:sp>
          <p:nvSpPr>
            <p:cNvPr id="1961" name="Google Shape;1961;p51"/>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1"/>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1"/>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1"/>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1"/>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1"/>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1"/>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1"/>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1"/>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1"/>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1"/>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1"/>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1"/>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1"/>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1"/>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1"/>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1"/>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1"/>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1"/>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1"/>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1"/>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1"/>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1"/>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1"/>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1"/>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6" name="Google Shape;1986;p51"/>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EVEN TALK ABOUT </a:t>
            </a:r>
            <a:r>
              <a:rPr lang="en">
                <a:solidFill>
                  <a:schemeClr val="lt2"/>
                </a:solidFill>
              </a:rPr>
              <a:t>COLORS</a:t>
            </a:r>
            <a:r>
              <a:rPr lang="en"/>
              <a:t>!</a:t>
            </a:r>
            <a:endParaRPr/>
          </a:p>
        </p:txBody>
      </p:sp>
      <p:sp>
        <p:nvSpPr>
          <p:cNvPr id="1987" name="Google Shape;1987;p51"/>
          <p:cNvSpPr/>
          <p:nvPr/>
        </p:nvSpPr>
        <p:spPr>
          <a:xfrm>
            <a:off x="2354292" y="5143357"/>
            <a:ext cx="107" cy="94"/>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1"/>
          <p:cNvSpPr/>
          <p:nvPr/>
        </p:nvSpPr>
        <p:spPr>
          <a:xfrm>
            <a:off x="2354292" y="5143357"/>
            <a:ext cx="107" cy="94"/>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1"/>
          <p:cNvSpPr/>
          <p:nvPr/>
        </p:nvSpPr>
        <p:spPr>
          <a:xfrm>
            <a:off x="6785892" y="5143357"/>
            <a:ext cx="107" cy="94"/>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1"/>
          <p:cNvSpPr/>
          <p:nvPr/>
        </p:nvSpPr>
        <p:spPr>
          <a:xfrm>
            <a:off x="6785892" y="5143357"/>
            <a:ext cx="107" cy="94"/>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1"/>
          <p:cNvSpPr txBox="1"/>
          <p:nvPr/>
        </p:nvSpPr>
        <p:spPr>
          <a:xfrm>
            <a:off x="1234838" y="3139539"/>
            <a:ext cx="1841400" cy="358200"/>
          </a:xfrm>
          <a:prstGeom prst="rect">
            <a:avLst/>
          </a:prstGeom>
          <a:noFill/>
          <a:ln>
            <a:noFill/>
          </a:ln>
        </p:spPr>
        <p:txBody>
          <a:bodyPr anchorCtr="0" anchor="b" bIns="0" lIns="0" spcFirstLastPara="1" rIns="72000" wrap="square" tIns="0">
            <a:noAutofit/>
          </a:bodyPr>
          <a:lstStyle/>
          <a:p>
            <a:pPr indent="0" lvl="0" marL="0" rtl="0" algn="r">
              <a:spcBef>
                <a:spcPts val="0"/>
              </a:spcBef>
              <a:spcAft>
                <a:spcPts val="0"/>
              </a:spcAft>
              <a:buNone/>
            </a:pPr>
            <a:r>
              <a:rPr lang="en" sz="1600">
                <a:solidFill>
                  <a:srgbClr val="FFFFFF"/>
                </a:solidFill>
                <a:latin typeface="Knewave"/>
                <a:ea typeface="Knewave"/>
                <a:cs typeface="Knewave"/>
                <a:sym typeface="Knewave"/>
              </a:rPr>
              <a:t>JUPITER</a:t>
            </a:r>
            <a:endParaRPr sz="1600">
              <a:solidFill>
                <a:srgbClr val="FFFFFF"/>
              </a:solidFill>
              <a:latin typeface="Knewave"/>
              <a:ea typeface="Knewave"/>
              <a:cs typeface="Knewave"/>
              <a:sym typeface="Knewave"/>
            </a:endParaRPr>
          </a:p>
        </p:txBody>
      </p:sp>
      <p:sp>
        <p:nvSpPr>
          <p:cNvPr id="1992" name="Google Shape;1992;p51"/>
          <p:cNvSpPr txBox="1"/>
          <p:nvPr/>
        </p:nvSpPr>
        <p:spPr>
          <a:xfrm>
            <a:off x="720038" y="3468275"/>
            <a:ext cx="2356200" cy="572700"/>
          </a:xfrm>
          <a:prstGeom prst="rect">
            <a:avLst/>
          </a:prstGeom>
          <a:noFill/>
          <a:ln>
            <a:noFill/>
          </a:ln>
        </p:spPr>
        <p:txBody>
          <a:bodyPr anchorCtr="0" anchor="t" bIns="91425" lIns="91425" spcFirstLastPara="1" rIns="72000" wrap="square" tIns="91425">
            <a:noAutofit/>
          </a:bodyPr>
          <a:lstStyle/>
          <a:p>
            <a:pPr indent="0" lvl="0" marL="0" rtl="0" algn="r">
              <a:spcBef>
                <a:spcPts val="0"/>
              </a:spcBef>
              <a:spcAft>
                <a:spcPts val="1600"/>
              </a:spcAft>
              <a:buNone/>
            </a:pPr>
            <a:r>
              <a:rPr lang="en" sz="1200">
                <a:solidFill>
                  <a:srgbClr val="FFFFFF"/>
                </a:solidFill>
                <a:latin typeface="Gudea"/>
                <a:ea typeface="Gudea"/>
                <a:cs typeface="Gudea"/>
                <a:sym typeface="Gudea"/>
              </a:rPr>
              <a:t>It’s a gas giant and the fourth-brightest object in the night sky</a:t>
            </a:r>
            <a:endParaRPr sz="1200">
              <a:solidFill>
                <a:srgbClr val="FFFFFF"/>
              </a:solidFill>
              <a:latin typeface="Gudea"/>
              <a:ea typeface="Gudea"/>
              <a:cs typeface="Gudea"/>
              <a:sym typeface="Gudea"/>
            </a:endParaRPr>
          </a:p>
        </p:txBody>
      </p:sp>
      <p:sp>
        <p:nvSpPr>
          <p:cNvPr id="1993" name="Google Shape;1993;p51"/>
          <p:cNvSpPr txBox="1"/>
          <p:nvPr/>
        </p:nvSpPr>
        <p:spPr>
          <a:xfrm>
            <a:off x="6067750" y="3139539"/>
            <a:ext cx="1841400" cy="358200"/>
          </a:xfrm>
          <a:prstGeom prst="rect">
            <a:avLst/>
          </a:prstGeom>
          <a:noFill/>
          <a:ln>
            <a:noFill/>
          </a:ln>
        </p:spPr>
        <p:txBody>
          <a:bodyPr anchorCtr="0" anchor="b" bIns="0" lIns="72000" spcFirstLastPara="1" rIns="0" wrap="square" tIns="0">
            <a:noAutofit/>
          </a:bodyPr>
          <a:lstStyle/>
          <a:p>
            <a:pPr indent="0" lvl="0" marL="0" rtl="0" algn="l">
              <a:spcBef>
                <a:spcPts val="0"/>
              </a:spcBef>
              <a:spcAft>
                <a:spcPts val="0"/>
              </a:spcAft>
              <a:buNone/>
            </a:pPr>
            <a:r>
              <a:rPr lang="en" sz="1600">
                <a:solidFill>
                  <a:srgbClr val="FFFFFF"/>
                </a:solidFill>
                <a:latin typeface="Knewave"/>
                <a:ea typeface="Knewave"/>
                <a:cs typeface="Knewave"/>
                <a:sym typeface="Knewave"/>
              </a:rPr>
              <a:t>MERCURY</a:t>
            </a:r>
            <a:endParaRPr sz="1600">
              <a:solidFill>
                <a:srgbClr val="FFFFFF"/>
              </a:solidFill>
              <a:latin typeface="Knewave"/>
              <a:ea typeface="Knewave"/>
              <a:cs typeface="Knewave"/>
              <a:sym typeface="Knewave"/>
            </a:endParaRPr>
          </a:p>
        </p:txBody>
      </p:sp>
      <p:sp>
        <p:nvSpPr>
          <p:cNvPr id="1994" name="Google Shape;1994;p51"/>
          <p:cNvSpPr txBox="1"/>
          <p:nvPr/>
        </p:nvSpPr>
        <p:spPr>
          <a:xfrm>
            <a:off x="6067750" y="3468275"/>
            <a:ext cx="2236500" cy="572700"/>
          </a:xfrm>
          <a:prstGeom prst="rect">
            <a:avLst/>
          </a:prstGeom>
          <a:noFill/>
          <a:ln>
            <a:noFill/>
          </a:ln>
        </p:spPr>
        <p:txBody>
          <a:bodyPr anchorCtr="0" anchor="t" bIns="0" lIns="72000" spcFirstLastPara="1" rIns="91425" wrap="square" tIns="91425">
            <a:noAutofit/>
          </a:bodyPr>
          <a:lstStyle/>
          <a:p>
            <a:pPr indent="0" lvl="0" marL="0" rtl="0" algn="l">
              <a:spcBef>
                <a:spcPts val="0"/>
              </a:spcBef>
              <a:spcAft>
                <a:spcPts val="1600"/>
              </a:spcAft>
              <a:buNone/>
            </a:pPr>
            <a:r>
              <a:rPr lang="en" sz="1200">
                <a:solidFill>
                  <a:srgbClr val="FFFFFF"/>
                </a:solidFill>
                <a:latin typeface="Gudea"/>
                <a:ea typeface="Gudea"/>
                <a:cs typeface="Gudea"/>
                <a:sym typeface="Gudea"/>
              </a:rPr>
              <a:t>Mercury is the closest planet to the Sun and the smallest one in our Solar System</a:t>
            </a:r>
            <a:endParaRPr sz="1200">
              <a:solidFill>
                <a:srgbClr val="FFFFFF"/>
              </a:solidFill>
              <a:latin typeface="Gudea"/>
              <a:ea typeface="Gudea"/>
              <a:cs typeface="Gudea"/>
              <a:sym typeface="Gudea"/>
            </a:endParaRPr>
          </a:p>
        </p:txBody>
      </p:sp>
      <p:sp>
        <p:nvSpPr>
          <p:cNvPr id="1995" name="Google Shape;1995;p51"/>
          <p:cNvSpPr txBox="1"/>
          <p:nvPr/>
        </p:nvSpPr>
        <p:spPr>
          <a:xfrm>
            <a:off x="6067750" y="1804475"/>
            <a:ext cx="1841400" cy="358200"/>
          </a:xfrm>
          <a:prstGeom prst="rect">
            <a:avLst/>
          </a:prstGeom>
          <a:noFill/>
          <a:ln>
            <a:noFill/>
          </a:ln>
        </p:spPr>
        <p:txBody>
          <a:bodyPr anchorCtr="0" anchor="b" bIns="0" lIns="72000" spcFirstLastPara="1" rIns="0" wrap="square" tIns="0">
            <a:noAutofit/>
          </a:bodyPr>
          <a:lstStyle/>
          <a:p>
            <a:pPr indent="0" lvl="0" marL="0" rtl="0" algn="l">
              <a:spcBef>
                <a:spcPts val="0"/>
              </a:spcBef>
              <a:spcAft>
                <a:spcPts val="0"/>
              </a:spcAft>
              <a:buNone/>
            </a:pPr>
            <a:r>
              <a:rPr lang="en" sz="1600">
                <a:solidFill>
                  <a:srgbClr val="FFFFFF"/>
                </a:solidFill>
                <a:latin typeface="Knewave"/>
                <a:ea typeface="Knewave"/>
                <a:cs typeface="Knewave"/>
                <a:sym typeface="Knewave"/>
              </a:rPr>
              <a:t>VENUS</a:t>
            </a:r>
            <a:endParaRPr sz="1600">
              <a:solidFill>
                <a:srgbClr val="FFFFFF"/>
              </a:solidFill>
              <a:latin typeface="Knewave"/>
              <a:ea typeface="Knewave"/>
              <a:cs typeface="Knewave"/>
              <a:sym typeface="Knewave"/>
            </a:endParaRPr>
          </a:p>
        </p:txBody>
      </p:sp>
      <p:sp>
        <p:nvSpPr>
          <p:cNvPr id="1996" name="Google Shape;1996;p51"/>
          <p:cNvSpPr txBox="1"/>
          <p:nvPr/>
        </p:nvSpPr>
        <p:spPr>
          <a:xfrm>
            <a:off x="6067750" y="2133325"/>
            <a:ext cx="2356200" cy="572700"/>
          </a:xfrm>
          <a:prstGeom prst="rect">
            <a:avLst/>
          </a:prstGeom>
          <a:noFill/>
          <a:ln>
            <a:noFill/>
          </a:ln>
        </p:spPr>
        <p:txBody>
          <a:bodyPr anchorCtr="0" anchor="t" bIns="91425" lIns="72000" spcFirstLastPara="1" rIns="91425" wrap="square" tIns="91425">
            <a:noAutofit/>
          </a:bodyPr>
          <a:lstStyle/>
          <a:p>
            <a:pPr indent="0" lvl="0" marL="0" rtl="0" algn="l">
              <a:spcBef>
                <a:spcPts val="0"/>
              </a:spcBef>
              <a:spcAft>
                <a:spcPts val="1600"/>
              </a:spcAft>
              <a:buNone/>
            </a:pPr>
            <a:r>
              <a:rPr lang="en" sz="1200">
                <a:solidFill>
                  <a:srgbClr val="FFFFFF"/>
                </a:solidFill>
                <a:latin typeface="Gudea"/>
                <a:ea typeface="Gudea"/>
                <a:cs typeface="Gudea"/>
                <a:sym typeface="Gudea"/>
              </a:rPr>
              <a:t>Venus has a beautiful name, but its atmosphere is extremely poisonous</a:t>
            </a:r>
            <a:endParaRPr sz="1200">
              <a:solidFill>
                <a:srgbClr val="FFFFFF"/>
              </a:solidFill>
              <a:latin typeface="Gudea"/>
              <a:ea typeface="Gudea"/>
              <a:cs typeface="Gudea"/>
              <a:sym typeface="Gudea"/>
            </a:endParaRPr>
          </a:p>
        </p:txBody>
      </p:sp>
      <p:sp>
        <p:nvSpPr>
          <p:cNvPr id="1997" name="Google Shape;1997;p51"/>
          <p:cNvSpPr txBox="1"/>
          <p:nvPr/>
        </p:nvSpPr>
        <p:spPr>
          <a:xfrm>
            <a:off x="1234838" y="1804476"/>
            <a:ext cx="1841400" cy="358200"/>
          </a:xfrm>
          <a:prstGeom prst="rect">
            <a:avLst/>
          </a:prstGeom>
          <a:noFill/>
          <a:ln>
            <a:noFill/>
          </a:ln>
        </p:spPr>
        <p:txBody>
          <a:bodyPr anchorCtr="0" anchor="b" bIns="0" lIns="0" spcFirstLastPara="1" rIns="72000" wrap="square" tIns="0">
            <a:noAutofit/>
          </a:bodyPr>
          <a:lstStyle/>
          <a:p>
            <a:pPr indent="0" lvl="0" marL="0" rtl="0" algn="r">
              <a:spcBef>
                <a:spcPts val="0"/>
              </a:spcBef>
              <a:spcAft>
                <a:spcPts val="0"/>
              </a:spcAft>
              <a:buNone/>
            </a:pPr>
            <a:r>
              <a:rPr lang="en" sz="1600">
                <a:solidFill>
                  <a:srgbClr val="FFFFFF"/>
                </a:solidFill>
                <a:latin typeface="Knewave"/>
                <a:ea typeface="Knewave"/>
                <a:cs typeface="Knewave"/>
                <a:sym typeface="Knewave"/>
              </a:rPr>
              <a:t>MARS</a:t>
            </a:r>
            <a:endParaRPr sz="1600">
              <a:solidFill>
                <a:srgbClr val="FFFFFF"/>
              </a:solidFill>
              <a:latin typeface="Knewave"/>
              <a:ea typeface="Knewave"/>
              <a:cs typeface="Knewave"/>
              <a:sym typeface="Knewave"/>
            </a:endParaRPr>
          </a:p>
        </p:txBody>
      </p:sp>
      <p:sp>
        <p:nvSpPr>
          <p:cNvPr id="1998" name="Google Shape;1998;p51"/>
          <p:cNvSpPr txBox="1"/>
          <p:nvPr/>
        </p:nvSpPr>
        <p:spPr>
          <a:xfrm>
            <a:off x="720038" y="2133213"/>
            <a:ext cx="2356200" cy="572700"/>
          </a:xfrm>
          <a:prstGeom prst="rect">
            <a:avLst/>
          </a:prstGeom>
          <a:noFill/>
          <a:ln>
            <a:noFill/>
          </a:ln>
        </p:spPr>
        <p:txBody>
          <a:bodyPr anchorCtr="0" anchor="t" bIns="91425" lIns="91425" spcFirstLastPara="1" rIns="72000" wrap="square" tIns="91425">
            <a:noAutofit/>
          </a:bodyPr>
          <a:lstStyle/>
          <a:p>
            <a:pPr indent="0" lvl="0" marL="0" rtl="0" algn="r">
              <a:spcBef>
                <a:spcPts val="0"/>
              </a:spcBef>
              <a:spcAft>
                <a:spcPts val="1600"/>
              </a:spcAft>
              <a:buNone/>
            </a:pPr>
            <a:r>
              <a:rPr lang="en" sz="1200">
                <a:solidFill>
                  <a:srgbClr val="FFFFFF"/>
                </a:solidFill>
                <a:latin typeface="Gudea"/>
                <a:ea typeface="Gudea"/>
                <a:cs typeface="Gudea"/>
                <a:sym typeface="Gudea"/>
              </a:rPr>
              <a:t>Despite being red, Mars is actually a cold place. It’s full of iron oxide dust</a:t>
            </a:r>
            <a:endParaRPr sz="1200">
              <a:solidFill>
                <a:srgbClr val="FFFFFF"/>
              </a:solidFill>
              <a:latin typeface="Gudea"/>
              <a:ea typeface="Gudea"/>
              <a:cs typeface="Gudea"/>
              <a:sym typeface="Gudea"/>
            </a:endParaRPr>
          </a:p>
        </p:txBody>
      </p:sp>
      <p:grpSp>
        <p:nvGrpSpPr>
          <p:cNvPr id="1999" name="Google Shape;1999;p51"/>
          <p:cNvGrpSpPr/>
          <p:nvPr/>
        </p:nvGrpSpPr>
        <p:grpSpPr>
          <a:xfrm>
            <a:off x="3489734" y="1942200"/>
            <a:ext cx="2164535" cy="2164535"/>
            <a:chOff x="3736598" y="2170606"/>
            <a:chExt cx="404889" cy="404889"/>
          </a:xfrm>
        </p:grpSpPr>
        <p:sp>
          <p:nvSpPr>
            <p:cNvPr id="2000" name="Google Shape;2000;p5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chemeClr val="accent6"/>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2007" name="Shape 2007"/>
        <p:cNvGrpSpPr/>
        <p:nvPr/>
      </p:nvGrpSpPr>
      <p:grpSpPr>
        <a:xfrm>
          <a:off x="0" y="0"/>
          <a:ext cx="0" cy="0"/>
          <a:chOff x="0" y="0"/>
          <a:chExt cx="0" cy="0"/>
        </a:xfrm>
      </p:grpSpPr>
      <p:sp>
        <p:nvSpPr>
          <p:cNvPr id="2008" name="Google Shape;2008;p52"/>
          <p:cNvSpPr/>
          <p:nvPr/>
        </p:nvSpPr>
        <p:spPr>
          <a:xfrm>
            <a:off x="2354292" y="5143357"/>
            <a:ext cx="107" cy="94"/>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2"/>
          <p:cNvSpPr/>
          <p:nvPr/>
        </p:nvSpPr>
        <p:spPr>
          <a:xfrm>
            <a:off x="2354292" y="5143357"/>
            <a:ext cx="107" cy="94"/>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2"/>
          <p:cNvSpPr/>
          <p:nvPr/>
        </p:nvSpPr>
        <p:spPr>
          <a:xfrm>
            <a:off x="6785892" y="5143357"/>
            <a:ext cx="107" cy="94"/>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2"/>
          <p:cNvSpPr/>
          <p:nvPr/>
        </p:nvSpPr>
        <p:spPr>
          <a:xfrm>
            <a:off x="6785892" y="5143357"/>
            <a:ext cx="107" cy="94"/>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2"/>
          <p:cNvSpPr txBox="1"/>
          <p:nvPr>
            <p:ph idx="1" type="subTitle"/>
          </p:nvPr>
        </p:nvSpPr>
        <p:spPr>
          <a:xfrm>
            <a:off x="2154000" y="1248600"/>
            <a:ext cx="4836000" cy="313500"/>
          </a:xfrm>
          <a:prstGeom prst="rect">
            <a:avLst/>
          </a:prstGeom>
        </p:spPr>
        <p:txBody>
          <a:bodyPr anchorCtr="0" anchor="ctr" bIns="0" lIns="91425" spcFirstLastPara="1" rIns="91425" wrap="square" tIns="182875">
            <a:noAutofit/>
          </a:bodyPr>
          <a:lstStyle/>
          <a:p>
            <a:pPr indent="0" lvl="0" marL="0" rtl="0" algn="ctr">
              <a:spcBef>
                <a:spcPts val="0"/>
              </a:spcBef>
              <a:spcAft>
                <a:spcPts val="1600"/>
              </a:spcAft>
              <a:buNone/>
            </a:pPr>
            <a:r>
              <a:rPr lang="en"/>
              <a:t>Despite being red, Mars is actually a cold place</a:t>
            </a:r>
            <a:endParaRPr/>
          </a:p>
        </p:txBody>
      </p:sp>
      <p:sp>
        <p:nvSpPr>
          <p:cNvPr id="2013" name="Google Shape;2013;p52"/>
          <p:cNvSpPr txBox="1"/>
          <p:nvPr>
            <p:ph type="title"/>
          </p:nvPr>
        </p:nvSpPr>
        <p:spPr>
          <a:xfrm>
            <a:off x="3492750" y="506150"/>
            <a:ext cx="2158500" cy="6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520</a:t>
            </a:r>
            <a:endParaRPr/>
          </a:p>
        </p:txBody>
      </p:sp>
      <p:sp>
        <p:nvSpPr>
          <p:cNvPr id="2014" name="Google Shape;2014;p52"/>
          <p:cNvSpPr txBox="1"/>
          <p:nvPr>
            <p:ph idx="2" type="subTitle"/>
          </p:nvPr>
        </p:nvSpPr>
        <p:spPr>
          <a:xfrm>
            <a:off x="2154000" y="2736275"/>
            <a:ext cx="4836000" cy="313500"/>
          </a:xfrm>
          <a:prstGeom prst="rect">
            <a:avLst/>
          </a:prstGeom>
        </p:spPr>
        <p:txBody>
          <a:bodyPr anchorCtr="0" anchor="ctr" bIns="0" lIns="91425" spcFirstLastPara="1" rIns="91425" wrap="square" tIns="182875">
            <a:noAutofit/>
          </a:bodyPr>
          <a:lstStyle/>
          <a:p>
            <a:pPr indent="0" lvl="0" marL="0" rtl="0" algn="ctr">
              <a:spcBef>
                <a:spcPts val="0"/>
              </a:spcBef>
              <a:spcAft>
                <a:spcPts val="1600"/>
              </a:spcAft>
              <a:buNone/>
            </a:pPr>
            <a:r>
              <a:rPr lang="en"/>
              <a:t>Mercury is the smallest planet in the Solar System</a:t>
            </a:r>
            <a:endParaRPr/>
          </a:p>
        </p:txBody>
      </p:sp>
      <p:sp>
        <p:nvSpPr>
          <p:cNvPr id="2015" name="Google Shape;2015;p52"/>
          <p:cNvSpPr txBox="1"/>
          <p:nvPr>
            <p:ph idx="3" type="title"/>
          </p:nvPr>
        </p:nvSpPr>
        <p:spPr>
          <a:xfrm>
            <a:off x="3492750" y="1993825"/>
            <a:ext cx="2158500" cy="6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600,000</a:t>
            </a:r>
            <a:endParaRPr/>
          </a:p>
        </p:txBody>
      </p:sp>
      <p:sp>
        <p:nvSpPr>
          <p:cNvPr id="2016" name="Google Shape;2016;p52"/>
          <p:cNvSpPr txBox="1"/>
          <p:nvPr>
            <p:ph idx="4" type="subTitle"/>
          </p:nvPr>
        </p:nvSpPr>
        <p:spPr>
          <a:xfrm>
            <a:off x="2154000" y="4223938"/>
            <a:ext cx="4836000" cy="313500"/>
          </a:xfrm>
          <a:prstGeom prst="rect">
            <a:avLst/>
          </a:prstGeom>
        </p:spPr>
        <p:txBody>
          <a:bodyPr anchorCtr="0" anchor="ctr" bIns="0" lIns="91425" spcFirstLastPara="1" rIns="91425" wrap="square" tIns="182875">
            <a:noAutofit/>
          </a:bodyPr>
          <a:lstStyle/>
          <a:p>
            <a:pPr indent="0" lvl="0" marL="0" rtl="0" algn="ctr">
              <a:spcBef>
                <a:spcPts val="0"/>
              </a:spcBef>
              <a:spcAft>
                <a:spcPts val="1600"/>
              </a:spcAft>
              <a:buNone/>
            </a:pPr>
            <a:r>
              <a:rPr lang="en"/>
              <a:t>Neptune is the farthest planet from the Sun</a:t>
            </a:r>
            <a:endParaRPr/>
          </a:p>
        </p:txBody>
      </p:sp>
      <p:sp>
        <p:nvSpPr>
          <p:cNvPr id="2017" name="Google Shape;2017;p52"/>
          <p:cNvSpPr txBox="1"/>
          <p:nvPr>
            <p:ph idx="5" type="title"/>
          </p:nvPr>
        </p:nvSpPr>
        <p:spPr>
          <a:xfrm>
            <a:off x="3492750" y="3481488"/>
            <a:ext cx="2158500" cy="6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12,325</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2021" name="Shape 2021"/>
        <p:cNvGrpSpPr/>
        <p:nvPr/>
      </p:nvGrpSpPr>
      <p:grpSpPr>
        <a:xfrm>
          <a:off x="0" y="0"/>
          <a:ext cx="0" cy="0"/>
          <a:chOff x="0" y="0"/>
          <a:chExt cx="0" cy="0"/>
        </a:xfrm>
      </p:grpSpPr>
      <p:sp>
        <p:nvSpPr>
          <p:cNvPr id="2022" name="Google Shape;2022;p53"/>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TABLE</a:t>
            </a:r>
            <a:endParaRPr/>
          </a:p>
        </p:txBody>
      </p:sp>
      <p:graphicFrame>
        <p:nvGraphicFramePr>
          <p:cNvPr id="2023" name="Google Shape;2023;p53"/>
          <p:cNvGraphicFramePr/>
          <p:nvPr/>
        </p:nvGraphicFramePr>
        <p:xfrm>
          <a:off x="766000" y="1747575"/>
          <a:ext cx="3000000" cy="3000000"/>
        </p:xfrm>
        <a:graphic>
          <a:graphicData uri="http://schemas.openxmlformats.org/drawingml/2006/table">
            <a:tbl>
              <a:tblPr>
                <a:noFill/>
                <a:tableStyleId>{3C3527F8-793B-4D3B-9257-953B642BF62E}</a:tableStyleId>
              </a:tblPr>
              <a:tblGrid>
                <a:gridCol w="1361650"/>
                <a:gridCol w="2083450"/>
                <a:gridCol w="2083450"/>
                <a:gridCol w="2083450"/>
              </a:tblGrid>
              <a:tr h="673125">
                <a:tc>
                  <a:txBody>
                    <a:bodyPr/>
                    <a:lstStyle/>
                    <a:p>
                      <a:pPr indent="0" lvl="0" marL="0" rtl="0" algn="ctr">
                        <a:spcBef>
                          <a:spcPts val="0"/>
                        </a:spcBef>
                        <a:spcAft>
                          <a:spcPts val="0"/>
                        </a:spcAft>
                        <a:buNone/>
                      </a:pPr>
                      <a:r>
                        <a:t/>
                      </a:r>
                      <a:endParaRPr sz="3000">
                        <a:solidFill>
                          <a:schemeClr val="accent4"/>
                        </a:solidFill>
                        <a:latin typeface="Bahiana"/>
                        <a:ea typeface="Bahiana"/>
                        <a:cs typeface="Bahiana"/>
                        <a:sym typeface="Bahiana"/>
                      </a:endParaRPr>
                    </a:p>
                  </a:txBody>
                  <a:tcPr marT="91425" marB="91425"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c>
                  <a:txBody>
                    <a:bodyPr/>
                    <a:lstStyle/>
                    <a:p>
                      <a:pPr indent="0" lvl="0" marL="0" rtl="0" algn="ctr">
                        <a:spcBef>
                          <a:spcPts val="0"/>
                        </a:spcBef>
                        <a:spcAft>
                          <a:spcPts val="0"/>
                        </a:spcAft>
                        <a:buNone/>
                      </a:pPr>
                      <a:r>
                        <a:rPr lang="en" sz="2400">
                          <a:solidFill>
                            <a:schemeClr val="accent4"/>
                          </a:solidFill>
                          <a:latin typeface="Knewave"/>
                          <a:ea typeface="Knewave"/>
                          <a:cs typeface="Knewave"/>
                          <a:sym typeface="Knewave"/>
                        </a:rPr>
                        <a:t>01</a:t>
                      </a:r>
                      <a:endParaRPr sz="2400">
                        <a:solidFill>
                          <a:schemeClr val="accent4"/>
                        </a:solidFill>
                        <a:latin typeface="Knewave"/>
                        <a:ea typeface="Knewave"/>
                        <a:cs typeface="Knewave"/>
                        <a:sym typeface="Knewave"/>
                      </a:endParaRPr>
                    </a:p>
                  </a:txBody>
                  <a:tcPr marT="91425" marB="91425"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c>
                  <a:txBody>
                    <a:bodyPr/>
                    <a:lstStyle/>
                    <a:p>
                      <a:pPr indent="0" lvl="0" marL="0" rtl="0" algn="ctr">
                        <a:spcBef>
                          <a:spcPts val="0"/>
                        </a:spcBef>
                        <a:spcAft>
                          <a:spcPts val="0"/>
                        </a:spcAft>
                        <a:buNone/>
                      </a:pPr>
                      <a:r>
                        <a:rPr lang="en" sz="2400">
                          <a:solidFill>
                            <a:schemeClr val="accent4"/>
                          </a:solidFill>
                          <a:latin typeface="Knewave"/>
                          <a:ea typeface="Knewave"/>
                          <a:cs typeface="Knewave"/>
                          <a:sym typeface="Knewave"/>
                        </a:rPr>
                        <a:t>02</a:t>
                      </a:r>
                      <a:endParaRPr sz="2400">
                        <a:solidFill>
                          <a:schemeClr val="accent4"/>
                        </a:solidFill>
                        <a:latin typeface="Knewave"/>
                        <a:ea typeface="Knewave"/>
                        <a:cs typeface="Knewave"/>
                        <a:sym typeface="Knewave"/>
                      </a:endParaRPr>
                    </a:p>
                  </a:txBody>
                  <a:tcPr marT="91425" marB="91425"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c>
                  <a:txBody>
                    <a:bodyPr/>
                    <a:lstStyle/>
                    <a:p>
                      <a:pPr indent="0" lvl="0" marL="0" rtl="0" algn="ctr">
                        <a:spcBef>
                          <a:spcPts val="0"/>
                        </a:spcBef>
                        <a:spcAft>
                          <a:spcPts val="0"/>
                        </a:spcAft>
                        <a:buNone/>
                      </a:pPr>
                      <a:r>
                        <a:rPr lang="en" sz="2400">
                          <a:solidFill>
                            <a:schemeClr val="accent4"/>
                          </a:solidFill>
                          <a:latin typeface="Knewave"/>
                          <a:ea typeface="Knewave"/>
                          <a:cs typeface="Knewave"/>
                          <a:sym typeface="Knewave"/>
                        </a:rPr>
                        <a:t>03</a:t>
                      </a:r>
                      <a:endParaRPr sz="2400">
                        <a:solidFill>
                          <a:schemeClr val="accent4"/>
                        </a:solidFill>
                        <a:latin typeface="Knewave"/>
                        <a:ea typeface="Knewave"/>
                        <a:cs typeface="Knewave"/>
                        <a:sym typeface="Knewave"/>
                      </a:endParaRPr>
                    </a:p>
                  </a:txBody>
                  <a:tcPr marT="91425" marB="91425"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r>
              <a:tr h="673125">
                <a:tc>
                  <a:txBody>
                    <a:bodyPr/>
                    <a:lstStyle/>
                    <a:p>
                      <a:pPr indent="0" lvl="0" marL="0" rtl="0" algn="ctr">
                        <a:spcBef>
                          <a:spcPts val="0"/>
                        </a:spcBef>
                        <a:spcAft>
                          <a:spcPts val="1600"/>
                        </a:spcAft>
                        <a:buNone/>
                      </a:pPr>
                      <a:r>
                        <a:rPr lang="en">
                          <a:solidFill>
                            <a:schemeClr val="accent4"/>
                          </a:solidFill>
                          <a:latin typeface="Knewave"/>
                          <a:ea typeface="Knewave"/>
                          <a:cs typeface="Knewave"/>
                          <a:sym typeface="Knewave"/>
                        </a:rPr>
                        <a:t>MERCURY</a:t>
                      </a:r>
                      <a:endParaRPr>
                        <a:solidFill>
                          <a:schemeClr val="accent4"/>
                        </a:solidFill>
                        <a:latin typeface="Knewave"/>
                        <a:ea typeface="Knewave"/>
                        <a:cs typeface="Knewave"/>
                        <a:sym typeface="Knewave"/>
                      </a:endParaRPr>
                    </a:p>
                  </a:txBody>
                  <a:tcPr marT="162000" marB="91425"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c>
                  <a:txBody>
                    <a:bodyPr/>
                    <a:lstStyle/>
                    <a:p>
                      <a:pPr indent="0" lvl="0" marL="0" rtl="0" algn="ctr">
                        <a:spcBef>
                          <a:spcPts val="0"/>
                        </a:spcBef>
                        <a:spcAft>
                          <a:spcPts val="1600"/>
                        </a:spcAft>
                        <a:buNone/>
                      </a:pPr>
                      <a:r>
                        <a:rPr lang="en" sz="1200">
                          <a:solidFill>
                            <a:schemeClr val="accent4"/>
                          </a:solidFill>
                          <a:latin typeface="Gudea"/>
                          <a:ea typeface="Gudea"/>
                          <a:cs typeface="Gudea"/>
                          <a:sym typeface="Gudea"/>
                        </a:rPr>
                        <a:t>Saturn is composed mostly of hydrogen and helium</a:t>
                      </a:r>
                      <a:endParaRPr>
                        <a:solidFill>
                          <a:schemeClr val="accent4"/>
                        </a:solidFill>
                        <a:latin typeface="Gudea"/>
                        <a:ea typeface="Gudea"/>
                        <a:cs typeface="Gudea"/>
                        <a:sym typeface="Gudea"/>
                      </a:endParaRPr>
                    </a:p>
                  </a:txBody>
                  <a:tcPr marT="144000" marB="0"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c>
                  <a:txBody>
                    <a:bodyPr/>
                    <a:lstStyle/>
                    <a:p>
                      <a:pPr indent="0" lvl="0" marL="0" rtl="0" algn="ctr">
                        <a:spcBef>
                          <a:spcPts val="0"/>
                        </a:spcBef>
                        <a:spcAft>
                          <a:spcPts val="1600"/>
                        </a:spcAft>
                        <a:buNone/>
                      </a:pPr>
                      <a:r>
                        <a:rPr lang="en" sz="1200">
                          <a:solidFill>
                            <a:schemeClr val="accent4"/>
                          </a:solidFill>
                          <a:latin typeface="Gudea"/>
                          <a:ea typeface="Gudea"/>
                          <a:cs typeface="Gudea"/>
                          <a:sym typeface="Gudea"/>
                        </a:rPr>
                        <a:t>Neptune is the farthest planet from the Sun</a:t>
                      </a:r>
                      <a:endParaRPr>
                        <a:solidFill>
                          <a:schemeClr val="accent4"/>
                        </a:solidFill>
                        <a:latin typeface="Gudea"/>
                        <a:ea typeface="Gudea"/>
                        <a:cs typeface="Gudea"/>
                        <a:sym typeface="Gudea"/>
                      </a:endParaRPr>
                    </a:p>
                  </a:txBody>
                  <a:tcPr marT="144000" marB="0"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c>
                  <a:txBody>
                    <a:bodyPr/>
                    <a:lstStyle/>
                    <a:p>
                      <a:pPr indent="0" lvl="0" marL="0" rtl="0" algn="ctr">
                        <a:spcBef>
                          <a:spcPts val="0"/>
                        </a:spcBef>
                        <a:spcAft>
                          <a:spcPts val="1600"/>
                        </a:spcAft>
                        <a:buNone/>
                      </a:pPr>
                      <a:r>
                        <a:rPr lang="en" sz="1200">
                          <a:solidFill>
                            <a:schemeClr val="accent4"/>
                          </a:solidFill>
                          <a:latin typeface="Gudea"/>
                          <a:ea typeface="Gudea"/>
                          <a:cs typeface="Gudea"/>
                          <a:sym typeface="Gudea"/>
                        </a:rPr>
                        <a:t>Earth is the third planet from the Sun</a:t>
                      </a:r>
                      <a:endParaRPr>
                        <a:solidFill>
                          <a:schemeClr val="accent4"/>
                        </a:solidFill>
                        <a:latin typeface="Gudea"/>
                        <a:ea typeface="Gudea"/>
                        <a:cs typeface="Gudea"/>
                        <a:sym typeface="Gudea"/>
                      </a:endParaRPr>
                    </a:p>
                  </a:txBody>
                  <a:tcPr marT="144000" marB="0"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r>
              <a:tr h="673125">
                <a:tc>
                  <a:txBody>
                    <a:bodyPr/>
                    <a:lstStyle/>
                    <a:p>
                      <a:pPr indent="0" lvl="0" marL="0" rtl="0" algn="ctr">
                        <a:spcBef>
                          <a:spcPts val="0"/>
                        </a:spcBef>
                        <a:spcAft>
                          <a:spcPts val="0"/>
                        </a:spcAft>
                        <a:buNone/>
                      </a:pPr>
                      <a:r>
                        <a:rPr lang="en">
                          <a:solidFill>
                            <a:schemeClr val="accent4"/>
                          </a:solidFill>
                          <a:latin typeface="Knewave"/>
                          <a:ea typeface="Knewave"/>
                          <a:cs typeface="Knewave"/>
                          <a:sym typeface="Knewave"/>
                        </a:rPr>
                        <a:t>VENUS</a:t>
                      </a:r>
                      <a:endParaRPr>
                        <a:solidFill>
                          <a:schemeClr val="accent4"/>
                        </a:solidFill>
                        <a:latin typeface="Knewave"/>
                        <a:ea typeface="Knewave"/>
                        <a:cs typeface="Knewave"/>
                        <a:sym typeface="Knewave"/>
                      </a:endParaRPr>
                    </a:p>
                  </a:txBody>
                  <a:tcPr marT="162000" marB="91425"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c>
                  <a:txBody>
                    <a:bodyPr/>
                    <a:lstStyle/>
                    <a:p>
                      <a:pPr indent="0" lvl="0" marL="0" rtl="0" algn="ctr">
                        <a:spcBef>
                          <a:spcPts val="0"/>
                        </a:spcBef>
                        <a:spcAft>
                          <a:spcPts val="1600"/>
                        </a:spcAft>
                        <a:buNone/>
                      </a:pPr>
                      <a:r>
                        <a:rPr lang="en" sz="1200">
                          <a:solidFill>
                            <a:schemeClr val="accent4"/>
                          </a:solidFill>
                          <a:latin typeface="Gudea"/>
                          <a:ea typeface="Gudea"/>
                          <a:cs typeface="Gudea"/>
                          <a:sym typeface="Gudea"/>
                        </a:rPr>
                        <a:t>Despite being red, Mars is actually a cold place</a:t>
                      </a:r>
                      <a:endParaRPr>
                        <a:solidFill>
                          <a:schemeClr val="accent4"/>
                        </a:solidFill>
                        <a:latin typeface="Gudea"/>
                        <a:ea typeface="Gudea"/>
                        <a:cs typeface="Gudea"/>
                        <a:sym typeface="Gudea"/>
                      </a:endParaRPr>
                    </a:p>
                  </a:txBody>
                  <a:tcPr marT="144000" marB="0"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c>
                  <a:txBody>
                    <a:bodyPr/>
                    <a:lstStyle/>
                    <a:p>
                      <a:pPr indent="0" lvl="0" marL="0" rtl="0" algn="ctr">
                        <a:spcBef>
                          <a:spcPts val="0"/>
                        </a:spcBef>
                        <a:spcAft>
                          <a:spcPts val="1600"/>
                        </a:spcAft>
                        <a:buNone/>
                      </a:pPr>
                      <a:r>
                        <a:rPr lang="en" sz="1200">
                          <a:solidFill>
                            <a:schemeClr val="accent4"/>
                          </a:solidFill>
                          <a:latin typeface="Gudea"/>
                          <a:ea typeface="Gudea"/>
                          <a:cs typeface="Gudea"/>
                          <a:sym typeface="Gudea"/>
                        </a:rPr>
                        <a:t>Jupiter is the biggest planet in the Solar System</a:t>
                      </a:r>
                      <a:endParaRPr>
                        <a:solidFill>
                          <a:schemeClr val="accent4"/>
                        </a:solidFill>
                        <a:latin typeface="Gudea"/>
                        <a:ea typeface="Gudea"/>
                        <a:cs typeface="Gudea"/>
                        <a:sym typeface="Gudea"/>
                      </a:endParaRPr>
                    </a:p>
                  </a:txBody>
                  <a:tcPr marT="144000" marB="0"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c>
                  <a:txBody>
                    <a:bodyPr/>
                    <a:lstStyle/>
                    <a:p>
                      <a:pPr indent="0" lvl="0" marL="0" rtl="0" algn="ctr">
                        <a:spcBef>
                          <a:spcPts val="0"/>
                        </a:spcBef>
                        <a:spcAft>
                          <a:spcPts val="1600"/>
                        </a:spcAft>
                        <a:buNone/>
                      </a:pPr>
                      <a:r>
                        <a:rPr lang="en" sz="1200">
                          <a:solidFill>
                            <a:schemeClr val="accent4"/>
                          </a:solidFill>
                          <a:latin typeface="Gudea"/>
                          <a:ea typeface="Gudea"/>
                          <a:cs typeface="Gudea"/>
                          <a:sym typeface="Gudea"/>
                        </a:rPr>
                        <a:t>Pluto is now considered a dwarf planet</a:t>
                      </a:r>
                      <a:endParaRPr>
                        <a:solidFill>
                          <a:schemeClr val="accent4"/>
                        </a:solidFill>
                        <a:latin typeface="Gudea"/>
                        <a:ea typeface="Gudea"/>
                        <a:cs typeface="Gudea"/>
                        <a:sym typeface="Gudea"/>
                      </a:endParaRPr>
                    </a:p>
                  </a:txBody>
                  <a:tcPr marT="144000" marB="0"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solidFill>
                      <a:srgbClr val="A117A7"/>
                    </a:solidFill>
                  </a:tcPr>
                </a:tc>
              </a:tr>
            </a:tbl>
          </a:graphicData>
        </a:graphic>
      </p:graphicFrame>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3"/>
        </a:solidFill>
      </p:bgPr>
    </p:bg>
    <p:spTree>
      <p:nvGrpSpPr>
        <p:cNvPr id="2027" name="Shape 2027"/>
        <p:cNvGrpSpPr/>
        <p:nvPr/>
      </p:nvGrpSpPr>
      <p:grpSpPr>
        <a:xfrm>
          <a:off x="0" y="0"/>
          <a:ext cx="0" cy="0"/>
          <a:chOff x="0" y="0"/>
          <a:chExt cx="0" cy="0"/>
        </a:xfrm>
      </p:grpSpPr>
      <p:grpSp>
        <p:nvGrpSpPr>
          <p:cNvPr id="2028" name="Google Shape;2028;p54"/>
          <p:cNvGrpSpPr/>
          <p:nvPr/>
        </p:nvGrpSpPr>
        <p:grpSpPr>
          <a:xfrm>
            <a:off x="3834125" y="2940250"/>
            <a:ext cx="1194125" cy="967450"/>
            <a:chOff x="3619600" y="3029275"/>
            <a:chExt cx="1194125" cy="967450"/>
          </a:xfrm>
        </p:grpSpPr>
        <p:sp>
          <p:nvSpPr>
            <p:cNvPr id="2029" name="Google Shape;2029;p54"/>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4"/>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4"/>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4"/>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4"/>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4"/>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4"/>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4"/>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4"/>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4"/>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4"/>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4"/>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4"/>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 name="Google Shape;2054;p54"/>
          <p:cNvGrpSpPr/>
          <p:nvPr/>
        </p:nvGrpSpPr>
        <p:grpSpPr>
          <a:xfrm>
            <a:off x="1024300" y="2940250"/>
            <a:ext cx="1194125" cy="967450"/>
            <a:chOff x="3619600" y="3029275"/>
            <a:chExt cx="1194125" cy="967450"/>
          </a:xfrm>
        </p:grpSpPr>
        <p:sp>
          <p:nvSpPr>
            <p:cNvPr id="2055" name="Google Shape;2055;p54"/>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4"/>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4"/>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4"/>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4"/>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4"/>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4"/>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4"/>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4"/>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4"/>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4"/>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 name="Google Shape;2080;p54"/>
          <p:cNvGrpSpPr/>
          <p:nvPr/>
        </p:nvGrpSpPr>
        <p:grpSpPr>
          <a:xfrm>
            <a:off x="6645225" y="2940250"/>
            <a:ext cx="1194125" cy="967450"/>
            <a:chOff x="3619600" y="3029275"/>
            <a:chExt cx="1194125" cy="967450"/>
          </a:xfrm>
        </p:grpSpPr>
        <p:sp>
          <p:nvSpPr>
            <p:cNvPr id="2081" name="Google Shape;2081;p54"/>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4"/>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4"/>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4"/>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4"/>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4"/>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4"/>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 name="Google Shape;2106;p54"/>
          <p:cNvGrpSpPr/>
          <p:nvPr/>
        </p:nvGrpSpPr>
        <p:grpSpPr>
          <a:xfrm>
            <a:off x="3834125" y="1129825"/>
            <a:ext cx="1194125" cy="967450"/>
            <a:chOff x="3619600" y="3029275"/>
            <a:chExt cx="1194125" cy="967450"/>
          </a:xfrm>
        </p:grpSpPr>
        <p:sp>
          <p:nvSpPr>
            <p:cNvPr id="2107" name="Google Shape;2107;p54"/>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 name="Google Shape;2132;p54"/>
          <p:cNvGrpSpPr/>
          <p:nvPr/>
        </p:nvGrpSpPr>
        <p:grpSpPr>
          <a:xfrm>
            <a:off x="6645225" y="1129825"/>
            <a:ext cx="1194125" cy="967450"/>
            <a:chOff x="3619600" y="3029275"/>
            <a:chExt cx="1194125" cy="967450"/>
          </a:xfrm>
        </p:grpSpPr>
        <p:sp>
          <p:nvSpPr>
            <p:cNvPr id="2133" name="Google Shape;2133;p54"/>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8" name="Google Shape;2158;p54"/>
          <p:cNvSpPr txBox="1"/>
          <p:nvPr>
            <p:ph idx="1" type="subTitle"/>
          </p:nvPr>
        </p:nvSpPr>
        <p:spPr>
          <a:xfrm>
            <a:off x="720050" y="3856110"/>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Venus is the second planet from the Sun</a:t>
            </a:r>
            <a:endParaRPr/>
          </a:p>
        </p:txBody>
      </p:sp>
      <p:sp>
        <p:nvSpPr>
          <p:cNvPr id="2159" name="Google Shape;2159;p54"/>
          <p:cNvSpPr txBox="1"/>
          <p:nvPr>
            <p:ph idx="2" type="subTitle"/>
          </p:nvPr>
        </p:nvSpPr>
        <p:spPr>
          <a:xfrm>
            <a:off x="3494960" y="3856110"/>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Neptune is the farthest planet from the Sun</a:t>
            </a:r>
            <a:endParaRPr/>
          </a:p>
        </p:txBody>
      </p:sp>
      <p:sp>
        <p:nvSpPr>
          <p:cNvPr id="2160" name="Google Shape;2160;p54"/>
          <p:cNvSpPr txBox="1"/>
          <p:nvPr>
            <p:ph idx="3" type="subTitle"/>
          </p:nvPr>
        </p:nvSpPr>
        <p:spPr>
          <a:xfrm>
            <a:off x="6279600" y="3856110"/>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Jupiter is the biggest planet in the Solar System</a:t>
            </a:r>
            <a:endParaRPr/>
          </a:p>
        </p:txBody>
      </p:sp>
      <p:sp>
        <p:nvSpPr>
          <p:cNvPr id="2161" name="Google Shape;2161;p54"/>
          <p:cNvSpPr txBox="1"/>
          <p:nvPr>
            <p:ph idx="4" type="subTitle"/>
          </p:nvPr>
        </p:nvSpPr>
        <p:spPr>
          <a:xfrm>
            <a:off x="720050" y="335632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04</a:t>
            </a:r>
            <a:endParaRPr/>
          </a:p>
        </p:txBody>
      </p:sp>
      <p:sp>
        <p:nvSpPr>
          <p:cNvPr id="2162" name="Google Shape;2162;p54"/>
          <p:cNvSpPr txBox="1"/>
          <p:nvPr>
            <p:ph idx="5" type="subTitle"/>
          </p:nvPr>
        </p:nvSpPr>
        <p:spPr>
          <a:xfrm>
            <a:off x="3494961" y="335632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05</a:t>
            </a:r>
            <a:endParaRPr/>
          </a:p>
        </p:txBody>
      </p:sp>
      <p:sp>
        <p:nvSpPr>
          <p:cNvPr id="2163" name="Google Shape;2163;p54"/>
          <p:cNvSpPr txBox="1"/>
          <p:nvPr>
            <p:ph idx="6" type="subTitle"/>
          </p:nvPr>
        </p:nvSpPr>
        <p:spPr>
          <a:xfrm>
            <a:off x="6279602" y="335632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06</a:t>
            </a:r>
            <a:endParaRPr/>
          </a:p>
        </p:txBody>
      </p:sp>
      <p:sp>
        <p:nvSpPr>
          <p:cNvPr id="2164" name="Google Shape;2164;p54"/>
          <p:cNvSpPr txBox="1"/>
          <p:nvPr>
            <p:ph idx="7" type="subTitle"/>
          </p:nvPr>
        </p:nvSpPr>
        <p:spPr>
          <a:xfrm>
            <a:off x="720050" y="204562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Despite being red, Mars is actually a cold place</a:t>
            </a:r>
            <a:endParaRPr/>
          </a:p>
        </p:txBody>
      </p:sp>
      <p:sp>
        <p:nvSpPr>
          <p:cNvPr id="2165" name="Google Shape;2165;p54"/>
          <p:cNvSpPr txBox="1"/>
          <p:nvPr>
            <p:ph idx="8" type="subTitle"/>
          </p:nvPr>
        </p:nvSpPr>
        <p:spPr>
          <a:xfrm>
            <a:off x="3494960" y="204562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Mercury is the smallest planet in the Solar System</a:t>
            </a:r>
            <a:endParaRPr/>
          </a:p>
        </p:txBody>
      </p:sp>
      <p:grpSp>
        <p:nvGrpSpPr>
          <p:cNvPr id="2166" name="Google Shape;2166;p54"/>
          <p:cNvGrpSpPr/>
          <p:nvPr/>
        </p:nvGrpSpPr>
        <p:grpSpPr>
          <a:xfrm>
            <a:off x="1024300" y="1129825"/>
            <a:ext cx="1194125" cy="967450"/>
            <a:chOff x="3619600" y="3029275"/>
            <a:chExt cx="1194125" cy="967450"/>
          </a:xfrm>
        </p:grpSpPr>
        <p:sp>
          <p:nvSpPr>
            <p:cNvPr id="2167" name="Google Shape;2167;p54"/>
            <p:cNvSpPr/>
            <p:nvPr/>
          </p:nvSpPr>
          <p:spPr>
            <a:xfrm>
              <a:off x="3619600" y="3066600"/>
              <a:ext cx="1194125" cy="930125"/>
            </a:xfrm>
            <a:custGeom>
              <a:rect b="b" l="l" r="r" t="t"/>
              <a:pathLst>
                <a:path extrusionOk="0" h="37205" w="47765">
                  <a:moveTo>
                    <a:pt x="32322" y="0"/>
                  </a:moveTo>
                  <a:cubicBezTo>
                    <a:pt x="25187" y="0"/>
                    <a:pt x="17874" y="5720"/>
                    <a:pt x="20960" y="16615"/>
                  </a:cubicBezTo>
                  <a:cubicBezTo>
                    <a:pt x="26228" y="35215"/>
                    <a:pt x="2846" y="35731"/>
                    <a:pt x="236" y="35731"/>
                  </a:cubicBezTo>
                  <a:cubicBezTo>
                    <a:pt x="82" y="35731"/>
                    <a:pt x="1" y="35729"/>
                    <a:pt x="1" y="35729"/>
                  </a:cubicBezTo>
                  <a:lnTo>
                    <a:pt x="1" y="35729"/>
                  </a:lnTo>
                  <a:cubicBezTo>
                    <a:pt x="4736" y="36747"/>
                    <a:pt x="9037" y="37204"/>
                    <a:pt x="12928" y="37204"/>
                  </a:cubicBezTo>
                  <a:cubicBezTo>
                    <a:pt x="41150" y="37204"/>
                    <a:pt x="47764" y="13150"/>
                    <a:pt x="41695" y="4532"/>
                  </a:cubicBezTo>
                  <a:cubicBezTo>
                    <a:pt x="39551" y="1487"/>
                    <a:pt x="35960" y="0"/>
                    <a:pt x="32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4679650" y="3210550"/>
              <a:ext cx="19550" cy="47425"/>
            </a:xfrm>
            <a:custGeom>
              <a:rect b="b" l="l" r="r" t="t"/>
              <a:pathLst>
                <a:path extrusionOk="0" h="1897" w="782">
                  <a:moveTo>
                    <a:pt x="0" y="1"/>
                  </a:moveTo>
                  <a:cubicBezTo>
                    <a:pt x="139" y="305"/>
                    <a:pt x="301" y="609"/>
                    <a:pt x="430" y="925"/>
                  </a:cubicBezTo>
                  <a:cubicBezTo>
                    <a:pt x="546" y="1248"/>
                    <a:pt x="662" y="1574"/>
                    <a:pt x="782" y="1897"/>
                  </a:cubicBezTo>
                  <a:cubicBezTo>
                    <a:pt x="669" y="1571"/>
                    <a:pt x="556" y="1245"/>
                    <a:pt x="443" y="922"/>
                  </a:cubicBezTo>
                  <a:cubicBezTo>
                    <a:pt x="314" y="602"/>
                    <a:pt x="149" y="30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4216550" y="3137875"/>
              <a:ext cx="64550" cy="52600"/>
            </a:xfrm>
            <a:custGeom>
              <a:rect b="b" l="l" r="r" t="t"/>
              <a:pathLst>
                <a:path extrusionOk="0" h="2104" w="2582">
                  <a:moveTo>
                    <a:pt x="2562" y="1"/>
                  </a:moveTo>
                  <a:lnTo>
                    <a:pt x="2562" y="1"/>
                  </a:lnTo>
                  <a:cubicBezTo>
                    <a:pt x="1535" y="715"/>
                    <a:pt x="1296" y="783"/>
                    <a:pt x="463" y="1529"/>
                  </a:cubicBezTo>
                  <a:cubicBezTo>
                    <a:pt x="285" y="1716"/>
                    <a:pt x="140" y="1897"/>
                    <a:pt x="1" y="2104"/>
                  </a:cubicBezTo>
                  <a:cubicBezTo>
                    <a:pt x="679" y="1368"/>
                    <a:pt x="1468" y="734"/>
                    <a:pt x="2337" y="221"/>
                  </a:cubicBezTo>
                  <a:cubicBezTo>
                    <a:pt x="2378" y="185"/>
                    <a:pt x="2430" y="144"/>
                    <a:pt x="2495" y="102"/>
                  </a:cubicBezTo>
                  <a:cubicBezTo>
                    <a:pt x="2547" y="53"/>
                    <a:pt x="2581" y="14"/>
                    <a:pt x="25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4704025" y="3276625"/>
              <a:ext cx="4975" cy="20925"/>
            </a:xfrm>
            <a:custGeom>
              <a:rect b="b" l="l" r="r" t="t"/>
              <a:pathLst>
                <a:path extrusionOk="0" h="837" w="199">
                  <a:moveTo>
                    <a:pt x="1" y="0"/>
                  </a:moveTo>
                  <a:lnTo>
                    <a:pt x="1" y="0"/>
                  </a:lnTo>
                  <a:cubicBezTo>
                    <a:pt x="63" y="281"/>
                    <a:pt x="159" y="555"/>
                    <a:pt x="198" y="837"/>
                  </a:cubicBezTo>
                  <a:cubicBezTo>
                    <a:pt x="194" y="807"/>
                    <a:pt x="194" y="782"/>
                    <a:pt x="191" y="753"/>
                  </a:cubicBezTo>
                  <a:cubicBezTo>
                    <a:pt x="159" y="524"/>
                    <a:pt x="82" y="300"/>
                    <a:pt x="27" y="68"/>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4568475" y="3146300"/>
              <a:ext cx="95125" cy="146150"/>
            </a:xfrm>
            <a:custGeom>
              <a:rect b="b" l="l" r="r" t="t"/>
              <a:pathLst>
                <a:path extrusionOk="0" h="5846" w="3805">
                  <a:moveTo>
                    <a:pt x="0" y="0"/>
                  </a:moveTo>
                  <a:lnTo>
                    <a:pt x="0" y="0"/>
                  </a:lnTo>
                  <a:cubicBezTo>
                    <a:pt x="70" y="47"/>
                    <a:pt x="140" y="94"/>
                    <a:pt x="210" y="142"/>
                  </a:cubicBezTo>
                  <a:lnTo>
                    <a:pt x="210" y="142"/>
                  </a:lnTo>
                  <a:cubicBezTo>
                    <a:pt x="141" y="94"/>
                    <a:pt x="71" y="47"/>
                    <a:pt x="0" y="0"/>
                  </a:cubicBezTo>
                  <a:close/>
                  <a:moveTo>
                    <a:pt x="210" y="142"/>
                  </a:moveTo>
                  <a:cubicBezTo>
                    <a:pt x="1147" y="798"/>
                    <a:pt x="1935" y="1611"/>
                    <a:pt x="2520" y="2532"/>
                  </a:cubicBezTo>
                  <a:cubicBezTo>
                    <a:pt x="3140" y="3501"/>
                    <a:pt x="3572" y="4644"/>
                    <a:pt x="3805" y="5846"/>
                  </a:cubicBezTo>
                  <a:cubicBezTo>
                    <a:pt x="3775" y="5617"/>
                    <a:pt x="3753" y="5397"/>
                    <a:pt x="3740" y="5187"/>
                  </a:cubicBezTo>
                  <a:cubicBezTo>
                    <a:pt x="3620" y="4865"/>
                    <a:pt x="3482" y="4541"/>
                    <a:pt x="3414" y="4383"/>
                  </a:cubicBezTo>
                  <a:cubicBezTo>
                    <a:pt x="3375" y="4254"/>
                    <a:pt x="3337" y="4125"/>
                    <a:pt x="3298" y="3999"/>
                  </a:cubicBezTo>
                  <a:cubicBezTo>
                    <a:pt x="3249" y="3882"/>
                    <a:pt x="3201" y="3766"/>
                    <a:pt x="3152" y="3653"/>
                  </a:cubicBezTo>
                  <a:cubicBezTo>
                    <a:pt x="3052" y="3427"/>
                    <a:pt x="2981" y="3188"/>
                    <a:pt x="2871" y="2985"/>
                  </a:cubicBezTo>
                  <a:cubicBezTo>
                    <a:pt x="2648" y="2584"/>
                    <a:pt x="2458" y="2180"/>
                    <a:pt x="2180" y="1819"/>
                  </a:cubicBezTo>
                  <a:cubicBezTo>
                    <a:pt x="2122" y="1767"/>
                    <a:pt x="2031" y="1683"/>
                    <a:pt x="1925" y="1589"/>
                  </a:cubicBezTo>
                  <a:cubicBezTo>
                    <a:pt x="1812" y="1502"/>
                    <a:pt x="1679" y="1402"/>
                    <a:pt x="1560" y="1279"/>
                  </a:cubicBezTo>
                  <a:cubicBezTo>
                    <a:pt x="1157" y="828"/>
                    <a:pt x="687" y="471"/>
                    <a:pt x="210" y="14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3620250" y="3029275"/>
              <a:ext cx="1139450" cy="944825"/>
            </a:xfrm>
            <a:custGeom>
              <a:rect b="b" l="l" r="r" t="t"/>
              <a:pathLst>
                <a:path extrusionOk="0" h="37793" w="45578">
                  <a:moveTo>
                    <a:pt x="33808" y="734"/>
                  </a:moveTo>
                  <a:cubicBezTo>
                    <a:pt x="34105" y="760"/>
                    <a:pt x="34395" y="809"/>
                    <a:pt x="34686" y="870"/>
                  </a:cubicBezTo>
                  <a:cubicBezTo>
                    <a:pt x="34392" y="809"/>
                    <a:pt x="34101" y="764"/>
                    <a:pt x="33808" y="734"/>
                  </a:cubicBezTo>
                  <a:close/>
                  <a:moveTo>
                    <a:pt x="32223" y="1166"/>
                  </a:moveTo>
                  <a:cubicBezTo>
                    <a:pt x="33010" y="1166"/>
                    <a:pt x="33794" y="1234"/>
                    <a:pt x="34563" y="1371"/>
                  </a:cubicBezTo>
                  <a:cubicBezTo>
                    <a:pt x="34812" y="1419"/>
                    <a:pt x="35064" y="1445"/>
                    <a:pt x="35306" y="1509"/>
                  </a:cubicBezTo>
                  <a:cubicBezTo>
                    <a:pt x="35184" y="1477"/>
                    <a:pt x="35057" y="1457"/>
                    <a:pt x="34935" y="1438"/>
                  </a:cubicBezTo>
                  <a:lnTo>
                    <a:pt x="34935" y="1438"/>
                  </a:lnTo>
                  <a:cubicBezTo>
                    <a:pt x="38168" y="2091"/>
                    <a:pt x="41169" y="4148"/>
                    <a:pt x="42570" y="7113"/>
                  </a:cubicBezTo>
                  <a:cubicBezTo>
                    <a:pt x="42024" y="6077"/>
                    <a:pt x="41317" y="5127"/>
                    <a:pt x="40461" y="4333"/>
                  </a:cubicBezTo>
                  <a:cubicBezTo>
                    <a:pt x="39599" y="3544"/>
                    <a:pt x="38608" y="2908"/>
                    <a:pt x="37551" y="2430"/>
                  </a:cubicBezTo>
                  <a:cubicBezTo>
                    <a:pt x="35899" y="1672"/>
                    <a:pt x="34089" y="1323"/>
                    <a:pt x="32285" y="1323"/>
                  </a:cubicBezTo>
                  <a:cubicBezTo>
                    <a:pt x="31783" y="1323"/>
                    <a:pt x="31282" y="1350"/>
                    <a:pt x="30785" y="1403"/>
                  </a:cubicBezTo>
                  <a:cubicBezTo>
                    <a:pt x="31166" y="1296"/>
                    <a:pt x="31618" y="1274"/>
                    <a:pt x="32102" y="1219"/>
                  </a:cubicBezTo>
                  <a:lnTo>
                    <a:pt x="32102" y="1219"/>
                  </a:lnTo>
                  <a:cubicBezTo>
                    <a:pt x="30474" y="1274"/>
                    <a:pt x="28860" y="1603"/>
                    <a:pt x="27351" y="2201"/>
                  </a:cubicBezTo>
                  <a:cubicBezTo>
                    <a:pt x="28381" y="1719"/>
                    <a:pt x="29505" y="1396"/>
                    <a:pt x="30671" y="1254"/>
                  </a:cubicBezTo>
                  <a:cubicBezTo>
                    <a:pt x="31188" y="1195"/>
                    <a:pt x="31706" y="1166"/>
                    <a:pt x="32223" y="1166"/>
                  </a:cubicBezTo>
                  <a:close/>
                  <a:moveTo>
                    <a:pt x="27351" y="2201"/>
                  </a:moveTo>
                  <a:lnTo>
                    <a:pt x="27351" y="2201"/>
                  </a:lnTo>
                  <a:cubicBezTo>
                    <a:pt x="27119" y="2291"/>
                    <a:pt x="26902" y="2414"/>
                    <a:pt x="26685" y="2530"/>
                  </a:cubicBezTo>
                  <a:cubicBezTo>
                    <a:pt x="26469" y="2653"/>
                    <a:pt x="26247" y="2750"/>
                    <a:pt x="26043" y="2891"/>
                  </a:cubicBezTo>
                  <a:cubicBezTo>
                    <a:pt x="26178" y="2775"/>
                    <a:pt x="26560" y="2585"/>
                    <a:pt x="26818" y="2426"/>
                  </a:cubicBezTo>
                  <a:lnTo>
                    <a:pt x="26818" y="2426"/>
                  </a:lnTo>
                  <a:cubicBezTo>
                    <a:pt x="25675" y="2943"/>
                    <a:pt x="24596" y="3622"/>
                    <a:pt x="23669" y="4468"/>
                  </a:cubicBezTo>
                  <a:cubicBezTo>
                    <a:pt x="22739" y="5311"/>
                    <a:pt x="21957" y="6309"/>
                    <a:pt x="21366" y="7404"/>
                  </a:cubicBezTo>
                  <a:cubicBezTo>
                    <a:pt x="20162" y="9591"/>
                    <a:pt x="19795" y="12132"/>
                    <a:pt x="19995" y="14513"/>
                  </a:cubicBezTo>
                  <a:lnTo>
                    <a:pt x="19995" y="14513"/>
                  </a:lnTo>
                  <a:cubicBezTo>
                    <a:pt x="19963" y="14141"/>
                    <a:pt x="19909" y="13958"/>
                    <a:pt x="19871" y="13783"/>
                  </a:cubicBezTo>
                  <a:lnTo>
                    <a:pt x="19871" y="13783"/>
                  </a:lnTo>
                  <a:cubicBezTo>
                    <a:pt x="19893" y="14045"/>
                    <a:pt x="19916" y="14303"/>
                    <a:pt x="19938" y="14568"/>
                  </a:cubicBezTo>
                  <a:cubicBezTo>
                    <a:pt x="19913" y="14280"/>
                    <a:pt x="19871" y="13993"/>
                    <a:pt x="19858" y="13709"/>
                  </a:cubicBezTo>
                  <a:cubicBezTo>
                    <a:pt x="19832" y="13541"/>
                    <a:pt x="19816" y="13350"/>
                    <a:pt x="19845" y="12992"/>
                  </a:cubicBezTo>
                  <a:cubicBezTo>
                    <a:pt x="19841" y="12827"/>
                    <a:pt x="19841" y="12663"/>
                    <a:pt x="19838" y="12497"/>
                  </a:cubicBezTo>
                  <a:cubicBezTo>
                    <a:pt x="19852" y="12336"/>
                    <a:pt x="19861" y="12174"/>
                    <a:pt x="19874" y="12019"/>
                  </a:cubicBezTo>
                  <a:cubicBezTo>
                    <a:pt x="19903" y="11703"/>
                    <a:pt x="19916" y="11393"/>
                    <a:pt x="19965" y="11102"/>
                  </a:cubicBezTo>
                  <a:cubicBezTo>
                    <a:pt x="20077" y="10524"/>
                    <a:pt x="20162" y="9988"/>
                    <a:pt x="20333" y="9558"/>
                  </a:cubicBezTo>
                  <a:cubicBezTo>
                    <a:pt x="20885" y="7901"/>
                    <a:pt x="21724" y="6393"/>
                    <a:pt x="22813" y="5159"/>
                  </a:cubicBezTo>
                  <a:cubicBezTo>
                    <a:pt x="23914" y="3942"/>
                    <a:pt x="25239" y="3002"/>
                    <a:pt x="26634" y="2414"/>
                  </a:cubicBezTo>
                  <a:cubicBezTo>
                    <a:pt x="26919" y="2291"/>
                    <a:pt x="27050" y="2242"/>
                    <a:pt x="27081" y="2242"/>
                  </a:cubicBezTo>
                  <a:cubicBezTo>
                    <a:pt x="27121" y="2242"/>
                    <a:pt x="26996" y="2322"/>
                    <a:pt x="26818" y="2426"/>
                  </a:cubicBezTo>
                  <a:cubicBezTo>
                    <a:pt x="26989" y="2340"/>
                    <a:pt x="27167" y="2265"/>
                    <a:pt x="27351" y="2201"/>
                  </a:cubicBezTo>
                  <a:close/>
                  <a:moveTo>
                    <a:pt x="19938" y="14568"/>
                  </a:moveTo>
                  <a:lnTo>
                    <a:pt x="19938" y="14568"/>
                  </a:lnTo>
                  <a:cubicBezTo>
                    <a:pt x="19984" y="15272"/>
                    <a:pt x="20152" y="15957"/>
                    <a:pt x="20255" y="16631"/>
                  </a:cubicBezTo>
                  <a:cubicBezTo>
                    <a:pt x="20129" y="15957"/>
                    <a:pt x="19971" y="15269"/>
                    <a:pt x="19938" y="14568"/>
                  </a:cubicBezTo>
                  <a:close/>
                  <a:moveTo>
                    <a:pt x="43123" y="23037"/>
                  </a:moveTo>
                  <a:lnTo>
                    <a:pt x="43123" y="23037"/>
                  </a:lnTo>
                  <a:cubicBezTo>
                    <a:pt x="42839" y="23665"/>
                    <a:pt x="42538" y="24285"/>
                    <a:pt x="42216" y="24893"/>
                  </a:cubicBezTo>
                  <a:lnTo>
                    <a:pt x="42216" y="24893"/>
                  </a:lnTo>
                  <a:cubicBezTo>
                    <a:pt x="42534" y="24303"/>
                    <a:pt x="42833" y="23688"/>
                    <a:pt x="43123" y="23037"/>
                  </a:cubicBezTo>
                  <a:close/>
                  <a:moveTo>
                    <a:pt x="9664" y="35704"/>
                  </a:moveTo>
                  <a:cubicBezTo>
                    <a:pt x="9618" y="35713"/>
                    <a:pt x="9566" y="35722"/>
                    <a:pt x="9503" y="35733"/>
                  </a:cubicBezTo>
                  <a:lnTo>
                    <a:pt x="9503" y="35733"/>
                  </a:lnTo>
                  <a:cubicBezTo>
                    <a:pt x="9557" y="35724"/>
                    <a:pt x="9610" y="35714"/>
                    <a:pt x="9664" y="35704"/>
                  </a:cubicBezTo>
                  <a:close/>
                  <a:moveTo>
                    <a:pt x="9503" y="35733"/>
                  </a:moveTo>
                  <a:cubicBezTo>
                    <a:pt x="9474" y="35739"/>
                    <a:pt x="9445" y="35744"/>
                    <a:pt x="9415" y="35749"/>
                  </a:cubicBezTo>
                  <a:cubicBezTo>
                    <a:pt x="9447" y="35744"/>
                    <a:pt x="9476" y="35738"/>
                    <a:pt x="9503" y="35733"/>
                  </a:cubicBezTo>
                  <a:close/>
                  <a:moveTo>
                    <a:pt x="33069" y="1"/>
                  </a:moveTo>
                  <a:cubicBezTo>
                    <a:pt x="29895" y="1"/>
                    <a:pt x="26669" y="978"/>
                    <a:pt x="24054" y="3043"/>
                  </a:cubicBezTo>
                  <a:cubicBezTo>
                    <a:pt x="22577" y="4203"/>
                    <a:pt x="21372" y="5757"/>
                    <a:pt x="20565" y="7501"/>
                  </a:cubicBezTo>
                  <a:cubicBezTo>
                    <a:pt x="19761" y="9255"/>
                    <a:pt x="19428" y="11205"/>
                    <a:pt x="19445" y="13140"/>
                  </a:cubicBezTo>
                  <a:cubicBezTo>
                    <a:pt x="19445" y="14875"/>
                    <a:pt x="19741" y="16609"/>
                    <a:pt x="20220" y="18292"/>
                  </a:cubicBezTo>
                  <a:cubicBezTo>
                    <a:pt x="20649" y="19878"/>
                    <a:pt x="20976" y="21503"/>
                    <a:pt x="21014" y="23143"/>
                  </a:cubicBezTo>
                  <a:cubicBezTo>
                    <a:pt x="21024" y="24775"/>
                    <a:pt x="20743" y="26409"/>
                    <a:pt x="20084" y="27878"/>
                  </a:cubicBezTo>
                  <a:cubicBezTo>
                    <a:pt x="19431" y="29354"/>
                    <a:pt x="18404" y="30650"/>
                    <a:pt x="17164" y="31677"/>
                  </a:cubicBezTo>
                  <a:cubicBezTo>
                    <a:pt x="14664" y="33743"/>
                    <a:pt x="11528" y="34855"/>
                    <a:pt x="8540" y="35475"/>
                  </a:cubicBezTo>
                  <a:cubicBezTo>
                    <a:pt x="6402" y="35908"/>
                    <a:pt x="4267" y="36108"/>
                    <a:pt x="2289" y="36108"/>
                  </a:cubicBezTo>
                  <a:cubicBezTo>
                    <a:pt x="1497" y="36108"/>
                    <a:pt x="731" y="36076"/>
                    <a:pt x="0" y="36014"/>
                  </a:cubicBezTo>
                  <a:lnTo>
                    <a:pt x="0" y="36014"/>
                  </a:lnTo>
                  <a:cubicBezTo>
                    <a:pt x="588" y="36098"/>
                    <a:pt x="1365" y="36137"/>
                    <a:pt x="2215" y="36137"/>
                  </a:cubicBezTo>
                  <a:cubicBezTo>
                    <a:pt x="2842" y="36137"/>
                    <a:pt x="3508" y="36116"/>
                    <a:pt x="4167" y="36076"/>
                  </a:cubicBezTo>
                  <a:cubicBezTo>
                    <a:pt x="5727" y="35985"/>
                    <a:pt x="7281" y="35788"/>
                    <a:pt x="8372" y="35675"/>
                  </a:cubicBezTo>
                  <a:lnTo>
                    <a:pt x="8372" y="35675"/>
                  </a:lnTo>
                  <a:cubicBezTo>
                    <a:pt x="8130" y="35763"/>
                    <a:pt x="7888" y="35846"/>
                    <a:pt x="7643" y="35921"/>
                  </a:cubicBezTo>
                  <a:cubicBezTo>
                    <a:pt x="7668" y="35923"/>
                    <a:pt x="7697" y="35923"/>
                    <a:pt x="7729" y="35923"/>
                  </a:cubicBezTo>
                  <a:cubicBezTo>
                    <a:pt x="8305" y="35923"/>
                    <a:pt x="9824" y="35626"/>
                    <a:pt x="10624" y="35442"/>
                  </a:cubicBezTo>
                  <a:lnTo>
                    <a:pt x="10624" y="35442"/>
                  </a:lnTo>
                  <a:cubicBezTo>
                    <a:pt x="10340" y="35572"/>
                    <a:pt x="10004" y="35642"/>
                    <a:pt x="9664" y="35704"/>
                  </a:cubicBezTo>
                  <a:lnTo>
                    <a:pt x="9664" y="35704"/>
                  </a:lnTo>
                  <a:cubicBezTo>
                    <a:pt x="9867" y="35667"/>
                    <a:pt x="9946" y="35654"/>
                    <a:pt x="10268" y="35597"/>
                  </a:cubicBezTo>
                  <a:lnTo>
                    <a:pt x="10268" y="35597"/>
                  </a:lnTo>
                  <a:cubicBezTo>
                    <a:pt x="8701" y="36073"/>
                    <a:pt x="6325" y="36476"/>
                    <a:pt x="4416" y="36644"/>
                  </a:cubicBezTo>
                  <a:cubicBezTo>
                    <a:pt x="2510" y="36835"/>
                    <a:pt x="1082" y="36860"/>
                    <a:pt x="1399" y="37035"/>
                  </a:cubicBezTo>
                  <a:cubicBezTo>
                    <a:pt x="1566" y="37124"/>
                    <a:pt x="2104" y="37180"/>
                    <a:pt x="2882" y="37180"/>
                  </a:cubicBezTo>
                  <a:cubicBezTo>
                    <a:pt x="3562" y="37180"/>
                    <a:pt x="4427" y="37137"/>
                    <a:pt x="5388" y="37038"/>
                  </a:cubicBezTo>
                  <a:cubicBezTo>
                    <a:pt x="7442" y="36835"/>
                    <a:pt x="9932" y="36344"/>
                    <a:pt x="11964" y="35675"/>
                  </a:cubicBezTo>
                  <a:lnTo>
                    <a:pt x="11964" y="35675"/>
                  </a:lnTo>
                  <a:cubicBezTo>
                    <a:pt x="10284" y="36402"/>
                    <a:pt x="8337" y="36876"/>
                    <a:pt x="6364" y="37177"/>
                  </a:cubicBezTo>
                  <a:cubicBezTo>
                    <a:pt x="4390" y="37480"/>
                    <a:pt x="2391" y="37613"/>
                    <a:pt x="523" y="37674"/>
                  </a:cubicBezTo>
                  <a:cubicBezTo>
                    <a:pt x="1206" y="37721"/>
                    <a:pt x="1657" y="37792"/>
                    <a:pt x="2414" y="37792"/>
                  </a:cubicBezTo>
                  <a:cubicBezTo>
                    <a:pt x="2638" y="37792"/>
                    <a:pt x="2890" y="37786"/>
                    <a:pt x="3182" y="37771"/>
                  </a:cubicBezTo>
                  <a:cubicBezTo>
                    <a:pt x="4794" y="37681"/>
                    <a:pt x="6402" y="37507"/>
                    <a:pt x="8004" y="37222"/>
                  </a:cubicBezTo>
                  <a:cubicBezTo>
                    <a:pt x="9600" y="36896"/>
                    <a:pt x="10982" y="36444"/>
                    <a:pt x="12432" y="36104"/>
                  </a:cubicBezTo>
                  <a:cubicBezTo>
                    <a:pt x="12571" y="36056"/>
                    <a:pt x="12707" y="36011"/>
                    <a:pt x="12842" y="35966"/>
                  </a:cubicBezTo>
                  <a:cubicBezTo>
                    <a:pt x="13111" y="35846"/>
                    <a:pt x="13349" y="35697"/>
                    <a:pt x="13621" y="35584"/>
                  </a:cubicBezTo>
                  <a:cubicBezTo>
                    <a:pt x="14832" y="35080"/>
                    <a:pt x="15132" y="35046"/>
                    <a:pt x="16376" y="34232"/>
                  </a:cubicBezTo>
                  <a:lnTo>
                    <a:pt x="16376" y="34232"/>
                  </a:lnTo>
                  <a:cubicBezTo>
                    <a:pt x="16399" y="34241"/>
                    <a:pt x="16363" y="34286"/>
                    <a:pt x="16298" y="34348"/>
                  </a:cubicBezTo>
                  <a:cubicBezTo>
                    <a:pt x="16654" y="34060"/>
                    <a:pt x="17290" y="33737"/>
                    <a:pt x="17648" y="33360"/>
                  </a:cubicBezTo>
                  <a:cubicBezTo>
                    <a:pt x="17675" y="33368"/>
                    <a:pt x="17699" y="33377"/>
                    <a:pt x="17732" y="33377"/>
                  </a:cubicBezTo>
                  <a:cubicBezTo>
                    <a:pt x="17761" y="33377"/>
                    <a:pt x="17795" y="33370"/>
                    <a:pt x="17842" y="33353"/>
                  </a:cubicBezTo>
                  <a:cubicBezTo>
                    <a:pt x="19166" y="32367"/>
                    <a:pt x="20365" y="31127"/>
                    <a:pt x="21250" y="29645"/>
                  </a:cubicBezTo>
                  <a:cubicBezTo>
                    <a:pt x="22138" y="28166"/>
                    <a:pt x="22693" y="26470"/>
                    <a:pt x="22900" y="24751"/>
                  </a:cubicBezTo>
                  <a:cubicBezTo>
                    <a:pt x="22942" y="24241"/>
                    <a:pt x="22968" y="23734"/>
                    <a:pt x="22997" y="23227"/>
                  </a:cubicBezTo>
                  <a:cubicBezTo>
                    <a:pt x="22997" y="22727"/>
                    <a:pt x="22958" y="22229"/>
                    <a:pt x="22939" y="21735"/>
                  </a:cubicBezTo>
                  <a:cubicBezTo>
                    <a:pt x="22930" y="21309"/>
                    <a:pt x="22826" y="20902"/>
                    <a:pt x="22775" y="20475"/>
                  </a:cubicBezTo>
                  <a:cubicBezTo>
                    <a:pt x="22706" y="20052"/>
                    <a:pt x="22658" y="19620"/>
                    <a:pt x="22545" y="19196"/>
                  </a:cubicBezTo>
                  <a:cubicBezTo>
                    <a:pt x="22441" y="18773"/>
                    <a:pt x="22271" y="18418"/>
                    <a:pt x="22203" y="18224"/>
                  </a:cubicBezTo>
                  <a:cubicBezTo>
                    <a:pt x="22106" y="17717"/>
                    <a:pt x="22009" y="17207"/>
                    <a:pt x="21906" y="16677"/>
                  </a:cubicBezTo>
                  <a:cubicBezTo>
                    <a:pt x="21793" y="16166"/>
                    <a:pt x="21770" y="15628"/>
                    <a:pt x="21676" y="15052"/>
                  </a:cubicBezTo>
                  <a:cubicBezTo>
                    <a:pt x="21634" y="14878"/>
                    <a:pt x="21608" y="14504"/>
                    <a:pt x="21534" y="14148"/>
                  </a:cubicBezTo>
                  <a:cubicBezTo>
                    <a:pt x="21550" y="13931"/>
                    <a:pt x="21554" y="13705"/>
                    <a:pt x="21589" y="13469"/>
                  </a:cubicBezTo>
                  <a:cubicBezTo>
                    <a:pt x="21566" y="12035"/>
                    <a:pt x="21773" y="10640"/>
                    <a:pt x="22251" y="9374"/>
                  </a:cubicBezTo>
                  <a:lnTo>
                    <a:pt x="22241" y="9374"/>
                  </a:lnTo>
                  <a:cubicBezTo>
                    <a:pt x="22681" y="8095"/>
                    <a:pt x="23608" y="6709"/>
                    <a:pt x="24725" y="5692"/>
                  </a:cubicBezTo>
                  <a:cubicBezTo>
                    <a:pt x="25852" y="4674"/>
                    <a:pt x="27109" y="4019"/>
                    <a:pt x="27861" y="3583"/>
                  </a:cubicBezTo>
                  <a:cubicBezTo>
                    <a:pt x="28378" y="3457"/>
                    <a:pt x="28957" y="3328"/>
                    <a:pt x="29589" y="3215"/>
                  </a:cubicBezTo>
                  <a:cubicBezTo>
                    <a:pt x="30458" y="3025"/>
                    <a:pt x="31353" y="2921"/>
                    <a:pt x="32247" y="2921"/>
                  </a:cubicBezTo>
                  <a:cubicBezTo>
                    <a:pt x="32935" y="2921"/>
                    <a:pt x="33623" y="2983"/>
                    <a:pt x="34298" y="3115"/>
                  </a:cubicBezTo>
                  <a:cubicBezTo>
                    <a:pt x="34434" y="3109"/>
                    <a:pt x="34331" y="3050"/>
                    <a:pt x="34321" y="3021"/>
                  </a:cubicBezTo>
                  <a:lnTo>
                    <a:pt x="34321" y="3021"/>
                  </a:lnTo>
                  <a:cubicBezTo>
                    <a:pt x="34492" y="3060"/>
                    <a:pt x="34663" y="3095"/>
                    <a:pt x="34835" y="3140"/>
                  </a:cubicBezTo>
                  <a:lnTo>
                    <a:pt x="35332" y="3305"/>
                  </a:lnTo>
                  <a:cubicBezTo>
                    <a:pt x="35671" y="3399"/>
                    <a:pt x="35981" y="3557"/>
                    <a:pt x="36304" y="3683"/>
                  </a:cubicBezTo>
                  <a:cubicBezTo>
                    <a:pt x="37464" y="4139"/>
                    <a:pt x="38530" y="4814"/>
                    <a:pt x="39392" y="5692"/>
                  </a:cubicBezTo>
                  <a:cubicBezTo>
                    <a:pt x="39599" y="5895"/>
                    <a:pt x="39838" y="6074"/>
                    <a:pt x="40042" y="6283"/>
                  </a:cubicBezTo>
                  <a:cubicBezTo>
                    <a:pt x="40106" y="6435"/>
                    <a:pt x="40209" y="6619"/>
                    <a:pt x="40338" y="6822"/>
                  </a:cubicBezTo>
                  <a:cubicBezTo>
                    <a:pt x="40477" y="7004"/>
                    <a:pt x="40568" y="7210"/>
                    <a:pt x="40690" y="7401"/>
                  </a:cubicBezTo>
                  <a:cubicBezTo>
                    <a:pt x="40807" y="7594"/>
                    <a:pt x="40923" y="7788"/>
                    <a:pt x="41004" y="8011"/>
                  </a:cubicBezTo>
                  <a:cubicBezTo>
                    <a:pt x="41546" y="9119"/>
                    <a:pt x="42238" y="11428"/>
                    <a:pt x="42144" y="14015"/>
                  </a:cubicBezTo>
                  <a:cubicBezTo>
                    <a:pt x="42169" y="14209"/>
                    <a:pt x="42193" y="14364"/>
                    <a:pt x="42183" y="14455"/>
                  </a:cubicBezTo>
                  <a:cubicBezTo>
                    <a:pt x="42173" y="14823"/>
                    <a:pt x="42115" y="15185"/>
                    <a:pt x="42086" y="15540"/>
                  </a:cubicBezTo>
                  <a:cubicBezTo>
                    <a:pt x="42060" y="15895"/>
                    <a:pt x="42002" y="16241"/>
                    <a:pt x="41931" y="16580"/>
                  </a:cubicBezTo>
                  <a:cubicBezTo>
                    <a:pt x="41588" y="18957"/>
                    <a:pt x="40797" y="21079"/>
                    <a:pt x="40309" y="22232"/>
                  </a:cubicBezTo>
                  <a:cubicBezTo>
                    <a:pt x="40224" y="22440"/>
                    <a:pt x="40206" y="22529"/>
                    <a:pt x="40236" y="22529"/>
                  </a:cubicBezTo>
                  <a:cubicBezTo>
                    <a:pt x="40257" y="22529"/>
                    <a:pt x="40299" y="22488"/>
                    <a:pt x="40358" y="22416"/>
                  </a:cubicBezTo>
                  <a:cubicBezTo>
                    <a:pt x="40503" y="22242"/>
                    <a:pt x="40759" y="21880"/>
                    <a:pt x="40984" y="21461"/>
                  </a:cubicBezTo>
                  <a:cubicBezTo>
                    <a:pt x="41450" y="20705"/>
                    <a:pt x="41865" y="19774"/>
                    <a:pt x="41937" y="19774"/>
                  </a:cubicBezTo>
                  <a:cubicBezTo>
                    <a:pt x="41942" y="19774"/>
                    <a:pt x="41946" y="19781"/>
                    <a:pt x="41947" y="19794"/>
                  </a:cubicBezTo>
                  <a:cubicBezTo>
                    <a:pt x="41928" y="20243"/>
                    <a:pt x="41840" y="20766"/>
                    <a:pt x="41650" y="21341"/>
                  </a:cubicBezTo>
                  <a:cubicBezTo>
                    <a:pt x="41559" y="21631"/>
                    <a:pt x="41462" y="21938"/>
                    <a:pt x="41343" y="22261"/>
                  </a:cubicBezTo>
                  <a:cubicBezTo>
                    <a:pt x="41204" y="22578"/>
                    <a:pt x="41056" y="22910"/>
                    <a:pt x="40900" y="23263"/>
                  </a:cubicBezTo>
                  <a:cubicBezTo>
                    <a:pt x="40238" y="24645"/>
                    <a:pt x="39325" y="26276"/>
                    <a:pt x="38016" y="28020"/>
                  </a:cubicBezTo>
                  <a:cubicBezTo>
                    <a:pt x="37849" y="28246"/>
                    <a:pt x="37793" y="28332"/>
                    <a:pt x="37805" y="28332"/>
                  </a:cubicBezTo>
                  <a:cubicBezTo>
                    <a:pt x="37826" y="28332"/>
                    <a:pt x="38031" y="28101"/>
                    <a:pt x="38239" y="27868"/>
                  </a:cubicBezTo>
                  <a:cubicBezTo>
                    <a:pt x="38447" y="27634"/>
                    <a:pt x="38659" y="27403"/>
                    <a:pt x="38694" y="27403"/>
                  </a:cubicBezTo>
                  <a:cubicBezTo>
                    <a:pt x="38694" y="27403"/>
                    <a:pt x="38694" y="27403"/>
                    <a:pt x="38694" y="27403"/>
                  </a:cubicBezTo>
                  <a:cubicBezTo>
                    <a:pt x="38530" y="27729"/>
                    <a:pt x="38252" y="28256"/>
                    <a:pt x="37864" y="28763"/>
                  </a:cubicBezTo>
                  <a:cubicBezTo>
                    <a:pt x="37473" y="29264"/>
                    <a:pt x="37077" y="29848"/>
                    <a:pt x="36685" y="30288"/>
                  </a:cubicBezTo>
                  <a:cubicBezTo>
                    <a:pt x="36995" y="30019"/>
                    <a:pt x="37257" y="29709"/>
                    <a:pt x="37538" y="29415"/>
                  </a:cubicBezTo>
                  <a:cubicBezTo>
                    <a:pt x="37813" y="29112"/>
                    <a:pt x="38104" y="28825"/>
                    <a:pt x="38365" y="28511"/>
                  </a:cubicBezTo>
                  <a:cubicBezTo>
                    <a:pt x="38863" y="27865"/>
                    <a:pt x="39408" y="27251"/>
                    <a:pt x="39844" y="26561"/>
                  </a:cubicBezTo>
                  <a:cubicBezTo>
                    <a:pt x="40800" y="25230"/>
                    <a:pt x="41549" y="23763"/>
                    <a:pt x="42212" y="22268"/>
                  </a:cubicBezTo>
                  <a:cubicBezTo>
                    <a:pt x="43475" y="19251"/>
                    <a:pt x="44165" y="15957"/>
                    <a:pt x="43972" y="12675"/>
                  </a:cubicBezTo>
                  <a:lnTo>
                    <a:pt x="43972" y="12675"/>
                  </a:lnTo>
                  <a:cubicBezTo>
                    <a:pt x="44082" y="15146"/>
                    <a:pt x="43646" y="17565"/>
                    <a:pt x="42886" y="19726"/>
                  </a:cubicBezTo>
                  <a:cubicBezTo>
                    <a:pt x="43510" y="17694"/>
                    <a:pt x="43872" y="15569"/>
                    <a:pt x="43882" y="13421"/>
                  </a:cubicBezTo>
                  <a:cubicBezTo>
                    <a:pt x="43898" y="11276"/>
                    <a:pt x="43510" y="9097"/>
                    <a:pt x="42570" y="7113"/>
                  </a:cubicBezTo>
                  <a:lnTo>
                    <a:pt x="42570" y="7113"/>
                  </a:lnTo>
                  <a:cubicBezTo>
                    <a:pt x="43442" y="8841"/>
                    <a:pt x="43859" y="10759"/>
                    <a:pt x="43972" y="12675"/>
                  </a:cubicBezTo>
                  <a:cubicBezTo>
                    <a:pt x="43904" y="10931"/>
                    <a:pt x="43575" y="9151"/>
                    <a:pt x="42855" y="7504"/>
                  </a:cubicBezTo>
                  <a:cubicBezTo>
                    <a:pt x="42131" y="5863"/>
                    <a:pt x="40984" y="4391"/>
                    <a:pt x="39544" y="3344"/>
                  </a:cubicBezTo>
                  <a:lnTo>
                    <a:pt x="39544" y="3344"/>
                  </a:lnTo>
                  <a:cubicBezTo>
                    <a:pt x="40529" y="4003"/>
                    <a:pt x="41459" y="4872"/>
                    <a:pt x="42199" y="5928"/>
                  </a:cubicBezTo>
                  <a:cubicBezTo>
                    <a:pt x="42968" y="6981"/>
                    <a:pt x="43436" y="8231"/>
                    <a:pt x="43785" y="9494"/>
                  </a:cubicBezTo>
                  <a:cubicBezTo>
                    <a:pt x="43384" y="7849"/>
                    <a:pt x="42635" y="6215"/>
                    <a:pt x="41498" y="4881"/>
                  </a:cubicBezTo>
                  <a:cubicBezTo>
                    <a:pt x="40655" y="3845"/>
                    <a:pt x="39589" y="3024"/>
                    <a:pt x="38827" y="2495"/>
                  </a:cubicBezTo>
                  <a:lnTo>
                    <a:pt x="38827" y="2495"/>
                  </a:lnTo>
                  <a:cubicBezTo>
                    <a:pt x="40300" y="3383"/>
                    <a:pt x="41352" y="4410"/>
                    <a:pt x="42183" y="5488"/>
                  </a:cubicBezTo>
                  <a:cubicBezTo>
                    <a:pt x="40595" y="3224"/>
                    <a:pt x="38084" y="1665"/>
                    <a:pt x="35363" y="1012"/>
                  </a:cubicBezTo>
                  <a:lnTo>
                    <a:pt x="35363" y="1012"/>
                  </a:lnTo>
                  <a:cubicBezTo>
                    <a:pt x="36763" y="1338"/>
                    <a:pt x="38169" y="1863"/>
                    <a:pt x="39414" y="2698"/>
                  </a:cubicBezTo>
                  <a:cubicBezTo>
                    <a:pt x="40862" y="3651"/>
                    <a:pt x="42099" y="4953"/>
                    <a:pt x="42858" y="6464"/>
                  </a:cubicBezTo>
                  <a:cubicBezTo>
                    <a:pt x="42631" y="6141"/>
                    <a:pt x="42428" y="5802"/>
                    <a:pt x="42183" y="5488"/>
                  </a:cubicBezTo>
                  <a:lnTo>
                    <a:pt x="42183" y="5488"/>
                  </a:lnTo>
                  <a:cubicBezTo>
                    <a:pt x="42958" y="6603"/>
                    <a:pt x="43484" y="7840"/>
                    <a:pt x="43849" y="9093"/>
                  </a:cubicBezTo>
                  <a:cubicBezTo>
                    <a:pt x="44165" y="10359"/>
                    <a:pt x="44366" y="11639"/>
                    <a:pt x="44392" y="12918"/>
                  </a:cubicBezTo>
                  <a:cubicBezTo>
                    <a:pt x="44489" y="15472"/>
                    <a:pt x="44034" y="17988"/>
                    <a:pt x="43281" y="20375"/>
                  </a:cubicBezTo>
                  <a:cubicBezTo>
                    <a:pt x="43827" y="19141"/>
                    <a:pt x="44192" y="17462"/>
                    <a:pt x="44363" y="15717"/>
                  </a:cubicBezTo>
                  <a:cubicBezTo>
                    <a:pt x="44531" y="13967"/>
                    <a:pt x="44489" y="12152"/>
                    <a:pt x="44289" y="10585"/>
                  </a:cubicBezTo>
                  <a:lnTo>
                    <a:pt x="44289" y="10585"/>
                  </a:lnTo>
                  <a:cubicBezTo>
                    <a:pt x="44553" y="11965"/>
                    <a:pt x="44592" y="13380"/>
                    <a:pt x="44547" y="14797"/>
                  </a:cubicBezTo>
                  <a:cubicBezTo>
                    <a:pt x="44472" y="15501"/>
                    <a:pt x="44450" y="16215"/>
                    <a:pt x="44311" y="16916"/>
                  </a:cubicBezTo>
                  <a:lnTo>
                    <a:pt x="44131" y="17969"/>
                  </a:lnTo>
                  <a:lnTo>
                    <a:pt x="43879" y="19012"/>
                  </a:lnTo>
                  <a:cubicBezTo>
                    <a:pt x="43197" y="21796"/>
                    <a:pt x="41937" y="24441"/>
                    <a:pt x="40335" y="26832"/>
                  </a:cubicBezTo>
                  <a:cubicBezTo>
                    <a:pt x="38724" y="29219"/>
                    <a:pt x="36724" y="31331"/>
                    <a:pt x="34489" y="33075"/>
                  </a:cubicBezTo>
                  <a:cubicBezTo>
                    <a:pt x="32257" y="34825"/>
                    <a:pt x="29799" y="36204"/>
                    <a:pt x="27299" y="37267"/>
                  </a:cubicBezTo>
                  <a:lnTo>
                    <a:pt x="28643" y="36732"/>
                  </a:lnTo>
                  <a:cubicBezTo>
                    <a:pt x="29088" y="36544"/>
                    <a:pt x="29515" y="36318"/>
                    <a:pt x="29951" y="36111"/>
                  </a:cubicBezTo>
                  <a:cubicBezTo>
                    <a:pt x="30836" y="35717"/>
                    <a:pt x="31660" y="35201"/>
                    <a:pt x="32503" y="34719"/>
                  </a:cubicBezTo>
                  <a:cubicBezTo>
                    <a:pt x="33958" y="33792"/>
                    <a:pt x="35390" y="32793"/>
                    <a:pt x="36691" y="31620"/>
                  </a:cubicBezTo>
                  <a:lnTo>
                    <a:pt x="36691" y="31620"/>
                  </a:lnTo>
                  <a:cubicBezTo>
                    <a:pt x="36566" y="31738"/>
                    <a:pt x="36439" y="31860"/>
                    <a:pt x="36311" y="31984"/>
                  </a:cubicBezTo>
                  <a:cubicBezTo>
                    <a:pt x="36011" y="32267"/>
                    <a:pt x="35677" y="32532"/>
                    <a:pt x="35358" y="32807"/>
                  </a:cubicBezTo>
                  <a:cubicBezTo>
                    <a:pt x="37451" y="31088"/>
                    <a:pt x="39214" y="29205"/>
                    <a:pt x="40771" y="26854"/>
                  </a:cubicBezTo>
                  <a:lnTo>
                    <a:pt x="40771" y="26854"/>
                  </a:lnTo>
                  <a:cubicBezTo>
                    <a:pt x="40768" y="26861"/>
                    <a:pt x="40762" y="26874"/>
                    <a:pt x="40759" y="26883"/>
                  </a:cubicBezTo>
                  <a:cubicBezTo>
                    <a:pt x="41653" y="25581"/>
                    <a:pt x="42386" y="24170"/>
                    <a:pt x="43041" y="22733"/>
                  </a:cubicBezTo>
                  <a:cubicBezTo>
                    <a:pt x="43666" y="21276"/>
                    <a:pt x="44182" y="19775"/>
                    <a:pt x="44541" y="18227"/>
                  </a:cubicBezTo>
                  <a:cubicBezTo>
                    <a:pt x="45241" y="15139"/>
                    <a:pt x="45393" y="11877"/>
                    <a:pt x="44553" y="8712"/>
                  </a:cubicBezTo>
                  <a:lnTo>
                    <a:pt x="44553" y="8712"/>
                  </a:lnTo>
                  <a:cubicBezTo>
                    <a:pt x="44786" y="9316"/>
                    <a:pt x="44948" y="9884"/>
                    <a:pt x="45045" y="10415"/>
                  </a:cubicBezTo>
                  <a:cubicBezTo>
                    <a:pt x="45119" y="10947"/>
                    <a:pt x="45189" y="11442"/>
                    <a:pt x="45196" y="11910"/>
                  </a:cubicBezTo>
                  <a:cubicBezTo>
                    <a:pt x="45189" y="12372"/>
                    <a:pt x="45183" y="12821"/>
                    <a:pt x="45180" y="13256"/>
                  </a:cubicBezTo>
                  <a:cubicBezTo>
                    <a:pt x="45145" y="13693"/>
                    <a:pt x="45115" y="14119"/>
                    <a:pt x="45109" y="14562"/>
                  </a:cubicBezTo>
                  <a:cubicBezTo>
                    <a:pt x="44954" y="19399"/>
                    <a:pt x="43074" y="24041"/>
                    <a:pt x="40574" y="27591"/>
                  </a:cubicBezTo>
                  <a:cubicBezTo>
                    <a:pt x="41180" y="26727"/>
                    <a:pt x="41723" y="25824"/>
                    <a:pt x="42216" y="24893"/>
                  </a:cubicBezTo>
                  <a:lnTo>
                    <a:pt x="42216" y="24893"/>
                  </a:lnTo>
                  <a:cubicBezTo>
                    <a:pt x="41369" y="26464"/>
                    <a:pt x="40392" y="27858"/>
                    <a:pt x="39124" y="29309"/>
                  </a:cubicBezTo>
                  <a:cubicBezTo>
                    <a:pt x="39337" y="28970"/>
                    <a:pt x="39721" y="28472"/>
                    <a:pt x="40070" y="28011"/>
                  </a:cubicBezTo>
                  <a:cubicBezTo>
                    <a:pt x="40422" y="27549"/>
                    <a:pt x="40681" y="27084"/>
                    <a:pt x="40759" y="26883"/>
                  </a:cubicBezTo>
                  <a:lnTo>
                    <a:pt x="40759" y="26883"/>
                  </a:lnTo>
                  <a:cubicBezTo>
                    <a:pt x="38797" y="29887"/>
                    <a:pt x="36211" y="32436"/>
                    <a:pt x="33349" y="34512"/>
                  </a:cubicBezTo>
                  <a:cubicBezTo>
                    <a:pt x="32922" y="34842"/>
                    <a:pt x="32554" y="35058"/>
                    <a:pt x="32271" y="35252"/>
                  </a:cubicBezTo>
                  <a:cubicBezTo>
                    <a:pt x="31989" y="35442"/>
                    <a:pt x="31782" y="35588"/>
                    <a:pt x="31643" y="35697"/>
                  </a:cubicBezTo>
                  <a:cubicBezTo>
                    <a:pt x="31401" y="35888"/>
                    <a:pt x="31356" y="35968"/>
                    <a:pt x="31441" y="35968"/>
                  </a:cubicBezTo>
                  <a:cubicBezTo>
                    <a:pt x="31455" y="35968"/>
                    <a:pt x="31472" y="35966"/>
                    <a:pt x="31491" y="35963"/>
                  </a:cubicBezTo>
                  <a:cubicBezTo>
                    <a:pt x="31776" y="35901"/>
                    <a:pt x="32736" y="35475"/>
                    <a:pt x="33462" y="34977"/>
                  </a:cubicBezTo>
                  <a:cubicBezTo>
                    <a:pt x="37125" y="32516"/>
                    <a:pt x="40135" y="29390"/>
                    <a:pt x="42224" y="25772"/>
                  </a:cubicBezTo>
                  <a:cubicBezTo>
                    <a:pt x="44334" y="22178"/>
                    <a:pt x="45577" y="18101"/>
                    <a:pt x="45565" y="13848"/>
                  </a:cubicBezTo>
                  <a:cubicBezTo>
                    <a:pt x="45513" y="11858"/>
                    <a:pt x="45212" y="9829"/>
                    <a:pt x="44469" y="7872"/>
                  </a:cubicBezTo>
                  <a:cubicBezTo>
                    <a:pt x="44314" y="7378"/>
                    <a:pt x="44043" y="6910"/>
                    <a:pt x="43821" y="6432"/>
                  </a:cubicBezTo>
                  <a:cubicBezTo>
                    <a:pt x="43581" y="5957"/>
                    <a:pt x="43262" y="5508"/>
                    <a:pt x="42971" y="5056"/>
                  </a:cubicBezTo>
                  <a:cubicBezTo>
                    <a:pt x="42318" y="4213"/>
                    <a:pt x="41595" y="3415"/>
                    <a:pt x="40745" y="2772"/>
                  </a:cubicBezTo>
                  <a:cubicBezTo>
                    <a:pt x="39825" y="2004"/>
                    <a:pt x="38581" y="1268"/>
                    <a:pt x="37370" y="809"/>
                  </a:cubicBezTo>
                  <a:cubicBezTo>
                    <a:pt x="36166" y="321"/>
                    <a:pt x="35009" y="147"/>
                    <a:pt x="34337" y="53"/>
                  </a:cubicBezTo>
                  <a:cubicBezTo>
                    <a:pt x="33916" y="18"/>
                    <a:pt x="33493" y="1"/>
                    <a:pt x="330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4588150" y="3397325"/>
              <a:ext cx="82325" cy="247525"/>
            </a:xfrm>
            <a:custGeom>
              <a:rect b="b" l="l" r="r" t="t"/>
              <a:pathLst>
                <a:path extrusionOk="0" h="9901" w="3293">
                  <a:moveTo>
                    <a:pt x="3292" y="1"/>
                  </a:moveTo>
                  <a:lnTo>
                    <a:pt x="3283" y="4"/>
                  </a:lnTo>
                  <a:cubicBezTo>
                    <a:pt x="3212" y="1103"/>
                    <a:pt x="3043" y="2190"/>
                    <a:pt x="2788" y="3257"/>
                  </a:cubicBezTo>
                  <a:lnTo>
                    <a:pt x="2788" y="3257"/>
                  </a:lnTo>
                  <a:cubicBezTo>
                    <a:pt x="3062" y="2133"/>
                    <a:pt x="3249" y="991"/>
                    <a:pt x="3292" y="1"/>
                  </a:cubicBezTo>
                  <a:close/>
                  <a:moveTo>
                    <a:pt x="2788" y="3257"/>
                  </a:moveTo>
                  <a:lnTo>
                    <a:pt x="2788" y="3257"/>
                  </a:lnTo>
                  <a:cubicBezTo>
                    <a:pt x="2674" y="3727"/>
                    <a:pt x="2544" y="4195"/>
                    <a:pt x="2404" y="4646"/>
                  </a:cubicBezTo>
                  <a:cubicBezTo>
                    <a:pt x="2398" y="4666"/>
                    <a:pt x="2392" y="4687"/>
                    <a:pt x="2386" y="4707"/>
                  </a:cubicBezTo>
                  <a:lnTo>
                    <a:pt x="2386" y="4707"/>
                  </a:lnTo>
                  <a:cubicBezTo>
                    <a:pt x="2537" y="4228"/>
                    <a:pt x="2672" y="3745"/>
                    <a:pt x="2788" y="3257"/>
                  </a:cubicBezTo>
                  <a:close/>
                  <a:moveTo>
                    <a:pt x="2386" y="4707"/>
                  </a:moveTo>
                  <a:lnTo>
                    <a:pt x="2386" y="4707"/>
                  </a:lnTo>
                  <a:cubicBezTo>
                    <a:pt x="1811" y="6527"/>
                    <a:pt x="994" y="8273"/>
                    <a:pt x="1" y="9901"/>
                  </a:cubicBezTo>
                  <a:cubicBezTo>
                    <a:pt x="360" y="9342"/>
                    <a:pt x="725" y="8838"/>
                    <a:pt x="1044" y="8389"/>
                  </a:cubicBezTo>
                  <a:cubicBezTo>
                    <a:pt x="1318" y="7535"/>
                    <a:pt x="1938" y="6224"/>
                    <a:pt x="2386" y="47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4170450" y="3102275"/>
              <a:ext cx="428075" cy="547650"/>
            </a:xfrm>
            <a:custGeom>
              <a:rect b="b" l="l" r="r" t="t"/>
              <a:pathLst>
                <a:path extrusionOk="0" h="21906" w="17123">
                  <a:moveTo>
                    <a:pt x="14225" y="1451"/>
                  </a:moveTo>
                  <a:cubicBezTo>
                    <a:pt x="14403" y="1635"/>
                    <a:pt x="14571" y="1842"/>
                    <a:pt x="14723" y="2058"/>
                  </a:cubicBezTo>
                  <a:cubicBezTo>
                    <a:pt x="14571" y="1845"/>
                    <a:pt x="14406" y="1642"/>
                    <a:pt x="14225" y="1451"/>
                  </a:cubicBezTo>
                  <a:close/>
                  <a:moveTo>
                    <a:pt x="13538" y="792"/>
                  </a:moveTo>
                  <a:lnTo>
                    <a:pt x="13538" y="792"/>
                  </a:lnTo>
                  <a:cubicBezTo>
                    <a:pt x="13848" y="951"/>
                    <a:pt x="14355" y="1490"/>
                    <a:pt x="14493" y="1606"/>
                  </a:cubicBezTo>
                  <a:cubicBezTo>
                    <a:pt x="15369" y="2656"/>
                    <a:pt x="15889" y="4080"/>
                    <a:pt x="15714" y="5395"/>
                  </a:cubicBezTo>
                  <a:cubicBezTo>
                    <a:pt x="15617" y="6041"/>
                    <a:pt x="15336" y="6635"/>
                    <a:pt x="14858" y="7022"/>
                  </a:cubicBezTo>
                  <a:cubicBezTo>
                    <a:pt x="14396" y="7432"/>
                    <a:pt x="13776" y="7568"/>
                    <a:pt x="13079" y="7704"/>
                  </a:cubicBezTo>
                  <a:cubicBezTo>
                    <a:pt x="13347" y="7626"/>
                    <a:pt x="13576" y="7549"/>
                    <a:pt x="13796" y="7498"/>
                  </a:cubicBezTo>
                  <a:cubicBezTo>
                    <a:pt x="13990" y="7429"/>
                    <a:pt x="14173" y="7381"/>
                    <a:pt x="14332" y="7307"/>
                  </a:cubicBezTo>
                  <a:cubicBezTo>
                    <a:pt x="14652" y="7168"/>
                    <a:pt x="14929" y="6997"/>
                    <a:pt x="15142" y="6732"/>
                  </a:cubicBezTo>
                  <a:cubicBezTo>
                    <a:pt x="15708" y="5995"/>
                    <a:pt x="15805" y="4929"/>
                    <a:pt x="15576" y="3974"/>
                  </a:cubicBezTo>
                  <a:cubicBezTo>
                    <a:pt x="15426" y="3313"/>
                    <a:pt x="15148" y="2690"/>
                    <a:pt x="14785" y="2149"/>
                  </a:cubicBezTo>
                  <a:lnTo>
                    <a:pt x="14785" y="2149"/>
                  </a:lnTo>
                  <a:cubicBezTo>
                    <a:pt x="14906" y="2329"/>
                    <a:pt x="15017" y="2517"/>
                    <a:pt x="15117" y="2711"/>
                  </a:cubicBezTo>
                  <a:cubicBezTo>
                    <a:pt x="14742" y="1961"/>
                    <a:pt x="14241" y="1338"/>
                    <a:pt x="13538" y="792"/>
                  </a:cubicBezTo>
                  <a:close/>
                  <a:moveTo>
                    <a:pt x="16072" y="5454"/>
                  </a:moveTo>
                  <a:cubicBezTo>
                    <a:pt x="16018" y="5773"/>
                    <a:pt x="15927" y="6086"/>
                    <a:pt x="15789" y="6386"/>
                  </a:cubicBezTo>
                  <a:cubicBezTo>
                    <a:pt x="15640" y="6677"/>
                    <a:pt x="15456" y="6955"/>
                    <a:pt x="15214" y="7184"/>
                  </a:cubicBezTo>
                  <a:cubicBezTo>
                    <a:pt x="14729" y="7650"/>
                    <a:pt x="14083" y="7891"/>
                    <a:pt x="13398" y="8021"/>
                  </a:cubicBezTo>
                  <a:cubicBezTo>
                    <a:pt x="14070" y="7888"/>
                    <a:pt x="14716" y="7650"/>
                    <a:pt x="15204" y="7184"/>
                  </a:cubicBezTo>
                  <a:cubicBezTo>
                    <a:pt x="15443" y="6955"/>
                    <a:pt x="15634" y="6681"/>
                    <a:pt x="15782" y="6386"/>
                  </a:cubicBezTo>
                  <a:cubicBezTo>
                    <a:pt x="15921" y="6086"/>
                    <a:pt x="16018" y="5773"/>
                    <a:pt x="16072" y="5454"/>
                  </a:cubicBezTo>
                  <a:close/>
                  <a:moveTo>
                    <a:pt x="11952" y="8188"/>
                  </a:moveTo>
                  <a:lnTo>
                    <a:pt x="11952" y="8188"/>
                  </a:lnTo>
                  <a:cubicBezTo>
                    <a:pt x="11774" y="8224"/>
                    <a:pt x="11600" y="8257"/>
                    <a:pt x="11428" y="8292"/>
                  </a:cubicBezTo>
                  <a:cubicBezTo>
                    <a:pt x="10094" y="8486"/>
                    <a:pt x="8725" y="8644"/>
                    <a:pt x="7356" y="9012"/>
                  </a:cubicBezTo>
                  <a:cubicBezTo>
                    <a:pt x="8844" y="8605"/>
                    <a:pt x="10452" y="8376"/>
                    <a:pt x="11952" y="8188"/>
                  </a:cubicBezTo>
                  <a:close/>
                  <a:moveTo>
                    <a:pt x="4394" y="10485"/>
                  </a:moveTo>
                  <a:lnTo>
                    <a:pt x="4392" y="10489"/>
                  </a:lnTo>
                  <a:lnTo>
                    <a:pt x="4392" y="10489"/>
                  </a:lnTo>
                  <a:cubicBezTo>
                    <a:pt x="4392" y="10487"/>
                    <a:pt x="4393" y="10486"/>
                    <a:pt x="4394" y="10485"/>
                  </a:cubicBezTo>
                  <a:close/>
                  <a:moveTo>
                    <a:pt x="4392" y="10489"/>
                  </a:moveTo>
                  <a:cubicBezTo>
                    <a:pt x="4388" y="10494"/>
                    <a:pt x="4383" y="10500"/>
                    <a:pt x="4381" y="10508"/>
                  </a:cubicBezTo>
                  <a:cubicBezTo>
                    <a:pt x="4380" y="10508"/>
                    <a:pt x="4380" y="10509"/>
                    <a:pt x="4379" y="10510"/>
                  </a:cubicBezTo>
                  <a:lnTo>
                    <a:pt x="4379" y="10510"/>
                  </a:lnTo>
                  <a:lnTo>
                    <a:pt x="4392" y="10489"/>
                  </a:lnTo>
                  <a:close/>
                  <a:moveTo>
                    <a:pt x="4070" y="11044"/>
                  </a:moveTo>
                  <a:lnTo>
                    <a:pt x="4070" y="11044"/>
                  </a:lnTo>
                  <a:cubicBezTo>
                    <a:pt x="4028" y="11119"/>
                    <a:pt x="3987" y="11196"/>
                    <a:pt x="3948" y="11273"/>
                  </a:cubicBezTo>
                  <a:cubicBezTo>
                    <a:pt x="3987" y="11192"/>
                    <a:pt x="4028" y="11119"/>
                    <a:pt x="4070" y="11044"/>
                  </a:cubicBezTo>
                  <a:close/>
                  <a:moveTo>
                    <a:pt x="3948" y="11273"/>
                  </a:moveTo>
                  <a:cubicBezTo>
                    <a:pt x="3890" y="11380"/>
                    <a:pt x="3835" y="11493"/>
                    <a:pt x="3780" y="11609"/>
                  </a:cubicBezTo>
                  <a:cubicBezTo>
                    <a:pt x="3832" y="11496"/>
                    <a:pt x="3887" y="11383"/>
                    <a:pt x="3948" y="11273"/>
                  </a:cubicBezTo>
                  <a:close/>
                  <a:moveTo>
                    <a:pt x="10246" y="1"/>
                  </a:moveTo>
                  <a:cubicBezTo>
                    <a:pt x="9613" y="1"/>
                    <a:pt x="8980" y="53"/>
                    <a:pt x="8353" y="153"/>
                  </a:cubicBezTo>
                  <a:cubicBezTo>
                    <a:pt x="8463" y="137"/>
                    <a:pt x="8573" y="120"/>
                    <a:pt x="8686" y="107"/>
                  </a:cubicBezTo>
                  <a:cubicBezTo>
                    <a:pt x="9139" y="53"/>
                    <a:pt x="9604" y="23"/>
                    <a:pt x="10007" y="23"/>
                  </a:cubicBezTo>
                  <a:cubicBezTo>
                    <a:pt x="10269" y="23"/>
                    <a:pt x="10504" y="37"/>
                    <a:pt x="10695" y="62"/>
                  </a:cubicBezTo>
                  <a:cubicBezTo>
                    <a:pt x="10469" y="46"/>
                    <a:pt x="10236" y="40"/>
                    <a:pt x="9997" y="40"/>
                  </a:cubicBezTo>
                  <a:cubicBezTo>
                    <a:pt x="8657" y="40"/>
                    <a:pt x="7132" y="295"/>
                    <a:pt x="5689" y="899"/>
                  </a:cubicBezTo>
                  <a:lnTo>
                    <a:pt x="5728" y="899"/>
                  </a:lnTo>
                  <a:lnTo>
                    <a:pt x="5033" y="1202"/>
                  </a:lnTo>
                  <a:cubicBezTo>
                    <a:pt x="4164" y="1638"/>
                    <a:pt x="3340" y="2213"/>
                    <a:pt x="2623" y="2943"/>
                  </a:cubicBezTo>
                  <a:cubicBezTo>
                    <a:pt x="2074" y="3518"/>
                    <a:pt x="1619" y="4193"/>
                    <a:pt x="1254" y="4920"/>
                  </a:cubicBezTo>
                  <a:cubicBezTo>
                    <a:pt x="918" y="5660"/>
                    <a:pt x="627" y="6432"/>
                    <a:pt x="457" y="7236"/>
                  </a:cubicBezTo>
                  <a:cubicBezTo>
                    <a:pt x="81" y="8835"/>
                    <a:pt x="1" y="10488"/>
                    <a:pt x="78" y="12064"/>
                  </a:cubicBezTo>
                  <a:cubicBezTo>
                    <a:pt x="127" y="12946"/>
                    <a:pt x="243" y="13812"/>
                    <a:pt x="430" y="14632"/>
                  </a:cubicBezTo>
                  <a:cubicBezTo>
                    <a:pt x="540" y="15045"/>
                    <a:pt x="647" y="15459"/>
                    <a:pt x="757" y="15873"/>
                  </a:cubicBezTo>
                  <a:cubicBezTo>
                    <a:pt x="860" y="16293"/>
                    <a:pt x="957" y="16712"/>
                    <a:pt x="1038" y="17129"/>
                  </a:cubicBezTo>
                  <a:cubicBezTo>
                    <a:pt x="1202" y="17965"/>
                    <a:pt x="1329" y="18789"/>
                    <a:pt x="1429" y="19607"/>
                  </a:cubicBezTo>
                  <a:lnTo>
                    <a:pt x="1493" y="20217"/>
                  </a:lnTo>
                  <a:lnTo>
                    <a:pt x="1526" y="20520"/>
                  </a:lnTo>
                  <a:lnTo>
                    <a:pt x="1542" y="20637"/>
                  </a:lnTo>
                  <a:cubicBezTo>
                    <a:pt x="1564" y="20765"/>
                    <a:pt x="1581" y="20798"/>
                    <a:pt x="1596" y="20837"/>
                  </a:cubicBezTo>
                  <a:cubicBezTo>
                    <a:pt x="1606" y="20853"/>
                    <a:pt x="1587" y="20879"/>
                    <a:pt x="1609" y="20908"/>
                  </a:cubicBezTo>
                  <a:cubicBezTo>
                    <a:pt x="1615" y="20927"/>
                    <a:pt x="1639" y="20947"/>
                    <a:pt x="1664" y="20947"/>
                  </a:cubicBezTo>
                  <a:cubicBezTo>
                    <a:pt x="1678" y="20947"/>
                    <a:pt x="1690" y="20944"/>
                    <a:pt x="1703" y="20931"/>
                  </a:cubicBezTo>
                  <a:cubicBezTo>
                    <a:pt x="1761" y="20875"/>
                    <a:pt x="1803" y="20798"/>
                    <a:pt x="1829" y="20720"/>
                  </a:cubicBezTo>
                  <a:lnTo>
                    <a:pt x="1848" y="20543"/>
                  </a:lnTo>
                  <a:lnTo>
                    <a:pt x="1906" y="19917"/>
                  </a:lnTo>
                  <a:lnTo>
                    <a:pt x="1994" y="18583"/>
                  </a:lnTo>
                  <a:cubicBezTo>
                    <a:pt x="2049" y="17681"/>
                    <a:pt x="2119" y="16767"/>
                    <a:pt x="2255" y="15856"/>
                  </a:cubicBezTo>
                  <a:cubicBezTo>
                    <a:pt x="2410" y="14887"/>
                    <a:pt x="2650" y="13932"/>
                    <a:pt x="2979" y="12998"/>
                  </a:cubicBezTo>
                  <a:cubicBezTo>
                    <a:pt x="3328" y="12074"/>
                    <a:pt x="3754" y="11173"/>
                    <a:pt x="4287" y="10327"/>
                  </a:cubicBezTo>
                  <a:cubicBezTo>
                    <a:pt x="4336" y="10230"/>
                    <a:pt x="4445" y="10091"/>
                    <a:pt x="4549" y="9965"/>
                  </a:cubicBezTo>
                  <a:cubicBezTo>
                    <a:pt x="4652" y="9836"/>
                    <a:pt x="4759" y="9710"/>
                    <a:pt x="4878" y="9622"/>
                  </a:cubicBezTo>
                  <a:cubicBezTo>
                    <a:pt x="4998" y="9529"/>
                    <a:pt x="5114" y="9419"/>
                    <a:pt x="5233" y="9342"/>
                  </a:cubicBezTo>
                  <a:lnTo>
                    <a:pt x="5601" y="9122"/>
                  </a:lnTo>
                  <a:cubicBezTo>
                    <a:pt x="6096" y="8860"/>
                    <a:pt x="6596" y="8673"/>
                    <a:pt x="7091" y="8534"/>
                  </a:cubicBezTo>
                  <a:cubicBezTo>
                    <a:pt x="8085" y="8246"/>
                    <a:pt x="9083" y="8079"/>
                    <a:pt x="10091" y="7914"/>
                  </a:cubicBezTo>
                  <a:cubicBezTo>
                    <a:pt x="10414" y="7863"/>
                    <a:pt x="10792" y="7830"/>
                    <a:pt x="10995" y="7830"/>
                  </a:cubicBezTo>
                  <a:cubicBezTo>
                    <a:pt x="11286" y="7830"/>
                    <a:pt x="11205" y="7901"/>
                    <a:pt x="10042" y="8105"/>
                  </a:cubicBezTo>
                  <a:cubicBezTo>
                    <a:pt x="9228" y="8257"/>
                    <a:pt x="8402" y="8412"/>
                    <a:pt x="7572" y="8638"/>
                  </a:cubicBezTo>
                  <a:cubicBezTo>
                    <a:pt x="6748" y="8874"/>
                    <a:pt x="5892" y="9135"/>
                    <a:pt x="5123" y="9758"/>
                  </a:cubicBezTo>
                  <a:cubicBezTo>
                    <a:pt x="5256" y="9519"/>
                    <a:pt x="6060" y="9132"/>
                    <a:pt x="6418" y="8967"/>
                  </a:cubicBezTo>
                  <a:lnTo>
                    <a:pt x="6418" y="8967"/>
                  </a:lnTo>
                  <a:cubicBezTo>
                    <a:pt x="5801" y="9203"/>
                    <a:pt x="5217" y="9491"/>
                    <a:pt x="4736" y="10020"/>
                  </a:cubicBezTo>
                  <a:cubicBezTo>
                    <a:pt x="4474" y="10314"/>
                    <a:pt x="4371" y="10549"/>
                    <a:pt x="4212" y="10808"/>
                  </a:cubicBezTo>
                  <a:cubicBezTo>
                    <a:pt x="4164" y="10886"/>
                    <a:pt x="4119" y="10963"/>
                    <a:pt x="4070" y="11044"/>
                  </a:cubicBezTo>
                  <a:cubicBezTo>
                    <a:pt x="4173" y="10863"/>
                    <a:pt x="4280" y="10686"/>
                    <a:pt x="4379" y="10510"/>
                  </a:cubicBezTo>
                  <a:lnTo>
                    <a:pt x="4379" y="10510"/>
                  </a:lnTo>
                  <a:lnTo>
                    <a:pt x="4203" y="10811"/>
                  </a:lnTo>
                  <a:cubicBezTo>
                    <a:pt x="3915" y="11277"/>
                    <a:pt x="3686" y="11787"/>
                    <a:pt x="3457" y="12301"/>
                  </a:cubicBezTo>
                  <a:cubicBezTo>
                    <a:pt x="3005" y="13331"/>
                    <a:pt x="2691" y="14445"/>
                    <a:pt x="2491" y="15556"/>
                  </a:cubicBezTo>
                  <a:cubicBezTo>
                    <a:pt x="2346" y="16366"/>
                    <a:pt x="2097" y="17074"/>
                    <a:pt x="2097" y="18231"/>
                  </a:cubicBezTo>
                  <a:cubicBezTo>
                    <a:pt x="2246" y="16790"/>
                    <a:pt x="2481" y="15300"/>
                    <a:pt x="2943" y="13860"/>
                  </a:cubicBezTo>
                  <a:cubicBezTo>
                    <a:pt x="3182" y="13143"/>
                    <a:pt x="3447" y="12426"/>
                    <a:pt x="3799" y="11748"/>
                  </a:cubicBezTo>
                  <a:lnTo>
                    <a:pt x="4054" y="11238"/>
                  </a:lnTo>
                  <a:lnTo>
                    <a:pt x="4345" y="10746"/>
                  </a:lnTo>
                  <a:cubicBezTo>
                    <a:pt x="4452" y="10579"/>
                    <a:pt x="4513" y="10427"/>
                    <a:pt x="4662" y="10242"/>
                  </a:cubicBezTo>
                  <a:cubicBezTo>
                    <a:pt x="4801" y="10062"/>
                    <a:pt x="4949" y="9884"/>
                    <a:pt x="5123" y="9758"/>
                  </a:cubicBezTo>
                  <a:lnTo>
                    <a:pt x="5123" y="9758"/>
                  </a:lnTo>
                  <a:lnTo>
                    <a:pt x="5111" y="9771"/>
                  </a:lnTo>
                  <a:cubicBezTo>
                    <a:pt x="5708" y="9274"/>
                    <a:pt x="6348" y="9035"/>
                    <a:pt x="6964" y="8828"/>
                  </a:cubicBezTo>
                  <a:cubicBezTo>
                    <a:pt x="7584" y="8638"/>
                    <a:pt x="8198" y="8502"/>
                    <a:pt x="8832" y="8379"/>
                  </a:cubicBezTo>
                  <a:lnTo>
                    <a:pt x="8832" y="8379"/>
                  </a:lnTo>
                  <a:cubicBezTo>
                    <a:pt x="8441" y="8460"/>
                    <a:pt x="8040" y="8553"/>
                    <a:pt x="7691" y="8634"/>
                  </a:cubicBezTo>
                  <a:cubicBezTo>
                    <a:pt x="9542" y="8221"/>
                    <a:pt x="11367" y="8082"/>
                    <a:pt x="13114" y="7736"/>
                  </a:cubicBezTo>
                  <a:lnTo>
                    <a:pt x="13114" y="7736"/>
                  </a:lnTo>
                  <a:cubicBezTo>
                    <a:pt x="11897" y="8027"/>
                    <a:pt x="10579" y="8192"/>
                    <a:pt x="9255" y="8444"/>
                  </a:cubicBezTo>
                  <a:cubicBezTo>
                    <a:pt x="8589" y="8563"/>
                    <a:pt x="7918" y="8702"/>
                    <a:pt x="7249" y="8902"/>
                  </a:cubicBezTo>
                  <a:cubicBezTo>
                    <a:pt x="6584" y="9106"/>
                    <a:pt x="5905" y="9345"/>
                    <a:pt x="5298" y="9810"/>
                  </a:cubicBezTo>
                  <a:cubicBezTo>
                    <a:pt x="5153" y="9932"/>
                    <a:pt x="5001" y="10046"/>
                    <a:pt x="4881" y="10214"/>
                  </a:cubicBezTo>
                  <a:cubicBezTo>
                    <a:pt x="4820" y="10291"/>
                    <a:pt x="4752" y="10369"/>
                    <a:pt x="4697" y="10446"/>
                  </a:cubicBezTo>
                  <a:lnTo>
                    <a:pt x="4568" y="10673"/>
                  </a:lnTo>
                  <a:cubicBezTo>
                    <a:pt x="4397" y="10976"/>
                    <a:pt x="4200" y="11266"/>
                    <a:pt x="4057" y="11584"/>
                  </a:cubicBezTo>
                  <a:cubicBezTo>
                    <a:pt x="3744" y="12204"/>
                    <a:pt x="3470" y="12843"/>
                    <a:pt x="3257" y="13498"/>
                  </a:cubicBezTo>
                  <a:cubicBezTo>
                    <a:pt x="2817" y="14807"/>
                    <a:pt x="2572" y="16150"/>
                    <a:pt x="2449" y="17455"/>
                  </a:cubicBezTo>
                  <a:cubicBezTo>
                    <a:pt x="2569" y="16728"/>
                    <a:pt x="2675" y="15873"/>
                    <a:pt x="2863" y="15049"/>
                  </a:cubicBezTo>
                  <a:cubicBezTo>
                    <a:pt x="3046" y="14232"/>
                    <a:pt x="3286" y="13440"/>
                    <a:pt x="3573" y="12856"/>
                  </a:cubicBezTo>
                  <a:lnTo>
                    <a:pt x="3573" y="12856"/>
                  </a:lnTo>
                  <a:cubicBezTo>
                    <a:pt x="3131" y="13987"/>
                    <a:pt x="2833" y="15169"/>
                    <a:pt x="2643" y="16370"/>
                  </a:cubicBezTo>
                  <a:cubicBezTo>
                    <a:pt x="2446" y="17572"/>
                    <a:pt x="2371" y="18793"/>
                    <a:pt x="2259" y="19997"/>
                  </a:cubicBezTo>
                  <a:cubicBezTo>
                    <a:pt x="2265" y="19820"/>
                    <a:pt x="2274" y="19645"/>
                    <a:pt x="2281" y="19464"/>
                  </a:cubicBezTo>
                  <a:lnTo>
                    <a:pt x="2281" y="19464"/>
                  </a:lnTo>
                  <a:cubicBezTo>
                    <a:pt x="2236" y="19845"/>
                    <a:pt x="2194" y="20213"/>
                    <a:pt x="2149" y="20585"/>
                  </a:cubicBezTo>
                  <a:cubicBezTo>
                    <a:pt x="2104" y="20837"/>
                    <a:pt x="2077" y="21050"/>
                    <a:pt x="1994" y="21250"/>
                  </a:cubicBezTo>
                  <a:cubicBezTo>
                    <a:pt x="1916" y="21451"/>
                    <a:pt x="1813" y="21654"/>
                    <a:pt x="1658" y="21812"/>
                  </a:cubicBezTo>
                  <a:cubicBezTo>
                    <a:pt x="1619" y="21855"/>
                    <a:pt x="1561" y="21880"/>
                    <a:pt x="1503" y="21880"/>
                  </a:cubicBezTo>
                  <a:cubicBezTo>
                    <a:pt x="1454" y="21880"/>
                    <a:pt x="1402" y="21861"/>
                    <a:pt x="1374" y="21812"/>
                  </a:cubicBezTo>
                  <a:cubicBezTo>
                    <a:pt x="1316" y="21748"/>
                    <a:pt x="1277" y="21664"/>
                    <a:pt x="1283" y="21573"/>
                  </a:cubicBezTo>
                  <a:lnTo>
                    <a:pt x="1283" y="21573"/>
                  </a:lnTo>
                  <a:cubicBezTo>
                    <a:pt x="1277" y="21654"/>
                    <a:pt x="1302" y="21734"/>
                    <a:pt x="1351" y="21803"/>
                  </a:cubicBezTo>
                  <a:cubicBezTo>
                    <a:pt x="1383" y="21864"/>
                    <a:pt x="1451" y="21906"/>
                    <a:pt x="1519" y="21906"/>
                  </a:cubicBezTo>
                  <a:cubicBezTo>
                    <a:pt x="1548" y="21906"/>
                    <a:pt x="1577" y="21896"/>
                    <a:pt x="1603" y="21880"/>
                  </a:cubicBezTo>
                  <a:cubicBezTo>
                    <a:pt x="1767" y="21777"/>
                    <a:pt x="1861" y="21596"/>
                    <a:pt x="1955" y="21428"/>
                  </a:cubicBezTo>
                  <a:cubicBezTo>
                    <a:pt x="2046" y="21250"/>
                    <a:pt x="2100" y="21063"/>
                    <a:pt x="2143" y="20853"/>
                  </a:cubicBezTo>
                  <a:cubicBezTo>
                    <a:pt x="2162" y="20731"/>
                    <a:pt x="2177" y="20659"/>
                    <a:pt x="2201" y="20491"/>
                  </a:cubicBezTo>
                  <a:lnTo>
                    <a:pt x="2259" y="19997"/>
                  </a:lnTo>
                  <a:lnTo>
                    <a:pt x="2259" y="19997"/>
                  </a:lnTo>
                  <a:cubicBezTo>
                    <a:pt x="2194" y="20688"/>
                    <a:pt x="2184" y="21047"/>
                    <a:pt x="1961" y="21489"/>
                  </a:cubicBezTo>
                  <a:cubicBezTo>
                    <a:pt x="2026" y="21399"/>
                    <a:pt x="2104" y="21257"/>
                    <a:pt x="2149" y="21082"/>
                  </a:cubicBezTo>
                  <a:cubicBezTo>
                    <a:pt x="2174" y="20995"/>
                    <a:pt x="2197" y="20895"/>
                    <a:pt x="2216" y="20785"/>
                  </a:cubicBezTo>
                  <a:cubicBezTo>
                    <a:pt x="2240" y="20679"/>
                    <a:pt x="2259" y="20572"/>
                    <a:pt x="2278" y="20407"/>
                  </a:cubicBezTo>
                  <a:cubicBezTo>
                    <a:pt x="2371" y="19619"/>
                    <a:pt x="2417" y="18812"/>
                    <a:pt x="2495" y="18014"/>
                  </a:cubicBezTo>
                  <a:lnTo>
                    <a:pt x="2495" y="18014"/>
                  </a:lnTo>
                  <a:cubicBezTo>
                    <a:pt x="2453" y="18627"/>
                    <a:pt x="2407" y="19238"/>
                    <a:pt x="2365" y="19839"/>
                  </a:cubicBezTo>
                  <a:cubicBezTo>
                    <a:pt x="2346" y="20126"/>
                    <a:pt x="2317" y="20446"/>
                    <a:pt x="2291" y="20688"/>
                  </a:cubicBezTo>
                  <a:cubicBezTo>
                    <a:pt x="2265" y="20924"/>
                    <a:pt x="2226" y="21147"/>
                    <a:pt x="2174" y="21370"/>
                  </a:cubicBezTo>
                  <a:cubicBezTo>
                    <a:pt x="2216" y="21211"/>
                    <a:pt x="2268" y="21060"/>
                    <a:pt x="2294" y="20882"/>
                  </a:cubicBezTo>
                  <a:lnTo>
                    <a:pt x="2340" y="20620"/>
                  </a:lnTo>
                  <a:lnTo>
                    <a:pt x="2378" y="20313"/>
                  </a:lnTo>
                  <a:cubicBezTo>
                    <a:pt x="2433" y="19897"/>
                    <a:pt x="2465" y="19474"/>
                    <a:pt x="2501" y="19051"/>
                  </a:cubicBezTo>
                  <a:cubicBezTo>
                    <a:pt x="2572" y="18204"/>
                    <a:pt x="2653" y="17352"/>
                    <a:pt x="2782" y="16518"/>
                  </a:cubicBezTo>
                  <a:lnTo>
                    <a:pt x="2782" y="16518"/>
                  </a:lnTo>
                  <a:cubicBezTo>
                    <a:pt x="2653" y="17439"/>
                    <a:pt x="2584" y="18362"/>
                    <a:pt x="2520" y="19280"/>
                  </a:cubicBezTo>
                  <a:cubicBezTo>
                    <a:pt x="2681" y="17197"/>
                    <a:pt x="2953" y="15107"/>
                    <a:pt x="3696" y="13166"/>
                  </a:cubicBezTo>
                  <a:lnTo>
                    <a:pt x="3696" y="13166"/>
                  </a:lnTo>
                  <a:cubicBezTo>
                    <a:pt x="3267" y="14196"/>
                    <a:pt x="2969" y="15339"/>
                    <a:pt x="2782" y="16518"/>
                  </a:cubicBezTo>
                  <a:cubicBezTo>
                    <a:pt x="3011" y="14952"/>
                    <a:pt x="3412" y="13389"/>
                    <a:pt x="4115" y="11958"/>
                  </a:cubicBezTo>
                  <a:lnTo>
                    <a:pt x="4381" y="11422"/>
                  </a:lnTo>
                  <a:lnTo>
                    <a:pt x="4681" y="10908"/>
                  </a:lnTo>
                  <a:cubicBezTo>
                    <a:pt x="4868" y="10569"/>
                    <a:pt x="5117" y="10204"/>
                    <a:pt x="5456" y="9968"/>
                  </a:cubicBezTo>
                  <a:cubicBezTo>
                    <a:pt x="6115" y="9471"/>
                    <a:pt x="6897" y="9242"/>
                    <a:pt x="7659" y="9041"/>
                  </a:cubicBezTo>
                  <a:lnTo>
                    <a:pt x="7659" y="9041"/>
                  </a:lnTo>
                  <a:cubicBezTo>
                    <a:pt x="7326" y="9157"/>
                    <a:pt x="6922" y="9319"/>
                    <a:pt x="6596" y="9477"/>
                  </a:cubicBezTo>
                  <a:cubicBezTo>
                    <a:pt x="6894" y="9361"/>
                    <a:pt x="7216" y="9261"/>
                    <a:pt x="7556" y="9167"/>
                  </a:cubicBezTo>
                  <a:lnTo>
                    <a:pt x="7569" y="9164"/>
                  </a:lnTo>
                  <a:lnTo>
                    <a:pt x="7565" y="9164"/>
                  </a:lnTo>
                  <a:cubicBezTo>
                    <a:pt x="9604" y="8615"/>
                    <a:pt x="12274" y="8447"/>
                    <a:pt x="13934" y="7985"/>
                  </a:cubicBezTo>
                  <a:cubicBezTo>
                    <a:pt x="17123" y="7100"/>
                    <a:pt x="16576" y="2747"/>
                    <a:pt x="14070" y="669"/>
                  </a:cubicBezTo>
                  <a:cubicBezTo>
                    <a:pt x="13828" y="566"/>
                    <a:pt x="13583" y="456"/>
                    <a:pt x="13324" y="385"/>
                  </a:cubicBezTo>
                  <a:lnTo>
                    <a:pt x="12827" y="220"/>
                  </a:lnTo>
                  <a:cubicBezTo>
                    <a:pt x="12655" y="175"/>
                    <a:pt x="12484" y="140"/>
                    <a:pt x="12313" y="101"/>
                  </a:cubicBezTo>
                  <a:lnTo>
                    <a:pt x="12313" y="101"/>
                  </a:lnTo>
                  <a:cubicBezTo>
                    <a:pt x="12323" y="130"/>
                    <a:pt x="12426" y="189"/>
                    <a:pt x="12290" y="195"/>
                  </a:cubicBezTo>
                  <a:cubicBezTo>
                    <a:pt x="11619" y="62"/>
                    <a:pt x="10931" y="1"/>
                    <a:pt x="10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4167000" y="3338550"/>
              <a:ext cx="137600" cy="227575"/>
            </a:xfrm>
            <a:custGeom>
              <a:rect b="b" l="l" r="r" t="t"/>
              <a:pathLst>
                <a:path extrusionOk="0" h="9103" w="5504">
                  <a:moveTo>
                    <a:pt x="5504" y="1"/>
                  </a:moveTo>
                  <a:lnTo>
                    <a:pt x="5504" y="1"/>
                  </a:lnTo>
                  <a:cubicBezTo>
                    <a:pt x="5432" y="40"/>
                    <a:pt x="5365" y="94"/>
                    <a:pt x="5300" y="149"/>
                  </a:cubicBezTo>
                  <a:cubicBezTo>
                    <a:pt x="5365" y="98"/>
                    <a:pt x="5432" y="46"/>
                    <a:pt x="5504" y="1"/>
                  </a:cubicBezTo>
                  <a:close/>
                  <a:moveTo>
                    <a:pt x="5136" y="288"/>
                  </a:moveTo>
                  <a:cubicBezTo>
                    <a:pt x="5016" y="378"/>
                    <a:pt x="4912" y="498"/>
                    <a:pt x="4812" y="627"/>
                  </a:cubicBezTo>
                  <a:cubicBezTo>
                    <a:pt x="4854" y="575"/>
                    <a:pt x="4897" y="524"/>
                    <a:pt x="4942" y="472"/>
                  </a:cubicBezTo>
                  <a:cubicBezTo>
                    <a:pt x="5003" y="408"/>
                    <a:pt x="5067" y="346"/>
                    <a:pt x="5136" y="288"/>
                  </a:cubicBezTo>
                  <a:close/>
                  <a:moveTo>
                    <a:pt x="4742" y="718"/>
                  </a:moveTo>
                  <a:lnTo>
                    <a:pt x="4654" y="827"/>
                  </a:lnTo>
                  <a:cubicBezTo>
                    <a:pt x="4629" y="863"/>
                    <a:pt x="4609" y="895"/>
                    <a:pt x="4593" y="927"/>
                  </a:cubicBezTo>
                  <a:cubicBezTo>
                    <a:pt x="4635" y="863"/>
                    <a:pt x="4687" y="791"/>
                    <a:pt x="4742" y="718"/>
                  </a:cubicBezTo>
                  <a:close/>
                  <a:moveTo>
                    <a:pt x="23" y="953"/>
                  </a:moveTo>
                  <a:cubicBezTo>
                    <a:pt x="13" y="1276"/>
                    <a:pt x="6" y="1612"/>
                    <a:pt x="23" y="1948"/>
                  </a:cubicBezTo>
                  <a:cubicBezTo>
                    <a:pt x="9" y="1615"/>
                    <a:pt x="23" y="1280"/>
                    <a:pt x="23" y="953"/>
                  </a:cubicBezTo>
                  <a:close/>
                  <a:moveTo>
                    <a:pt x="23" y="1948"/>
                  </a:moveTo>
                  <a:lnTo>
                    <a:pt x="29" y="2319"/>
                  </a:lnTo>
                  <a:cubicBezTo>
                    <a:pt x="16" y="2236"/>
                    <a:pt x="3" y="2145"/>
                    <a:pt x="0" y="1961"/>
                  </a:cubicBezTo>
                  <a:lnTo>
                    <a:pt x="0" y="1961"/>
                  </a:lnTo>
                  <a:cubicBezTo>
                    <a:pt x="13" y="3108"/>
                    <a:pt x="103" y="4284"/>
                    <a:pt x="352" y="5436"/>
                  </a:cubicBezTo>
                  <a:cubicBezTo>
                    <a:pt x="459" y="5856"/>
                    <a:pt x="556" y="6280"/>
                    <a:pt x="646" y="6709"/>
                  </a:cubicBezTo>
                  <a:lnTo>
                    <a:pt x="675" y="6825"/>
                  </a:lnTo>
                  <a:cubicBezTo>
                    <a:pt x="788" y="7249"/>
                    <a:pt x="836" y="7681"/>
                    <a:pt x="905" y="8104"/>
                  </a:cubicBezTo>
                  <a:cubicBezTo>
                    <a:pt x="947" y="8443"/>
                    <a:pt x="1017" y="8770"/>
                    <a:pt x="1053" y="9102"/>
                  </a:cubicBezTo>
                  <a:cubicBezTo>
                    <a:pt x="1053" y="9070"/>
                    <a:pt x="1047" y="9005"/>
                    <a:pt x="1036" y="8896"/>
                  </a:cubicBezTo>
                  <a:cubicBezTo>
                    <a:pt x="969" y="8175"/>
                    <a:pt x="850" y="7429"/>
                    <a:pt x="681" y="6667"/>
                  </a:cubicBezTo>
                  <a:cubicBezTo>
                    <a:pt x="507" y="5898"/>
                    <a:pt x="288" y="5136"/>
                    <a:pt x="216" y="4319"/>
                  </a:cubicBezTo>
                  <a:cubicBezTo>
                    <a:pt x="168" y="3892"/>
                    <a:pt x="100" y="3318"/>
                    <a:pt x="61" y="2695"/>
                  </a:cubicBezTo>
                  <a:cubicBezTo>
                    <a:pt x="61" y="2523"/>
                    <a:pt x="48" y="2436"/>
                    <a:pt x="36" y="2355"/>
                  </a:cubicBezTo>
                  <a:cubicBezTo>
                    <a:pt x="33" y="2219"/>
                    <a:pt x="26" y="2084"/>
                    <a:pt x="23" y="194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4497400" y="3122075"/>
              <a:ext cx="70275" cy="172800"/>
            </a:xfrm>
            <a:custGeom>
              <a:rect b="b" l="l" r="r" t="t"/>
              <a:pathLst>
                <a:path extrusionOk="0" h="6912" w="2811">
                  <a:moveTo>
                    <a:pt x="1147" y="659"/>
                  </a:moveTo>
                  <a:cubicBezTo>
                    <a:pt x="1328" y="850"/>
                    <a:pt x="1493" y="1053"/>
                    <a:pt x="1645" y="1266"/>
                  </a:cubicBezTo>
                  <a:cubicBezTo>
                    <a:pt x="1493" y="1050"/>
                    <a:pt x="1325" y="843"/>
                    <a:pt x="1147" y="659"/>
                  </a:cubicBezTo>
                  <a:close/>
                  <a:moveTo>
                    <a:pt x="1645" y="1266"/>
                  </a:moveTo>
                  <a:lnTo>
                    <a:pt x="1645" y="1266"/>
                  </a:lnTo>
                  <a:cubicBezTo>
                    <a:pt x="1666" y="1296"/>
                    <a:pt x="1686" y="1326"/>
                    <a:pt x="1707" y="1357"/>
                  </a:cubicBezTo>
                  <a:lnTo>
                    <a:pt x="1707" y="1357"/>
                  </a:lnTo>
                  <a:cubicBezTo>
                    <a:pt x="1686" y="1326"/>
                    <a:pt x="1666" y="1296"/>
                    <a:pt x="1645" y="1266"/>
                  </a:cubicBezTo>
                  <a:close/>
                  <a:moveTo>
                    <a:pt x="460" y="0"/>
                  </a:moveTo>
                  <a:lnTo>
                    <a:pt x="460" y="0"/>
                  </a:lnTo>
                  <a:cubicBezTo>
                    <a:pt x="1163" y="546"/>
                    <a:pt x="1664" y="1169"/>
                    <a:pt x="2039" y="1919"/>
                  </a:cubicBezTo>
                  <a:cubicBezTo>
                    <a:pt x="1939" y="1725"/>
                    <a:pt x="1828" y="1537"/>
                    <a:pt x="1707" y="1357"/>
                  </a:cubicBezTo>
                  <a:lnTo>
                    <a:pt x="1707" y="1357"/>
                  </a:lnTo>
                  <a:cubicBezTo>
                    <a:pt x="2070" y="1898"/>
                    <a:pt x="2348" y="2521"/>
                    <a:pt x="2498" y="3182"/>
                  </a:cubicBezTo>
                  <a:cubicBezTo>
                    <a:pt x="2727" y="4137"/>
                    <a:pt x="2630" y="5203"/>
                    <a:pt x="2064" y="5940"/>
                  </a:cubicBezTo>
                  <a:cubicBezTo>
                    <a:pt x="1851" y="6205"/>
                    <a:pt x="1574" y="6376"/>
                    <a:pt x="1254" y="6515"/>
                  </a:cubicBezTo>
                  <a:cubicBezTo>
                    <a:pt x="1095" y="6589"/>
                    <a:pt x="912" y="6637"/>
                    <a:pt x="718" y="6706"/>
                  </a:cubicBezTo>
                  <a:cubicBezTo>
                    <a:pt x="498" y="6757"/>
                    <a:pt x="269" y="6834"/>
                    <a:pt x="1" y="6912"/>
                  </a:cubicBezTo>
                  <a:cubicBezTo>
                    <a:pt x="698" y="6776"/>
                    <a:pt x="1318" y="6640"/>
                    <a:pt x="1780" y="6230"/>
                  </a:cubicBezTo>
                  <a:cubicBezTo>
                    <a:pt x="2258" y="5843"/>
                    <a:pt x="2539" y="5249"/>
                    <a:pt x="2636" y="4603"/>
                  </a:cubicBezTo>
                  <a:cubicBezTo>
                    <a:pt x="2811" y="3288"/>
                    <a:pt x="2291" y="1864"/>
                    <a:pt x="1415" y="814"/>
                  </a:cubicBezTo>
                  <a:cubicBezTo>
                    <a:pt x="1277" y="698"/>
                    <a:pt x="770" y="159"/>
                    <a:pt x="4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4354325" y="3306975"/>
              <a:ext cx="114925" cy="20625"/>
            </a:xfrm>
            <a:custGeom>
              <a:rect b="b" l="l" r="r" t="t"/>
              <a:pathLst>
                <a:path extrusionOk="0" h="825" w="4597">
                  <a:moveTo>
                    <a:pt x="4597" y="0"/>
                  </a:moveTo>
                  <a:cubicBezTo>
                    <a:pt x="3097" y="188"/>
                    <a:pt x="1489" y="417"/>
                    <a:pt x="1" y="824"/>
                  </a:cubicBezTo>
                  <a:cubicBezTo>
                    <a:pt x="1370" y="456"/>
                    <a:pt x="2739" y="298"/>
                    <a:pt x="4073" y="104"/>
                  </a:cubicBezTo>
                  <a:cubicBezTo>
                    <a:pt x="4245" y="69"/>
                    <a:pt x="4419" y="36"/>
                    <a:pt x="4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4505400" y="3238600"/>
              <a:ext cx="66875" cy="64200"/>
            </a:xfrm>
            <a:custGeom>
              <a:rect b="b" l="l" r="r" t="t"/>
              <a:pathLst>
                <a:path extrusionOk="0" h="2568" w="2675">
                  <a:moveTo>
                    <a:pt x="2674" y="1"/>
                  </a:moveTo>
                  <a:lnTo>
                    <a:pt x="2674" y="1"/>
                  </a:lnTo>
                  <a:cubicBezTo>
                    <a:pt x="2620" y="320"/>
                    <a:pt x="2523" y="633"/>
                    <a:pt x="2384" y="933"/>
                  </a:cubicBezTo>
                  <a:cubicBezTo>
                    <a:pt x="2236" y="1228"/>
                    <a:pt x="2045" y="1502"/>
                    <a:pt x="1806" y="1731"/>
                  </a:cubicBezTo>
                  <a:cubicBezTo>
                    <a:pt x="1318" y="2197"/>
                    <a:pt x="672" y="2435"/>
                    <a:pt x="0" y="2568"/>
                  </a:cubicBezTo>
                  <a:cubicBezTo>
                    <a:pt x="685" y="2438"/>
                    <a:pt x="1331" y="2197"/>
                    <a:pt x="1816" y="1731"/>
                  </a:cubicBezTo>
                  <a:cubicBezTo>
                    <a:pt x="2058" y="1502"/>
                    <a:pt x="2242" y="1224"/>
                    <a:pt x="2391" y="933"/>
                  </a:cubicBezTo>
                  <a:cubicBezTo>
                    <a:pt x="2529" y="633"/>
                    <a:pt x="2620" y="320"/>
                    <a:pt x="2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4158600" y="3102850"/>
              <a:ext cx="339725" cy="585850"/>
            </a:xfrm>
            <a:custGeom>
              <a:rect b="b" l="l" r="r" t="t"/>
              <a:pathLst>
                <a:path extrusionOk="0" h="23434" w="13589">
                  <a:moveTo>
                    <a:pt x="10481" y="0"/>
                  </a:moveTo>
                  <a:cubicBezTo>
                    <a:pt x="10078" y="0"/>
                    <a:pt x="9613" y="30"/>
                    <a:pt x="9160" y="84"/>
                  </a:cubicBezTo>
                  <a:cubicBezTo>
                    <a:pt x="9047" y="97"/>
                    <a:pt x="8937" y="114"/>
                    <a:pt x="8827" y="130"/>
                  </a:cubicBezTo>
                  <a:cubicBezTo>
                    <a:pt x="8569" y="169"/>
                    <a:pt x="8310" y="217"/>
                    <a:pt x="8055" y="272"/>
                  </a:cubicBezTo>
                  <a:cubicBezTo>
                    <a:pt x="7423" y="385"/>
                    <a:pt x="6844" y="514"/>
                    <a:pt x="6327" y="640"/>
                  </a:cubicBezTo>
                  <a:cubicBezTo>
                    <a:pt x="6101" y="769"/>
                    <a:pt x="5830" y="921"/>
                    <a:pt x="5527" y="1096"/>
                  </a:cubicBezTo>
                  <a:cubicBezTo>
                    <a:pt x="5710" y="1008"/>
                    <a:pt x="5892" y="917"/>
                    <a:pt x="6040" y="824"/>
                  </a:cubicBezTo>
                  <a:cubicBezTo>
                    <a:pt x="6069" y="850"/>
                    <a:pt x="6098" y="872"/>
                    <a:pt x="6163" y="876"/>
                  </a:cubicBezTo>
                  <a:cubicBezTo>
                    <a:pt x="7606" y="272"/>
                    <a:pt x="9131" y="17"/>
                    <a:pt x="10471" y="17"/>
                  </a:cubicBezTo>
                  <a:cubicBezTo>
                    <a:pt x="10710" y="17"/>
                    <a:pt x="10943" y="23"/>
                    <a:pt x="11169" y="39"/>
                  </a:cubicBezTo>
                  <a:cubicBezTo>
                    <a:pt x="10978" y="14"/>
                    <a:pt x="10743" y="0"/>
                    <a:pt x="10481" y="0"/>
                  </a:cubicBezTo>
                  <a:close/>
                  <a:moveTo>
                    <a:pt x="5840" y="9429"/>
                  </a:moveTo>
                  <a:lnTo>
                    <a:pt x="5840" y="9429"/>
                  </a:lnTo>
                  <a:cubicBezTo>
                    <a:pt x="5768" y="9474"/>
                    <a:pt x="5701" y="9526"/>
                    <a:pt x="5636" y="9577"/>
                  </a:cubicBezTo>
                  <a:cubicBezTo>
                    <a:pt x="5701" y="9522"/>
                    <a:pt x="5768" y="9468"/>
                    <a:pt x="5840" y="9429"/>
                  </a:cubicBezTo>
                  <a:close/>
                  <a:moveTo>
                    <a:pt x="5472" y="9716"/>
                  </a:moveTo>
                  <a:cubicBezTo>
                    <a:pt x="5403" y="9774"/>
                    <a:pt x="5339" y="9836"/>
                    <a:pt x="5278" y="9900"/>
                  </a:cubicBezTo>
                  <a:cubicBezTo>
                    <a:pt x="5233" y="9952"/>
                    <a:pt x="5190" y="10003"/>
                    <a:pt x="5148" y="10055"/>
                  </a:cubicBezTo>
                  <a:cubicBezTo>
                    <a:pt x="5248" y="9926"/>
                    <a:pt x="5352" y="9806"/>
                    <a:pt x="5472" y="9716"/>
                  </a:cubicBezTo>
                  <a:close/>
                  <a:moveTo>
                    <a:pt x="5078" y="10146"/>
                  </a:moveTo>
                  <a:lnTo>
                    <a:pt x="5078" y="10146"/>
                  </a:lnTo>
                  <a:cubicBezTo>
                    <a:pt x="5023" y="10219"/>
                    <a:pt x="4971" y="10291"/>
                    <a:pt x="4929" y="10355"/>
                  </a:cubicBezTo>
                  <a:cubicBezTo>
                    <a:pt x="4945" y="10323"/>
                    <a:pt x="4965" y="10291"/>
                    <a:pt x="4990" y="10255"/>
                  </a:cubicBezTo>
                  <a:lnTo>
                    <a:pt x="5078" y="10146"/>
                  </a:lnTo>
                  <a:close/>
                  <a:moveTo>
                    <a:pt x="4868" y="10462"/>
                  </a:moveTo>
                  <a:lnTo>
                    <a:pt x="4868" y="10462"/>
                  </a:lnTo>
                  <a:cubicBezTo>
                    <a:pt x="4867" y="10463"/>
                    <a:pt x="4866" y="10464"/>
                    <a:pt x="4866" y="10466"/>
                  </a:cubicBezTo>
                  <a:lnTo>
                    <a:pt x="4866" y="10466"/>
                  </a:lnTo>
                  <a:lnTo>
                    <a:pt x="4868" y="10462"/>
                  </a:lnTo>
                  <a:close/>
                  <a:moveTo>
                    <a:pt x="359" y="10381"/>
                  </a:moveTo>
                  <a:cubicBezTo>
                    <a:pt x="359" y="10708"/>
                    <a:pt x="345" y="11043"/>
                    <a:pt x="359" y="11376"/>
                  </a:cubicBezTo>
                  <a:cubicBezTo>
                    <a:pt x="342" y="11040"/>
                    <a:pt x="349" y="10704"/>
                    <a:pt x="359" y="10381"/>
                  </a:cubicBezTo>
                  <a:close/>
                  <a:moveTo>
                    <a:pt x="5155" y="11192"/>
                  </a:moveTo>
                  <a:cubicBezTo>
                    <a:pt x="5051" y="11377"/>
                    <a:pt x="4957" y="11573"/>
                    <a:pt x="4875" y="11773"/>
                  </a:cubicBezTo>
                  <a:lnTo>
                    <a:pt x="4875" y="11773"/>
                  </a:lnTo>
                  <a:cubicBezTo>
                    <a:pt x="4912" y="11679"/>
                    <a:pt x="4967" y="11533"/>
                    <a:pt x="5016" y="11428"/>
                  </a:cubicBezTo>
                  <a:lnTo>
                    <a:pt x="5155" y="11192"/>
                  </a:lnTo>
                  <a:close/>
                  <a:moveTo>
                    <a:pt x="4855" y="11822"/>
                  </a:moveTo>
                  <a:lnTo>
                    <a:pt x="4855" y="11822"/>
                  </a:lnTo>
                  <a:cubicBezTo>
                    <a:pt x="4854" y="11825"/>
                    <a:pt x="4851" y="11828"/>
                    <a:pt x="4851" y="11828"/>
                  </a:cubicBezTo>
                  <a:cubicBezTo>
                    <a:pt x="4851" y="11825"/>
                    <a:pt x="4854" y="11825"/>
                    <a:pt x="4855" y="11822"/>
                  </a:cubicBezTo>
                  <a:close/>
                  <a:moveTo>
                    <a:pt x="1783" y="21256"/>
                  </a:moveTo>
                  <a:cubicBezTo>
                    <a:pt x="1779" y="21334"/>
                    <a:pt x="1776" y="21411"/>
                    <a:pt x="1767" y="21489"/>
                  </a:cubicBezTo>
                  <a:lnTo>
                    <a:pt x="1783" y="21256"/>
                  </a:lnTo>
                  <a:close/>
                  <a:moveTo>
                    <a:pt x="1557" y="22145"/>
                  </a:moveTo>
                  <a:cubicBezTo>
                    <a:pt x="1557" y="22146"/>
                    <a:pt x="1558" y="22147"/>
                    <a:pt x="1558" y="22147"/>
                  </a:cubicBezTo>
                  <a:lnTo>
                    <a:pt x="1558" y="22147"/>
                  </a:lnTo>
                  <a:cubicBezTo>
                    <a:pt x="1558" y="22147"/>
                    <a:pt x="1557" y="22146"/>
                    <a:pt x="1557" y="22145"/>
                  </a:cubicBezTo>
                  <a:close/>
                  <a:moveTo>
                    <a:pt x="5507" y="1179"/>
                  </a:moveTo>
                  <a:lnTo>
                    <a:pt x="5417" y="1218"/>
                  </a:lnTo>
                  <a:lnTo>
                    <a:pt x="4741" y="1576"/>
                  </a:lnTo>
                  <a:cubicBezTo>
                    <a:pt x="4237" y="1903"/>
                    <a:pt x="3702" y="2287"/>
                    <a:pt x="3191" y="2749"/>
                  </a:cubicBezTo>
                  <a:cubicBezTo>
                    <a:pt x="2074" y="3766"/>
                    <a:pt x="1147" y="5152"/>
                    <a:pt x="707" y="6431"/>
                  </a:cubicBezTo>
                  <a:lnTo>
                    <a:pt x="717" y="6431"/>
                  </a:lnTo>
                  <a:cubicBezTo>
                    <a:pt x="239" y="7697"/>
                    <a:pt x="32" y="9092"/>
                    <a:pt x="55" y="10526"/>
                  </a:cubicBezTo>
                  <a:cubicBezTo>
                    <a:pt x="20" y="10762"/>
                    <a:pt x="16" y="10988"/>
                    <a:pt x="0" y="11205"/>
                  </a:cubicBezTo>
                  <a:cubicBezTo>
                    <a:pt x="74" y="11561"/>
                    <a:pt x="100" y="11935"/>
                    <a:pt x="142" y="12109"/>
                  </a:cubicBezTo>
                  <a:cubicBezTo>
                    <a:pt x="236" y="12685"/>
                    <a:pt x="259" y="13223"/>
                    <a:pt x="372" y="13734"/>
                  </a:cubicBezTo>
                  <a:cubicBezTo>
                    <a:pt x="475" y="14264"/>
                    <a:pt x="572" y="14774"/>
                    <a:pt x="669" y="15281"/>
                  </a:cubicBezTo>
                  <a:cubicBezTo>
                    <a:pt x="730" y="15456"/>
                    <a:pt x="876" y="15766"/>
                    <a:pt x="982" y="16137"/>
                  </a:cubicBezTo>
                  <a:cubicBezTo>
                    <a:pt x="892" y="15708"/>
                    <a:pt x="795" y="15284"/>
                    <a:pt x="688" y="14864"/>
                  </a:cubicBezTo>
                  <a:cubicBezTo>
                    <a:pt x="439" y="13712"/>
                    <a:pt x="349" y="12536"/>
                    <a:pt x="336" y="11389"/>
                  </a:cubicBezTo>
                  <a:lnTo>
                    <a:pt x="336" y="11389"/>
                  </a:lnTo>
                  <a:cubicBezTo>
                    <a:pt x="339" y="11573"/>
                    <a:pt x="352" y="11664"/>
                    <a:pt x="365" y="11747"/>
                  </a:cubicBezTo>
                  <a:lnTo>
                    <a:pt x="359" y="11376"/>
                  </a:lnTo>
                  <a:lnTo>
                    <a:pt x="359" y="11376"/>
                  </a:lnTo>
                  <a:cubicBezTo>
                    <a:pt x="362" y="11512"/>
                    <a:pt x="369" y="11647"/>
                    <a:pt x="372" y="11783"/>
                  </a:cubicBezTo>
                  <a:cubicBezTo>
                    <a:pt x="384" y="11864"/>
                    <a:pt x="397" y="11951"/>
                    <a:pt x="397" y="12123"/>
                  </a:cubicBezTo>
                  <a:cubicBezTo>
                    <a:pt x="436" y="12746"/>
                    <a:pt x="504" y="13320"/>
                    <a:pt x="552" y="13747"/>
                  </a:cubicBezTo>
                  <a:cubicBezTo>
                    <a:pt x="624" y="14564"/>
                    <a:pt x="843" y="15326"/>
                    <a:pt x="1017" y="16095"/>
                  </a:cubicBezTo>
                  <a:cubicBezTo>
                    <a:pt x="1186" y="16857"/>
                    <a:pt x="1305" y="17603"/>
                    <a:pt x="1372" y="18324"/>
                  </a:cubicBezTo>
                  <a:cubicBezTo>
                    <a:pt x="1383" y="18433"/>
                    <a:pt x="1389" y="18498"/>
                    <a:pt x="1389" y="18530"/>
                  </a:cubicBezTo>
                  <a:cubicBezTo>
                    <a:pt x="1399" y="18618"/>
                    <a:pt x="1405" y="18704"/>
                    <a:pt x="1405" y="18792"/>
                  </a:cubicBezTo>
                  <a:cubicBezTo>
                    <a:pt x="1408" y="18824"/>
                    <a:pt x="1408" y="18856"/>
                    <a:pt x="1411" y="18892"/>
                  </a:cubicBezTo>
                  <a:cubicBezTo>
                    <a:pt x="1479" y="19363"/>
                    <a:pt x="1531" y="19842"/>
                    <a:pt x="1560" y="20329"/>
                  </a:cubicBezTo>
                  <a:cubicBezTo>
                    <a:pt x="1586" y="20927"/>
                    <a:pt x="1602" y="21386"/>
                    <a:pt x="1563" y="21918"/>
                  </a:cubicBezTo>
                  <a:cubicBezTo>
                    <a:pt x="1557" y="21980"/>
                    <a:pt x="1544" y="22045"/>
                    <a:pt x="1551" y="22106"/>
                  </a:cubicBezTo>
                  <a:cubicBezTo>
                    <a:pt x="1551" y="22118"/>
                    <a:pt x="1557" y="22134"/>
                    <a:pt x="1560" y="22149"/>
                  </a:cubicBezTo>
                  <a:lnTo>
                    <a:pt x="1560" y="22149"/>
                  </a:lnTo>
                  <a:cubicBezTo>
                    <a:pt x="1559" y="22149"/>
                    <a:pt x="1559" y="22148"/>
                    <a:pt x="1558" y="22147"/>
                  </a:cubicBezTo>
                  <a:lnTo>
                    <a:pt x="1558" y="22147"/>
                  </a:lnTo>
                  <a:cubicBezTo>
                    <a:pt x="1560" y="22153"/>
                    <a:pt x="1561" y="22158"/>
                    <a:pt x="1563" y="22161"/>
                  </a:cubicBezTo>
                  <a:cubicBezTo>
                    <a:pt x="1599" y="22290"/>
                    <a:pt x="1679" y="22413"/>
                    <a:pt x="1799" y="22471"/>
                  </a:cubicBezTo>
                  <a:cubicBezTo>
                    <a:pt x="1828" y="22483"/>
                    <a:pt x="1857" y="22487"/>
                    <a:pt x="1883" y="22487"/>
                  </a:cubicBezTo>
                  <a:cubicBezTo>
                    <a:pt x="2016" y="22487"/>
                    <a:pt x="2125" y="22370"/>
                    <a:pt x="2210" y="22280"/>
                  </a:cubicBezTo>
                  <a:cubicBezTo>
                    <a:pt x="2413" y="22025"/>
                    <a:pt x="2568" y="21735"/>
                    <a:pt x="2678" y="21425"/>
                  </a:cubicBezTo>
                  <a:cubicBezTo>
                    <a:pt x="2772" y="21104"/>
                    <a:pt x="2833" y="20791"/>
                    <a:pt x="2878" y="20413"/>
                  </a:cubicBezTo>
                  <a:cubicBezTo>
                    <a:pt x="2927" y="20029"/>
                    <a:pt x="2958" y="19645"/>
                    <a:pt x="2994" y="19257"/>
                  </a:cubicBezTo>
                  <a:lnTo>
                    <a:pt x="2994" y="19257"/>
                  </a:lnTo>
                  <a:cubicBezTo>
                    <a:pt x="2952" y="19803"/>
                    <a:pt x="2914" y="20397"/>
                    <a:pt x="2830" y="20888"/>
                  </a:cubicBezTo>
                  <a:cubicBezTo>
                    <a:pt x="2758" y="21389"/>
                    <a:pt x="2584" y="21870"/>
                    <a:pt x="2300" y="22290"/>
                  </a:cubicBezTo>
                  <a:cubicBezTo>
                    <a:pt x="2225" y="22394"/>
                    <a:pt x="2148" y="22497"/>
                    <a:pt x="2045" y="22568"/>
                  </a:cubicBezTo>
                  <a:cubicBezTo>
                    <a:pt x="1990" y="22616"/>
                    <a:pt x="1915" y="22642"/>
                    <a:pt x="1845" y="22642"/>
                  </a:cubicBezTo>
                  <a:cubicBezTo>
                    <a:pt x="1793" y="22642"/>
                    <a:pt x="1741" y="22629"/>
                    <a:pt x="1696" y="22594"/>
                  </a:cubicBezTo>
                  <a:cubicBezTo>
                    <a:pt x="1596" y="22516"/>
                    <a:pt x="1538" y="22397"/>
                    <a:pt x="1493" y="22280"/>
                  </a:cubicBezTo>
                  <a:cubicBezTo>
                    <a:pt x="1473" y="22161"/>
                    <a:pt x="1515" y="22035"/>
                    <a:pt x="1512" y="21909"/>
                  </a:cubicBezTo>
                  <a:cubicBezTo>
                    <a:pt x="1538" y="21398"/>
                    <a:pt x="1521" y="20917"/>
                    <a:pt x="1496" y="20378"/>
                  </a:cubicBezTo>
                  <a:lnTo>
                    <a:pt x="1496" y="20378"/>
                  </a:lnTo>
                  <a:cubicBezTo>
                    <a:pt x="1524" y="20575"/>
                    <a:pt x="1541" y="20752"/>
                    <a:pt x="1557" y="20952"/>
                  </a:cubicBezTo>
                  <a:lnTo>
                    <a:pt x="1531" y="20429"/>
                  </a:lnTo>
                  <a:lnTo>
                    <a:pt x="1489" y="19845"/>
                  </a:lnTo>
                  <a:cubicBezTo>
                    <a:pt x="1469" y="19573"/>
                    <a:pt x="1444" y="19302"/>
                    <a:pt x="1418" y="19034"/>
                  </a:cubicBezTo>
                  <a:lnTo>
                    <a:pt x="1418" y="19034"/>
                  </a:lnTo>
                  <a:cubicBezTo>
                    <a:pt x="1438" y="19448"/>
                    <a:pt x="1463" y="19864"/>
                    <a:pt x="1463" y="20284"/>
                  </a:cubicBezTo>
                  <a:cubicBezTo>
                    <a:pt x="1434" y="20791"/>
                    <a:pt x="1408" y="21298"/>
                    <a:pt x="1366" y="21808"/>
                  </a:cubicBezTo>
                  <a:cubicBezTo>
                    <a:pt x="1318" y="22222"/>
                    <a:pt x="1247" y="22635"/>
                    <a:pt x="1156" y="23045"/>
                  </a:cubicBezTo>
                  <a:cubicBezTo>
                    <a:pt x="1211" y="23136"/>
                    <a:pt x="1308" y="23239"/>
                    <a:pt x="1421" y="23314"/>
                  </a:cubicBezTo>
                  <a:cubicBezTo>
                    <a:pt x="1531" y="23394"/>
                    <a:pt x="1686" y="23433"/>
                    <a:pt x="1828" y="23433"/>
                  </a:cubicBezTo>
                  <a:cubicBezTo>
                    <a:pt x="1912" y="23433"/>
                    <a:pt x="1993" y="23421"/>
                    <a:pt x="2055" y="23394"/>
                  </a:cubicBezTo>
                  <a:cubicBezTo>
                    <a:pt x="2374" y="23281"/>
                    <a:pt x="2648" y="23010"/>
                    <a:pt x="2917" y="22607"/>
                  </a:cubicBezTo>
                  <a:cubicBezTo>
                    <a:pt x="3033" y="22383"/>
                    <a:pt x="3172" y="22187"/>
                    <a:pt x="3252" y="21905"/>
                  </a:cubicBezTo>
                  <a:lnTo>
                    <a:pt x="3398" y="21508"/>
                  </a:lnTo>
                  <a:lnTo>
                    <a:pt x="3482" y="21082"/>
                  </a:lnTo>
                  <a:cubicBezTo>
                    <a:pt x="3504" y="20949"/>
                    <a:pt x="3524" y="20817"/>
                    <a:pt x="3547" y="20675"/>
                  </a:cubicBezTo>
                  <a:cubicBezTo>
                    <a:pt x="3550" y="20591"/>
                    <a:pt x="3556" y="20507"/>
                    <a:pt x="3559" y="20417"/>
                  </a:cubicBezTo>
                  <a:cubicBezTo>
                    <a:pt x="3586" y="20323"/>
                    <a:pt x="3614" y="20200"/>
                    <a:pt x="3637" y="20061"/>
                  </a:cubicBezTo>
                  <a:cubicBezTo>
                    <a:pt x="3663" y="19797"/>
                    <a:pt x="3689" y="19528"/>
                    <a:pt x="3714" y="19260"/>
                  </a:cubicBezTo>
                  <a:cubicBezTo>
                    <a:pt x="3786" y="18540"/>
                    <a:pt x="3866" y="17267"/>
                    <a:pt x="4093" y="15969"/>
                  </a:cubicBezTo>
                  <a:cubicBezTo>
                    <a:pt x="4096" y="15866"/>
                    <a:pt x="4105" y="15788"/>
                    <a:pt x="4118" y="15743"/>
                  </a:cubicBezTo>
                  <a:cubicBezTo>
                    <a:pt x="4196" y="15374"/>
                    <a:pt x="4267" y="15019"/>
                    <a:pt x="4370" y="14687"/>
                  </a:cubicBezTo>
                  <a:cubicBezTo>
                    <a:pt x="4667" y="13511"/>
                    <a:pt x="5100" y="12481"/>
                    <a:pt x="5375" y="11922"/>
                  </a:cubicBezTo>
                  <a:cubicBezTo>
                    <a:pt x="5420" y="11822"/>
                    <a:pt x="5430" y="11777"/>
                    <a:pt x="5420" y="11777"/>
                  </a:cubicBezTo>
                  <a:cubicBezTo>
                    <a:pt x="5391" y="11777"/>
                    <a:pt x="5229" y="12022"/>
                    <a:pt x="5051" y="12303"/>
                  </a:cubicBezTo>
                  <a:cubicBezTo>
                    <a:pt x="4813" y="12668"/>
                    <a:pt x="4596" y="13120"/>
                    <a:pt x="4564" y="13120"/>
                  </a:cubicBezTo>
                  <a:cubicBezTo>
                    <a:pt x="4561" y="13120"/>
                    <a:pt x="4558" y="13117"/>
                    <a:pt x="4558" y="13111"/>
                  </a:cubicBezTo>
                  <a:cubicBezTo>
                    <a:pt x="4599" y="12898"/>
                    <a:pt x="4661" y="12642"/>
                    <a:pt x="4764" y="12364"/>
                  </a:cubicBezTo>
                  <a:cubicBezTo>
                    <a:pt x="4880" y="12093"/>
                    <a:pt x="5006" y="11777"/>
                    <a:pt x="5184" y="11444"/>
                  </a:cubicBezTo>
                  <a:cubicBezTo>
                    <a:pt x="5278" y="11279"/>
                    <a:pt x="5375" y="11108"/>
                    <a:pt x="5475" y="10927"/>
                  </a:cubicBezTo>
                  <a:cubicBezTo>
                    <a:pt x="5530" y="10840"/>
                    <a:pt x="5575" y="10737"/>
                    <a:pt x="5636" y="10656"/>
                  </a:cubicBezTo>
                  <a:cubicBezTo>
                    <a:pt x="5698" y="10575"/>
                    <a:pt x="5762" y="10495"/>
                    <a:pt x="5827" y="10410"/>
                  </a:cubicBezTo>
                  <a:cubicBezTo>
                    <a:pt x="6124" y="10103"/>
                    <a:pt x="6531" y="9839"/>
                    <a:pt x="7012" y="9616"/>
                  </a:cubicBezTo>
                  <a:cubicBezTo>
                    <a:pt x="7144" y="9557"/>
                    <a:pt x="7186" y="9538"/>
                    <a:pt x="7174" y="9538"/>
                  </a:cubicBezTo>
                  <a:cubicBezTo>
                    <a:pt x="7161" y="9538"/>
                    <a:pt x="7093" y="9557"/>
                    <a:pt x="7006" y="9587"/>
                  </a:cubicBezTo>
                  <a:cubicBezTo>
                    <a:pt x="6847" y="9651"/>
                    <a:pt x="6624" y="9742"/>
                    <a:pt x="6589" y="9742"/>
                  </a:cubicBezTo>
                  <a:lnTo>
                    <a:pt x="6585" y="9742"/>
                  </a:lnTo>
                  <a:cubicBezTo>
                    <a:pt x="6654" y="9687"/>
                    <a:pt x="6744" y="9629"/>
                    <a:pt x="6854" y="9568"/>
                  </a:cubicBezTo>
                  <a:lnTo>
                    <a:pt x="6854" y="9568"/>
                  </a:lnTo>
                  <a:cubicBezTo>
                    <a:pt x="6828" y="9580"/>
                    <a:pt x="6799" y="9593"/>
                    <a:pt x="6773" y="9606"/>
                  </a:cubicBezTo>
                  <a:cubicBezTo>
                    <a:pt x="6818" y="9580"/>
                    <a:pt x="6870" y="9557"/>
                    <a:pt x="6919" y="9532"/>
                  </a:cubicBezTo>
                  <a:cubicBezTo>
                    <a:pt x="6967" y="9506"/>
                    <a:pt x="7019" y="9480"/>
                    <a:pt x="7070" y="9454"/>
                  </a:cubicBezTo>
                  <a:cubicBezTo>
                    <a:pt x="7396" y="9296"/>
                    <a:pt x="7800" y="9134"/>
                    <a:pt x="8133" y="9018"/>
                  </a:cubicBezTo>
                  <a:lnTo>
                    <a:pt x="8133" y="9018"/>
                  </a:lnTo>
                  <a:cubicBezTo>
                    <a:pt x="7371" y="9219"/>
                    <a:pt x="6589" y="9448"/>
                    <a:pt x="5930" y="9945"/>
                  </a:cubicBezTo>
                  <a:cubicBezTo>
                    <a:pt x="5591" y="10181"/>
                    <a:pt x="5342" y="10546"/>
                    <a:pt x="5155" y="10885"/>
                  </a:cubicBezTo>
                  <a:lnTo>
                    <a:pt x="4855" y="11399"/>
                  </a:lnTo>
                  <a:lnTo>
                    <a:pt x="4589" y="11935"/>
                  </a:lnTo>
                  <a:cubicBezTo>
                    <a:pt x="3886" y="13366"/>
                    <a:pt x="3485" y="14929"/>
                    <a:pt x="3256" y="16495"/>
                  </a:cubicBezTo>
                  <a:cubicBezTo>
                    <a:pt x="3443" y="15316"/>
                    <a:pt x="3741" y="14173"/>
                    <a:pt x="4170" y="13143"/>
                  </a:cubicBezTo>
                  <a:lnTo>
                    <a:pt x="4170" y="13143"/>
                  </a:lnTo>
                  <a:cubicBezTo>
                    <a:pt x="3427" y="15084"/>
                    <a:pt x="3155" y="17174"/>
                    <a:pt x="2994" y="19257"/>
                  </a:cubicBezTo>
                  <a:cubicBezTo>
                    <a:pt x="3058" y="18339"/>
                    <a:pt x="3127" y="17416"/>
                    <a:pt x="3256" y="16495"/>
                  </a:cubicBezTo>
                  <a:lnTo>
                    <a:pt x="3256" y="16495"/>
                  </a:lnTo>
                  <a:cubicBezTo>
                    <a:pt x="3127" y="17329"/>
                    <a:pt x="3046" y="18181"/>
                    <a:pt x="2975" y="19028"/>
                  </a:cubicBezTo>
                  <a:cubicBezTo>
                    <a:pt x="2939" y="19451"/>
                    <a:pt x="2907" y="19874"/>
                    <a:pt x="2852" y="20290"/>
                  </a:cubicBezTo>
                  <a:lnTo>
                    <a:pt x="2814" y="20597"/>
                  </a:lnTo>
                  <a:lnTo>
                    <a:pt x="2768" y="20859"/>
                  </a:lnTo>
                  <a:cubicBezTo>
                    <a:pt x="2742" y="21037"/>
                    <a:pt x="2690" y="21188"/>
                    <a:pt x="2648" y="21347"/>
                  </a:cubicBezTo>
                  <a:cubicBezTo>
                    <a:pt x="2700" y="21124"/>
                    <a:pt x="2739" y="20901"/>
                    <a:pt x="2765" y="20665"/>
                  </a:cubicBezTo>
                  <a:cubicBezTo>
                    <a:pt x="2791" y="20423"/>
                    <a:pt x="2820" y="20103"/>
                    <a:pt x="2839" y="19816"/>
                  </a:cubicBezTo>
                  <a:cubicBezTo>
                    <a:pt x="2881" y="19215"/>
                    <a:pt x="2927" y="18604"/>
                    <a:pt x="2969" y="17991"/>
                  </a:cubicBezTo>
                  <a:lnTo>
                    <a:pt x="2969" y="17991"/>
                  </a:lnTo>
                  <a:cubicBezTo>
                    <a:pt x="2891" y="18789"/>
                    <a:pt x="2845" y="19596"/>
                    <a:pt x="2752" y="20384"/>
                  </a:cubicBezTo>
                  <a:cubicBezTo>
                    <a:pt x="2733" y="20549"/>
                    <a:pt x="2714" y="20656"/>
                    <a:pt x="2690" y="20762"/>
                  </a:cubicBezTo>
                  <a:cubicBezTo>
                    <a:pt x="2671" y="20872"/>
                    <a:pt x="2648" y="20972"/>
                    <a:pt x="2623" y="21059"/>
                  </a:cubicBezTo>
                  <a:cubicBezTo>
                    <a:pt x="2578" y="21234"/>
                    <a:pt x="2500" y="21376"/>
                    <a:pt x="2435" y="21466"/>
                  </a:cubicBezTo>
                  <a:cubicBezTo>
                    <a:pt x="2658" y="21024"/>
                    <a:pt x="2668" y="20665"/>
                    <a:pt x="2733" y="19974"/>
                  </a:cubicBezTo>
                  <a:lnTo>
                    <a:pt x="2733" y="19974"/>
                  </a:lnTo>
                  <a:lnTo>
                    <a:pt x="2675" y="20468"/>
                  </a:lnTo>
                  <a:cubicBezTo>
                    <a:pt x="2651" y="20636"/>
                    <a:pt x="2636" y="20708"/>
                    <a:pt x="2617" y="20830"/>
                  </a:cubicBezTo>
                  <a:cubicBezTo>
                    <a:pt x="2574" y="21040"/>
                    <a:pt x="2520" y="21227"/>
                    <a:pt x="2429" y="21405"/>
                  </a:cubicBezTo>
                  <a:cubicBezTo>
                    <a:pt x="2335" y="21573"/>
                    <a:pt x="2241" y="21754"/>
                    <a:pt x="2077" y="21857"/>
                  </a:cubicBezTo>
                  <a:cubicBezTo>
                    <a:pt x="2051" y="21873"/>
                    <a:pt x="2022" y="21883"/>
                    <a:pt x="1993" y="21883"/>
                  </a:cubicBezTo>
                  <a:cubicBezTo>
                    <a:pt x="1925" y="21883"/>
                    <a:pt x="1857" y="21841"/>
                    <a:pt x="1825" y="21780"/>
                  </a:cubicBezTo>
                  <a:cubicBezTo>
                    <a:pt x="1776" y="21711"/>
                    <a:pt x="1751" y="21631"/>
                    <a:pt x="1757" y="21550"/>
                  </a:cubicBezTo>
                  <a:lnTo>
                    <a:pt x="1757" y="21550"/>
                  </a:lnTo>
                  <a:cubicBezTo>
                    <a:pt x="1751" y="21641"/>
                    <a:pt x="1790" y="21725"/>
                    <a:pt x="1848" y="21789"/>
                  </a:cubicBezTo>
                  <a:cubicBezTo>
                    <a:pt x="1876" y="21838"/>
                    <a:pt x="1928" y="21857"/>
                    <a:pt x="1977" y="21857"/>
                  </a:cubicBezTo>
                  <a:cubicBezTo>
                    <a:pt x="2035" y="21857"/>
                    <a:pt x="2093" y="21832"/>
                    <a:pt x="2132" y="21789"/>
                  </a:cubicBezTo>
                  <a:cubicBezTo>
                    <a:pt x="2287" y="21631"/>
                    <a:pt x="2390" y="21428"/>
                    <a:pt x="2468" y="21227"/>
                  </a:cubicBezTo>
                  <a:cubicBezTo>
                    <a:pt x="2551" y="21027"/>
                    <a:pt x="2578" y="20814"/>
                    <a:pt x="2623" y="20562"/>
                  </a:cubicBezTo>
                  <a:cubicBezTo>
                    <a:pt x="2668" y="20190"/>
                    <a:pt x="2710" y="19822"/>
                    <a:pt x="2755" y="19441"/>
                  </a:cubicBezTo>
                  <a:lnTo>
                    <a:pt x="2755" y="19441"/>
                  </a:lnTo>
                  <a:cubicBezTo>
                    <a:pt x="2748" y="19622"/>
                    <a:pt x="2739" y="19797"/>
                    <a:pt x="2733" y="19974"/>
                  </a:cubicBezTo>
                  <a:cubicBezTo>
                    <a:pt x="2845" y="18770"/>
                    <a:pt x="2920" y="17549"/>
                    <a:pt x="3117" y="16347"/>
                  </a:cubicBezTo>
                  <a:cubicBezTo>
                    <a:pt x="3307" y="15146"/>
                    <a:pt x="3605" y="13964"/>
                    <a:pt x="4047" y="12833"/>
                  </a:cubicBezTo>
                  <a:lnTo>
                    <a:pt x="4047" y="12833"/>
                  </a:lnTo>
                  <a:cubicBezTo>
                    <a:pt x="3760" y="13417"/>
                    <a:pt x="3520" y="14209"/>
                    <a:pt x="3337" y="15026"/>
                  </a:cubicBezTo>
                  <a:cubicBezTo>
                    <a:pt x="3149" y="15850"/>
                    <a:pt x="3043" y="16705"/>
                    <a:pt x="2923" y="17432"/>
                  </a:cubicBezTo>
                  <a:cubicBezTo>
                    <a:pt x="3046" y="16127"/>
                    <a:pt x="3291" y="14784"/>
                    <a:pt x="3731" y="13475"/>
                  </a:cubicBezTo>
                  <a:cubicBezTo>
                    <a:pt x="3944" y="12820"/>
                    <a:pt x="4218" y="12181"/>
                    <a:pt x="4531" y="11561"/>
                  </a:cubicBezTo>
                  <a:cubicBezTo>
                    <a:pt x="4674" y="11243"/>
                    <a:pt x="4871" y="10953"/>
                    <a:pt x="5042" y="10650"/>
                  </a:cubicBezTo>
                  <a:lnTo>
                    <a:pt x="5171" y="10423"/>
                  </a:lnTo>
                  <a:cubicBezTo>
                    <a:pt x="5226" y="10346"/>
                    <a:pt x="5294" y="10268"/>
                    <a:pt x="5355" y="10191"/>
                  </a:cubicBezTo>
                  <a:cubicBezTo>
                    <a:pt x="5475" y="10023"/>
                    <a:pt x="5627" y="9909"/>
                    <a:pt x="5772" y="9787"/>
                  </a:cubicBezTo>
                  <a:cubicBezTo>
                    <a:pt x="6379" y="9322"/>
                    <a:pt x="7058" y="9083"/>
                    <a:pt x="7723" y="8879"/>
                  </a:cubicBezTo>
                  <a:cubicBezTo>
                    <a:pt x="8392" y="8679"/>
                    <a:pt x="9063" y="8540"/>
                    <a:pt x="9729" y="8421"/>
                  </a:cubicBezTo>
                  <a:cubicBezTo>
                    <a:pt x="11053" y="8169"/>
                    <a:pt x="12371" y="8004"/>
                    <a:pt x="13588" y="7713"/>
                  </a:cubicBezTo>
                  <a:lnTo>
                    <a:pt x="13588" y="7713"/>
                  </a:lnTo>
                  <a:cubicBezTo>
                    <a:pt x="11841" y="8059"/>
                    <a:pt x="10016" y="8198"/>
                    <a:pt x="8165" y="8611"/>
                  </a:cubicBezTo>
                  <a:cubicBezTo>
                    <a:pt x="8514" y="8530"/>
                    <a:pt x="8915" y="8437"/>
                    <a:pt x="9306" y="8356"/>
                  </a:cubicBezTo>
                  <a:lnTo>
                    <a:pt x="9306" y="8356"/>
                  </a:lnTo>
                  <a:cubicBezTo>
                    <a:pt x="8672" y="8479"/>
                    <a:pt x="8058" y="8615"/>
                    <a:pt x="7438" y="8805"/>
                  </a:cubicBezTo>
                  <a:cubicBezTo>
                    <a:pt x="6822" y="9012"/>
                    <a:pt x="6182" y="9251"/>
                    <a:pt x="5585" y="9748"/>
                  </a:cubicBezTo>
                  <a:lnTo>
                    <a:pt x="5597" y="9735"/>
                  </a:lnTo>
                  <a:lnTo>
                    <a:pt x="5597" y="9735"/>
                  </a:lnTo>
                  <a:cubicBezTo>
                    <a:pt x="5423" y="9861"/>
                    <a:pt x="5275" y="10039"/>
                    <a:pt x="5136" y="10219"/>
                  </a:cubicBezTo>
                  <a:cubicBezTo>
                    <a:pt x="4987" y="10404"/>
                    <a:pt x="4926" y="10556"/>
                    <a:pt x="4819" y="10723"/>
                  </a:cubicBezTo>
                  <a:lnTo>
                    <a:pt x="4528" y="11215"/>
                  </a:lnTo>
                  <a:lnTo>
                    <a:pt x="4273" y="11725"/>
                  </a:lnTo>
                  <a:cubicBezTo>
                    <a:pt x="3921" y="12403"/>
                    <a:pt x="3656" y="13120"/>
                    <a:pt x="3417" y="13837"/>
                  </a:cubicBezTo>
                  <a:cubicBezTo>
                    <a:pt x="2955" y="15277"/>
                    <a:pt x="2720" y="16767"/>
                    <a:pt x="2571" y="18208"/>
                  </a:cubicBezTo>
                  <a:cubicBezTo>
                    <a:pt x="2571" y="17051"/>
                    <a:pt x="2820" y="16343"/>
                    <a:pt x="2965" y="15533"/>
                  </a:cubicBezTo>
                  <a:cubicBezTo>
                    <a:pt x="3165" y="14422"/>
                    <a:pt x="3479" y="13308"/>
                    <a:pt x="3931" y="12278"/>
                  </a:cubicBezTo>
                  <a:cubicBezTo>
                    <a:pt x="4160" y="11764"/>
                    <a:pt x="4389" y="11254"/>
                    <a:pt x="4677" y="10788"/>
                  </a:cubicBezTo>
                  <a:lnTo>
                    <a:pt x="4853" y="10487"/>
                  </a:lnTo>
                  <a:lnTo>
                    <a:pt x="4853" y="10487"/>
                  </a:lnTo>
                  <a:cubicBezTo>
                    <a:pt x="4754" y="10663"/>
                    <a:pt x="4647" y="10840"/>
                    <a:pt x="4544" y="11021"/>
                  </a:cubicBezTo>
                  <a:cubicBezTo>
                    <a:pt x="4593" y="10940"/>
                    <a:pt x="4638" y="10863"/>
                    <a:pt x="4686" y="10785"/>
                  </a:cubicBezTo>
                  <a:cubicBezTo>
                    <a:pt x="4845" y="10526"/>
                    <a:pt x="4948" y="10291"/>
                    <a:pt x="5210" y="9997"/>
                  </a:cubicBezTo>
                  <a:cubicBezTo>
                    <a:pt x="5691" y="9468"/>
                    <a:pt x="6275" y="9180"/>
                    <a:pt x="6892" y="8944"/>
                  </a:cubicBezTo>
                  <a:lnTo>
                    <a:pt x="6892" y="8944"/>
                  </a:lnTo>
                  <a:cubicBezTo>
                    <a:pt x="6534" y="9109"/>
                    <a:pt x="5730" y="9496"/>
                    <a:pt x="5597" y="9735"/>
                  </a:cubicBezTo>
                  <a:cubicBezTo>
                    <a:pt x="6366" y="9112"/>
                    <a:pt x="7222" y="8851"/>
                    <a:pt x="8046" y="8615"/>
                  </a:cubicBezTo>
                  <a:cubicBezTo>
                    <a:pt x="8876" y="8389"/>
                    <a:pt x="9702" y="8234"/>
                    <a:pt x="10516" y="8082"/>
                  </a:cubicBezTo>
                  <a:cubicBezTo>
                    <a:pt x="11679" y="7878"/>
                    <a:pt x="11760" y="7807"/>
                    <a:pt x="11469" y="7807"/>
                  </a:cubicBezTo>
                  <a:cubicBezTo>
                    <a:pt x="11266" y="7807"/>
                    <a:pt x="10888" y="7840"/>
                    <a:pt x="10565" y="7891"/>
                  </a:cubicBezTo>
                  <a:cubicBezTo>
                    <a:pt x="9557" y="8056"/>
                    <a:pt x="8559" y="8223"/>
                    <a:pt x="7565" y="8511"/>
                  </a:cubicBezTo>
                  <a:cubicBezTo>
                    <a:pt x="7070" y="8650"/>
                    <a:pt x="6570" y="8837"/>
                    <a:pt x="6075" y="9099"/>
                  </a:cubicBezTo>
                  <a:lnTo>
                    <a:pt x="5707" y="9319"/>
                  </a:lnTo>
                  <a:cubicBezTo>
                    <a:pt x="5588" y="9396"/>
                    <a:pt x="5472" y="9506"/>
                    <a:pt x="5352" y="9599"/>
                  </a:cubicBezTo>
                  <a:cubicBezTo>
                    <a:pt x="5233" y="9687"/>
                    <a:pt x="5126" y="9813"/>
                    <a:pt x="5023" y="9942"/>
                  </a:cubicBezTo>
                  <a:cubicBezTo>
                    <a:pt x="4919" y="10068"/>
                    <a:pt x="4810" y="10207"/>
                    <a:pt x="4761" y="10304"/>
                  </a:cubicBezTo>
                  <a:cubicBezTo>
                    <a:pt x="4228" y="11150"/>
                    <a:pt x="3802" y="12051"/>
                    <a:pt x="3453" y="12975"/>
                  </a:cubicBezTo>
                  <a:cubicBezTo>
                    <a:pt x="3124" y="13909"/>
                    <a:pt x="2884" y="14864"/>
                    <a:pt x="2729" y="15833"/>
                  </a:cubicBezTo>
                  <a:cubicBezTo>
                    <a:pt x="2593" y="16744"/>
                    <a:pt x="2523" y="17658"/>
                    <a:pt x="2468" y="18560"/>
                  </a:cubicBezTo>
                  <a:lnTo>
                    <a:pt x="2380" y="19894"/>
                  </a:lnTo>
                  <a:lnTo>
                    <a:pt x="2322" y="20520"/>
                  </a:lnTo>
                  <a:lnTo>
                    <a:pt x="2303" y="20697"/>
                  </a:lnTo>
                  <a:cubicBezTo>
                    <a:pt x="2277" y="20775"/>
                    <a:pt x="2235" y="20852"/>
                    <a:pt x="2177" y="20908"/>
                  </a:cubicBezTo>
                  <a:cubicBezTo>
                    <a:pt x="2164" y="20921"/>
                    <a:pt x="2152" y="20924"/>
                    <a:pt x="2138" y="20924"/>
                  </a:cubicBezTo>
                  <a:cubicBezTo>
                    <a:pt x="2113" y="20924"/>
                    <a:pt x="2089" y="20904"/>
                    <a:pt x="2083" y="20885"/>
                  </a:cubicBezTo>
                  <a:cubicBezTo>
                    <a:pt x="2061" y="20856"/>
                    <a:pt x="2080" y="20830"/>
                    <a:pt x="2070" y="20814"/>
                  </a:cubicBezTo>
                  <a:cubicBezTo>
                    <a:pt x="2055" y="20775"/>
                    <a:pt x="2038" y="20742"/>
                    <a:pt x="2016" y="20614"/>
                  </a:cubicBezTo>
                  <a:lnTo>
                    <a:pt x="2000" y="20497"/>
                  </a:lnTo>
                  <a:lnTo>
                    <a:pt x="1967" y="20194"/>
                  </a:lnTo>
                  <a:lnTo>
                    <a:pt x="1903" y="19584"/>
                  </a:lnTo>
                  <a:cubicBezTo>
                    <a:pt x="1803" y="18766"/>
                    <a:pt x="1676" y="17942"/>
                    <a:pt x="1512" y="17106"/>
                  </a:cubicBezTo>
                  <a:cubicBezTo>
                    <a:pt x="1431" y="16689"/>
                    <a:pt x="1334" y="16270"/>
                    <a:pt x="1231" y="15850"/>
                  </a:cubicBezTo>
                  <a:cubicBezTo>
                    <a:pt x="1121" y="15436"/>
                    <a:pt x="1014" y="15022"/>
                    <a:pt x="904" y="14609"/>
                  </a:cubicBezTo>
                  <a:cubicBezTo>
                    <a:pt x="717" y="13789"/>
                    <a:pt x="601" y="12923"/>
                    <a:pt x="552" y="12041"/>
                  </a:cubicBezTo>
                  <a:cubicBezTo>
                    <a:pt x="475" y="10465"/>
                    <a:pt x="555" y="8812"/>
                    <a:pt x="931" y="7213"/>
                  </a:cubicBezTo>
                  <a:cubicBezTo>
                    <a:pt x="1101" y="6409"/>
                    <a:pt x="1392" y="5637"/>
                    <a:pt x="1728" y="4897"/>
                  </a:cubicBezTo>
                  <a:cubicBezTo>
                    <a:pt x="2093" y="4170"/>
                    <a:pt x="2548" y="3495"/>
                    <a:pt x="3097" y="2920"/>
                  </a:cubicBezTo>
                  <a:cubicBezTo>
                    <a:pt x="3814" y="2190"/>
                    <a:pt x="4638" y="1615"/>
                    <a:pt x="5507" y="117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4150525" y="3086450"/>
              <a:ext cx="281100" cy="592550"/>
            </a:xfrm>
            <a:custGeom>
              <a:rect b="b" l="l" r="r" t="t"/>
              <a:pathLst>
                <a:path extrusionOk="0" h="23702" w="11244">
                  <a:moveTo>
                    <a:pt x="9150" y="786"/>
                  </a:moveTo>
                  <a:cubicBezTo>
                    <a:pt x="8584" y="866"/>
                    <a:pt x="8044" y="985"/>
                    <a:pt x="7618" y="1076"/>
                  </a:cubicBezTo>
                  <a:lnTo>
                    <a:pt x="7618" y="1076"/>
                  </a:lnTo>
                  <a:cubicBezTo>
                    <a:pt x="7862" y="1025"/>
                    <a:pt x="8115" y="975"/>
                    <a:pt x="8378" y="928"/>
                  </a:cubicBezTo>
                  <a:cubicBezTo>
                    <a:pt x="8633" y="873"/>
                    <a:pt x="8892" y="825"/>
                    <a:pt x="9150" y="786"/>
                  </a:cubicBezTo>
                  <a:close/>
                  <a:moveTo>
                    <a:pt x="7618" y="1076"/>
                  </a:moveTo>
                  <a:lnTo>
                    <a:pt x="7618" y="1076"/>
                  </a:lnTo>
                  <a:cubicBezTo>
                    <a:pt x="7585" y="1083"/>
                    <a:pt x="7551" y="1090"/>
                    <a:pt x="7518" y="1097"/>
                  </a:cubicBezTo>
                  <a:lnTo>
                    <a:pt x="7518" y="1097"/>
                  </a:lnTo>
                  <a:cubicBezTo>
                    <a:pt x="7551" y="1090"/>
                    <a:pt x="7584" y="1083"/>
                    <a:pt x="7618" y="1076"/>
                  </a:cubicBezTo>
                  <a:close/>
                  <a:moveTo>
                    <a:pt x="5136" y="2159"/>
                  </a:moveTo>
                  <a:cubicBezTo>
                    <a:pt x="5091" y="2190"/>
                    <a:pt x="5039" y="2232"/>
                    <a:pt x="4987" y="2275"/>
                  </a:cubicBezTo>
                  <a:cubicBezTo>
                    <a:pt x="4984" y="2275"/>
                    <a:pt x="4981" y="2278"/>
                    <a:pt x="4978" y="2278"/>
                  </a:cubicBezTo>
                  <a:cubicBezTo>
                    <a:pt x="5019" y="2242"/>
                    <a:pt x="5071" y="2201"/>
                    <a:pt x="5136" y="2159"/>
                  </a:cubicBezTo>
                  <a:close/>
                  <a:moveTo>
                    <a:pt x="2400" y="4435"/>
                  </a:moveTo>
                  <a:lnTo>
                    <a:pt x="2400" y="4435"/>
                  </a:lnTo>
                  <a:cubicBezTo>
                    <a:pt x="1554" y="5434"/>
                    <a:pt x="920" y="6609"/>
                    <a:pt x="537" y="7885"/>
                  </a:cubicBezTo>
                  <a:cubicBezTo>
                    <a:pt x="914" y="6512"/>
                    <a:pt x="1470" y="5318"/>
                    <a:pt x="2400" y="4435"/>
                  </a:cubicBezTo>
                  <a:close/>
                  <a:moveTo>
                    <a:pt x="252" y="14380"/>
                  </a:moveTo>
                  <a:cubicBezTo>
                    <a:pt x="300" y="14775"/>
                    <a:pt x="375" y="15146"/>
                    <a:pt x="443" y="15511"/>
                  </a:cubicBezTo>
                  <a:cubicBezTo>
                    <a:pt x="482" y="15689"/>
                    <a:pt x="517" y="15863"/>
                    <a:pt x="556" y="16054"/>
                  </a:cubicBezTo>
                  <a:cubicBezTo>
                    <a:pt x="588" y="16218"/>
                    <a:pt x="617" y="16386"/>
                    <a:pt x="640" y="16554"/>
                  </a:cubicBezTo>
                  <a:lnTo>
                    <a:pt x="410" y="15485"/>
                  </a:lnTo>
                  <a:cubicBezTo>
                    <a:pt x="349" y="15116"/>
                    <a:pt x="288" y="14748"/>
                    <a:pt x="252" y="14380"/>
                  </a:cubicBezTo>
                  <a:close/>
                  <a:moveTo>
                    <a:pt x="930" y="18357"/>
                  </a:moveTo>
                  <a:lnTo>
                    <a:pt x="930" y="18363"/>
                  </a:lnTo>
                  <a:cubicBezTo>
                    <a:pt x="931" y="18367"/>
                    <a:pt x="932" y="18370"/>
                    <a:pt x="933" y="18374"/>
                  </a:cubicBezTo>
                  <a:lnTo>
                    <a:pt x="933" y="18374"/>
                  </a:lnTo>
                  <a:cubicBezTo>
                    <a:pt x="932" y="18368"/>
                    <a:pt x="931" y="18362"/>
                    <a:pt x="930" y="18357"/>
                  </a:cubicBezTo>
                  <a:close/>
                  <a:moveTo>
                    <a:pt x="10546" y="1"/>
                  </a:moveTo>
                  <a:cubicBezTo>
                    <a:pt x="10384" y="1"/>
                    <a:pt x="10194" y="8"/>
                    <a:pt x="9945" y="33"/>
                  </a:cubicBezTo>
                  <a:cubicBezTo>
                    <a:pt x="9156" y="108"/>
                    <a:pt x="8378" y="253"/>
                    <a:pt x="7613" y="466"/>
                  </a:cubicBezTo>
                  <a:cubicBezTo>
                    <a:pt x="6847" y="692"/>
                    <a:pt x="6198" y="983"/>
                    <a:pt x="5529" y="1254"/>
                  </a:cubicBezTo>
                  <a:lnTo>
                    <a:pt x="5339" y="1348"/>
                  </a:lnTo>
                  <a:cubicBezTo>
                    <a:pt x="5216" y="1422"/>
                    <a:pt x="5103" y="1493"/>
                    <a:pt x="4984" y="1573"/>
                  </a:cubicBezTo>
                  <a:cubicBezTo>
                    <a:pt x="4723" y="1725"/>
                    <a:pt x="4541" y="1829"/>
                    <a:pt x="4367" y="1932"/>
                  </a:cubicBezTo>
                  <a:cubicBezTo>
                    <a:pt x="4202" y="2046"/>
                    <a:pt x="4031" y="2171"/>
                    <a:pt x="3754" y="2397"/>
                  </a:cubicBezTo>
                  <a:cubicBezTo>
                    <a:pt x="3743" y="2397"/>
                    <a:pt x="3760" y="2375"/>
                    <a:pt x="3788" y="2346"/>
                  </a:cubicBezTo>
                  <a:lnTo>
                    <a:pt x="3788" y="2346"/>
                  </a:lnTo>
                  <a:cubicBezTo>
                    <a:pt x="3621" y="2481"/>
                    <a:pt x="3369" y="2711"/>
                    <a:pt x="3201" y="2885"/>
                  </a:cubicBezTo>
                  <a:cubicBezTo>
                    <a:pt x="3192" y="2885"/>
                    <a:pt x="3185" y="2882"/>
                    <a:pt x="3178" y="2882"/>
                  </a:cubicBezTo>
                  <a:cubicBezTo>
                    <a:pt x="3162" y="2882"/>
                    <a:pt x="3143" y="2888"/>
                    <a:pt x="3114" y="2904"/>
                  </a:cubicBezTo>
                  <a:cubicBezTo>
                    <a:pt x="1928" y="3976"/>
                    <a:pt x="1169" y="5446"/>
                    <a:pt x="678" y="6958"/>
                  </a:cubicBezTo>
                  <a:cubicBezTo>
                    <a:pt x="556" y="7417"/>
                    <a:pt x="416" y="7866"/>
                    <a:pt x="336" y="8321"/>
                  </a:cubicBezTo>
                  <a:cubicBezTo>
                    <a:pt x="258" y="8709"/>
                    <a:pt x="200" y="9106"/>
                    <a:pt x="149" y="9516"/>
                  </a:cubicBezTo>
                  <a:cubicBezTo>
                    <a:pt x="120" y="9723"/>
                    <a:pt x="136" y="9907"/>
                    <a:pt x="139" y="10003"/>
                  </a:cubicBezTo>
                  <a:cubicBezTo>
                    <a:pt x="68" y="10534"/>
                    <a:pt x="23" y="11066"/>
                    <a:pt x="0" y="11696"/>
                  </a:cubicBezTo>
                  <a:cubicBezTo>
                    <a:pt x="9" y="11793"/>
                    <a:pt x="13" y="11999"/>
                    <a:pt x="33" y="12193"/>
                  </a:cubicBezTo>
                  <a:cubicBezTo>
                    <a:pt x="23" y="12310"/>
                    <a:pt x="9" y="12436"/>
                    <a:pt x="6" y="12565"/>
                  </a:cubicBezTo>
                  <a:cubicBezTo>
                    <a:pt x="39" y="13356"/>
                    <a:pt x="110" y="14135"/>
                    <a:pt x="233" y="14906"/>
                  </a:cubicBezTo>
                  <a:lnTo>
                    <a:pt x="236" y="14903"/>
                  </a:lnTo>
                  <a:cubicBezTo>
                    <a:pt x="300" y="15285"/>
                    <a:pt x="391" y="15717"/>
                    <a:pt x="494" y="16144"/>
                  </a:cubicBezTo>
                  <a:cubicBezTo>
                    <a:pt x="595" y="16547"/>
                    <a:pt x="685" y="16964"/>
                    <a:pt x="759" y="17368"/>
                  </a:cubicBezTo>
                  <a:cubicBezTo>
                    <a:pt x="822" y="17716"/>
                    <a:pt x="879" y="18049"/>
                    <a:pt x="930" y="18357"/>
                  </a:cubicBezTo>
                  <a:lnTo>
                    <a:pt x="930" y="18357"/>
                  </a:lnTo>
                  <a:lnTo>
                    <a:pt x="930" y="18356"/>
                  </a:lnTo>
                  <a:cubicBezTo>
                    <a:pt x="940" y="18385"/>
                    <a:pt x="947" y="18421"/>
                    <a:pt x="956" y="18460"/>
                  </a:cubicBezTo>
                  <a:cubicBezTo>
                    <a:pt x="948" y="18433"/>
                    <a:pt x="941" y="18405"/>
                    <a:pt x="933" y="18374"/>
                  </a:cubicBezTo>
                  <a:lnTo>
                    <a:pt x="933" y="18374"/>
                  </a:lnTo>
                  <a:cubicBezTo>
                    <a:pt x="933" y="18375"/>
                    <a:pt x="933" y="18375"/>
                    <a:pt x="933" y="18375"/>
                  </a:cubicBezTo>
                  <a:cubicBezTo>
                    <a:pt x="963" y="18557"/>
                    <a:pt x="989" y="18724"/>
                    <a:pt x="1017" y="18879"/>
                  </a:cubicBezTo>
                  <a:cubicBezTo>
                    <a:pt x="1050" y="19073"/>
                    <a:pt x="1082" y="19241"/>
                    <a:pt x="1114" y="19383"/>
                  </a:cubicBezTo>
                  <a:cubicBezTo>
                    <a:pt x="1114" y="19664"/>
                    <a:pt x="1124" y="19981"/>
                    <a:pt x="1137" y="20326"/>
                  </a:cubicBezTo>
                  <a:lnTo>
                    <a:pt x="1176" y="20957"/>
                  </a:lnTo>
                  <a:lnTo>
                    <a:pt x="1192" y="21315"/>
                  </a:lnTo>
                  <a:lnTo>
                    <a:pt x="1208" y="21832"/>
                  </a:lnTo>
                  <a:cubicBezTo>
                    <a:pt x="1208" y="22203"/>
                    <a:pt x="1172" y="22646"/>
                    <a:pt x="1218" y="22965"/>
                  </a:cubicBezTo>
                  <a:cubicBezTo>
                    <a:pt x="1227" y="23043"/>
                    <a:pt x="1224" y="23159"/>
                    <a:pt x="1247" y="23205"/>
                  </a:cubicBezTo>
                  <a:lnTo>
                    <a:pt x="1302" y="23363"/>
                  </a:lnTo>
                  <a:cubicBezTo>
                    <a:pt x="1344" y="23482"/>
                    <a:pt x="1373" y="23537"/>
                    <a:pt x="1405" y="23615"/>
                  </a:cubicBezTo>
                  <a:cubicBezTo>
                    <a:pt x="1412" y="23621"/>
                    <a:pt x="1415" y="23624"/>
                    <a:pt x="1418" y="23624"/>
                  </a:cubicBezTo>
                  <a:cubicBezTo>
                    <a:pt x="1428" y="23624"/>
                    <a:pt x="1428" y="23585"/>
                    <a:pt x="1431" y="23569"/>
                  </a:cubicBezTo>
                  <a:cubicBezTo>
                    <a:pt x="1431" y="23601"/>
                    <a:pt x="1447" y="23650"/>
                    <a:pt x="1479" y="23701"/>
                  </a:cubicBezTo>
                  <a:cubicBezTo>
                    <a:pt x="1570" y="23291"/>
                    <a:pt x="1641" y="22878"/>
                    <a:pt x="1689" y="22464"/>
                  </a:cubicBezTo>
                  <a:cubicBezTo>
                    <a:pt x="1731" y="21954"/>
                    <a:pt x="1757" y="21447"/>
                    <a:pt x="1786" y="20940"/>
                  </a:cubicBezTo>
                  <a:cubicBezTo>
                    <a:pt x="1786" y="20520"/>
                    <a:pt x="1761" y="20104"/>
                    <a:pt x="1741" y="19690"/>
                  </a:cubicBezTo>
                  <a:cubicBezTo>
                    <a:pt x="1728" y="19571"/>
                    <a:pt x="1715" y="19454"/>
                    <a:pt x="1702" y="19335"/>
                  </a:cubicBezTo>
                  <a:lnTo>
                    <a:pt x="1702" y="19335"/>
                  </a:lnTo>
                  <a:cubicBezTo>
                    <a:pt x="1712" y="19406"/>
                    <a:pt x="1722" y="19477"/>
                    <a:pt x="1734" y="19548"/>
                  </a:cubicBezTo>
                  <a:cubicBezTo>
                    <a:pt x="1731" y="19512"/>
                    <a:pt x="1731" y="19480"/>
                    <a:pt x="1728" y="19448"/>
                  </a:cubicBezTo>
                  <a:cubicBezTo>
                    <a:pt x="1728" y="19360"/>
                    <a:pt x="1722" y="19274"/>
                    <a:pt x="1712" y="19186"/>
                  </a:cubicBezTo>
                  <a:cubicBezTo>
                    <a:pt x="1712" y="19202"/>
                    <a:pt x="1712" y="19209"/>
                    <a:pt x="1709" y="19209"/>
                  </a:cubicBezTo>
                  <a:cubicBezTo>
                    <a:pt x="1702" y="19209"/>
                    <a:pt x="1686" y="19147"/>
                    <a:pt x="1670" y="19061"/>
                  </a:cubicBezTo>
                  <a:lnTo>
                    <a:pt x="1670" y="19061"/>
                  </a:lnTo>
                  <a:lnTo>
                    <a:pt x="1702" y="19335"/>
                  </a:lnTo>
                  <a:cubicBezTo>
                    <a:pt x="1664" y="19102"/>
                    <a:pt x="1625" y="18867"/>
                    <a:pt x="1586" y="18634"/>
                  </a:cubicBezTo>
                  <a:lnTo>
                    <a:pt x="1586" y="18634"/>
                  </a:lnTo>
                  <a:cubicBezTo>
                    <a:pt x="1602" y="18724"/>
                    <a:pt x="1641" y="18912"/>
                    <a:pt x="1670" y="19061"/>
                  </a:cubicBezTo>
                  <a:cubicBezTo>
                    <a:pt x="1579" y="18298"/>
                    <a:pt x="1457" y="17539"/>
                    <a:pt x="1305" y="16793"/>
                  </a:cubicBezTo>
                  <a:cubicBezTo>
                    <a:pt x="1199" y="16422"/>
                    <a:pt x="1053" y="16112"/>
                    <a:pt x="992" y="15937"/>
                  </a:cubicBezTo>
                  <a:cubicBezTo>
                    <a:pt x="895" y="15430"/>
                    <a:pt x="798" y="14920"/>
                    <a:pt x="695" y="14390"/>
                  </a:cubicBezTo>
                  <a:cubicBezTo>
                    <a:pt x="582" y="13879"/>
                    <a:pt x="559" y="13341"/>
                    <a:pt x="465" y="12765"/>
                  </a:cubicBezTo>
                  <a:cubicBezTo>
                    <a:pt x="423" y="12591"/>
                    <a:pt x="397" y="12217"/>
                    <a:pt x="323" y="11861"/>
                  </a:cubicBezTo>
                  <a:cubicBezTo>
                    <a:pt x="339" y="11644"/>
                    <a:pt x="343" y="11418"/>
                    <a:pt x="378" y="11182"/>
                  </a:cubicBezTo>
                  <a:cubicBezTo>
                    <a:pt x="355" y="9748"/>
                    <a:pt x="562" y="8353"/>
                    <a:pt x="1040" y="7087"/>
                  </a:cubicBezTo>
                  <a:lnTo>
                    <a:pt x="1030" y="7087"/>
                  </a:lnTo>
                  <a:cubicBezTo>
                    <a:pt x="1470" y="5808"/>
                    <a:pt x="2397" y="4422"/>
                    <a:pt x="3514" y="3405"/>
                  </a:cubicBezTo>
                  <a:cubicBezTo>
                    <a:pt x="4025" y="2943"/>
                    <a:pt x="4560" y="2559"/>
                    <a:pt x="5064" y="2232"/>
                  </a:cubicBezTo>
                  <a:cubicBezTo>
                    <a:pt x="5339" y="2055"/>
                    <a:pt x="5604" y="1897"/>
                    <a:pt x="5850" y="1752"/>
                  </a:cubicBezTo>
                  <a:cubicBezTo>
                    <a:pt x="6153" y="1577"/>
                    <a:pt x="6424" y="1425"/>
                    <a:pt x="6650" y="1296"/>
                  </a:cubicBezTo>
                  <a:cubicBezTo>
                    <a:pt x="6923" y="1230"/>
                    <a:pt x="7212" y="1163"/>
                    <a:pt x="7518" y="1097"/>
                  </a:cubicBezTo>
                  <a:lnTo>
                    <a:pt x="7518" y="1097"/>
                  </a:lnTo>
                  <a:cubicBezTo>
                    <a:pt x="7500" y="1101"/>
                    <a:pt x="7482" y="1105"/>
                    <a:pt x="7464" y="1108"/>
                  </a:cubicBezTo>
                  <a:lnTo>
                    <a:pt x="7810" y="970"/>
                  </a:lnTo>
                  <a:lnTo>
                    <a:pt x="7810" y="970"/>
                  </a:lnTo>
                  <a:cubicBezTo>
                    <a:pt x="7574" y="983"/>
                    <a:pt x="6789" y="1215"/>
                    <a:pt x="6398" y="1373"/>
                  </a:cubicBezTo>
                  <a:cubicBezTo>
                    <a:pt x="6518" y="1302"/>
                    <a:pt x="6660" y="1248"/>
                    <a:pt x="6805" y="1199"/>
                  </a:cubicBezTo>
                  <a:lnTo>
                    <a:pt x="6805" y="1199"/>
                  </a:lnTo>
                  <a:cubicBezTo>
                    <a:pt x="6738" y="1218"/>
                    <a:pt x="6689" y="1235"/>
                    <a:pt x="6564" y="1280"/>
                  </a:cubicBezTo>
                  <a:cubicBezTo>
                    <a:pt x="7293" y="963"/>
                    <a:pt x="8430" y="650"/>
                    <a:pt x="9354" y="521"/>
                  </a:cubicBezTo>
                  <a:cubicBezTo>
                    <a:pt x="10277" y="379"/>
                    <a:pt x="10972" y="360"/>
                    <a:pt x="10817" y="291"/>
                  </a:cubicBezTo>
                  <a:cubicBezTo>
                    <a:pt x="10765" y="269"/>
                    <a:pt x="10633" y="256"/>
                    <a:pt x="10439" y="253"/>
                  </a:cubicBezTo>
                  <a:lnTo>
                    <a:pt x="10397" y="253"/>
                  </a:lnTo>
                  <a:cubicBezTo>
                    <a:pt x="10042" y="253"/>
                    <a:pt x="9499" y="294"/>
                    <a:pt x="8879" y="401"/>
                  </a:cubicBezTo>
                  <a:cubicBezTo>
                    <a:pt x="7884" y="563"/>
                    <a:pt x="6695" y="934"/>
                    <a:pt x="5759" y="1387"/>
                  </a:cubicBezTo>
                  <a:cubicBezTo>
                    <a:pt x="7312" y="495"/>
                    <a:pt x="9428" y="78"/>
                    <a:pt x="11243" y="30"/>
                  </a:cubicBezTo>
                  <a:cubicBezTo>
                    <a:pt x="10985" y="17"/>
                    <a:pt x="10794" y="1"/>
                    <a:pt x="105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4163925" y="3197325"/>
              <a:ext cx="46625" cy="86250"/>
            </a:xfrm>
            <a:custGeom>
              <a:rect b="b" l="l" r="r" t="t"/>
              <a:pathLst>
                <a:path extrusionOk="0" h="3450" w="1865">
                  <a:moveTo>
                    <a:pt x="1864" y="0"/>
                  </a:moveTo>
                  <a:cubicBezTo>
                    <a:pt x="934" y="883"/>
                    <a:pt x="378" y="2077"/>
                    <a:pt x="1" y="3450"/>
                  </a:cubicBezTo>
                  <a:cubicBezTo>
                    <a:pt x="384" y="2174"/>
                    <a:pt x="1018" y="999"/>
                    <a:pt x="1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4197025" y="3378375"/>
              <a:ext cx="75200" cy="278100"/>
            </a:xfrm>
            <a:custGeom>
              <a:rect b="b" l="l" r="r" t="t"/>
              <a:pathLst>
                <a:path extrusionOk="0" h="11124" w="3008">
                  <a:moveTo>
                    <a:pt x="3007" y="0"/>
                  </a:moveTo>
                  <a:cubicBezTo>
                    <a:pt x="2965" y="75"/>
                    <a:pt x="2924" y="148"/>
                    <a:pt x="2885" y="229"/>
                  </a:cubicBezTo>
                  <a:cubicBezTo>
                    <a:pt x="2924" y="152"/>
                    <a:pt x="2965" y="75"/>
                    <a:pt x="3007" y="0"/>
                  </a:cubicBezTo>
                  <a:close/>
                  <a:moveTo>
                    <a:pt x="2885" y="229"/>
                  </a:moveTo>
                  <a:lnTo>
                    <a:pt x="2885" y="229"/>
                  </a:lnTo>
                  <a:cubicBezTo>
                    <a:pt x="2824" y="339"/>
                    <a:pt x="2769" y="452"/>
                    <a:pt x="2717" y="565"/>
                  </a:cubicBezTo>
                  <a:cubicBezTo>
                    <a:pt x="2772" y="449"/>
                    <a:pt x="2827" y="336"/>
                    <a:pt x="2885" y="229"/>
                  </a:cubicBezTo>
                  <a:close/>
                  <a:moveTo>
                    <a:pt x="7" y="11046"/>
                  </a:moveTo>
                  <a:cubicBezTo>
                    <a:pt x="1" y="11075"/>
                    <a:pt x="7" y="11101"/>
                    <a:pt x="20" y="11124"/>
                  </a:cubicBezTo>
                  <a:cubicBezTo>
                    <a:pt x="17" y="11111"/>
                    <a:pt x="14" y="11097"/>
                    <a:pt x="14" y="11085"/>
                  </a:cubicBezTo>
                  <a:cubicBezTo>
                    <a:pt x="10" y="11072"/>
                    <a:pt x="7" y="11059"/>
                    <a:pt x="7" y="110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4156825" y="3445950"/>
              <a:ext cx="9700" cy="54350"/>
            </a:xfrm>
            <a:custGeom>
              <a:rect b="b" l="l" r="r" t="t"/>
              <a:pathLst>
                <a:path extrusionOk="0" h="2174" w="388">
                  <a:moveTo>
                    <a:pt x="0" y="0"/>
                  </a:moveTo>
                  <a:cubicBezTo>
                    <a:pt x="36" y="368"/>
                    <a:pt x="97" y="736"/>
                    <a:pt x="158" y="1105"/>
                  </a:cubicBezTo>
                  <a:lnTo>
                    <a:pt x="388" y="2174"/>
                  </a:lnTo>
                  <a:cubicBezTo>
                    <a:pt x="365" y="2006"/>
                    <a:pt x="336" y="1838"/>
                    <a:pt x="304" y="1674"/>
                  </a:cubicBezTo>
                  <a:cubicBezTo>
                    <a:pt x="265" y="1483"/>
                    <a:pt x="230" y="1309"/>
                    <a:pt x="191" y="1131"/>
                  </a:cubicBezTo>
                  <a:cubicBezTo>
                    <a:pt x="123" y="766"/>
                    <a:pt x="48" y="39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4263800" y="3373600"/>
              <a:ext cx="48875" cy="119675"/>
            </a:xfrm>
            <a:custGeom>
              <a:rect b="b" l="l" r="r" t="t"/>
              <a:pathLst>
                <a:path extrusionOk="0" h="4787" w="1955">
                  <a:moveTo>
                    <a:pt x="1955" y="0"/>
                  </a:moveTo>
                  <a:lnTo>
                    <a:pt x="1955" y="0"/>
                  </a:lnTo>
                  <a:cubicBezTo>
                    <a:pt x="1916" y="42"/>
                    <a:pt x="1877" y="84"/>
                    <a:pt x="1835" y="120"/>
                  </a:cubicBezTo>
                  <a:lnTo>
                    <a:pt x="1706" y="313"/>
                  </a:lnTo>
                  <a:cubicBezTo>
                    <a:pt x="1622" y="427"/>
                    <a:pt x="1538" y="543"/>
                    <a:pt x="1454" y="665"/>
                  </a:cubicBezTo>
                  <a:cubicBezTo>
                    <a:pt x="1354" y="866"/>
                    <a:pt x="1238" y="1137"/>
                    <a:pt x="1098" y="1448"/>
                  </a:cubicBezTo>
                  <a:cubicBezTo>
                    <a:pt x="947" y="1751"/>
                    <a:pt x="815" y="2113"/>
                    <a:pt x="663" y="2484"/>
                  </a:cubicBezTo>
                  <a:cubicBezTo>
                    <a:pt x="624" y="2591"/>
                    <a:pt x="586" y="2697"/>
                    <a:pt x="547" y="2806"/>
                  </a:cubicBezTo>
                  <a:lnTo>
                    <a:pt x="547" y="2806"/>
                  </a:lnTo>
                  <a:cubicBezTo>
                    <a:pt x="615" y="2616"/>
                    <a:pt x="686" y="2426"/>
                    <a:pt x="763" y="2238"/>
                  </a:cubicBezTo>
                  <a:cubicBezTo>
                    <a:pt x="918" y="1828"/>
                    <a:pt x="1122" y="1441"/>
                    <a:pt x="1312" y="1047"/>
                  </a:cubicBezTo>
                  <a:cubicBezTo>
                    <a:pt x="1409" y="853"/>
                    <a:pt x="1529" y="669"/>
                    <a:pt x="1638" y="482"/>
                  </a:cubicBezTo>
                  <a:lnTo>
                    <a:pt x="1803" y="197"/>
                  </a:lnTo>
                  <a:cubicBezTo>
                    <a:pt x="1861" y="87"/>
                    <a:pt x="1906" y="72"/>
                    <a:pt x="1955" y="0"/>
                  </a:cubicBezTo>
                  <a:close/>
                  <a:moveTo>
                    <a:pt x="547" y="2806"/>
                  </a:moveTo>
                  <a:lnTo>
                    <a:pt x="547" y="2806"/>
                  </a:lnTo>
                  <a:cubicBezTo>
                    <a:pt x="543" y="2816"/>
                    <a:pt x="540" y="2826"/>
                    <a:pt x="536" y="2836"/>
                  </a:cubicBezTo>
                  <a:cubicBezTo>
                    <a:pt x="540" y="2826"/>
                    <a:pt x="543" y="2816"/>
                    <a:pt x="547" y="2806"/>
                  </a:cubicBezTo>
                  <a:close/>
                  <a:moveTo>
                    <a:pt x="424" y="3168"/>
                  </a:moveTo>
                  <a:cubicBezTo>
                    <a:pt x="243" y="3721"/>
                    <a:pt x="88" y="4286"/>
                    <a:pt x="1" y="4787"/>
                  </a:cubicBezTo>
                  <a:lnTo>
                    <a:pt x="4" y="4787"/>
                  </a:lnTo>
                  <a:cubicBezTo>
                    <a:pt x="114" y="4234"/>
                    <a:pt x="253" y="3696"/>
                    <a:pt x="424" y="316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4327925" y="3331375"/>
              <a:ext cx="31750" cy="11650"/>
            </a:xfrm>
            <a:custGeom>
              <a:rect b="b" l="l" r="r" t="t"/>
              <a:pathLst>
                <a:path extrusionOk="0" h="466" w="1270">
                  <a:moveTo>
                    <a:pt x="1266" y="0"/>
                  </a:moveTo>
                  <a:cubicBezTo>
                    <a:pt x="1259" y="2"/>
                    <a:pt x="1252" y="4"/>
                    <a:pt x="1245" y="7"/>
                  </a:cubicBezTo>
                  <a:lnTo>
                    <a:pt x="1245" y="7"/>
                  </a:lnTo>
                  <a:lnTo>
                    <a:pt x="1257" y="3"/>
                  </a:lnTo>
                  <a:lnTo>
                    <a:pt x="1270" y="0"/>
                  </a:lnTo>
                  <a:close/>
                  <a:moveTo>
                    <a:pt x="1245" y="7"/>
                  </a:moveTo>
                  <a:lnTo>
                    <a:pt x="1098" y="48"/>
                  </a:lnTo>
                  <a:cubicBezTo>
                    <a:pt x="898" y="103"/>
                    <a:pt x="704" y="165"/>
                    <a:pt x="520" y="239"/>
                  </a:cubicBezTo>
                  <a:cubicBezTo>
                    <a:pt x="391" y="284"/>
                    <a:pt x="265" y="336"/>
                    <a:pt x="146" y="391"/>
                  </a:cubicBezTo>
                  <a:cubicBezTo>
                    <a:pt x="97" y="416"/>
                    <a:pt x="45" y="439"/>
                    <a:pt x="0" y="465"/>
                  </a:cubicBezTo>
                  <a:cubicBezTo>
                    <a:pt x="26" y="452"/>
                    <a:pt x="55" y="439"/>
                    <a:pt x="81" y="427"/>
                  </a:cubicBezTo>
                  <a:cubicBezTo>
                    <a:pt x="455" y="252"/>
                    <a:pt x="852" y="127"/>
                    <a:pt x="1245" y="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4475125" y="3216225"/>
              <a:ext cx="101675" cy="95525"/>
            </a:xfrm>
            <a:custGeom>
              <a:rect b="b" l="l" r="r" t="t"/>
              <a:pathLst>
                <a:path extrusionOk="0" h="3821" w="4067">
                  <a:moveTo>
                    <a:pt x="4028" y="0"/>
                  </a:moveTo>
                  <a:cubicBezTo>
                    <a:pt x="4054" y="565"/>
                    <a:pt x="3989" y="1154"/>
                    <a:pt x="3763" y="1699"/>
                  </a:cubicBezTo>
                  <a:cubicBezTo>
                    <a:pt x="3547" y="2245"/>
                    <a:pt x="3159" y="2733"/>
                    <a:pt x="2645" y="3043"/>
                  </a:cubicBezTo>
                  <a:cubicBezTo>
                    <a:pt x="2258" y="3301"/>
                    <a:pt x="1809" y="3450"/>
                    <a:pt x="1360" y="3550"/>
                  </a:cubicBezTo>
                  <a:cubicBezTo>
                    <a:pt x="908" y="3660"/>
                    <a:pt x="452" y="3743"/>
                    <a:pt x="0" y="3821"/>
                  </a:cubicBezTo>
                  <a:cubicBezTo>
                    <a:pt x="517" y="3737"/>
                    <a:pt x="1034" y="3657"/>
                    <a:pt x="1544" y="3530"/>
                  </a:cubicBezTo>
                  <a:cubicBezTo>
                    <a:pt x="2051" y="3414"/>
                    <a:pt x="2558" y="3211"/>
                    <a:pt x="2968" y="2865"/>
                  </a:cubicBezTo>
                  <a:cubicBezTo>
                    <a:pt x="3378" y="2530"/>
                    <a:pt x="3685" y="2068"/>
                    <a:pt x="3854" y="1564"/>
                  </a:cubicBezTo>
                  <a:cubicBezTo>
                    <a:pt x="4021" y="1060"/>
                    <a:pt x="4067" y="523"/>
                    <a:pt x="4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4360525" y="3343150"/>
              <a:ext cx="27000" cy="6250"/>
            </a:xfrm>
            <a:custGeom>
              <a:rect b="b" l="l" r="r" t="t"/>
              <a:pathLst>
                <a:path extrusionOk="0" h="250" w="1080">
                  <a:moveTo>
                    <a:pt x="1080" y="1"/>
                  </a:moveTo>
                  <a:lnTo>
                    <a:pt x="1080" y="1"/>
                  </a:lnTo>
                  <a:cubicBezTo>
                    <a:pt x="712" y="59"/>
                    <a:pt x="346" y="123"/>
                    <a:pt x="1" y="211"/>
                  </a:cubicBezTo>
                  <a:cubicBezTo>
                    <a:pt x="11" y="220"/>
                    <a:pt x="69" y="220"/>
                    <a:pt x="8" y="249"/>
                  </a:cubicBezTo>
                  <a:cubicBezTo>
                    <a:pt x="353" y="149"/>
                    <a:pt x="715" y="72"/>
                    <a:pt x="1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4279875" y="3382650"/>
              <a:ext cx="7625" cy="15900"/>
            </a:xfrm>
            <a:custGeom>
              <a:rect b="b" l="l" r="r" t="t"/>
              <a:pathLst>
                <a:path extrusionOk="0" h="636" w="305">
                  <a:moveTo>
                    <a:pt x="304" y="0"/>
                  </a:moveTo>
                  <a:lnTo>
                    <a:pt x="165" y="236"/>
                  </a:lnTo>
                  <a:cubicBezTo>
                    <a:pt x="116" y="341"/>
                    <a:pt x="61" y="487"/>
                    <a:pt x="24" y="581"/>
                  </a:cubicBezTo>
                  <a:lnTo>
                    <a:pt x="24" y="581"/>
                  </a:lnTo>
                  <a:cubicBezTo>
                    <a:pt x="106" y="381"/>
                    <a:pt x="200" y="185"/>
                    <a:pt x="304" y="0"/>
                  </a:cubicBezTo>
                  <a:close/>
                  <a:moveTo>
                    <a:pt x="24" y="581"/>
                  </a:moveTo>
                  <a:lnTo>
                    <a:pt x="24" y="581"/>
                  </a:lnTo>
                  <a:cubicBezTo>
                    <a:pt x="17" y="597"/>
                    <a:pt x="10" y="613"/>
                    <a:pt x="4" y="630"/>
                  </a:cubicBezTo>
                  <a:cubicBezTo>
                    <a:pt x="9" y="616"/>
                    <a:pt x="16" y="599"/>
                    <a:pt x="24" y="581"/>
                  </a:cubicBezTo>
                  <a:close/>
                  <a:moveTo>
                    <a:pt x="4" y="630"/>
                  </a:moveTo>
                  <a:cubicBezTo>
                    <a:pt x="3" y="633"/>
                    <a:pt x="0" y="633"/>
                    <a:pt x="0" y="636"/>
                  </a:cubicBezTo>
                  <a:cubicBezTo>
                    <a:pt x="0" y="636"/>
                    <a:pt x="3" y="633"/>
                    <a:pt x="4" y="6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4438450" y="3332075"/>
              <a:ext cx="21025" cy="2875"/>
            </a:xfrm>
            <a:custGeom>
              <a:rect b="b" l="l" r="r" t="t"/>
              <a:pathLst>
                <a:path extrusionOk="0" h="115" w="841">
                  <a:moveTo>
                    <a:pt x="841" y="1"/>
                  </a:moveTo>
                  <a:cubicBezTo>
                    <a:pt x="731" y="8"/>
                    <a:pt x="631" y="14"/>
                    <a:pt x="546" y="14"/>
                  </a:cubicBezTo>
                  <a:lnTo>
                    <a:pt x="488" y="14"/>
                  </a:lnTo>
                  <a:cubicBezTo>
                    <a:pt x="314" y="50"/>
                    <a:pt x="156" y="82"/>
                    <a:pt x="1" y="114"/>
                  </a:cubicBezTo>
                  <a:cubicBezTo>
                    <a:pt x="279" y="78"/>
                    <a:pt x="560" y="40"/>
                    <a:pt x="8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4567575" y="3257250"/>
              <a:ext cx="20600" cy="37075"/>
            </a:xfrm>
            <a:custGeom>
              <a:rect b="b" l="l" r="r" t="t"/>
              <a:pathLst>
                <a:path extrusionOk="0" h="1483" w="824">
                  <a:moveTo>
                    <a:pt x="824" y="0"/>
                  </a:moveTo>
                  <a:cubicBezTo>
                    <a:pt x="695" y="420"/>
                    <a:pt x="494" y="859"/>
                    <a:pt x="184" y="1247"/>
                  </a:cubicBezTo>
                  <a:cubicBezTo>
                    <a:pt x="149" y="1296"/>
                    <a:pt x="91" y="1369"/>
                    <a:pt x="1" y="1482"/>
                  </a:cubicBezTo>
                  <a:cubicBezTo>
                    <a:pt x="397" y="1059"/>
                    <a:pt x="679" y="527"/>
                    <a:pt x="8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2" name="Google Shape;2192;p54"/>
          <p:cNvSpPr txBox="1"/>
          <p:nvPr>
            <p:ph idx="9" type="subTitle"/>
          </p:nvPr>
        </p:nvSpPr>
        <p:spPr>
          <a:xfrm>
            <a:off x="6279600" y="204562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t>Saturn is composed mostly of hydrogen and helium</a:t>
            </a:r>
            <a:endParaRPr/>
          </a:p>
        </p:txBody>
      </p:sp>
      <p:sp>
        <p:nvSpPr>
          <p:cNvPr id="2193" name="Google Shape;2193;p54"/>
          <p:cNvSpPr txBox="1"/>
          <p:nvPr>
            <p:ph idx="13" type="subTitle"/>
          </p:nvPr>
        </p:nvSpPr>
        <p:spPr>
          <a:xfrm>
            <a:off x="720050" y="157252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01</a:t>
            </a:r>
            <a:endParaRPr/>
          </a:p>
        </p:txBody>
      </p:sp>
      <p:sp>
        <p:nvSpPr>
          <p:cNvPr id="2194" name="Google Shape;2194;p54"/>
          <p:cNvSpPr txBox="1"/>
          <p:nvPr>
            <p:ph idx="14" type="subTitle"/>
          </p:nvPr>
        </p:nvSpPr>
        <p:spPr>
          <a:xfrm>
            <a:off x="3494961" y="157252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02</a:t>
            </a:r>
            <a:endParaRPr/>
          </a:p>
        </p:txBody>
      </p:sp>
      <p:sp>
        <p:nvSpPr>
          <p:cNvPr id="2195" name="Google Shape;2195;p54"/>
          <p:cNvSpPr txBox="1"/>
          <p:nvPr>
            <p:ph idx="15" type="subTitle"/>
          </p:nvPr>
        </p:nvSpPr>
        <p:spPr>
          <a:xfrm>
            <a:off x="6279602" y="157252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03</a:t>
            </a:r>
            <a:endParaRPr/>
          </a:p>
        </p:txBody>
      </p:sp>
      <p:sp>
        <p:nvSpPr>
          <p:cNvPr id="2196" name="Google Shape;2196;p54"/>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WHEN IS THIS FESTIVAL CELEBRATED?</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2200" name="Shape 2200"/>
        <p:cNvGrpSpPr/>
        <p:nvPr/>
      </p:nvGrpSpPr>
      <p:grpSpPr>
        <a:xfrm>
          <a:off x="0" y="0"/>
          <a:ext cx="0" cy="0"/>
          <a:chOff x="0" y="0"/>
          <a:chExt cx="0" cy="0"/>
        </a:xfrm>
      </p:grpSpPr>
      <p:sp>
        <p:nvSpPr>
          <p:cNvPr id="2201" name="Google Shape;2201;p55"/>
          <p:cNvSpPr/>
          <p:nvPr/>
        </p:nvSpPr>
        <p:spPr>
          <a:xfrm>
            <a:off x="719950" y="1714500"/>
            <a:ext cx="7704000" cy="53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720050" y="2505445"/>
            <a:ext cx="7704000" cy="263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OUR EVENT</a:t>
            </a:r>
            <a:endParaRPr/>
          </a:p>
        </p:txBody>
      </p:sp>
      <p:sp>
        <p:nvSpPr>
          <p:cNvPr id="2204" name="Google Shape;2204;p55"/>
          <p:cNvSpPr txBox="1"/>
          <p:nvPr/>
        </p:nvSpPr>
        <p:spPr>
          <a:xfrm>
            <a:off x="1533153" y="2671711"/>
            <a:ext cx="1654500" cy="14346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a:solidFill>
                  <a:schemeClr val="dk2"/>
                </a:solidFill>
                <a:latin typeface="Gudea"/>
                <a:ea typeface="Gudea"/>
                <a:cs typeface="Gudea"/>
                <a:sym typeface="Gudea"/>
              </a:rPr>
              <a:t>You can explain your event here</a:t>
            </a:r>
            <a:endParaRPr>
              <a:solidFill>
                <a:schemeClr val="dk2"/>
              </a:solidFill>
              <a:latin typeface="Gudea"/>
              <a:ea typeface="Gudea"/>
              <a:cs typeface="Gudea"/>
              <a:sym typeface="Gudea"/>
            </a:endParaRPr>
          </a:p>
          <a:p>
            <a:pPr indent="0" lvl="0" marL="0" marR="0" rtl="0" algn="ctr">
              <a:lnSpc>
                <a:spcPct val="100000"/>
              </a:lnSpc>
              <a:spcBef>
                <a:spcPts val="0"/>
              </a:spcBef>
              <a:spcAft>
                <a:spcPts val="0"/>
              </a:spcAft>
              <a:buNone/>
            </a:pPr>
            <a:r>
              <a:t/>
            </a:r>
            <a:endParaRPr>
              <a:solidFill>
                <a:schemeClr val="dk2"/>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rPr lang="en">
                <a:solidFill>
                  <a:schemeClr val="dk2"/>
                </a:solidFill>
                <a:latin typeface="Gudea"/>
                <a:ea typeface="Gudea"/>
                <a:cs typeface="Gudea"/>
                <a:sym typeface="Gudea"/>
              </a:rPr>
              <a:t>Characteristic</a:t>
            </a:r>
            <a:endParaRPr>
              <a:solidFill>
                <a:schemeClr val="dk2"/>
              </a:solidFill>
              <a:latin typeface="Gudea"/>
              <a:ea typeface="Gudea"/>
              <a:cs typeface="Gudea"/>
              <a:sym typeface="Gudea"/>
            </a:endParaRPr>
          </a:p>
          <a:p>
            <a:pPr indent="0" lvl="0" marL="0" marR="0" rtl="0" algn="ctr">
              <a:lnSpc>
                <a:spcPct val="100000"/>
              </a:lnSpc>
              <a:spcBef>
                <a:spcPts val="0"/>
              </a:spcBef>
              <a:spcAft>
                <a:spcPts val="0"/>
              </a:spcAft>
              <a:buNone/>
            </a:pPr>
            <a:r>
              <a:rPr lang="en">
                <a:solidFill>
                  <a:schemeClr val="dk2"/>
                </a:solidFill>
                <a:latin typeface="Gudea"/>
                <a:ea typeface="Gudea"/>
                <a:cs typeface="Gudea"/>
                <a:sym typeface="Gudea"/>
              </a:rPr>
              <a:t>Characteristic</a:t>
            </a:r>
            <a:endParaRPr>
              <a:solidFill>
                <a:schemeClr val="dk2"/>
              </a:solidFill>
              <a:latin typeface="Gudea"/>
              <a:ea typeface="Gudea"/>
              <a:cs typeface="Gudea"/>
              <a:sym typeface="Gudea"/>
            </a:endParaRPr>
          </a:p>
        </p:txBody>
      </p:sp>
      <p:sp>
        <p:nvSpPr>
          <p:cNvPr id="2205" name="Google Shape;2205;p55"/>
          <p:cNvSpPr txBox="1"/>
          <p:nvPr/>
        </p:nvSpPr>
        <p:spPr>
          <a:xfrm>
            <a:off x="3988502" y="4372821"/>
            <a:ext cx="1167000" cy="427800"/>
          </a:xfrm>
          <a:prstGeom prst="rect">
            <a:avLst/>
          </a:prstGeom>
          <a:solidFill>
            <a:schemeClr val="accent3"/>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sz="1800">
                <a:solidFill>
                  <a:srgbClr val="FFFFFF"/>
                </a:solidFill>
                <a:latin typeface="Knewave"/>
                <a:ea typeface="Knewave"/>
                <a:cs typeface="Knewave"/>
                <a:sym typeface="Knewave"/>
              </a:rPr>
              <a:t>PRO</a:t>
            </a:r>
            <a:endParaRPr sz="1800">
              <a:solidFill>
                <a:srgbClr val="FFFFFF"/>
              </a:solidFill>
              <a:latin typeface="Knewave"/>
              <a:ea typeface="Knewave"/>
              <a:cs typeface="Knewave"/>
              <a:sym typeface="Knewave"/>
            </a:endParaRPr>
          </a:p>
        </p:txBody>
      </p:sp>
      <p:sp>
        <p:nvSpPr>
          <p:cNvPr id="2206" name="Google Shape;2206;p55"/>
          <p:cNvSpPr txBox="1"/>
          <p:nvPr/>
        </p:nvSpPr>
        <p:spPr>
          <a:xfrm>
            <a:off x="6200099" y="4372821"/>
            <a:ext cx="1167000" cy="427800"/>
          </a:xfrm>
          <a:prstGeom prst="rect">
            <a:avLst/>
          </a:prstGeom>
          <a:solidFill>
            <a:schemeClr val="accent3"/>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sz="1800">
                <a:solidFill>
                  <a:srgbClr val="FFFFFF"/>
                </a:solidFill>
                <a:latin typeface="Knewave"/>
                <a:ea typeface="Knewave"/>
                <a:cs typeface="Knewave"/>
                <a:sym typeface="Knewave"/>
              </a:rPr>
              <a:t>VIP</a:t>
            </a:r>
            <a:endParaRPr sz="1800">
              <a:solidFill>
                <a:srgbClr val="FFFFFF"/>
              </a:solidFill>
              <a:latin typeface="Knewave"/>
              <a:ea typeface="Knewave"/>
              <a:cs typeface="Knewave"/>
              <a:sym typeface="Knewave"/>
            </a:endParaRPr>
          </a:p>
        </p:txBody>
      </p:sp>
      <p:sp>
        <p:nvSpPr>
          <p:cNvPr id="2207" name="Google Shape;2207;p55"/>
          <p:cNvSpPr txBox="1"/>
          <p:nvPr/>
        </p:nvSpPr>
        <p:spPr>
          <a:xfrm>
            <a:off x="1776900" y="4372821"/>
            <a:ext cx="1167000" cy="427800"/>
          </a:xfrm>
          <a:prstGeom prst="rect">
            <a:avLst/>
          </a:prstGeom>
          <a:solidFill>
            <a:schemeClr val="accent3"/>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sz="1800">
                <a:solidFill>
                  <a:srgbClr val="FFFFFF"/>
                </a:solidFill>
                <a:latin typeface="Knewave"/>
                <a:ea typeface="Knewave"/>
                <a:cs typeface="Knewave"/>
                <a:sym typeface="Knewave"/>
              </a:rPr>
              <a:t>BASIC</a:t>
            </a:r>
            <a:endParaRPr sz="1800">
              <a:solidFill>
                <a:srgbClr val="FFFFFF"/>
              </a:solidFill>
              <a:latin typeface="Knewave"/>
              <a:ea typeface="Knewave"/>
              <a:cs typeface="Knewave"/>
              <a:sym typeface="Knewave"/>
            </a:endParaRPr>
          </a:p>
        </p:txBody>
      </p:sp>
      <p:sp>
        <p:nvSpPr>
          <p:cNvPr id="2208" name="Google Shape;2208;p55"/>
          <p:cNvSpPr txBox="1"/>
          <p:nvPr/>
        </p:nvSpPr>
        <p:spPr>
          <a:xfrm>
            <a:off x="3744753" y="2671711"/>
            <a:ext cx="1654500" cy="14346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a:solidFill>
                  <a:schemeClr val="dk2"/>
                </a:solidFill>
                <a:latin typeface="Gudea"/>
                <a:ea typeface="Gudea"/>
                <a:cs typeface="Gudea"/>
                <a:sym typeface="Gudea"/>
              </a:rPr>
              <a:t>You can explain your event here</a:t>
            </a:r>
            <a:endParaRPr>
              <a:solidFill>
                <a:schemeClr val="dk2"/>
              </a:solidFill>
              <a:latin typeface="Gudea"/>
              <a:ea typeface="Gudea"/>
              <a:cs typeface="Gudea"/>
              <a:sym typeface="Gudea"/>
            </a:endParaRPr>
          </a:p>
          <a:p>
            <a:pPr indent="0" lvl="0" marL="0" marR="0" rtl="0" algn="ctr">
              <a:lnSpc>
                <a:spcPct val="100000"/>
              </a:lnSpc>
              <a:spcBef>
                <a:spcPts val="0"/>
              </a:spcBef>
              <a:spcAft>
                <a:spcPts val="0"/>
              </a:spcAft>
              <a:buNone/>
            </a:pPr>
            <a:r>
              <a:t/>
            </a:r>
            <a:endParaRPr>
              <a:solidFill>
                <a:schemeClr val="dk2"/>
              </a:solidFill>
              <a:latin typeface="Gudea"/>
              <a:ea typeface="Gudea"/>
              <a:cs typeface="Gudea"/>
              <a:sym typeface="Gudea"/>
            </a:endParaRPr>
          </a:p>
          <a:p>
            <a:pPr indent="0" lvl="0" marL="0" marR="0" rtl="0" algn="ctr">
              <a:lnSpc>
                <a:spcPct val="100000"/>
              </a:lnSpc>
              <a:spcBef>
                <a:spcPts val="0"/>
              </a:spcBef>
              <a:spcAft>
                <a:spcPts val="0"/>
              </a:spcAft>
              <a:buNone/>
            </a:pPr>
            <a:r>
              <a:rPr lang="en">
                <a:solidFill>
                  <a:schemeClr val="dk2"/>
                </a:solidFill>
                <a:latin typeface="Gudea"/>
                <a:ea typeface="Gudea"/>
                <a:cs typeface="Gudea"/>
                <a:sym typeface="Gudea"/>
              </a:rPr>
              <a:t>Characteristic</a:t>
            </a:r>
            <a:endParaRPr>
              <a:solidFill>
                <a:schemeClr val="dk2"/>
              </a:solidFill>
              <a:latin typeface="Gudea"/>
              <a:ea typeface="Gudea"/>
              <a:cs typeface="Gudea"/>
              <a:sym typeface="Gudea"/>
            </a:endParaRPr>
          </a:p>
          <a:p>
            <a:pPr indent="0" lvl="0" marL="0" marR="0" rtl="0" algn="ctr">
              <a:lnSpc>
                <a:spcPct val="100000"/>
              </a:lnSpc>
              <a:spcBef>
                <a:spcPts val="0"/>
              </a:spcBef>
              <a:spcAft>
                <a:spcPts val="0"/>
              </a:spcAft>
              <a:buNone/>
            </a:pPr>
            <a:r>
              <a:rPr lang="en">
                <a:solidFill>
                  <a:schemeClr val="dk2"/>
                </a:solidFill>
                <a:latin typeface="Gudea"/>
                <a:ea typeface="Gudea"/>
                <a:cs typeface="Gudea"/>
                <a:sym typeface="Gudea"/>
              </a:rPr>
              <a:t>Characteristic</a:t>
            </a:r>
            <a:endParaRPr>
              <a:solidFill>
                <a:schemeClr val="dk2"/>
              </a:solidFill>
              <a:latin typeface="Gudea"/>
              <a:ea typeface="Gudea"/>
              <a:cs typeface="Gudea"/>
              <a:sym typeface="Gudea"/>
            </a:endParaRPr>
          </a:p>
        </p:txBody>
      </p:sp>
      <p:sp>
        <p:nvSpPr>
          <p:cNvPr id="2209" name="Google Shape;2209;p55"/>
          <p:cNvSpPr txBox="1"/>
          <p:nvPr/>
        </p:nvSpPr>
        <p:spPr>
          <a:xfrm>
            <a:off x="5956347" y="2671711"/>
            <a:ext cx="1654500" cy="14346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a:solidFill>
                  <a:schemeClr val="dk2"/>
                </a:solidFill>
                <a:latin typeface="Gudea"/>
                <a:ea typeface="Gudea"/>
                <a:cs typeface="Gudea"/>
                <a:sym typeface="Gudea"/>
              </a:rPr>
              <a:t>You can explain your event here</a:t>
            </a:r>
            <a:endParaRPr>
              <a:solidFill>
                <a:schemeClr val="dk2"/>
              </a:solidFill>
              <a:latin typeface="Gudea"/>
              <a:ea typeface="Gudea"/>
              <a:cs typeface="Gudea"/>
              <a:sym typeface="Gudea"/>
            </a:endParaRPr>
          </a:p>
          <a:p>
            <a:pPr indent="0" lvl="0" marL="0" marR="0" rtl="0" algn="ctr">
              <a:lnSpc>
                <a:spcPct val="100000"/>
              </a:lnSpc>
              <a:spcBef>
                <a:spcPts val="0"/>
              </a:spcBef>
              <a:spcAft>
                <a:spcPts val="0"/>
              </a:spcAft>
              <a:buNone/>
            </a:pPr>
            <a:r>
              <a:t/>
            </a:r>
            <a:endParaRPr>
              <a:solidFill>
                <a:schemeClr val="dk2"/>
              </a:solidFill>
              <a:latin typeface="Gudea"/>
              <a:ea typeface="Gudea"/>
              <a:cs typeface="Gudea"/>
              <a:sym typeface="Gudea"/>
            </a:endParaRPr>
          </a:p>
          <a:p>
            <a:pPr indent="0" lvl="0" marL="0" marR="0" rtl="0" algn="ctr">
              <a:lnSpc>
                <a:spcPct val="100000"/>
              </a:lnSpc>
              <a:spcBef>
                <a:spcPts val="0"/>
              </a:spcBef>
              <a:spcAft>
                <a:spcPts val="0"/>
              </a:spcAft>
              <a:buNone/>
            </a:pPr>
            <a:r>
              <a:rPr lang="en">
                <a:solidFill>
                  <a:schemeClr val="dk2"/>
                </a:solidFill>
                <a:latin typeface="Gudea"/>
                <a:ea typeface="Gudea"/>
                <a:cs typeface="Gudea"/>
                <a:sym typeface="Gudea"/>
              </a:rPr>
              <a:t>Characteristic</a:t>
            </a:r>
            <a:endParaRPr>
              <a:solidFill>
                <a:schemeClr val="dk2"/>
              </a:solidFill>
              <a:latin typeface="Gudea"/>
              <a:ea typeface="Gudea"/>
              <a:cs typeface="Gudea"/>
              <a:sym typeface="Gudea"/>
            </a:endParaRPr>
          </a:p>
          <a:p>
            <a:pPr indent="0" lvl="0" marL="0" marR="0" rtl="0" algn="ctr">
              <a:lnSpc>
                <a:spcPct val="100000"/>
              </a:lnSpc>
              <a:spcBef>
                <a:spcPts val="0"/>
              </a:spcBef>
              <a:spcAft>
                <a:spcPts val="0"/>
              </a:spcAft>
              <a:buNone/>
            </a:pPr>
            <a:r>
              <a:rPr lang="en">
                <a:solidFill>
                  <a:schemeClr val="dk2"/>
                </a:solidFill>
                <a:latin typeface="Gudea"/>
                <a:ea typeface="Gudea"/>
                <a:cs typeface="Gudea"/>
                <a:sym typeface="Gudea"/>
              </a:rPr>
              <a:t>Characteristic</a:t>
            </a:r>
            <a:endParaRPr>
              <a:solidFill>
                <a:schemeClr val="dk2"/>
              </a:solidFill>
              <a:latin typeface="Gudea"/>
              <a:ea typeface="Gudea"/>
              <a:cs typeface="Gudea"/>
              <a:sym typeface="Gudea"/>
            </a:endParaRPr>
          </a:p>
        </p:txBody>
      </p:sp>
      <p:sp>
        <p:nvSpPr>
          <p:cNvPr id="2210" name="Google Shape;2210;p55"/>
          <p:cNvSpPr txBox="1"/>
          <p:nvPr/>
        </p:nvSpPr>
        <p:spPr>
          <a:xfrm>
            <a:off x="1533150" y="1766058"/>
            <a:ext cx="1654500" cy="4278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800">
                <a:solidFill>
                  <a:srgbClr val="FFFFFF"/>
                </a:solidFill>
                <a:latin typeface="Knewave"/>
                <a:ea typeface="Knewave"/>
                <a:cs typeface="Knewave"/>
                <a:sym typeface="Knewave"/>
              </a:rPr>
              <a:t>$10</a:t>
            </a:r>
            <a:endParaRPr sz="1800">
              <a:solidFill>
                <a:srgbClr val="FFFFFF"/>
              </a:solidFill>
              <a:latin typeface="Knewave"/>
              <a:ea typeface="Knewave"/>
              <a:cs typeface="Knewave"/>
              <a:sym typeface="Knewave"/>
            </a:endParaRPr>
          </a:p>
        </p:txBody>
      </p:sp>
      <p:sp>
        <p:nvSpPr>
          <p:cNvPr id="2211" name="Google Shape;2211;p55"/>
          <p:cNvSpPr txBox="1"/>
          <p:nvPr/>
        </p:nvSpPr>
        <p:spPr>
          <a:xfrm>
            <a:off x="3744752" y="1766058"/>
            <a:ext cx="1654500" cy="4278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800">
                <a:solidFill>
                  <a:srgbClr val="FFFFFF"/>
                </a:solidFill>
                <a:latin typeface="Knewave"/>
                <a:ea typeface="Knewave"/>
                <a:cs typeface="Knewave"/>
                <a:sym typeface="Knewave"/>
              </a:rPr>
              <a:t>$35</a:t>
            </a:r>
            <a:endParaRPr sz="1800">
              <a:solidFill>
                <a:srgbClr val="FFFFFF"/>
              </a:solidFill>
              <a:latin typeface="Knewave"/>
              <a:ea typeface="Knewave"/>
              <a:cs typeface="Knewave"/>
              <a:sym typeface="Knewave"/>
            </a:endParaRPr>
          </a:p>
        </p:txBody>
      </p:sp>
      <p:sp>
        <p:nvSpPr>
          <p:cNvPr id="2212" name="Google Shape;2212;p55"/>
          <p:cNvSpPr txBox="1"/>
          <p:nvPr/>
        </p:nvSpPr>
        <p:spPr>
          <a:xfrm>
            <a:off x="5956350" y="1766058"/>
            <a:ext cx="1654500" cy="4278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800">
                <a:solidFill>
                  <a:srgbClr val="FFFFFF"/>
                </a:solidFill>
                <a:latin typeface="Knewave"/>
                <a:ea typeface="Knewave"/>
                <a:cs typeface="Knewave"/>
                <a:sym typeface="Knewave"/>
              </a:rPr>
              <a:t>$50</a:t>
            </a:r>
            <a:endParaRPr sz="1800">
              <a:solidFill>
                <a:srgbClr val="FFFFFF"/>
              </a:solidFill>
              <a:latin typeface="Knewave"/>
              <a:ea typeface="Knewave"/>
              <a:cs typeface="Knewave"/>
              <a:sym typeface="Knewave"/>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216" name="Shape 2216"/>
        <p:cNvGrpSpPr/>
        <p:nvPr/>
      </p:nvGrpSpPr>
      <p:grpSpPr>
        <a:xfrm>
          <a:off x="0" y="0"/>
          <a:ext cx="0" cy="0"/>
          <a:chOff x="0" y="0"/>
          <a:chExt cx="0" cy="0"/>
        </a:xfrm>
      </p:grpSpPr>
      <p:sp>
        <p:nvSpPr>
          <p:cNvPr id="2217" name="Google Shape;2217;p56"/>
          <p:cNvSpPr txBox="1"/>
          <p:nvPr/>
        </p:nvSpPr>
        <p:spPr>
          <a:xfrm>
            <a:off x="720000" y="1678850"/>
            <a:ext cx="4230000" cy="2586000"/>
          </a:xfrm>
          <a:prstGeom prst="rect">
            <a:avLst/>
          </a:prstGeom>
          <a:solidFill>
            <a:schemeClr val="accent2"/>
          </a:solidFill>
          <a:ln>
            <a:noFill/>
          </a:ln>
        </p:spPr>
        <p:txBody>
          <a:bodyPr anchorCtr="0" anchor="ctr" bIns="91425" lIns="91425" spcFirstLastPara="1" rIns="91425" wrap="square" tIns="91425">
            <a:noAutofit/>
          </a:bodyPr>
          <a:lstStyle/>
          <a:p>
            <a:pPr indent="-304800" lvl="0" marL="457200" rtl="0" algn="l">
              <a:lnSpc>
                <a:spcPct val="115000"/>
              </a:lnSpc>
              <a:spcBef>
                <a:spcPts val="0"/>
              </a:spcBef>
              <a:spcAft>
                <a:spcPts val="0"/>
              </a:spcAft>
              <a:buClr>
                <a:schemeClr val="accent4"/>
              </a:buClr>
              <a:buSzPts val="1200"/>
              <a:buFont typeface="Gudea"/>
              <a:buChar char="●"/>
            </a:pPr>
            <a:r>
              <a:rPr lang="en">
                <a:solidFill>
                  <a:schemeClr val="accent4"/>
                </a:solidFill>
                <a:latin typeface="Gudea"/>
                <a:ea typeface="Gudea"/>
                <a:cs typeface="Gudea"/>
                <a:sym typeface="Gudea"/>
              </a:rPr>
              <a:t>Enter here </a:t>
            </a:r>
            <a:r>
              <a:rPr lang="en">
                <a:solidFill>
                  <a:schemeClr val="accent4"/>
                </a:solidFill>
                <a:latin typeface="Gudea"/>
                <a:ea typeface="Gudea"/>
                <a:cs typeface="Gudea"/>
                <a:sym typeface="Gudea"/>
              </a:rPr>
              <a:t>a fun fact about this festival</a:t>
            </a:r>
            <a:endParaRPr>
              <a:solidFill>
                <a:schemeClr val="accent4"/>
              </a:solidFill>
              <a:latin typeface="Gudea"/>
              <a:ea typeface="Gudea"/>
              <a:cs typeface="Gudea"/>
              <a:sym typeface="Gudea"/>
            </a:endParaRPr>
          </a:p>
          <a:p>
            <a:pPr indent="-304800" lvl="0" marL="457200" rtl="0" algn="l">
              <a:lnSpc>
                <a:spcPct val="115000"/>
              </a:lnSpc>
              <a:spcBef>
                <a:spcPts val="0"/>
              </a:spcBef>
              <a:spcAft>
                <a:spcPts val="0"/>
              </a:spcAft>
              <a:buClr>
                <a:schemeClr val="accent4"/>
              </a:buClr>
              <a:buSzPts val="1200"/>
              <a:buFont typeface="Gudea"/>
              <a:buChar char="●"/>
            </a:pPr>
            <a:r>
              <a:rPr lang="en">
                <a:solidFill>
                  <a:schemeClr val="accent4"/>
                </a:solidFill>
                <a:latin typeface="Gudea"/>
                <a:ea typeface="Gudea"/>
                <a:cs typeface="Gudea"/>
                <a:sym typeface="Gudea"/>
              </a:rPr>
              <a:t>Enter here a fun fact about this festival</a:t>
            </a:r>
            <a:endParaRPr>
              <a:solidFill>
                <a:schemeClr val="accent4"/>
              </a:solidFill>
              <a:latin typeface="Gudea"/>
              <a:ea typeface="Gudea"/>
              <a:cs typeface="Gudea"/>
              <a:sym typeface="Gudea"/>
            </a:endParaRPr>
          </a:p>
          <a:p>
            <a:pPr indent="-304800" lvl="0" marL="457200" rtl="0" algn="l">
              <a:lnSpc>
                <a:spcPct val="115000"/>
              </a:lnSpc>
              <a:spcBef>
                <a:spcPts val="0"/>
              </a:spcBef>
              <a:spcAft>
                <a:spcPts val="0"/>
              </a:spcAft>
              <a:buClr>
                <a:schemeClr val="accent4"/>
              </a:buClr>
              <a:buSzPts val="1200"/>
              <a:buFont typeface="Gudea"/>
              <a:buChar char="●"/>
            </a:pPr>
            <a:r>
              <a:rPr lang="en">
                <a:solidFill>
                  <a:schemeClr val="accent4"/>
                </a:solidFill>
                <a:latin typeface="Gudea"/>
                <a:ea typeface="Gudea"/>
                <a:cs typeface="Gudea"/>
                <a:sym typeface="Gudea"/>
              </a:rPr>
              <a:t>Enter here a </a:t>
            </a:r>
            <a:r>
              <a:rPr lang="en">
                <a:solidFill>
                  <a:schemeClr val="dk2"/>
                </a:solidFill>
                <a:latin typeface="Gudea"/>
                <a:ea typeface="Gudea"/>
                <a:cs typeface="Gudea"/>
                <a:sym typeface="Gudea"/>
              </a:rPr>
              <a:t>fun fact about this festival</a:t>
            </a:r>
            <a:endParaRPr>
              <a:solidFill>
                <a:schemeClr val="accent4"/>
              </a:solidFill>
              <a:latin typeface="Gudea"/>
              <a:ea typeface="Gudea"/>
              <a:cs typeface="Gudea"/>
              <a:sym typeface="Gudea"/>
            </a:endParaRPr>
          </a:p>
          <a:p>
            <a:pPr indent="-304800" lvl="0" marL="457200" rtl="0" algn="l">
              <a:lnSpc>
                <a:spcPct val="115000"/>
              </a:lnSpc>
              <a:spcBef>
                <a:spcPts val="0"/>
              </a:spcBef>
              <a:spcAft>
                <a:spcPts val="0"/>
              </a:spcAft>
              <a:buClr>
                <a:schemeClr val="accent4"/>
              </a:buClr>
              <a:buSzPts val="1200"/>
              <a:buFont typeface="Gudea"/>
              <a:buChar char="●"/>
            </a:pPr>
            <a:r>
              <a:rPr lang="en">
                <a:solidFill>
                  <a:schemeClr val="accent4"/>
                </a:solidFill>
                <a:latin typeface="Gudea"/>
                <a:ea typeface="Gudea"/>
                <a:cs typeface="Gudea"/>
                <a:sym typeface="Gudea"/>
              </a:rPr>
              <a:t>Enter here a </a:t>
            </a:r>
            <a:r>
              <a:rPr lang="en">
                <a:solidFill>
                  <a:schemeClr val="dk2"/>
                </a:solidFill>
                <a:latin typeface="Gudea"/>
                <a:ea typeface="Gudea"/>
                <a:cs typeface="Gudea"/>
                <a:sym typeface="Gudea"/>
              </a:rPr>
              <a:t>fun fact about this festival</a:t>
            </a:r>
            <a:endParaRPr>
              <a:solidFill>
                <a:schemeClr val="accent4"/>
              </a:solidFill>
              <a:latin typeface="Gudea"/>
              <a:ea typeface="Gudea"/>
              <a:cs typeface="Gudea"/>
              <a:sym typeface="Gudea"/>
            </a:endParaRPr>
          </a:p>
          <a:p>
            <a:pPr indent="-304800" lvl="0" marL="457200" rtl="0" algn="l">
              <a:lnSpc>
                <a:spcPct val="115000"/>
              </a:lnSpc>
              <a:spcBef>
                <a:spcPts val="0"/>
              </a:spcBef>
              <a:spcAft>
                <a:spcPts val="0"/>
              </a:spcAft>
              <a:buClr>
                <a:schemeClr val="accent4"/>
              </a:buClr>
              <a:buSzPts val="1200"/>
              <a:buFont typeface="Gudea"/>
              <a:buChar char="●"/>
            </a:pPr>
            <a:r>
              <a:rPr lang="en">
                <a:solidFill>
                  <a:schemeClr val="accent4"/>
                </a:solidFill>
                <a:latin typeface="Gudea"/>
                <a:ea typeface="Gudea"/>
                <a:cs typeface="Gudea"/>
                <a:sym typeface="Gudea"/>
              </a:rPr>
              <a:t>Enter here a </a:t>
            </a:r>
            <a:r>
              <a:rPr lang="en">
                <a:solidFill>
                  <a:schemeClr val="dk2"/>
                </a:solidFill>
                <a:latin typeface="Gudea"/>
                <a:ea typeface="Gudea"/>
                <a:cs typeface="Gudea"/>
                <a:sym typeface="Gudea"/>
              </a:rPr>
              <a:t>fun fact about this festival</a:t>
            </a:r>
            <a:endParaRPr>
              <a:solidFill>
                <a:schemeClr val="accent4"/>
              </a:solidFill>
              <a:latin typeface="Gudea"/>
              <a:ea typeface="Gudea"/>
              <a:cs typeface="Gudea"/>
              <a:sym typeface="Gudea"/>
            </a:endParaRPr>
          </a:p>
          <a:p>
            <a:pPr indent="-304800" lvl="0" marL="457200" rtl="0" algn="l">
              <a:lnSpc>
                <a:spcPct val="115000"/>
              </a:lnSpc>
              <a:spcBef>
                <a:spcPts val="0"/>
              </a:spcBef>
              <a:spcAft>
                <a:spcPts val="0"/>
              </a:spcAft>
              <a:buClr>
                <a:schemeClr val="accent4"/>
              </a:buClr>
              <a:buSzPts val="1200"/>
              <a:buFont typeface="Gudea"/>
              <a:buChar char="●"/>
            </a:pPr>
            <a:r>
              <a:rPr lang="en">
                <a:solidFill>
                  <a:schemeClr val="accent4"/>
                </a:solidFill>
                <a:latin typeface="Gudea"/>
                <a:ea typeface="Gudea"/>
                <a:cs typeface="Gudea"/>
                <a:sym typeface="Gudea"/>
              </a:rPr>
              <a:t>Enter here a </a:t>
            </a:r>
            <a:r>
              <a:rPr lang="en">
                <a:solidFill>
                  <a:schemeClr val="dk2"/>
                </a:solidFill>
                <a:latin typeface="Gudea"/>
                <a:ea typeface="Gudea"/>
                <a:cs typeface="Gudea"/>
                <a:sym typeface="Gudea"/>
              </a:rPr>
              <a:t>fun fact about this festival</a:t>
            </a:r>
            <a:endParaRPr>
              <a:solidFill>
                <a:schemeClr val="accent4"/>
              </a:solidFill>
              <a:latin typeface="Gudea"/>
              <a:ea typeface="Gudea"/>
              <a:cs typeface="Gudea"/>
              <a:sym typeface="Gudea"/>
            </a:endParaRPr>
          </a:p>
          <a:p>
            <a:pPr indent="-304800" lvl="0" marL="457200" rtl="0" algn="l">
              <a:lnSpc>
                <a:spcPct val="115000"/>
              </a:lnSpc>
              <a:spcBef>
                <a:spcPts val="0"/>
              </a:spcBef>
              <a:spcAft>
                <a:spcPts val="0"/>
              </a:spcAft>
              <a:buClr>
                <a:schemeClr val="accent4"/>
              </a:buClr>
              <a:buSzPts val="1200"/>
              <a:buFont typeface="Gudea"/>
              <a:buChar char="●"/>
            </a:pPr>
            <a:r>
              <a:rPr lang="en">
                <a:solidFill>
                  <a:schemeClr val="accent4"/>
                </a:solidFill>
                <a:latin typeface="Gudea"/>
                <a:ea typeface="Gudea"/>
                <a:cs typeface="Gudea"/>
                <a:sym typeface="Gudea"/>
              </a:rPr>
              <a:t>Enter here a </a:t>
            </a:r>
            <a:r>
              <a:rPr lang="en">
                <a:solidFill>
                  <a:schemeClr val="dk2"/>
                </a:solidFill>
                <a:latin typeface="Gudea"/>
                <a:ea typeface="Gudea"/>
                <a:cs typeface="Gudea"/>
                <a:sym typeface="Gudea"/>
              </a:rPr>
              <a:t>fun fact about this festival</a:t>
            </a:r>
            <a:endParaRPr>
              <a:solidFill>
                <a:schemeClr val="accent4"/>
              </a:solidFill>
              <a:latin typeface="Gudea"/>
              <a:ea typeface="Gudea"/>
              <a:cs typeface="Gudea"/>
              <a:sym typeface="Gudea"/>
            </a:endParaRPr>
          </a:p>
        </p:txBody>
      </p:sp>
      <p:sp>
        <p:nvSpPr>
          <p:cNvPr id="2218" name="Google Shape;2218;p56"/>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FUN FACTS ABOUT THE FESTIVAL</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2222" name="Shape 2222"/>
        <p:cNvGrpSpPr/>
        <p:nvPr/>
      </p:nvGrpSpPr>
      <p:grpSpPr>
        <a:xfrm>
          <a:off x="0" y="0"/>
          <a:ext cx="0" cy="0"/>
          <a:chOff x="0" y="0"/>
          <a:chExt cx="0" cy="0"/>
        </a:xfrm>
      </p:grpSpPr>
      <p:sp>
        <p:nvSpPr>
          <p:cNvPr id="2223" name="Google Shape;2223;p57"/>
          <p:cNvSpPr/>
          <p:nvPr/>
        </p:nvSpPr>
        <p:spPr>
          <a:xfrm>
            <a:off x="720050" y="2505445"/>
            <a:ext cx="7704000" cy="263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7"/>
          <p:cNvSpPr txBox="1"/>
          <p:nvPr>
            <p:ph idx="4294967295" type="subTitle"/>
          </p:nvPr>
        </p:nvSpPr>
        <p:spPr>
          <a:xfrm>
            <a:off x="1350913" y="3022757"/>
            <a:ext cx="2896800" cy="523200"/>
          </a:xfrm>
          <a:prstGeom prst="rect">
            <a:avLst/>
          </a:prstGeom>
        </p:spPr>
        <p:txBody>
          <a:bodyPr anchorCtr="0" anchor="t" bIns="36000" lIns="91425" spcFirstLastPara="1" rIns="91425" wrap="square" tIns="36000">
            <a:noAutofit/>
          </a:bodyPr>
          <a:lstStyle/>
          <a:p>
            <a:pPr indent="0" lvl="0" marL="0" rtl="0" algn="ctr">
              <a:spcBef>
                <a:spcPts val="0"/>
              </a:spcBef>
              <a:spcAft>
                <a:spcPts val="1600"/>
              </a:spcAft>
              <a:buNone/>
            </a:pPr>
            <a:r>
              <a:rPr lang="en" sz="1800">
                <a:solidFill>
                  <a:schemeClr val="dk2"/>
                </a:solidFill>
                <a:latin typeface="Knewave"/>
                <a:ea typeface="Knewave"/>
                <a:cs typeface="Knewave"/>
                <a:sym typeface="Knewave"/>
              </a:rPr>
              <a:t>HELENA PATTERSON</a:t>
            </a:r>
            <a:endParaRPr sz="1800">
              <a:solidFill>
                <a:schemeClr val="dk2"/>
              </a:solidFill>
              <a:latin typeface="Knewave"/>
              <a:ea typeface="Knewave"/>
              <a:cs typeface="Knewave"/>
              <a:sym typeface="Knewave"/>
            </a:endParaRPr>
          </a:p>
        </p:txBody>
      </p:sp>
      <p:sp>
        <p:nvSpPr>
          <p:cNvPr id="2225" name="Google Shape;2225;p57"/>
          <p:cNvSpPr txBox="1"/>
          <p:nvPr>
            <p:ph idx="4294967295" type="subTitle"/>
          </p:nvPr>
        </p:nvSpPr>
        <p:spPr>
          <a:xfrm>
            <a:off x="4917847" y="3022750"/>
            <a:ext cx="2896800" cy="523200"/>
          </a:xfrm>
          <a:prstGeom prst="rect">
            <a:avLst/>
          </a:prstGeom>
        </p:spPr>
        <p:txBody>
          <a:bodyPr anchorCtr="0" anchor="t" bIns="36000" lIns="91425" spcFirstLastPara="1" rIns="91425" wrap="square" tIns="36000">
            <a:noAutofit/>
          </a:bodyPr>
          <a:lstStyle/>
          <a:p>
            <a:pPr indent="0" lvl="0" marL="0" rtl="0" algn="ctr">
              <a:spcBef>
                <a:spcPts val="0"/>
              </a:spcBef>
              <a:spcAft>
                <a:spcPts val="1600"/>
              </a:spcAft>
              <a:buNone/>
            </a:pPr>
            <a:r>
              <a:rPr lang="en" sz="1800">
                <a:solidFill>
                  <a:schemeClr val="dk2"/>
                </a:solidFill>
                <a:latin typeface="Knewave"/>
                <a:ea typeface="Knewave"/>
                <a:cs typeface="Knewave"/>
                <a:sym typeface="Knewave"/>
              </a:rPr>
              <a:t>JOHN DOE</a:t>
            </a:r>
            <a:endParaRPr sz="1800">
              <a:solidFill>
                <a:schemeClr val="dk2"/>
              </a:solidFill>
              <a:latin typeface="Knewave"/>
              <a:ea typeface="Knewave"/>
              <a:cs typeface="Knewave"/>
              <a:sym typeface="Knewave"/>
            </a:endParaRPr>
          </a:p>
        </p:txBody>
      </p:sp>
      <p:sp>
        <p:nvSpPr>
          <p:cNvPr id="2226" name="Google Shape;2226;p57"/>
          <p:cNvSpPr txBox="1"/>
          <p:nvPr>
            <p:ph idx="4294967295" type="subTitle"/>
          </p:nvPr>
        </p:nvSpPr>
        <p:spPr>
          <a:xfrm>
            <a:off x="1350955" y="3545950"/>
            <a:ext cx="2896800" cy="577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dk2"/>
                </a:solidFill>
              </a:rPr>
              <a:t>You can replace the icon with a picture of this person</a:t>
            </a:r>
            <a:endParaRPr>
              <a:solidFill>
                <a:schemeClr val="dk2"/>
              </a:solidFill>
            </a:endParaRPr>
          </a:p>
        </p:txBody>
      </p:sp>
      <p:sp>
        <p:nvSpPr>
          <p:cNvPr id="2227" name="Google Shape;2227;p57"/>
          <p:cNvSpPr txBox="1"/>
          <p:nvPr>
            <p:ph idx="4294967295" type="subTitle"/>
          </p:nvPr>
        </p:nvSpPr>
        <p:spPr>
          <a:xfrm>
            <a:off x="4917803" y="3545950"/>
            <a:ext cx="2896800" cy="577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dk2"/>
                </a:solidFill>
              </a:rPr>
              <a:t>You can replace the icon with a picture of this person</a:t>
            </a:r>
            <a:endParaRPr>
              <a:solidFill>
                <a:schemeClr val="dk2"/>
              </a:solidFill>
            </a:endParaRPr>
          </a:p>
        </p:txBody>
      </p:sp>
      <p:sp>
        <p:nvSpPr>
          <p:cNvPr id="2228" name="Google Shape;2228;p57"/>
          <p:cNvSpPr/>
          <p:nvPr/>
        </p:nvSpPr>
        <p:spPr>
          <a:xfrm>
            <a:off x="719950" y="1714500"/>
            <a:ext cx="7704000" cy="531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9" name="Google Shape;2229;p57"/>
          <p:cNvGrpSpPr/>
          <p:nvPr/>
        </p:nvGrpSpPr>
        <p:grpSpPr>
          <a:xfrm>
            <a:off x="6226475" y="1801364"/>
            <a:ext cx="279513" cy="357255"/>
            <a:chOff x="4897750" y="2415639"/>
            <a:chExt cx="279513" cy="357255"/>
          </a:xfrm>
        </p:grpSpPr>
        <p:sp>
          <p:nvSpPr>
            <p:cNvPr id="2230" name="Google Shape;2230;p57"/>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7"/>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7"/>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7"/>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7"/>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7"/>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7"/>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7"/>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 name="Google Shape;2238;p57"/>
          <p:cNvGrpSpPr/>
          <p:nvPr/>
        </p:nvGrpSpPr>
        <p:grpSpPr>
          <a:xfrm>
            <a:off x="2633169" y="1802501"/>
            <a:ext cx="332355" cy="354974"/>
            <a:chOff x="5289631" y="1500214"/>
            <a:chExt cx="332355" cy="354974"/>
          </a:xfrm>
        </p:grpSpPr>
        <p:sp>
          <p:nvSpPr>
            <p:cNvPr id="2239" name="Google Shape;2239;p57"/>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7"/>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7"/>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7"/>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7"/>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7"/>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5" name="Google Shape;2245;p57"/>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OUR TEAM</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249" name="Shape 2249"/>
        <p:cNvGrpSpPr/>
        <p:nvPr/>
      </p:nvGrpSpPr>
      <p:grpSpPr>
        <a:xfrm>
          <a:off x="0" y="0"/>
          <a:ext cx="0" cy="0"/>
          <a:chOff x="0" y="0"/>
          <a:chExt cx="0" cy="0"/>
        </a:xfrm>
      </p:grpSpPr>
      <p:sp>
        <p:nvSpPr>
          <p:cNvPr id="2250" name="Google Shape;2250;p58"/>
          <p:cNvSpPr/>
          <p:nvPr/>
        </p:nvSpPr>
        <p:spPr>
          <a:xfrm>
            <a:off x="720050" y="2505450"/>
            <a:ext cx="3795600" cy="2637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8"/>
          <p:cNvSpPr txBox="1"/>
          <p:nvPr>
            <p:ph type="title"/>
          </p:nvPr>
        </p:nvSpPr>
        <p:spPr>
          <a:xfrm>
            <a:off x="2637150" y="1658400"/>
            <a:ext cx="1647900" cy="1345500"/>
          </a:xfrm>
          <a:prstGeom prst="rect">
            <a:avLst/>
          </a:prstGeom>
        </p:spPr>
        <p:txBody>
          <a:bodyPr anchorCtr="0" anchor="b" bIns="0" lIns="0" spcFirstLastPara="1" rIns="72000" wrap="square" tIns="0">
            <a:noAutofit/>
          </a:bodyPr>
          <a:lstStyle/>
          <a:p>
            <a:pPr indent="0" lvl="0" marL="0" rtl="0" algn="r">
              <a:spcBef>
                <a:spcPts val="0"/>
              </a:spcBef>
              <a:spcAft>
                <a:spcPts val="0"/>
              </a:spcAft>
              <a:buNone/>
            </a:pPr>
            <a:r>
              <a:rPr lang="en"/>
              <a:t>TABLET APP</a:t>
            </a:r>
            <a:endParaRPr/>
          </a:p>
        </p:txBody>
      </p:sp>
      <p:sp>
        <p:nvSpPr>
          <p:cNvPr id="2252" name="Google Shape;2252;p58"/>
          <p:cNvSpPr txBox="1"/>
          <p:nvPr>
            <p:ph idx="1" type="subTitle"/>
          </p:nvPr>
        </p:nvSpPr>
        <p:spPr>
          <a:xfrm>
            <a:off x="1511850" y="3464300"/>
            <a:ext cx="2772900" cy="888300"/>
          </a:xfrm>
          <a:prstGeom prst="rect">
            <a:avLst/>
          </a:prstGeom>
        </p:spPr>
        <p:txBody>
          <a:bodyPr anchorCtr="0" anchor="ctr" bIns="0" lIns="91425" spcFirstLastPara="1" rIns="91425"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grpSp>
        <p:nvGrpSpPr>
          <p:cNvPr id="2253" name="Google Shape;2253;p58"/>
          <p:cNvGrpSpPr/>
          <p:nvPr/>
        </p:nvGrpSpPr>
        <p:grpSpPr>
          <a:xfrm flipH="1">
            <a:off x="4880580" y="1227043"/>
            <a:ext cx="2388300" cy="3284100"/>
            <a:chOff x="1835466" y="929768"/>
            <a:chExt cx="2388300" cy="3284100"/>
          </a:xfrm>
        </p:grpSpPr>
        <p:sp>
          <p:nvSpPr>
            <p:cNvPr id="2254" name="Google Shape;2254;p58"/>
            <p:cNvSpPr/>
            <p:nvPr/>
          </p:nvSpPr>
          <p:spPr>
            <a:xfrm>
              <a:off x="1835466" y="929768"/>
              <a:ext cx="2388300" cy="3284100"/>
            </a:xfrm>
            <a:prstGeom prst="roundRect">
              <a:avLst>
                <a:gd fmla="val 4846"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255" name="Google Shape;2255;p58"/>
            <p:cNvSpPr/>
            <p:nvPr/>
          </p:nvSpPr>
          <p:spPr>
            <a:xfrm>
              <a:off x="2010540" y="1124747"/>
              <a:ext cx="2038200" cy="29091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8"/>
            <p:cNvSpPr/>
            <p:nvPr/>
          </p:nvSpPr>
          <p:spPr>
            <a:xfrm>
              <a:off x="2947422" y="4067543"/>
              <a:ext cx="164400" cy="97500"/>
            </a:xfrm>
            <a:prstGeom prst="roundRect">
              <a:avLst>
                <a:gd fmla="val 50000"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257" name="Google Shape;2257;p58"/>
          <p:cNvPicPr preferRelativeResize="0"/>
          <p:nvPr/>
        </p:nvPicPr>
        <p:blipFill rotWithShape="1">
          <a:blip r:embed="rId3">
            <a:alphaModFix/>
          </a:blip>
          <a:srcRect b="0" l="1774" r="51644" t="0"/>
          <a:stretch/>
        </p:blipFill>
        <p:spPr>
          <a:xfrm>
            <a:off x="5065150" y="1431625"/>
            <a:ext cx="2019200" cy="2890353"/>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261" name="Shape 2261"/>
        <p:cNvGrpSpPr/>
        <p:nvPr/>
      </p:nvGrpSpPr>
      <p:grpSpPr>
        <a:xfrm>
          <a:off x="0" y="0"/>
          <a:ext cx="0" cy="0"/>
          <a:chOff x="0" y="0"/>
          <a:chExt cx="0" cy="0"/>
        </a:xfrm>
      </p:grpSpPr>
      <p:sp>
        <p:nvSpPr>
          <p:cNvPr id="2262" name="Google Shape;2262;p59"/>
          <p:cNvSpPr/>
          <p:nvPr/>
        </p:nvSpPr>
        <p:spPr>
          <a:xfrm>
            <a:off x="4628350" y="2505450"/>
            <a:ext cx="3795600" cy="2637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9"/>
          <p:cNvSpPr txBox="1"/>
          <p:nvPr>
            <p:ph idx="1" type="subTitle"/>
          </p:nvPr>
        </p:nvSpPr>
        <p:spPr>
          <a:xfrm>
            <a:off x="5238250" y="3464300"/>
            <a:ext cx="2498400" cy="888300"/>
          </a:xfrm>
          <a:prstGeom prst="rect">
            <a:avLst/>
          </a:prstGeom>
        </p:spPr>
        <p:txBody>
          <a:bodyPr anchorCtr="0" anchor="ctr" bIns="0" lIns="91425" spcFirstLastPara="1" rIns="91425" wrap="square" tIns="91425">
            <a:noAutofit/>
          </a:bodyPr>
          <a:lstStyle/>
          <a:p>
            <a:pPr indent="0" lvl="0" marL="0" rtl="0" algn="l">
              <a:spcBef>
                <a:spcPts val="0"/>
              </a:spcBef>
              <a:spcAft>
                <a:spcPts val="1600"/>
              </a:spcAft>
              <a:buNone/>
            </a:pPr>
            <a:r>
              <a:rPr lang="en">
                <a:solidFill>
                  <a:schemeClr val="accent4"/>
                </a:solidFill>
              </a:rPr>
              <a:t>You can replace the image on the screen with your own work. Just delete this one, add yours and send it to the back</a:t>
            </a:r>
            <a:endParaRPr>
              <a:solidFill>
                <a:schemeClr val="accent4"/>
              </a:solidFill>
            </a:endParaRPr>
          </a:p>
        </p:txBody>
      </p:sp>
      <p:grpSp>
        <p:nvGrpSpPr>
          <p:cNvPr id="2264" name="Google Shape;2264;p59"/>
          <p:cNvGrpSpPr/>
          <p:nvPr/>
        </p:nvGrpSpPr>
        <p:grpSpPr>
          <a:xfrm>
            <a:off x="720010" y="1419647"/>
            <a:ext cx="4021500" cy="3062887"/>
            <a:chOff x="720010" y="1419647"/>
            <a:chExt cx="4021500" cy="3062887"/>
          </a:xfrm>
        </p:grpSpPr>
        <p:sp>
          <p:nvSpPr>
            <p:cNvPr id="2265" name="Google Shape;2265;p59"/>
            <p:cNvSpPr/>
            <p:nvPr/>
          </p:nvSpPr>
          <p:spPr>
            <a:xfrm>
              <a:off x="720010" y="1419647"/>
              <a:ext cx="4021500" cy="2544300"/>
            </a:xfrm>
            <a:prstGeom prst="roundRect">
              <a:avLst>
                <a:gd fmla="val 3857"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9"/>
            <p:cNvSpPr/>
            <p:nvPr/>
          </p:nvSpPr>
          <p:spPr>
            <a:xfrm>
              <a:off x="747353" y="1447364"/>
              <a:ext cx="3966900" cy="2488800"/>
            </a:xfrm>
            <a:prstGeom prst="roundRect">
              <a:avLst>
                <a:gd fmla="val 3282"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9"/>
            <p:cNvSpPr/>
            <p:nvPr/>
          </p:nvSpPr>
          <p:spPr>
            <a:xfrm>
              <a:off x="858158" y="1548119"/>
              <a:ext cx="3748500" cy="22857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9"/>
            <p:cNvSpPr/>
            <p:nvPr/>
          </p:nvSpPr>
          <p:spPr>
            <a:xfrm>
              <a:off x="2042408" y="3963886"/>
              <a:ext cx="1373274" cy="518648"/>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rgbClr val="FFFFFF"/>
              </a:solidFill>
              <a:prstDash val="solid"/>
              <a:round/>
              <a:headEnd len="med" w="med" type="none"/>
              <a:tailEnd len="med" w="med" type="none"/>
            </a:ln>
          </p:spPr>
        </p:sp>
        <p:cxnSp>
          <p:nvCxnSpPr>
            <p:cNvPr id="2269" name="Google Shape;2269;p59"/>
            <p:cNvCxnSpPr/>
            <p:nvPr/>
          </p:nvCxnSpPr>
          <p:spPr>
            <a:xfrm>
              <a:off x="2057250" y="4433452"/>
              <a:ext cx="1353300" cy="0"/>
            </a:xfrm>
            <a:prstGeom prst="straightConnector1">
              <a:avLst/>
            </a:prstGeom>
            <a:noFill/>
            <a:ln cap="flat" cmpd="sng" w="19050">
              <a:solidFill>
                <a:srgbClr val="FFFFFF"/>
              </a:solidFill>
              <a:prstDash val="solid"/>
              <a:round/>
              <a:headEnd len="med" w="med" type="none"/>
              <a:tailEnd len="med" w="med" type="none"/>
            </a:ln>
          </p:spPr>
        </p:cxnSp>
      </p:grpSp>
      <p:pic>
        <p:nvPicPr>
          <p:cNvPr id="2270" name="Google Shape;2270;p59"/>
          <p:cNvPicPr preferRelativeResize="0"/>
          <p:nvPr/>
        </p:nvPicPr>
        <p:blipFill rotWithShape="1">
          <a:blip r:embed="rId3">
            <a:alphaModFix/>
          </a:blip>
          <a:srcRect b="0" l="3831" r="3831" t="0"/>
          <a:stretch/>
        </p:blipFill>
        <p:spPr>
          <a:xfrm>
            <a:off x="865668" y="1553667"/>
            <a:ext cx="3740004" cy="2278315"/>
          </a:xfrm>
          <a:prstGeom prst="rect">
            <a:avLst/>
          </a:prstGeom>
          <a:noFill/>
          <a:ln>
            <a:noFill/>
          </a:ln>
        </p:spPr>
      </p:pic>
      <p:sp>
        <p:nvSpPr>
          <p:cNvPr id="2271" name="Google Shape;2271;p59"/>
          <p:cNvSpPr txBox="1"/>
          <p:nvPr>
            <p:ph type="title"/>
          </p:nvPr>
        </p:nvSpPr>
        <p:spPr>
          <a:xfrm>
            <a:off x="5238250" y="1658400"/>
            <a:ext cx="2298900" cy="13455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t>DESKTOP SOFTWARE</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275" name="Shape 2275"/>
        <p:cNvGrpSpPr/>
        <p:nvPr/>
      </p:nvGrpSpPr>
      <p:grpSpPr>
        <a:xfrm>
          <a:off x="0" y="0"/>
          <a:ext cx="0" cy="0"/>
          <a:chOff x="0" y="0"/>
          <a:chExt cx="0" cy="0"/>
        </a:xfrm>
      </p:grpSpPr>
      <p:sp>
        <p:nvSpPr>
          <p:cNvPr id="2276" name="Google Shape;2276;p60"/>
          <p:cNvSpPr/>
          <p:nvPr/>
        </p:nvSpPr>
        <p:spPr>
          <a:xfrm>
            <a:off x="720050" y="2505450"/>
            <a:ext cx="3795600" cy="26379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0"/>
          <p:cNvSpPr txBox="1"/>
          <p:nvPr>
            <p:ph type="title"/>
          </p:nvPr>
        </p:nvSpPr>
        <p:spPr>
          <a:xfrm>
            <a:off x="2637150" y="1658400"/>
            <a:ext cx="1647900" cy="1345500"/>
          </a:xfrm>
          <a:prstGeom prst="rect">
            <a:avLst/>
          </a:prstGeom>
        </p:spPr>
        <p:txBody>
          <a:bodyPr anchorCtr="0" anchor="b" bIns="0" lIns="0" spcFirstLastPara="1" rIns="72000" wrap="square" tIns="0">
            <a:noAutofit/>
          </a:bodyPr>
          <a:lstStyle/>
          <a:p>
            <a:pPr indent="0" lvl="0" marL="0" rtl="0" algn="r">
              <a:spcBef>
                <a:spcPts val="0"/>
              </a:spcBef>
              <a:spcAft>
                <a:spcPts val="0"/>
              </a:spcAft>
              <a:buNone/>
            </a:pPr>
            <a:r>
              <a:rPr lang="en"/>
              <a:t>MOBILE WEB</a:t>
            </a:r>
            <a:endParaRPr/>
          </a:p>
        </p:txBody>
      </p:sp>
      <p:sp>
        <p:nvSpPr>
          <p:cNvPr id="2278" name="Google Shape;2278;p60"/>
          <p:cNvSpPr txBox="1"/>
          <p:nvPr>
            <p:ph idx="1" type="subTitle"/>
          </p:nvPr>
        </p:nvSpPr>
        <p:spPr>
          <a:xfrm>
            <a:off x="1511850" y="3464300"/>
            <a:ext cx="2772900" cy="888300"/>
          </a:xfrm>
          <a:prstGeom prst="rect">
            <a:avLst/>
          </a:prstGeom>
        </p:spPr>
        <p:txBody>
          <a:bodyPr anchorCtr="0" anchor="ctr" bIns="91425" lIns="91425" spcFirstLastPara="1" rIns="72000"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sp>
        <p:nvSpPr>
          <p:cNvPr id="2279" name="Google Shape;2279;p60"/>
          <p:cNvSpPr/>
          <p:nvPr/>
        </p:nvSpPr>
        <p:spPr>
          <a:xfrm>
            <a:off x="4935986" y="1346474"/>
            <a:ext cx="1526071" cy="3043073"/>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2280" name="Google Shape;2280;p60"/>
          <p:cNvPicPr preferRelativeResize="0"/>
          <p:nvPr/>
        </p:nvPicPr>
        <p:blipFill rotWithShape="1">
          <a:blip r:embed="rId3">
            <a:alphaModFix/>
          </a:blip>
          <a:srcRect b="0" l="21990" r="21996" t="0"/>
          <a:stretch/>
        </p:blipFill>
        <p:spPr>
          <a:xfrm>
            <a:off x="4990525" y="1594375"/>
            <a:ext cx="1421750" cy="2538234"/>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117A7"/>
        </a:solidFill>
      </p:bgPr>
    </p:bg>
    <p:spTree>
      <p:nvGrpSpPr>
        <p:cNvPr id="2284" name="Shape 2284"/>
        <p:cNvGrpSpPr/>
        <p:nvPr/>
      </p:nvGrpSpPr>
      <p:grpSpPr>
        <a:xfrm>
          <a:off x="0" y="0"/>
          <a:ext cx="0" cy="0"/>
          <a:chOff x="0" y="0"/>
          <a:chExt cx="0" cy="0"/>
        </a:xfrm>
      </p:grpSpPr>
      <p:sp>
        <p:nvSpPr>
          <p:cNvPr id="2285" name="Google Shape;2285;p61"/>
          <p:cNvSpPr txBox="1"/>
          <p:nvPr>
            <p:ph type="title"/>
          </p:nvPr>
        </p:nvSpPr>
        <p:spPr>
          <a:xfrm>
            <a:off x="2912675" y="822175"/>
            <a:ext cx="5511300" cy="1381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2286" name="Google Shape;2286;p61"/>
          <p:cNvSpPr txBox="1"/>
          <p:nvPr>
            <p:ph idx="1" type="subTitle"/>
          </p:nvPr>
        </p:nvSpPr>
        <p:spPr>
          <a:xfrm>
            <a:off x="4101300" y="2647550"/>
            <a:ext cx="4322700" cy="1617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Do you have any questions?</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Clr>
                <a:schemeClr val="dk1"/>
              </a:buClr>
              <a:buSzPts val="1100"/>
              <a:buFont typeface="Arial"/>
              <a:buNone/>
            </a:pPr>
            <a:r>
              <a:rPr lang="en"/>
              <a:t>youremail@freepik.com </a:t>
            </a:r>
            <a:endParaRPr/>
          </a:p>
          <a:p>
            <a:pPr indent="0" lvl="0" marL="0" rtl="0" algn="r">
              <a:spcBef>
                <a:spcPts val="0"/>
              </a:spcBef>
              <a:spcAft>
                <a:spcPts val="0"/>
              </a:spcAft>
              <a:buClr>
                <a:schemeClr val="dk1"/>
              </a:buClr>
              <a:buSzPts val="1100"/>
              <a:buFont typeface="Arial"/>
              <a:buNone/>
            </a:pPr>
            <a:r>
              <a:rPr lang="en"/>
              <a:t>+91  620 421 838 </a:t>
            </a:r>
            <a:endParaRPr/>
          </a:p>
          <a:p>
            <a:pPr indent="0" lvl="0" marL="0" rtl="0" algn="r">
              <a:spcBef>
                <a:spcPts val="0"/>
              </a:spcBef>
              <a:spcAft>
                <a:spcPts val="0"/>
              </a:spcAft>
              <a:buNone/>
            </a:pPr>
            <a:r>
              <a:rPr lang="en"/>
              <a:t>yourcompany.com</a:t>
            </a:r>
            <a:endParaRPr/>
          </a:p>
        </p:txBody>
      </p:sp>
      <p:sp>
        <p:nvSpPr>
          <p:cNvPr id="2287" name="Google Shape;2287;p61"/>
          <p:cNvSpPr txBox="1"/>
          <p:nvPr/>
        </p:nvSpPr>
        <p:spPr>
          <a:xfrm>
            <a:off x="5632500" y="4566550"/>
            <a:ext cx="2791500" cy="253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1000">
                <a:solidFill>
                  <a:schemeClr val="dk2"/>
                </a:solidFill>
                <a:latin typeface="Gudea"/>
                <a:ea typeface="Gudea"/>
                <a:cs typeface="Gudea"/>
                <a:sym typeface="Gudea"/>
              </a:rPr>
              <a:t>Please keep this slide for attribution</a:t>
            </a:r>
            <a:endParaRPr sz="1000">
              <a:solidFill>
                <a:schemeClr val="dk2"/>
              </a:solidFill>
              <a:latin typeface="Gudea"/>
              <a:ea typeface="Gudea"/>
              <a:cs typeface="Gudea"/>
              <a:sym typeface="Gudea"/>
            </a:endParaRPr>
          </a:p>
        </p:txBody>
      </p:sp>
      <p:pic>
        <p:nvPicPr>
          <p:cNvPr id="2288" name="Google Shape;2288;p61"/>
          <p:cNvPicPr preferRelativeResize="0"/>
          <p:nvPr/>
        </p:nvPicPr>
        <p:blipFill rotWithShape="1">
          <a:blip r:embed="rId3">
            <a:alphaModFix/>
          </a:blip>
          <a:srcRect b="15698" l="46397" r="12731" t="15691"/>
          <a:stretch/>
        </p:blipFill>
        <p:spPr>
          <a:xfrm>
            <a:off x="0" y="0"/>
            <a:ext cx="4595577" cy="5143504"/>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117A7"/>
        </a:solidFill>
      </p:bgPr>
    </p:bg>
    <p:spTree>
      <p:nvGrpSpPr>
        <p:cNvPr id="2292" name="Shape 2292"/>
        <p:cNvGrpSpPr/>
        <p:nvPr/>
      </p:nvGrpSpPr>
      <p:grpSpPr>
        <a:xfrm>
          <a:off x="0" y="0"/>
          <a:ext cx="0" cy="0"/>
          <a:chOff x="0" y="0"/>
          <a:chExt cx="0" cy="0"/>
        </a:xfrm>
      </p:grpSpPr>
      <p:sp>
        <p:nvSpPr>
          <p:cNvPr id="2293" name="Google Shape;2293;p62"/>
          <p:cNvSpPr/>
          <p:nvPr/>
        </p:nvSpPr>
        <p:spPr>
          <a:xfrm>
            <a:off x="8050925" y="4390125"/>
            <a:ext cx="25" cy="25"/>
          </a:xfrm>
          <a:custGeom>
            <a:rect b="b" l="l" r="r" t="t"/>
            <a:pathLst>
              <a:path extrusionOk="0" fill="none" h="1" w="1">
                <a:moveTo>
                  <a:pt x="0" y="0"/>
                </a:moveTo>
                <a:close/>
              </a:path>
            </a:pathLst>
          </a:custGeom>
          <a:noFill/>
          <a:ln cap="flat" cmpd="sng" w="975">
            <a:solidFill>
              <a:srgbClr val="E7CEBA"/>
            </a:solidFill>
            <a:prstDash val="solid"/>
            <a:miter lim="303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2"/>
          <p:cNvSpPr txBox="1"/>
          <p:nvPr>
            <p:ph idx="1" type="body"/>
          </p:nvPr>
        </p:nvSpPr>
        <p:spPr>
          <a:xfrm>
            <a:off x="741725" y="1249325"/>
            <a:ext cx="7682100" cy="3206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t>PHOTOS</a:t>
            </a:r>
            <a:endParaRPr b="1"/>
          </a:p>
          <a:p>
            <a:pPr indent="-317500" lvl="0" marL="457200" rtl="0" algn="l">
              <a:lnSpc>
                <a:spcPct val="100000"/>
              </a:lnSpc>
              <a:spcBef>
                <a:spcPts val="1600"/>
              </a:spcBef>
              <a:spcAft>
                <a:spcPts val="0"/>
              </a:spcAft>
              <a:buSzPts val="1400"/>
              <a:buChar char="●"/>
            </a:pPr>
            <a:r>
              <a:rPr lang="en">
                <a:solidFill>
                  <a:schemeClr val="hlink"/>
                </a:solidFill>
                <a:uFill>
                  <a:noFill/>
                </a:uFill>
                <a:hlinkClick r:id="rId3"/>
              </a:rPr>
              <a:t>Portrait of a woman wearing sunglasses blowing green holi powder </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4"/>
              </a:rPr>
              <a:t>Close-up of women's face with holi powder </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5"/>
              </a:rPr>
              <a:t>Portrait of a young woman blowing holi color in front of camera</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6"/>
              </a:rPr>
              <a:t>Holi color over the white canvas shoes on green grass </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7"/>
              </a:rPr>
              <a:t>Close-up of woman's hand taking holi color powder from drum</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8"/>
              </a:rPr>
              <a:t>Close-up of woman's t-shirt and sunglasses mess with holi</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9"/>
              </a:rPr>
              <a:t>Pink and red holi color splatter on the ground</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0"/>
              </a:rPr>
              <a:t>Young woman dusting the blue holi color with hands</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1"/>
              </a:rPr>
              <a:t>Blue holi color over the crowd</a:t>
            </a:r>
            <a:endParaRPr/>
          </a:p>
        </p:txBody>
      </p:sp>
      <p:sp>
        <p:nvSpPr>
          <p:cNvPr id="2295" name="Google Shape;2295;p62"/>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ALTERNATIVE RESOURCES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117A7"/>
        </a:solidFill>
      </p:bgPr>
    </p:bg>
    <p:spTree>
      <p:nvGrpSpPr>
        <p:cNvPr id="2299" name="Shape 2299"/>
        <p:cNvGrpSpPr/>
        <p:nvPr/>
      </p:nvGrpSpPr>
      <p:grpSpPr>
        <a:xfrm>
          <a:off x="0" y="0"/>
          <a:ext cx="0" cy="0"/>
          <a:chOff x="0" y="0"/>
          <a:chExt cx="0" cy="0"/>
        </a:xfrm>
      </p:grpSpPr>
      <p:sp>
        <p:nvSpPr>
          <p:cNvPr id="2300" name="Google Shape;2300;p63"/>
          <p:cNvSpPr/>
          <p:nvPr/>
        </p:nvSpPr>
        <p:spPr>
          <a:xfrm>
            <a:off x="8050925" y="4390125"/>
            <a:ext cx="25" cy="25"/>
          </a:xfrm>
          <a:custGeom>
            <a:rect b="b" l="l" r="r" t="t"/>
            <a:pathLst>
              <a:path extrusionOk="0" fill="none" h="1" w="1">
                <a:moveTo>
                  <a:pt x="0" y="0"/>
                </a:moveTo>
                <a:close/>
              </a:path>
            </a:pathLst>
          </a:custGeom>
          <a:noFill/>
          <a:ln cap="flat" cmpd="sng" w="975">
            <a:solidFill>
              <a:srgbClr val="E7CEBA"/>
            </a:solidFill>
            <a:prstDash val="solid"/>
            <a:miter lim="303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3"/>
          <p:cNvSpPr txBox="1"/>
          <p:nvPr>
            <p:ph idx="1" type="body"/>
          </p:nvPr>
        </p:nvSpPr>
        <p:spPr>
          <a:xfrm>
            <a:off x="741725" y="1249325"/>
            <a:ext cx="7682100" cy="3206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t>PHOTO</a:t>
            </a:r>
            <a:endParaRPr b="1"/>
          </a:p>
          <a:p>
            <a:pPr indent="-317500" lvl="0" marL="457200" rtl="0" algn="l">
              <a:lnSpc>
                <a:spcPct val="100000"/>
              </a:lnSpc>
              <a:spcBef>
                <a:spcPts val="1600"/>
              </a:spcBef>
              <a:spcAft>
                <a:spcPts val="0"/>
              </a:spcAft>
              <a:buSzPts val="1400"/>
              <a:buChar char="●"/>
            </a:pPr>
            <a:r>
              <a:rPr lang="en">
                <a:solidFill>
                  <a:schemeClr val="hlink"/>
                </a:solidFill>
                <a:uFill>
                  <a:noFill/>
                </a:uFill>
                <a:hlinkClick r:id="rId3"/>
              </a:rPr>
              <a:t>Close-up of a woman's face covered with holi color</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4"/>
              </a:rPr>
              <a:t>Blue and pink holi color explosion over the crowd</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5"/>
              </a:rPr>
              <a:t>Explosion of pink and blue holi color</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6"/>
              </a:rPr>
              <a:t>Holi color powder on the woman's t-shirt </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7"/>
              </a:rPr>
              <a:t>An orange holi color over the sunglasses on blue powder </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8"/>
              </a:rPr>
              <a:t>Smiling portrait of a young woman with holi color tossing her hair</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9"/>
              </a:rPr>
              <a:t>Red and pink holi colors over the crowd </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0"/>
              </a:rPr>
              <a:t>Yellow color explode over the crowd enjoying holi festival</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1"/>
              </a:rPr>
              <a:t>Low section of woman's shoes with holi color powder</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2"/>
              </a:rPr>
              <a:t>Face in powder paint</a:t>
            </a:r>
            <a:endParaRPr/>
          </a:p>
          <a:p>
            <a:pPr indent="0" lvl="0" marL="0" rtl="0" algn="l">
              <a:lnSpc>
                <a:spcPct val="100000"/>
              </a:lnSpc>
              <a:spcBef>
                <a:spcPts val="1600"/>
              </a:spcBef>
              <a:spcAft>
                <a:spcPts val="0"/>
              </a:spcAft>
              <a:buNone/>
            </a:pPr>
            <a:r>
              <a:rPr b="1" lang="en"/>
              <a:t>VECTOR</a:t>
            </a:r>
            <a:endParaRPr b="1"/>
          </a:p>
          <a:p>
            <a:pPr indent="-317500" lvl="0" marL="457200" rtl="0" algn="l">
              <a:lnSpc>
                <a:spcPct val="100000"/>
              </a:lnSpc>
              <a:spcBef>
                <a:spcPts val="1600"/>
              </a:spcBef>
              <a:spcAft>
                <a:spcPts val="0"/>
              </a:spcAft>
              <a:buSzPts val="1400"/>
              <a:buChar char="●"/>
            </a:pPr>
            <a:r>
              <a:rPr lang="en">
                <a:solidFill>
                  <a:schemeClr val="hlink"/>
                </a:solidFill>
                <a:uFill>
                  <a:noFill/>
                </a:uFill>
                <a:hlinkClick r:id="rId13"/>
              </a:rPr>
              <a:t>Handprint holi festival banner</a:t>
            </a:r>
            <a:endParaRPr/>
          </a:p>
        </p:txBody>
      </p:sp>
      <p:sp>
        <p:nvSpPr>
          <p:cNvPr id="2302" name="Google Shape;2302;p63"/>
          <p:cNvSpPr txBox="1"/>
          <p:nvPr>
            <p:ph type="ctrTitle"/>
          </p:nvPr>
        </p:nvSpPr>
        <p:spPr>
          <a:xfrm>
            <a:off x="741725" y="359450"/>
            <a:ext cx="7682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RESOURCES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06" name="Shape 2306"/>
        <p:cNvGrpSpPr/>
        <p:nvPr/>
      </p:nvGrpSpPr>
      <p:grpSpPr>
        <a:xfrm>
          <a:off x="0" y="0"/>
          <a:ext cx="0" cy="0"/>
          <a:chOff x="0" y="0"/>
          <a:chExt cx="0" cy="0"/>
        </a:xfrm>
      </p:grpSpPr>
      <p:sp>
        <p:nvSpPr>
          <p:cNvPr id="2307" name="Google Shape;2307;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308" name="Google Shape;2308;p64"/>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09" name="Google Shape;2309;p64"/>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13" name="Shape 2313"/>
        <p:cNvGrpSpPr/>
        <p:nvPr/>
      </p:nvGrpSpPr>
      <p:grpSpPr>
        <a:xfrm>
          <a:off x="0" y="0"/>
          <a:ext cx="0" cy="0"/>
          <a:chOff x="0" y="0"/>
          <a:chExt cx="0" cy="0"/>
        </a:xfrm>
      </p:grpSpPr>
      <p:sp>
        <p:nvSpPr>
          <p:cNvPr id="2314" name="Google Shape;2314;p65"/>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315" name="Google Shape;2315;p65"/>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16" name="Google Shape;2316;p65"/>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Knewave</a:t>
            </a:r>
            <a:endParaRPr b="1">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https://fonts.google.com/specimen/Knewave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Gudea</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https://fonts.google.com/specimen/Gudea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317" name="Google Shape;2317;p65"/>
          <p:cNvGrpSpPr/>
          <p:nvPr/>
        </p:nvGrpSpPr>
        <p:grpSpPr>
          <a:xfrm>
            <a:off x="2052638" y="3498875"/>
            <a:ext cx="3976875" cy="754200"/>
            <a:chOff x="2052655" y="3498875"/>
            <a:chExt cx="3976875" cy="754200"/>
          </a:xfrm>
        </p:grpSpPr>
        <p:sp>
          <p:nvSpPr>
            <p:cNvPr id="2318" name="Google Shape;2318;p65"/>
            <p:cNvSpPr/>
            <p:nvPr/>
          </p:nvSpPr>
          <p:spPr>
            <a:xfrm>
              <a:off x="3114480" y="3498875"/>
              <a:ext cx="791400" cy="754200"/>
            </a:xfrm>
            <a:prstGeom prst="roundRect">
              <a:avLst>
                <a:gd fmla="val 16667" name="adj"/>
              </a:avLst>
            </a:prstGeom>
            <a:solidFill>
              <a:srgbClr val="FFA3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5"/>
            <p:cNvSpPr/>
            <p:nvPr/>
          </p:nvSpPr>
          <p:spPr>
            <a:xfrm>
              <a:off x="4176300" y="3498875"/>
              <a:ext cx="791400" cy="754200"/>
            </a:xfrm>
            <a:prstGeom prst="roundRect">
              <a:avLst>
                <a:gd fmla="val 16667" name="adj"/>
              </a:avLst>
            </a:prstGeom>
            <a:solidFill>
              <a:srgbClr val="00C3B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5"/>
            <p:cNvSpPr/>
            <p:nvPr/>
          </p:nvSpPr>
          <p:spPr>
            <a:xfrm>
              <a:off x="5238120" y="3498875"/>
              <a:ext cx="791400" cy="754200"/>
            </a:xfrm>
            <a:prstGeom prst="roundRect">
              <a:avLst>
                <a:gd fmla="val 16667" name="adj"/>
              </a:avLst>
            </a:prstGeom>
            <a:solidFill>
              <a:srgbClr val="A117A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5"/>
            <p:cNvSpPr/>
            <p:nvPr/>
          </p:nvSpPr>
          <p:spPr>
            <a:xfrm>
              <a:off x="2052655" y="3498875"/>
              <a:ext cx="791400" cy="754200"/>
            </a:xfrm>
            <a:prstGeom prst="roundRect">
              <a:avLst>
                <a:gd fmla="val 16667" name="adj"/>
              </a:avLst>
            </a:prstGeom>
            <a:solidFill>
              <a:srgbClr val="FF436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5"/>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#ffa32e</a:t>
              </a:r>
              <a:endParaRPr sz="1000">
                <a:solidFill>
                  <a:srgbClr val="FFFFFF"/>
                </a:solidFill>
              </a:endParaRPr>
            </a:p>
          </p:txBody>
        </p:sp>
        <p:sp>
          <p:nvSpPr>
            <p:cNvPr id="2323" name="Google Shape;2323;p65"/>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#00c3b1</a:t>
              </a:r>
              <a:endParaRPr sz="1000">
                <a:solidFill>
                  <a:srgbClr val="FFFFFF"/>
                </a:solidFill>
              </a:endParaRPr>
            </a:p>
          </p:txBody>
        </p:sp>
        <p:sp>
          <p:nvSpPr>
            <p:cNvPr id="2324" name="Google Shape;2324;p65"/>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#a117a7</a:t>
              </a:r>
              <a:endParaRPr sz="1000">
                <a:solidFill>
                  <a:srgbClr val="FFFFFF"/>
                </a:solidFill>
              </a:endParaRPr>
            </a:p>
          </p:txBody>
        </p:sp>
        <p:sp>
          <p:nvSpPr>
            <p:cNvPr id="2325" name="Google Shape;2325;p65"/>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#ff4367</a:t>
              </a:r>
              <a:endParaRPr sz="1000">
                <a:solidFill>
                  <a:srgbClr val="FFFFFF"/>
                </a:solidFill>
              </a:endParaRPr>
            </a:p>
          </p:txBody>
        </p:sp>
      </p:grpSp>
      <p:grpSp>
        <p:nvGrpSpPr>
          <p:cNvPr id="2326" name="Google Shape;2326;p65"/>
          <p:cNvGrpSpPr/>
          <p:nvPr/>
        </p:nvGrpSpPr>
        <p:grpSpPr>
          <a:xfrm>
            <a:off x="6299952" y="3498875"/>
            <a:ext cx="791411" cy="754200"/>
            <a:chOff x="5238120" y="3498875"/>
            <a:chExt cx="791411" cy="754200"/>
          </a:xfrm>
        </p:grpSpPr>
        <p:sp>
          <p:nvSpPr>
            <p:cNvPr id="2327" name="Google Shape;2327;p65"/>
            <p:cNvSpPr/>
            <p:nvPr/>
          </p:nvSpPr>
          <p:spPr>
            <a:xfrm>
              <a:off x="5238120" y="34988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5"/>
            <p:cNvSpPr txBox="1"/>
            <p:nvPr/>
          </p:nvSpPr>
          <p:spPr>
            <a:xfrm>
              <a:off x="5238130" y="3655925"/>
              <a:ext cx="791400" cy="440100"/>
            </a:xfrm>
            <a:prstGeom prst="rect">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#ffffff</a:t>
              </a:r>
              <a:endParaRPr sz="1000">
                <a:solidFill>
                  <a:srgbClr val="434343"/>
                </a:solidFil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32" name="Shape 2332"/>
        <p:cNvGrpSpPr/>
        <p:nvPr/>
      </p:nvGrpSpPr>
      <p:grpSpPr>
        <a:xfrm>
          <a:off x="0" y="0"/>
          <a:ext cx="0" cy="0"/>
          <a:chOff x="0" y="0"/>
          <a:chExt cx="0" cy="0"/>
        </a:xfrm>
      </p:grpSpPr>
      <p:sp>
        <p:nvSpPr>
          <p:cNvPr id="2333" name="Google Shape;2333;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334" name="Google Shape;2334;p66"/>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2335" name="Google Shape;2335;p66"/>
          <p:cNvGrpSpPr/>
          <p:nvPr/>
        </p:nvGrpSpPr>
        <p:grpSpPr>
          <a:xfrm>
            <a:off x="5156078" y="3085736"/>
            <a:ext cx="474294" cy="551291"/>
            <a:chOff x="4727025" y="1332775"/>
            <a:chExt cx="59900" cy="69625"/>
          </a:xfrm>
        </p:grpSpPr>
        <p:sp>
          <p:nvSpPr>
            <p:cNvPr id="2336" name="Google Shape;2336;p6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 name="Google Shape;2338;p66"/>
          <p:cNvGrpSpPr/>
          <p:nvPr/>
        </p:nvGrpSpPr>
        <p:grpSpPr>
          <a:xfrm>
            <a:off x="5769734" y="2314340"/>
            <a:ext cx="555653" cy="557031"/>
            <a:chOff x="4820425" y="1329900"/>
            <a:chExt cx="70175" cy="70350"/>
          </a:xfrm>
        </p:grpSpPr>
        <p:sp>
          <p:nvSpPr>
            <p:cNvPr id="2339" name="Google Shape;2339;p6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 name="Google Shape;2343;p66"/>
          <p:cNvGrpSpPr/>
          <p:nvPr/>
        </p:nvGrpSpPr>
        <p:grpSpPr>
          <a:xfrm>
            <a:off x="6396103" y="2318845"/>
            <a:ext cx="582574" cy="533871"/>
            <a:chOff x="4903200" y="1331525"/>
            <a:chExt cx="73575" cy="67425"/>
          </a:xfrm>
        </p:grpSpPr>
        <p:sp>
          <p:nvSpPr>
            <p:cNvPr id="2344" name="Google Shape;2344;p6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 name="Google Shape;2346;p66"/>
          <p:cNvGrpSpPr/>
          <p:nvPr/>
        </p:nvGrpSpPr>
        <p:grpSpPr>
          <a:xfrm>
            <a:off x="5755581" y="3078709"/>
            <a:ext cx="583960" cy="565345"/>
            <a:chOff x="4815575" y="1416800"/>
            <a:chExt cx="73750" cy="71400"/>
          </a:xfrm>
        </p:grpSpPr>
        <p:sp>
          <p:nvSpPr>
            <p:cNvPr id="2347" name="Google Shape;2347;p6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66"/>
          <p:cNvGrpSpPr/>
          <p:nvPr/>
        </p:nvGrpSpPr>
        <p:grpSpPr>
          <a:xfrm>
            <a:off x="6390362" y="3108896"/>
            <a:ext cx="589898" cy="504970"/>
            <a:chOff x="4902475" y="1418875"/>
            <a:chExt cx="74500" cy="63775"/>
          </a:xfrm>
        </p:grpSpPr>
        <p:sp>
          <p:nvSpPr>
            <p:cNvPr id="2351" name="Google Shape;2351;p6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3" name="Google Shape;2353;p66"/>
          <p:cNvGrpSpPr/>
          <p:nvPr/>
        </p:nvGrpSpPr>
        <p:grpSpPr>
          <a:xfrm>
            <a:off x="5765577" y="3826000"/>
            <a:ext cx="563967" cy="567127"/>
            <a:chOff x="4818100" y="1507675"/>
            <a:chExt cx="71225" cy="71625"/>
          </a:xfrm>
        </p:grpSpPr>
        <p:sp>
          <p:nvSpPr>
            <p:cNvPr id="2354" name="Google Shape;2354;p6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 name="Google Shape;2358;p66"/>
          <p:cNvGrpSpPr/>
          <p:nvPr/>
        </p:nvGrpSpPr>
        <p:grpSpPr>
          <a:xfrm>
            <a:off x="5079075" y="3829461"/>
            <a:ext cx="628301" cy="588505"/>
            <a:chOff x="4721450" y="1509475"/>
            <a:chExt cx="79350" cy="74325"/>
          </a:xfrm>
        </p:grpSpPr>
        <p:sp>
          <p:nvSpPr>
            <p:cNvPr id="2359" name="Google Shape;2359;p6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 name="Google Shape;2363;p66"/>
          <p:cNvGrpSpPr/>
          <p:nvPr/>
        </p:nvGrpSpPr>
        <p:grpSpPr>
          <a:xfrm>
            <a:off x="6424608" y="3814027"/>
            <a:ext cx="557038" cy="562772"/>
            <a:chOff x="4906800" y="1507500"/>
            <a:chExt cx="70350" cy="71075"/>
          </a:xfrm>
        </p:grpSpPr>
        <p:sp>
          <p:nvSpPr>
            <p:cNvPr id="2364" name="Google Shape;2364;p6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 name="Google Shape;2369;p66"/>
          <p:cNvGrpSpPr/>
          <p:nvPr/>
        </p:nvGrpSpPr>
        <p:grpSpPr>
          <a:xfrm>
            <a:off x="4462216" y="2340963"/>
            <a:ext cx="517934" cy="517934"/>
            <a:chOff x="3736598" y="2170606"/>
            <a:chExt cx="404889" cy="404889"/>
          </a:xfrm>
        </p:grpSpPr>
        <p:sp>
          <p:nvSpPr>
            <p:cNvPr id="2370" name="Google Shape;2370;p6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 name="Google Shape;2374;p66"/>
          <p:cNvGrpSpPr/>
          <p:nvPr/>
        </p:nvGrpSpPr>
        <p:grpSpPr>
          <a:xfrm>
            <a:off x="3729277" y="2341061"/>
            <a:ext cx="586986" cy="517740"/>
            <a:chOff x="3161917" y="2170682"/>
            <a:chExt cx="458870" cy="404737"/>
          </a:xfrm>
        </p:grpSpPr>
        <p:sp>
          <p:nvSpPr>
            <p:cNvPr id="2375" name="Google Shape;2375;p6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 name="Google Shape;2378;p66"/>
          <p:cNvGrpSpPr/>
          <p:nvPr/>
        </p:nvGrpSpPr>
        <p:grpSpPr>
          <a:xfrm>
            <a:off x="3752299" y="3102400"/>
            <a:ext cx="540943" cy="517963"/>
            <a:chOff x="3179914" y="2889488"/>
            <a:chExt cx="422876" cy="404911"/>
          </a:xfrm>
        </p:grpSpPr>
        <p:sp>
          <p:nvSpPr>
            <p:cNvPr id="2379" name="Google Shape;2379;p6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 name="Google Shape;2385;p66"/>
          <p:cNvGrpSpPr/>
          <p:nvPr/>
        </p:nvGrpSpPr>
        <p:grpSpPr>
          <a:xfrm>
            <a:off x="4453093" y="3102358"/>
            <a:ext cx="536180" cy="518047"/>
            <a:chOff x="3729467" y="2889422"/>
            <a:chExt cx="419153" cy="404977"/>
          </a:xfrm>
        </p:grpSpPr>
        <p:sp>
          <p:nvSpPr>
            <p:cNvPr id="2386" name="Google Shape;2386;p6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3" name="Google Shape;2393;p66"/>
          <p:cNvGrpSpPr/>
          <p:nvPr/>
        </p:nvGrpSpPr>
        <p:grpSpPr>
          <a:xfrm>
            <a:off x="1990126" y="3445787"/>
            <a:ext cx="965351" cy="134611"/>
            <a:chOff x="4411970" y="2962952"/>
            <a:chExt cx="706544" cy="104212"/>
          </a:xfrm>
        </p:grpSpPr>
        <p:sp>
          <p:nvSpPr>
            <p:cNvPr id="2394" name="Google Shape;2394;p6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 name="Google Shape;2398;p66"/>
          <p:cNvGrpSpPr/>
          <p:nvPr/>
        </p:nvGrpSpPr>
        <p:grpSpPr>
          <a:xfrm>
            <a:off x="1990126" y="3041077"/>
            <a:ext cx="960158" cy="289172"/>
            <a:chOff x="4411970" y="2726085"/>
            <a:chExt cx="643107" cy="193659"/>
          </a:xfrm>
        </p:grpSpPr>
        <p:sp>
          <p:nvSpPr>
            <p:cNvPr id="2399" name="Google Shape;2399;p6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 name="Google Shape;2402;p66"/>
          <p:cNvGrpSpPr/>
          <p:nvPr/>
        </p:nvGrpSpPr>
        <p:grpSpPr>
          <a:xfrm>
            <a:off x="998624" y="3295400"/>
            <a:ext cx="811503" cy="252584"/>
            <a:chOff x="4411970" y="4340222"/>
            <a:chExt cx="779467" cy="242683"/>
          </a:xfrm>
        </p:grpSpPr>
        <p:sp>
          <p:nvSpPr>
            <p:cNvPr id="2403" name="Google Shape;2403;p6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 name="Google Shape;2406;p66"/>
          <p:cNvGrpSpPr/>
          <p:nvPr/>
        </p:nvGrpSpPr>
        <p:grpSpPr>
          <a:xfrm>
            <a:off x="1990126" y="2709308"/>
            <a:ext cx="965160" cy="216230"/>
            <a:chOff x="4411970" y="2468674"/>
            <a:chExt cx="747317" cy="167425"/>
          </a:xfrm>
        </p:grpSpPr>
        <p:sp>
          <p:nvSpPr>
            <p:cNvPr id="2407" name="Google Shape;2407;p6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9" name="Google Shape;2409;p6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0" name="Google Shape;2410;p66"/>
          <p:cNvGrpSpPr/>
          <p:nvPr/>
        </p:nvGrpSpPr>
        <p:grpSpPr>
          <a:xfrm>
            <a:off x="997692" y="2334687"/>
            <a:ext cx="1959041" cy="208784"/>
            <a:chOff x="6336019" y="3733725"/>
            <a:chExt cx="2566206" cy="351310"/>
          </a:xfrm>
        </p:grpSpPr>
        <p:sp>
          <p:nvSpPr>
            <p:cNvPr id="2411" name="Google Shape;2411;p6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66"/>
          <p:cNvGrpSpPr/>
          <p:nvPr/>
        </p:nvGrpSpPr>
        <p:grpSpPr>
          <a:xfrm>
            <a:off x="1990126" y="3950602"/>
            <a:ext cx="946551" cy="153200"/>
            <a:chOff x="4404545" y="3301592"/>
            <a:chExt cx="782403" cy="129272"/>
          </a:xfrm>
        </p:grpSpPr>
        <p:sp>
          <p:nvSpPr>
            <p:cNvPr id="2416" name="Google Shape;2416;p6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66"/>
          <p:cNvGrpSpPr/>
          <p:nvPr/>
        </p:nvGrpSpPr>
        <p:grpSpPr>
          <a:xfrm>
            <a:off x="1990126" y="3695937"/>
            <a:ext cx="962257" cy="139127"/>
            <a:chOff x="4411970" y="3131459"/>
            <a:chExt cx="710520" cy="117397"/>
          </a:xfrm>
        </p:grpSpPr>
        <p:sp>
          <p:nvSpPr>
            <p:cNvPr id="2419" name="Google Shape;2419;p6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421" name="Google Shape;2421;p6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2" name="Google Shape;2422;p66"/>
          <p:cNvGrpSpPr/>
          <p:nvPr/>
        </p:nvGrpSpPr>
        <p:grpSpPr>
          <a:xfrm>
            <a:off x="990271" y="3621603"/>
            <a:ext cx="823838" cy="458988"/>
            <a:chOff x="4411970" y="1801825"/>
            <a:chExt cx="734586" cy="409262"/>
          </a:xfrm>
        </p:grpSpPr>
        <p:sp>
          <p:nvSpPr>
            <p:cNvPr id="2423" name="Google Shape;2423;p6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 name="Google Shape;2425;p66"/>
          <p:cNvGrpSpPr/>
          <p:nvPr/>
        </p:nvGrpSpPr>
        <p:grpSpPr>
          <a:xfrm>
            <a:off x="3095243" y="2339173"/>
            <a:ext cx="521514" cy="521514"/>
            <a:chOff x="5681300" y="2527788"/>
            <a:chExt cx="805800" cy="805800"/>
          </a:xfrm>
        </p:grpSpPr>
        <p:sp>
          <p:nvSpPr>
            <p:cNvPr id="2426" name="Google Shape;2426;p6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 name="Google Shape;2428;p66"/>
          <p:cNvGrpSpPr/>
          <p:nvPr/>
        </p:nvGrpSpPr>
        <p:grpSpPr>
          <a:xfrm>
            <a:off x="3089483" y="3094865"/>
            <a:ext cx="533033" cy="533033"/>
            <a:chOff x="4049800" y="640400"/>
            <a:chExt cx="858900" cy="858900"/>
          </a:xfrm>
        </p:grpSpPr>
        <p:sp>
          <p:nvSpPr>
            <p:cNvPr id="2429" name="Google Shape;2429;p6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66"/>
          <p:cNvGrpSpPr/>
          <p:nvPr/>
        </p:nvGrpSpPr>
        <p:grpSpPr>
          <a:xfrm>
            <a:off x="3014966" y="3772543"/>
            <a:ext cx="682068" cy="682068"/>
            <a:chOff x="5080188" y="927900"/>
            <a:chExt cx="961200" cy="961200"/>
          </a:xfrm>
        </p:grpSpPr>
        <p:sp>
          <p:nvSpPr>
            <p:cNvPr id="2432" name="Google Shape;2432;p6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0" name="Google Shape;2440;p66"/>
          <p:cNvGrpSpPr/>
          <p:nvPr/>
        </p:nvGrpSpPr>
        <p:grpSpPr>
          <a:xfrm>
            <a:off x="4478465" y="3869234"/>
            <a:ext cx="505650" cy="504006"/>
            <a:chOff x="6039282" y="1042577"/>
            <a:chExt cx="734315" cy="731929"/>
          </a:xfrm>
        </p:grpSpPr>
        <p:sp>
          <p:nvSpPr>
            <p:cNvPr id="2441" name="Google Shape;2441;p6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 name="Google Shape;2462;p66"/>
          <p:cNvGrpSpPr/>
          <p:nvPr/>
        </p:nvGrpSpPr>
        <p:grpSpPr>
          <a:xfrm>
            <a:off x="5091067" y="2298862"/>
            <a:ext cx="567744" cy="602136"/>
            <a:chOff x="1825800" y="1651625"/>
            <a:chExt cx="539989" cy="571775"/>
          </a:xfrm>
        </p:grpSpPr>
        <p:sp>
          <p:nvSpPr>
            <p:cNvPr id="2463" name="Google Shape;2463;p6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66"/>
          <p:cNvGrpSpPr/>
          <p:nvPr/>
        </p:nvGrpSpPr>
        <p:grpSpPr>
          <a:xfrm>
            <a:off x="3765995" y="3855579"/>
            <a:ext cx="508123" cy="507955"/>
            <a:chOff x="1897577" y="2802432"/>
            <a:chExt cx="492176" cy="492014"/>
          </a:xfrm>
        </p:grpSpPr>
        <p:sp>
          <p:nvSpPr>
            <p:cNvPr id="2468" name="Google Shape;2468;p6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 name="Google Shape;2480;p66"/>
          <p:cNvGrpSpPr/>
          <p:nvPr/>
        </p:nvGrpSpPr>
        <p:grpSpPr>
          <a:xfrm>
            <a:off x="997525" y="4169123"/>
            <a:ext cx="809227" cy="200842"/>
            <a:chOff x="2013045" y="4813233"/>
            <a:chExt cx="921986" cy="228854"/>
          </a:xfrm>
        </p:grpSpPr>
        <p:sp>
          <p:nvSpPr>
            <p:cNvPr id="2481" name="Google Shape;2481;p6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 name="Google Shape;2483;p66"/>
          <p:cNvGrpSpPr/>
          <p:nvPr/>
        </p:nvGrpSpPr>
        <p:grpSpPr>
          <a:xfrm>
            <a:off x="1005985" y="2656004"/>
            <a:ext cx="792421" cy="269941"/>
            <a:chOff x="1046767" y="4756633"/>
            <a:chExt cx="859646" cy="292841"/>
          </a:xfrm>
        </p:grpSpPr>
        <p:sp>
          <p:nvSpPr>
            <p:cNvPr id="2484" name="Google Shape;2484;p6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7" name="Google Shape;2487;p6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1" name="Google Shape;2491;p66"/>
          <p:cNvGrpSpPr/>
          <p:nvPr/>
        </p:nvGrpSpPr>
        <p:grpSpPr>
          <a:xfrm>
            <a:off x="7141841" y="2550562"/>
            <a:ext cx="166473" cy="141497"/>
            <a:chOff x="4660325" y="1866850"/>
            <a:chExt cx="68350" cy="58100"/>
          </a:xfrm>
        </p:grpSpPr>
        <p:sp>
          <p:nvSpPr>
            <p:cNvPr id="2492" name="Google Shape;2492;p6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66"/>
          <p:cNvGrpSpPr/>
          <p:nvPr/>
        </p:nvGrpSpPr>
        <p:grpSpPr>
          <a:xfrm>
            <a:off x="7451186" y="2576286"/>
            <a:ext cx="162515" cy="90049"/>
            <a:chOff x="4791775" y="1877500"/>
            <a:chExt cx="66725" cy="36975"/>
          </a:xfrm>
        </p:grpSpPr>
        <p:sp>
          <p:nvSpPr>
            <p:cNvPr id="2495" name="Google Shape;2495;p6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 name="Google Shape;2497;p66"/>
          <p:cNvGrpSpPr/>
          <p:nvPr/>
        </p:nvGrpSpPr>
        <p:grpSpPr>
          <a:xfrm>
            <a:off x="7772899" y="2576286"/>
            <a:ext cx="144979" cy="90049"/>
            <a:chOff x="4923925" y="1877500"/>
            <a:chExt cx="59525" cy="36975"/>
          </a:xfrm>
        </p:grpSpPr>
        <p:sp>
          <p:nvSpPr>
            <p:cNvPr id="2498" name="Google Shape;2498;p6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 name="Google Shape;2500;p66"/>
          <p:cNvGrpSpPr/>
          <p:nvPr/>
        </p:nvGrpSpPr>
        <p:grpSpPr>
          <a:xfrm>
            <a:off x="8067390" y="2558477"/>
            <a:ext cx="141447" cy="125667"/>
            <a:chOff x="5058450" y="1870100"/>
            <a:chExt cx="58075" cy="51600"/>
          </a:xfrm>
        </p:grpSpPr>
        <p:sp>
          <p:nvSpPr>
            <p:cNvPr id="2501" name="Google Shape;2501;p6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 name="Google Shape;2503;p66"/>
          <p:cNvGrpSpPr/>
          <p:nvPr/>
        </p:nvGrpSpPr>
        <p:grpSpPr>
          <a:xfrm>
            <a:off x="7481905" y="2980885"/>
            <a:ext cx="101077" cy="107645"/>
            <a:chOff x="4811425" y="2065025"/>
            <a:chExt cx="41500" cy="44200"/>
          </a:xfrm>
        </p:grpSpPr>
        <p:sp>
          <p:nvSpPr>
            <p:cNvPr id="2504" name="Google Shape;2504;p6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 name="Google Shape;2506;p66"/>
          <p:cNvGrpSpPr/>
          <p:nvPr/>
        </p:nvGrpSpPr>
        <p:grpSpPr>
          <a:xfrm>
            <a:off x="7774342" y="2981098"/>
            <a:ext cx="120867" cy="107218"/>
            <a:chOff x="4929875" y="2065025"/>
            <a:chExt cx="49625" cy="44025"/>
          </a:xfrm>
        </p:grpSpPr>
        <p:sp>
          <p:nvSpPr>
            <p:cNvPr id="2507" name="Google Shape;2507;p6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 name="Google Shape;2509;p66"/>
          <p:cNvGrpSpPr/>
          <p:nvPr/>
        </p:nvGrpSpPr>
        <p:grpSpPr>
          <a:xfrm>
            <a:off x="8103011" y="2984112"/>
            <a:ext cx="70206" cy="101191"/>
            <a:chOff x="5083925" y="2066350"/>
            <a:chExt cx="28825" cy="41550"/>
          </a:xfrm>
        </p:grpSpPr>
        <p:sp>
          <p:nvSpPr>
            <p:cNvPr id="2510" name="Google Shape;2510;p6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 name="Google Shape;2512;p66"/>
          <p:cNvGrpSpPr/>
          <p:nvPr/>
        </p:nvGrpSpPr>
        <p:grpSpPr>
          <a:xfrm>
            <a:off x="7134565" y="2999759"/>
            <a:ext cx="181026" cy="69896"/>
            <a:chOff x="4659775" y="2072775"/>
            <a:chExt cx="74325" cy="28700"/>
          </a:xfrm>
        </p:grpSpPr>
        <p:sp>
          <p:nvSpPr>
            <p:cNvPr id="2513" name="Google Shape;2513;p6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6" name="Google Shape;2516;p66"/>
          <p:cNvGrpSpPr/>
          <p:nvPr/>
        </p:nvGrpSpPr>
        <p:grpSpPr>
          <a:xfrm>
            <a:off x="8054421" y="2790324"/>
            <a:ext cx="167387" cy="89197"/>
            <a:chOff x="4662475" y="1976500"/>
            <a:chExt cx="68725" cy="36625"/>
          </a:xfrm>
        </p:grpSpPr>
        <p:sp>
          <p:nvSpPr>
            <p:cNvPr id="2517" name="Google Shape;2517;p6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66"/>
          <p:cNvGrpSpPr/>
          <p:nvPr/>
        </p:nvGrpSpPr>
        <p:grpSpPr>
          <a:xfrm>
            <a:off x="7751326" y="2793764"/>
            <a:ext cx="166899" cy="82317"/>
            <a:chOff x="4920150" y="1977875"/>
            <a:chExt cx="68525" cy="33800"/>
          </a:xfrm>
        </p:grpSpPr>
        <p:sp>
          <p:nvSpPr>
            <p:cNvPr id="2521" name="Google Shape;2521;p6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 name="Google Shape;2524;p66"/>
          <p:cNvGrpSpPr/>
          <p:nvPr/>
        </p:nvGrpSpPr>
        <p:grpSpPr>
          <a:xfrm>
            <a:off x="7162483" y="3197682"/>
            <a:ext cx="125190" cy="127859"/>
            <a:chOff x="4676550" y="2160575"/>
            <a:chExt cx="51400" cy="52500"/>
          </a:xfrm>
        </p:grpSpPr>
        <p:sp>
          <p:nvSpPr>
            <p:cNvPr id="2525" name="Google Shape;2525;p6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8" name="Google Shape;2528;p66"/>
          <p:cNvGrpSpPr/>
          <p:nvPr/>
        </p:nvGrpSpPr>
        <p:grpSpPr>
          <a:xfrm>
            <a:off x="7459741" y="3204714"/>
            <a:ext cx="145405" cy="113794"/>
            <a:chOff x="4768325" y="2163475"/>
            <a:chExt cx="59700" cy="46725"/>
          </a:xfrm>
        </p:grpSpPr>
        <p:sp>
          <p:nvSpPr>
            <p:cNvPr id="2529" name="Google Shape;2529;p6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1" name="Google Shape;2531;p6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7" name="Google Shape;2537;p66"/>
          <p:cNvGrpSpPr/>
          <p:nvPr/>
        </p:nvGrpSpPr>
        <p:grpSpPr>
          <a:xfrm>
            <a:off x="7476059" y="3459808"/>
            <a:ext cx="112768" cy="106853"/>
            <a:chOff x="4768575" y="2253950"/>
            <a:chExt cx="46300" cy="43875"/>
          </a:xfrm>
        </p:grpSpPr>
        <p:sp>
          <p:nvSpPr>
            <p:cNvPr id="2538" name="Google Shape;2538;p6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 name="Google Shape;2540;p66"/>
          <p:cNvGrpSpPr/>
          <p:nvPr/>
        </p:nvGrpSpPr>
        <p:grpSpPr>
          <a:xfrm>
            <a:off x="7775682" y="3948834"/>
            <a:ext cx="118187" cy="146246"/>
            <a:chOff x="4960900" y="2433225"/>
            <a:chExt cx="48525" cy="60050"/>
          </a:xfrm>
        </p:grpSpPr>
        <p:sp>
          <p:nvSpPr>
            <p:cNvPr id="2541" name="Google Shape;2541;p6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 name="Google Shape;2543;p66"/>
          <p:cNvGrpSpPr/>
          <p:nvPr/>
        </p:nvGrpSpPr>
        <p:grpSpPr>
          <a:xfrm>
            <a:off x="7464247" y="4212895"/>
            <a:ext cx="136394" cy="143810"/>
            <a:chOff x="4854075" y="2527625"/>
            <a:chExt cx="56000" cy="59050"/>
          </a:xfrm>
        </p:grpSpPr>
        <p:sp>
          <p:nvSpPr>
            <p:cNvPr id="2544" name="Google Shape;2544;p6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6" name="Google Shape;2546;p6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9" name="Google Shape;2549;p66"/>
          <p:cNvGrpSpPr/>
          <p:nvPr/>
        </p:nvGrpSpPr>
        <p:grpSpPr>
          <a:xfrm>
            <a:off x="8088458" y="3676639"/>
            <a:ext cx="99312" cy="160797"/>
            <a:chOff x="5059700" y="2334775"/>
            <a:chExt cx="40775" cy="66025"/>
          </a:xfrm>
        </p:grpSpPr>
        <p:sp>
          <p:nvSpPr>
            <p:cNvPr id="2550" name="Google Shape;2550;p6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 name="Google Shape;2559;p66"/>
          <p:cNvGrpSpPr/>
          <p:nvPr/>
        </p:nvGrpSpPr>
        <p:grpSpPr>
          <a:xfrm>
            <a:off x="8045622" y="3941771"/>
            <a:ext cx="184984" cy="160371"/>
            <a:chOff x="5037700" y="2430325"/>
            <a:chExt cx="75950" cy="65850"/>
          </a:xfrm>
        </p:grpSpPr>
        <p:sp>
          <p:nvSpPr>
            <p:cNvPr id="2560" name="Google Shape;2560;p6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 name="Google Shape;2562;p66"/>
          <p:cNvGrpSpPr/>
          <p:nvPr/>
        </p:nvGrpSpPr>
        <p:grpSpPr>
          <a:xfrm>
            <a:off x="7465128" y="3708223"/>
            <a:ext cx="173014" cy="97629"/>
            <a:chOff x="4756975" y="2341800"/>
            <a:chExt cx="91975" cy="51925"/>
          </a:xfrm>
        </p:grpSpPr>
        <p:sp>
          <p:nvSpPr>
            <p:cNvPr id="2563" name="Google Shape;2563;p6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 name="Google Shape;2583;p66"/>
          <p:cNvGrpSpPr/>
          <p:nvPr/>
        </p:nvGrpSpPr>
        <p:grpSpPr>
          <a:xfrm>
            <a:off x="7732065" y="4196920"/>
            <a:ext cx="212497" cy="175761"/>
            <a:chOff x="4943575" y="2516350"/>
            <a:chExt cx="98675" cy="81700"/>
          </a:xfrm>
        </p:grpSpPr>
        <p:sp>
          <p:nvSpPr>
            <p:cNvPr id="2584" name="Google Shape;2584;p6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2" name="Google Shape;2662;p6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9" name="Shape 2669"/>
        <p:cNvGrpSpPr/>
        <p:nvPr/>
      </p:nvGrpSpPr>
      <p:grpSpPr>
        <a:xfrm>
          <a:off x="0" y="0"/>
          <a:ext cx="0" cy="0"/>
          <a:chOff x="0" y="0"/>
          <a:chExt cx="0" cy="0"/>
        </a:xfrm>
      </p:grpSpPr>
      <p:grpSp>
        <p:nvGrpSpPr>
          <p:cNvPr id="2670" name="Google Shape;2670;p67"/>
          <p:cNvGrpSpPr/>
          <p:nvPr/>
        </p:nvGrpSpPr>
        <p:grpSpPr>
          <a:xfrm>
            <a:off x="3642951" y="1176740"/>
            <a:ext cx="2078182" cy="1366558"/>
            <a:chOff x="235800" y="830650"/>
            <a:chExt cx="6978450" cy="4588844"/>
          </a:xfrm>
        </p:grpSpPr>
        <p:sp>
          <p:nvSpPr>
            <p:cNvPr id="2671" name="Google Shape;2671;p6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 name="Google Shape;2677;p67"/>
          <p:cNvGrpSpPr/>
          <p:nvPr/>
        </p:nvGrpSpPr>
        <p:grpSpPr>
          <a:xfrm>
            <a:off x="738454" y="3007842"/>
            <a:ext cx="2622876" cy="1333540"/>
            <a:chOff x="238125" y="1038125"/>
            <a:chExt cx="7146800" cy="3633625"/>
          </a:xfrm>
        </p:grpSpPr>
        <p:sp>
          <p:nvSpPr>
            <p:cNvPr id="2678" name="Google Shape;2678;p6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67"/>
          <p:cNvGrpSpPr/>
          <p:nvPr/>
        </p:nvGrpSpPr>
        <p:grpSpPr>
          <a:xfrm>
            <a:off x="5961311" y="1231136"/>
            <a:ext cx="2435960" cy="1297725"/>
            <a:chOff x="233350" y="949250"/>
            <a:chExt cx="7137300" cy="3802300"/>
          </a:xfrm>
        </p:grpSpPr>
        <p:sp>
          <p:nvSpPr>
            <p:cNvPr id="4251" name="Google Shape;4251;p6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2" name="Google Shape;4302;p67"/>
          <p:cNvGrpSpPr/>
          <p:nvPr/>
        </p:nvGrpSpPr>
        <p:grpSpPr>
          <a:xfrm>
            <a:off x="7714435" y="3194726"/>
            <a:ext cx="104231" cy="320340"/>
            <a:chOff x="7564426" y="3224343"/>
            <a:chExt cx="119985" cy="368801"/>
          </a:xfrm>
        </p:grpSpPr>
        <p:sp>
          <p:nvSpPr>
            <p:cNvPr id="4303" name="Google Shape;4303;p6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67"/>
          <p:cNvGrpSpPr/>
          <p:nvPr/>
        </p:nvGrpSpPr>
        <p:grpSpPr>
          <a:xfrm>
            <a:off x="7413923" y="3188827"/>
            <a:ext cx="189489" cy="332132"/>
            <a:chOff x="8370831" y="3202002"/>
            <a:chExt cx="218129" cy="382376"/>
          </a:xfrm>
        </p:grpSpPr>
        <p:sp>
          <p:nvSpPr>
            <p:cNvPr id="4306" name="Google Shape;4306;p6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67"/>
          <p:cNvGrpSpPr/>
          <p:nvPr/>
        </p:nvGrpSpPr>
        <p:grpSpPr>
          <a:xfrm>
            <a:off x="8137312" y="3599959"/>
            <a:ext cx="309429" cy="267000"/>
            <a:chOff x="6742064" y="3750480"/>
            <a:chExt cx="399315" cy="344560"/>
          </a:xfrm>
        </p:grpSpPr>
        <p:sp>
          <p:nvSpPr>
            <p:cNvPr id="4309" name="Google Shape;4309;p6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67"/>
          <p:cNvGrpSpPr/>
          <p:nvPr/>
        </p:nvGrpSpPr>
        <p:grpSpPr>
          <a:xfrm>
            <a:off x="7676331" y="3951006"/>
            <a:ext cx="180437" cy="281608"/>
            <a:chOff x="7248525" y="3739696"/>
            <a:chExt cx="230531" cy="359790"/>
          </a:xfrm>
        </p:grpSpPr>
        <p:sp>
          <p:nvSpPr>
            <p:cNvPr id="4312" name="Google Shape;4312;p6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67"/>
          <p:cNvGrpSpPr/>
          <p:nvPr/>
        </p:nvGrpSpPr>
        <p:grpSpPr>
          <a:xfrm>
            <a:off x="7922251" y="3594231"/>
            <a:ext cx="162896" cy="278710"/>
            <a:chOff x="7601242" y="3729267"/>
            <a:chExt cx="222566" cy="380803"/>
          </a:xfrm>
        </p:grpSpPr>
        <p:sp>
          <p:nvSpPr>
            <p:cNvPr id="4315" name="Google Shape;4315;p6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7" name="Google Shape;4317;p67"/>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8" name="Google Shape;4318;p67"/>
          <p:cNvGrpSpPr/>
          <p:nvPr/>
        </p:nvGrpSpPr>
        <p:grpSpPr>
          <a:xfrm>
            <a:off x="7411896" y="3595371"/>
            <a:ext cx="193543" cy="275990"/>
            <a:chOff x="8304647" y="3738687"/>
            <a:chExt cx="225076" cy="320956"/>
          </a:xfrm>
        </p:grpSpPr>
        <p:sp>
          <p:nvSpPr>
            <p:cNvPr id="4319" name="Google Shape;4319;p6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67"/>
          <p:cNvGrpSpPr/>
          <p:nvPr/>
        </p:nvGrpSpPr>
        <p:grpSpPr>
          <a:xfrm>
            <a:off x="7684389" y="3595371"/>
            <a:ext cx="178492" cy="275990"/>
            <a:chOff x="8615101" y="3738687"/>
            <a:chExt cx="207573" cy="320956"/>
          </a:xfrm>
        </p:grpSpPr>
        <p:sp>
          <p:nvSpPr>
            <p:cNvPr id="4323" name="Google Shape;4323;p6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6" name="Google Shape;4326;p67"/>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7" name="Google Shape;4327;p67"/>
          <p:cNvGrpSpPr/>
          <p:nvPr/>
        </p:nvGrpSpPr>
        <p:grpSpPr>
          <a:xfrm>
            <a:off x="7909920" y="3998032"/>
            <a:ext cx="187557" cy="187557"/>
            <a:chOff x="8565775" y="671075"/>
            <a:chExt cx="441000" cy="441000"/>
          </a:xfrm>
        </p:grpSpPr>
        <p:sp>
          <p:nvSpPr>
            <p:cNvPr id="4328" name="Google Shape;4328;p6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0" name="Google Shape;4330;p67"/>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7"/>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2" name="Google Shape;4332;p67"/>
          <p:cNvGrpSpPr/>
          <p:nvPr/>
        </p:nvGrpSpPr>
        <p:grpSpPr>
          <a:xfrm>
            <a:off x="3561370" y="3009282"/>
            <a:ext cx="2241344" cy="1330656"/>
            <a:chOff x="230250" y="739925"/>
            <a:chExt cx="7124425" cy="4229675"/>
          </a:xfrm>
        </p:grpSpPr>
        <p:sp>
          <p:nvSpPr>
            <p:cNvPr id="4333" name="Google Shape;4333;p67"/>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7"/>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7"/>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7"/>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7"/>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7"/>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7"/>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7"/>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7"/>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7"/>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7"/>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7"/>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7"/>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7"/>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7"/>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7"/>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7"/>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7"/>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7"/>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7"/>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7"/>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7"/>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7"/>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7"/>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7"/>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7"/>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7"/>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7"/>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7"/>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7"/>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7"/>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7"/>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7"/>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7"/>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7"/>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7"/>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7"/>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7"/>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7"/>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7"/>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7"/>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7"/>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7"/>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7"/>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7"/>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7"/>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7"/>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7"/>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7"/>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7"/>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7"/>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7"/>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7"/>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7"/>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7"/>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7"/>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7"/>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7"/>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7"/>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7"/>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7"/>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7"/>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7"/>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7"/>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7"/>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7"/>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7"/>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7"/>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7"/>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7"/>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7"/>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7"/>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7"/>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7"/>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7"/>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7"/>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7"/>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7"/>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7"/>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7"/>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7"/>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7"/>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7"/>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7"/>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7"/>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7"/>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7"/>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7"/>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7"/>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7"/>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7"/>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7"/>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7"/>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7"/>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7"/>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7"/>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7"/>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7"/>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7"/>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7"/>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7"/>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7"/>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7"/>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7"/>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7"/>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7"/>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7"/>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7"/>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7"/>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7"/>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7"/>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7"/>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7"/>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7"/>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7"/>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7"/>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7"/>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7"/>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7"/>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7"/>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7"/>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7"/>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7"/>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7"/>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7"/>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7"/>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7"/>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7"/>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7"/>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7"/>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7"/>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7"/>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7"/>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7"/>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7"/>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7"/>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7"/>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7"/>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7"/>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7"/>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7"/>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7"/>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7"/>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7"/>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7"/>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7"/>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7"/>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7"/>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7"/>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7"/>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7"/>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7"/>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7"/>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7"/>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7"/>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7"/>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7"/>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7"/>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7"/>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7"/>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7"/>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7"/>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7"/>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7"/>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7"/>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7"/>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7"/>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7"/>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7"/>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7"/>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7"/>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7"/>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7"/>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7"/>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7"/>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7"/>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7"/>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7"/>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7"/>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7"/>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7"/>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7"/>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7"/>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7"/>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7"/>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7"/>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7"/>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7"/>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7"/>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7"/>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7"/>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7"/>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7"/>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7"/>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7"/>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7"/>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7"/>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7"/>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7"/>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7"/>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7"/>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7"/>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7"/>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7"/>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7"/>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7"/>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7"/>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7"/>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7"/>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7"/>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7"/>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7"/>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7"/>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7"/>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7"/>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7"/>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7"/>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7"/>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7"/>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7"/>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7"/>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7"/>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7"/>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7"/>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7"/>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7"/>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7"/>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7"/>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7"/>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7"/>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7"/>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7"/>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7"/>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7"/>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7"/>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7"/>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7"/>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7"/>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7"/>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7"/>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7"/>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7"/>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7"/>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7"/>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7"/>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7"/>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7"/>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7"/>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7"/>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7"/>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7"/>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7"/>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7"/>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7"/>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7"/>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7"/>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7"/>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7"/>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7"/>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7"/>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7"/>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7"/>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7"/>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7"/>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7"/>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7"/>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7"/>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7"/>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7"/>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7"/>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7"/>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7"/>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7"/>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7"/>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7"/>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7"/>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7"/>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7"/>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7"/>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7"/>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7"/>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7"/>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7"/>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7"/>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7"/>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7"/>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7"/>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7"/>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7"/>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7"/>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7"/>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7"/>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7"/>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7"/>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7"/>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7"/>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7"/>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7"/>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7"/>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7"/>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7"/>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7"/>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7"/>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7"/>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7"/>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7"/>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7"/>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7"/>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7"/>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7"/>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7"/>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7"/>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7"/>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7"/>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7"/>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7"/>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7"/>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7"/>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7"/>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7"/>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7"/>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7"/>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7"/>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7"/>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7"/>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7"/>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7"/>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7"/>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7"/>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7"/>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7"/>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7"/>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7"/>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7"/>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7"/>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7"/>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7"/>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7"/>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7"/>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7"/>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7"/>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7"/>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7"/>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7"/>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7"/>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7"/>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7"/>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7"/>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7"/>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7"/>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7"/>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7"/>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7"/>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7"/>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7"/>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7"/>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7"/>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7"/>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7"/>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7"/>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7"/>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7"/>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7"/>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7"/>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7"/>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7"/>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7"/>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7"/>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7"/>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7"/>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7"/>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7"/>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7"/>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7"/>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7"/>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7"/>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7"/>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7"/>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7"/>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7"/>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7"/>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7"/>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7"/>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7"/>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7"/>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7"/>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7"/>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7"/>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7"/>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7"/>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7"/>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7"/>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7"/>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7"/>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7"/>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7"/>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7"/>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7"/>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7"/>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7"/>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7"/>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7"/>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7"/>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7"/>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7"/>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7"/>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7"/>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7"/>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7"/>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7"/>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7"/>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7"/>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7"/>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7"/>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7"/>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7"/>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7"/>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7"/>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7"/>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7"/>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7"/>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7"/>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7"/>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7"/>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7"/>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7"/>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7"/>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7"/>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7"/>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7"/>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7"/>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7"/>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7"/>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7"/>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7"/>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7"/>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7"/>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7"/>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7"/>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7"/>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7"/>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7"/>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7"/>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7"/>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7"/>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7"/>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7"/>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7"/>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7"/>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7"/>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7"/>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7"/>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7"/>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7"/>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7"/>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7"/>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7"/>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7"/>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7"/>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7"/>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7"/>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7"/>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7"/>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7"/>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7"/>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7"/>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7"/>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7"/>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7"/>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7"/>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7"/>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7"/>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7"/>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7"/>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7"/>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7"/>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7"/>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7"/>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7"/>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7"/>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7"/>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7"/>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7"/>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7"/>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7"/>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7"/>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7"/>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7"/>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7"/>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7"/>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7"/>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7"/>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7"/>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7"/>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7"/>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7"/>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7"/>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7"/>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7"/>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7"/>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7"/>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7"/>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7"/>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7"/>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7"/>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7"/>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7"/>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7"/>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7"/>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7"/>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7"/>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7"/>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7"/>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7"/>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7"/>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7"/>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7"/>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7"/>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7"/>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7"/>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7"/>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7"/>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7"/>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7"/>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7"/>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7"/>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7"/>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7"/>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7"/>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7"/>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7"/>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7"/>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7"/>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7"/>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7"/>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7"/>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7"/>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7"/>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7"/>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7"/>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7"/>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7"/>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7"/>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7"/>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7"/>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7"/>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7"/>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7"/>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7"/>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7"/>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7"/>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7"/>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7"/>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7"/>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7"/>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7"/>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7"/>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7"/>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7"/>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7"/>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7"/>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7"/>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7"/>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7"/>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7"/>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7"/>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7"/>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7"/>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7"/>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7"/>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7"/>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7"/>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7"/>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7"/>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7"/>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7"/>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7"/>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7"/>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7"/>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7"/>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7"/>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7"/>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7"/>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7"/>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7"/>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7"/>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7"/>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7"/>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1" name="Google Shape;4921;p67"/>
          <p:cNvGrpSpPr/>
          <p:nvPr/>
        </p:nvGrpSpPr>
        <p:grpSpPr>
          <a:xfrm>
            <a:off x="6064392" y="3070557"/>
            <a:ext cx="587865" cy="517731"/>
            <a:chOff x="6000718" y="3070557"/>
            <a:chExt cx="587865" cy="517731"/>
          </a:xfrm>
        </p:grpSpPr>
        <p:sp>
          <p:nvSpPr>
            <p:cNvPr id="4922" name="Google Shape;4922;p6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67"/>
          <p:cNvGrpSpPr/>
          <p:nvPr/>
        </p:nvGrpSpPr>
        <p:grpSpPr>
          <a:xfrm>
            <a:off x="6079197" y="3714217"/>
            <a:ext cx="557665" cy="516387"/>
            <a:chOff x="6015523" y="3714217"/>
            <a:chExt cx="557665" cy="516387"/>
          </a:xfrm>
        </p:grpSpPr>
        <p:grpSp>
          <p:nvGrpSpPr>
            <p:cNvPr id="4933" name="Google Shape;4933;p67"/>
            <p:cNvGrpSpPr/>
            <p:nvPr/>
          </p:nvGrpSpPr>
          <p:grpSpPr>
            <a:xfrm>
              <a:off x="6036094" y="3716980"/>
              <a:ext cx="529822" cy="510480"/>
              <a:chOff x="3148311" y="-545634"/>
              <a:chExt cx="1006118" cy="969572"/>
            </a:xfrm>
          </p:grpSpPr>
          <p:sp>
            <p:nvSpPr>
              <p:cNvPr id="4934" name="Google Shape;4934;p6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4" name="Google Shape;4944;p6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67"/>
          <p:cNvGrpSpPr/>
          <p:nvPr/>
        </p:nvGrpSpPr>
        <p:grpSpPr>
          <a:xfrm>
            <a:off x="6707979" y="3073628"/>
            <a:ext cx="576302" cy="511871"/>
            <a:chOff x="6644304" y="3073628"/>
            <a:chExt cx="576302" cy="511871"/>
          </a:xfrm>
        </p:grpSpPr>
        <p:grpSp>
          <p:nvGrpSpPr>
            <p:cNvPr id="4946" name="Google Shape;4946;p67"/>
            <p:cNvGrpSpPr/>
            <p:nvPr/>
          </p:nvGrpSpPr>
          <p:grpSpPr>
            <a:xfrm>
              <a:off x="6712169" y="3073651"/>
              <a:ext cx="481611" cy="506713"/>
              <a:chOff x="1833536" y="-546641"/>
              <a:chExt cx="914567" cy="962419"/>
            </a:xfrm>
          </p:grpSpPr>
          <p:grpSp>
            <p:nvGrpSpPr>
              <p:cNvPr id="4947" name="Google Shape;4947;p67"/>
              <p:cNvGrpSpPr/>
              <p:nvPr/>
            </p:nvGrpSpPr>
            <p:grpSpPr>
              <a:xfrm>
                <a:off x="1833536" y="-524249"/>
                <a:ext cx="914567" cy="940027"/>
                <a:chOff x="1833536" y="-524249"/>
                <a:chExt cx="914567" cy="940027"/>
              </a:xfrm>
            </p:grpSpPr>
            <p:sp>
              <p:nvSpPr>
                <p:cNvPr id="4948" name="Google Shape;4948;p6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3" name="Google Shape;4953;p6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7" name="Google Shape;4957;p6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8" name="Google Shape;4958;p67"/>
          <p:cNvGrpSpPr/>
          <p:nvPr/>
        </p:nvGrpSpPr>
        <p:grpSpPr>
          <a:xfrm>
            <a:off x="6715725" y="3714143"/>
            <a:ext cx="560636" cy="516497"/>
            <a:chOff x="6652051" y="3714143"/>
            <a:chExt cx="560636" cy="516497"/>
          </a:xfrm>
        </p:grpSpPr>
        <p:grpSp>
          <p:nvGrpSpPr>
            <p:cNvPr id="4959" name="Google Shape;4959;p67"/>
            <p:cNvGrpSpPr/>
            <p:nvPr/>
          </p:nvGrpSpPr>
          <p:grpSpPr>
            <a:xfrm>
              <a:off x="6669657" y="3716715"/>
              <a:ext cx="466768" cy="464314"/>
              <a:chOff x="3139766" y="765669"/>
              <a:chExt cx="886380" cy="881888"/>
            </a:xfrm>
          </p:grpSpPr>
          <p:grpSp>
            <p:nvGrpSpPr>
              <p:cNvPr id="4960" name="Google Shape;4960;p67"/>
              <p:cNvGrpSpPr/>
              <p:nvPr/>
            </p:nvGrpSpPr>
            <p:grpSpPr>
              <a:xfrm>
                <a:off x="3139766" y="765669"/>
                <a:ext cx="886380" cy="881888"/>
                <a:chOff x="3139766" y="765669"/>
                <a:chExt cx="886380" cy="881888"/>
              </a:xfrm>
            </p:grpSpPr>
            <p:sp>
              <p:nvSpPr>
                <p:cNvPr id="4961" name="Google Shape;4961;p6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0" name="Google Shape;4970;p6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4" name="Google Shape;4974;p6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5" name="Google Shape;4975;p67"/>
          <p:cNvGrpSpPr/>
          <p:nvPr/>
        </p:nvGrpSpPr>
        <p:grpSpPr>
          <a:xfrm>
            <a:off x="726609" y="1192826"/>
            <a:ext cx="2665073" cy="1317140"/>
            <a:chOff x="793334" y="1192826"/>
            <a:chExt cx="2665073" cy="1317140"/>
          </a:xfrm>
        </p:grpSpPr>
        <p:sp>
          <p:nvSpPr>
            <p:cNvPr id="4976" name="Google Shape;4976;p6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46" name="Shape 8946"/>
        <p:cNvGrpSpPr/>
        <p:nvPr/>
      </p:nvGrpSpPr>
      <p:grpSpPr>
        <a:xfrm>
          <a:off x="0" y="0"/>
          <a:ext cx="0" cy="0"/>
          <a:chOff x="0" y="0"/>
          <a:chExt cx="0" cy="0"/>
        </a:xfrm>
      </p:grpSpPr>
      <p:grpSp>
        <p:nvGrpSpPr>
          <p:cNvPr id="8947" name="Google Shape;8947;p68"/>
          <p:cNvGrpSpPr/>
          <p:nvPr/>
        </p:nvGrpSpPr>
        <p:grpSpPr>
          <a:xfrm>
            <a:off x="2126623" y="3607908"/>
            <a:ext cx="1102891" cy="760337"/>
            <a:chOff x="4967783" y="2151471"/>
            <a:chExt cx="3920692" cy="2702940"/>
          </a:xfrm>
        </p:grpSpPr>
        <p:grpSp>
          <p:nvGrpSpPr>
            <p:cNvPr id="8948" name="Google Shape;8948;p68"/>
            <p:cNvGrpSpPr/>
            <p:nvPr/>
          </p:nvGrpSpPr>
          <p:grpSpPr>
            <a:xfrm>
              <a:off x="5045709" y="2252109"/>
              <a:ext cx="3761071" cy="2501708"/>
              <a:chOff x="2691784" y="1805334"/>
              <a:chExt cx="3761071" cy="2501708"/>
            </a:xfrm>
          </p:grpSpPr>
          <p:sp>
            <p:nvSpPr>
              <p:cNvPr id="8949" name="Google Shape;8949;p6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68"/>
            <p:cNvGrpSpPr/>
            <p:nvPr/>
          </p:nvGrpSpPr>
          <p:grpSpPr>
            <a:xfrm>
              <a:off x="4967783" y="2151471"/>
              <a:ext cx="3920692" cy="2702940"/>
              <a:chOff x="2613858" y="1704696"/>
              <a:chExt cx="3920692" cy="2702940"/>
            </a:xfrm>
          </p:grpSpPr>
          <p:sp>
            <p:nvSpPr>
              <p:cNvPr id="8957" name="Google Shape;8957;p6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2" name="Google Shape;8962;p68"/>
          <p:cNvGrpSpPr/>
          <p:nvPr/>
        </p:nvGrpSpPr>
        <p:grpSpPr>
          <a:xfrm>
            <a:off x="3530532" y="1496185"/>
            <a:ext cx="1561911" cy="708580"/>
            <a:chOff x="3530532" y="1496185"/>
            <a:chExt cx="1561911" cy="708580"/>
          </a:xfrm>
        </p:grpSpPr>
        <p:grpSp>
          <p:nvGrpSpPr>
            <p:cNvPr id="8963" name="Google Shape;8963;p68"/>
            <p:cNvGrpSpPr/>
            <p:nvPr/>
          </p:nvGrpSpPr>
          <p:grpSpPr>
            <a:xfrm>
              <a:off x="3720318" y="1857562"/>
              <a:ext cx="1372125" cy="54"/>
              <a:chOff x="3720318" y="1857562"/>
              <a:chExt cx="1372125" cy="54"/>
            </a:xfrm>
          </p:grpSpPr>
          <p:cxnSp>
            <p:nvCxnSpPr>
              <p:cNvPr id="8964" name="Google Shape;8964;p68"/>
              <p:cNvCxnSpPr>
                <a:endCxn id="896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966" name="Google Shape;8966;p6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967" name="Google Shape;8967;p6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968" name="Google Shape;8968;p68"/>
              <p:cNvCxnSpPr>
                <a:stCxn id="896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969" name="Google Shape;8969;p68"/>
            <p:cNvGrpSpPr/>
            <p:nvPr/>
          </p:nvGrpSpPr>
          <p:grpSpPr>
            <a:xfrm>
              <a:off x="3567462" y="1496185"/>
              <a:ext cx="286500" cy="272914"/>
              <a:chOff x="3567462" y="1496185"/>
              <a:chExt cx="286500" cy="272914"/>
            </a:xfrm>
          </p:grpSpPr>
          <p:cxnSp>
            <p:nvCxnSpPr>
              <p:cNvPr id="8970" name="Google Shape;8970;p6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971" name="Google Shape;8971;p6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2" name="Google Shape;8972;p6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4" name="Google Shape;8974;p68"/>
            <p:cNvGrpSpPr/>
            <p:nvPr/>
          </p:nvGrpSpPr>
          <p:grpSpPr>
            <a:xfrm>
              <a:off x="3929014" y="1960574"/>
              <a:ext cx="286500" cy="242342"/>
              <a:chOff x="3929014" y="1960574"/>
              <a:chExt cx="286500" cy="242342"/>
            </a:xfrm>
          </p:grpSpPr>
          <p:cxnSp>
            <p:nvCxnSpPr>
              <p:cNvPr id="8975" name="Google Shape;8975;p6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976" name="Google Shape;8976;p6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68"/>
            <p:cNvGrpSpPr/>
            <p:nvPr/>
          </p:nvGrpSpPr>
          <p:grpSpPr>
            <a:xfrm>
              <a:off x="4290828" y="1496185"/>
              <a:ext cx="286500" cy="272914"/>
              <a:chOff x="4290828" y="1496185"/>
              <a:chExt cx="286500" cy="272914"/>
            </a:xfrm>
          </p:grpSpPr>
          <p:cxnSp>
            <p:nvCxnSpPr>
              <p:cNvPr id="8978" name="Google Shape;8978;p6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979" name="Google Shape;8979;p6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0" name="Google Shape;8980;p6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1" name="Google Shape;8981;p68"/>
            <p:cNvGrpSpPr/>
            <p:nvPr/>
          </p:nvGrpSpPr>
          <p:grpSpPr>
            <a:xfrm>
              <a:off x="4657726" y="1959674"/>
              <a:ext cx="286500" cy="245092"/>
              <a:chOff x="4657726" y="1959674"/>
              <a:chExt cx="286500" cy="245092"/>
            </a:xfrm>
          </p:grpSpPr>
          <p:cxnSp>
            <p:nvCxnSpPr>
              <p:cNvPr id="8982" name="Google Shape;8982;p6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983" name="Google Shape;8983;p6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4" name="Google Shape;8984;p68"/>
          <p:cNvGrpSpPr/>
          <p:nvPr/>
        </p:nvGrpSpPr>
        <p:grpSpPr>
          <a:xfrm>
            <a:off x="3512551" y="2358282"/>
            <a:ext cx="1597032" cy="378649"/>
            <a:chOff x="3512551" y="2358282"/>
            <a:chExt cx="1597032" cy="378649"/>
          </a:xfrm>
        </p:grpSpPr>
        <p:grpSp>
          <p:nvGrpSpPr>
            <p:cNvPr id="8985" name="Google Shape;8985;p68"/>
            <p:cNvGrpSpPr/>
            <p:nvPr/>
          </p:nvGrpSpPr>
          <p:grpSpPr>
            <a:xfrm>
              <a:off x="3738198" y="2553002"/>
              <a:ext cx="1145834" cy="117"/>
              <a:chOff x="3738198" y="2553002"/>
              <a:chExt cx="1145834" cy="117"/>
            </a:xfrm>
          </p:grpSpPr>
          <p:cxnSp>
            <p:nvCxnSpPr>
              <p:cNvPr id="8986" name="Google Shape;8986;p6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987" name="Google Shape;8987;p6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988" name="Google Shape;8988;p68"/>
              <p:cNvCxnSpPr>
                <a:stCxn id="8989" idx="6"/>
                <a:endCxn id="899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991" name="Google Shape;8991;p68"/>
            <p:cNvGrpSpPr/>
            <p:nvPr/>
          </p:nvGrpSpPr>
          <p:grpSpPr>
            <a:xfrm>
              <a:off x="3969644" y="2440153"/>
              <a:ext cx="225900" cy="296779"/>
              <a:chOff x="3969644" y="2440153"/>
              <a:chExt cx="225900" cy="296779"/>
            </a:xfrm>
          </p:grpSpPr>
          <p:cxnSp>
            <p:nvCxnSpPr>
              <p:cNvPr id="8992" name="Google Shape;8992;p6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990" name="Google Shape;8990;p6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68"/>
            <p:cNvGrpSpPr/>
            <p:nvPr/>
          </p:nvGrpSpPr>
          <p:grpSpPr>
            <a:xfrm>
              <a:off x="4426818" y="2358282"/>
              <a:ext cx="225600" cy="307471"/>
              <a:chOff x="4426818" y="2358282"/>
              <a:chExt cx="225600" cy="307471"/>
            </a:xfrm>
          </p:grpSpPr>
          <p:cxnSp>
            <p:nvCxnSpPr>
              <p:cNvPr id="8995" name="Google Shape;8995;p68"/>
              <p:cNvCxnSpPr>
                <a:stCxn id="899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997" name="Google Shape;8997;p6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68"/>
            <p:cNvGrpSpPr/>
            <p:nvPr/>
          </p:nvGrpSpPr>
          <p:grpSpPr>
            <a:xfrm>
              <a:off x="4883984" y="2440153"/>
              <a:ext cx="225600" cy="296479"/>
              <a:chOff x="4883984" y="2440153"/>
              <a:chExt cx="225600" cy="296479"/>
            </a:xfrm>
          </p:grpSpPr>
          <p:cxnSp>
            <p:nvCxnSpPr>
              <p:cNvPr id="8999" name="Google Shape;8999;p6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000" name="Google Shape;9000;p6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68"/>
            <p:cNvGrpSpPr/>
            <p:nvPr/>
          </p:nvGrpSpPr>
          <p:grpSpPr>
            <a:xfrm>
              <a:off x="3512551" y="2358356"/>
              <a:ext cx="225647" cy="307629"/>
              <a:chOff x="2182679" y="2005014"/>
              <a:chExt cx="792300" cy="1080158"/>
            </a:xfrm>
          </p:grpSpPr>
          <p:cxnSp>
            <p:nvCxnSpPr>
              <p:cNvPr id="9003" name="Google Shape;9003;p68"/>
              <p:cNvCxnSpPr>
                <a:stCxn id="900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989" name="Google Shape;8989;p6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05" name="Google Shape;9005;p68"/>
          <p:cNvGrpSpPr/>
          <p:nvPr/>
        </p:nvGrpSpPr>
        <p:grpSpPr>
          <a:xfrm>
            <a:off x="6872633" y="1182079"/>
            <a:ext cx="1559809" cy="722610"/>
            <a:chOff x="634175" y="2986275"/>
            <a:chExt cx="3147949" cy="1458344"/>
          </a:xfrm>
        </p:grpSpPr>
        <p:cxnSp>
          <p:nvCxnSpPr>
            <p:cNvPr id="9006" name="Google Shape;9006;p68"/>
            <p:cNvCxnSpPr>
              <a:stCxn id="9007" idx="4"/>
              <a:endCxn id="900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009" name="Google Shape;9009;p68"/>
            <p:cNvCxnSpPr>
              <a:stCxn id="9008" idx="0"/>
              <a:endCxn id="901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011" name="Google Shape;9011;p68"/>
            <p:cNvCxnSpPr>
              <a:stCxn id="9010" idx="4"/>
              <a:endCxn id="901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013" name="Google Shape;9013;p68"/>
            <p:cNvCxnSpPr>
              <a:stCxn id="9012" idx="0"/>
              <a:endCxn id="901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014" name="Google Shape;9014;p6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10" name="Google Shape;9010;p6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07" name="Google Shape;9007;p6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12" name="Google Shape;9012;p6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08" name="Google Shape;9008;p6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015" name="Google Shape;9015;p68"/>
          <p:cNvGrpSpPr/>
          <p:nvPr/>
        </p:nvGrpSpPr>
        <p:grpSpPr>
          <a:xfrm>
            <a:off x="3526424" y="2891987"/>
            <a:ext cx="1570719" cy="294123"/>
            <a:chOff x="998425" y="1182125"/>
            <a:chExt cx="1065400" cy="199500"/>
          </a:xfrm>
        </p:grpSpPr>
        <p:sp>
          <p:nvSpPr>
            <p:cNvPr id="9016" name="Google Shape;9016;p6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68"/>
          <p:cNvGrpSpPr/>
          <p:nvPr/>
        </p:nvGrpSpPr>
        <p:grpSpPr>
          <a:xfrm>
            <a:off x="6869680" y="2009474"/>
            <a:ext cx="1565716" cy="366729"/>
            <a:chOff x="1247650" y="2075423"/>
            <a:chExt cx="6648477" cy="1557238"/>
          </a:xfrm>
        </p:grpSpPr>
        <p:sp>
          <p:nvSpPr>
            <p:cNvPr id="9022" name="Google Shape;9022;p6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68"/>
          <p:cNvGrpSpPr/>
          <p:nvPr/>
        </p:nvGrpSpPr>
        <p:grpSpPr>
          <a:xfrm>
            <a:off x="6853992" y="3158289"/>
            <a:ext cx="1597061" cy="663440"/>
            <a:chOff x="6796238" y="3158297"/>
            <a:chExt cx="1630319" cy="677257"/>
          </a:xfrm>
        </p:grpSpPr>
        <p:cxnSp>
          <p:nvCxnSpPr>
            <p:cNvPr id="9029" name="Google Shape;9029;p6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030" name="Google Shape;9030;p6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031" name="Google Shape;9031;p6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032" name="Google Shape;9032;p6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033" name="Google Shape;9033;p68"/>
            <p:cNvGrpSpPr/>
            <p:nvPr/>
          </p:nvGrpSpPr>
          <p:grpSpPr>
            <a:xfrm>
              <a:off x="6796238" y="3311904"/>
              <a:ext cx="1630319" cy="377697"/>
              <a:chOff x="6796238" y="3311904"/>
              <a:chExt cx="1630319" cy="377697"/>
            </a:xfrm>
          </p:grpSpPr>
          <p:sp>
            <p:nvSpPr>
              <p:cNvPr id="9034" name="Google Shape;9034;p6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37" name="Google Shape;9037;p68"/>
          <p:cNvGrpSpPr/>
          <p:nvPr/>
        </p:nvGrpSpPr>
        <p:grpSpPr>
          <a:xfrm>
            <a:off x="5375130" y="1179681"/>
            <a:ext cx="1368606" cy="1593805"/>
            <a:chOff x="1839112" y="2209163"/>
            <a:chExt cx="1918159" cy="2233784"/>
          </a:xfrm>
        </p:grpSpPr>
        <p:sp>
          <p:nvSpPr>
            <p:cNvPr id="9038" name="Google Shape;9038;p6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1" name="Google Shape;9041;p68"/>
            <p:cNvCxnSpPr>
              <a:stCxn id="9038" idx="6"/>
              <a:endCxn id="903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042" name="Google Shape;9042;p68"/>
            <p:cNvCxnSpPr>
              <a:stCxn id="9039" idx="4"/>
              <a:endCxn id="904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044" name="Google Shape;9044;p68"/>
            <p:cNvCxnSpPr>
              <a:stCxn id="9043" idx="6"/>
              <a:endCxn id="904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045" name="Google Shape;9045;p68"/>
            <p:cNvCxnSpPr>
              <a:stCxn id="9040" idx="4"/>
              <a:endCxn id="904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043" name="Google Shape;9043;p6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8" name="Google Shape;9048;p68"/>
            <p:cNvCxnSpPr>
              <a:endCxn id="904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049" name="Google Shape;9049;p68"/>
          <p:cNvGrpSpPr/>
          <p:nvPr/>
        </p:nvGrpSpPr>
        <p:grpSpPr>
          <a:xfrm>
            <a:off x="3507503" y="1185917"/>
            <a:ext cx="1637968" cy="154942"/>
            <a:chOff x="238125" y="2506075"/>
            <a:chExt cx="7115411" cy="673075"/>
          </a:xfrm>
        </p:grpSpPr>
        <p:sp>
          <p:nvSpPr>
            <p:cNvPr id="9050" name="Google Shape;9050;p6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68"/>
          <p:cNvGrpSpPr/>
          <p:nvPr/>
        </p:nvGrpSpPr>
        <p:grpSpPr>
          <a:xfrm>
            <a:off x="746187" y="1507514"/>
            <a:ext cx="2476762" cy="91743"/>
            <a:chOff x="1464850" y="436376"/>
            <a:chExt cx="6001362" cy="222300"/>
          </a:xfrm>
        </p:grpSpPr>
        <p:sp>
          <p:nvSpPr>
            <p:cNvPr id="9056" name="Google Shape;9056;p6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61" name="Google Shape;9061;p6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062" name="Google Shape;9062;p6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063" name="Google Shape;9063;p6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064" name="Google Shape;9064;p6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065" name="Google Shape;9065;p68"/>
          <p:cNvGrpSpPr/>
          <p:nvPr/>
        </p:nvGrpSpPr>
        <p:grpSpPr>
          <a:xfrm>
            <a:off x="732455" y="2742980"/>
            <a:ext cx="1452710" cy="651923"/>
            <a:chOff x="803162" y="2667727"/>
            <a:chExt cx="1411906" cy="633611"/>
          </a:xfrm>
        </p:grpSpPr>
        <p:cxnSp>
          <p:nvCxnSpPr>
            <p:cNvPr id="9066" name="Google Shape;9066;p68"/>
            <p:cNvCxnSpPr>
              <a:stCxn id="9067" idx="2"/>
              <a:endCxn id="906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69" name="Google Shape;9069;p68"/>
            <p:cNvCxnSpPr>
              <a:stCxn id="9070" idx="0"/>
              <a:endCxn id="906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71" name="Google Shape;9071;p68"/>
            <p:cNvCxnSpPr>
              <a:stCxn id="9070" idx="2"/>
              <a:endCxn id="907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73" name="Google Shape;9073;p68"/>
            <p:cNvCxnSpPr>
              <a:stCxn id="9074" idx="0"/>
              <a:endCxn id="907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75" name="Google Shape;9075;p68"/>
            <p:cNvCxnSpPr>
              <a:stCxn id="9068" idx="2"/>
              <a:endCxn id="907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077" name="Google Shape;9077;p68"/>
            <p:cNvCxnSpPr>
              <a:stCxn id="9078" idx="0"/>
              <a:endCxn id="906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074" name="Google Shape;9074;p6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72" name="Google Shape;9072;p6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78" name="Google Shape;9078;p6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76" name="Google Shape;9076;p6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68" name="Google Shape;9068;p6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70" name="Google Shape;9070;p6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067" name="Google Shape;9067;p6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079" name="Google Shape;9079;p68"/>
          <p:cNvGrpSpPr/>
          <p:nvPr/>
        </p:nvGrpSpPr>
        <p:grpSpPr>
          <a:xfrm>
            <a:off x="732456" y="1178518"/>
            <a:ext cx="2518541" cy="209309"/>
            <a:chOff x="803163" y="1111966"/>
            <a:chExt cx="2447800" cy="203430"/>
          </a:xfrm>
        </p:grpSpPr>
        <p:grpSp>
          <p:nvGrpSpPr>
            <p:cNvPr id="9080" name="Google Shape;9080;p68"/>
            <p:cNvGrpSpPr/>
            <p:nvPr/>
          </p:nvGrpSpPr>
          <p:grpSpPr>
            <a:xfrm>
              <a:off x="1958180" y="1111966"/>
              <a:ext cx="588019" cy="121396"/>
              <a:chOff x="4808316" y="2800065"/>
              <a:chExt cx="1999386" cy="412910"/>
            </a:xfrm>
          </p:grpSpPr>
          <p:sp>
            <p:nvSpPr>
              <p:cNvPr id="9081" name="Google Shape;9081;p6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2" name="Google Shape;9082;p68"/>
              <p:cNvGrpSpPr/>
              <p:nvPr/>
            </p:nvGrpSpPr>
            <p:grpSpPr>
              <a:xfrm>
                <a:off x="4808316" y="2800065"/>
                <a:ext cx="92400" cy="411825"/>
                <a:chOff x="845575" y="2563700"/>
                <a:chExt cx="92400" cy="411825"/>
              </a:xfrm>
            </p:grpSpPr>
            <p:cxnSp>
              <p:nvCxnSpPr>
                <p:cNvPr id="9083" name="Google Shape;9083;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84" name="Google Shape;9084;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085" name="Google Shape;9085;p6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086" name="Google Shape;9086;p6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7" name="Google Shape;9087;p68"/>
            <p:cNvGrpSpPr/>
            <p:nvPr/>
          </p:nvGrpSpPr>
          <p:grpSpPr>
            <a:xfrm>
              <a:off x="803163" y="1111974"/>
              <a:ext cx="591158" cy="121545"/>
              <a:chOff x="803163" y="1111974"/>
              <a:chExt cx="591158" cy="121545"/>
            </a:xfrm>
          </p:grpSpPr>
          <p:grpSp>
            <p:nvGrpSpPr>
              <p:cNvPr id="9088" name="Google Shape;9088;p68"/>
              <p:cNvGrpSpPr/>
              <p:nvPr/>
            </p:nvGrpSpPr>
            <p:grpSpPr>
              <a:xfrm>
                <a:off x="803163" y="1111974"/>
                <a:ext cx="27175" cy="121077"/>
                <a:chOff x="845575" y="2563700"/>
                <a:chExt cx="92400" cy="411825"/>
              </a:xfrm>
            </p:grpSpPr>
            <p:cxnSp>
              <p:nvCxnSpPr>
                <p:cNvPr id="9089" name="Google Shape;9089;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90" name="Google Shape;9090;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1" name="Google Shape;9091;p6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68"/>
            <p:cNvGrpSpPr/>
            <p:nvPr/>
          </p:nvGrpSpPr>
          <p:grpSpPr>
            <a:xfrm>
              <a:off x="1381910" y="1194219"/>
              <a:ext cx="588341" cy="121177"/>
              <a:chOff x="1381910" y="1194219"/>
              <a:chExt cx="588341" cy="121177"/>
            </a:xfrm>
          </p:grpSpPr>
          <p:grpSp>
            <p:nvGrpSpPr>
              <p:cNvPr id="9093" name="Google Shape;9093;p68"/>
              <p:cNvGrpSpPr/>
              <p:nvPr/>
            </p:nvGrpSpPr>
            <p:grpSpPr>
              <a:xfrm rot="10800000">
                <a:off x="1381910" y="1194319"/>
                <a:ext cx="27175" cy="121077"/>
                <a:chOff x="2070100" y="2563700"/>
                <a:chExt cx="92400" cy="411825"/>
              </a:xfrm>
            </p:grpSpPr>
            <p:cxnSp>
              <p:nvCxnSpPr>
                <p:cNvPr id="9094" name="Google Shape;9094;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095" name="Google Shape;9095;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6" name="Google Shape;9096;p6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8"/>
            <p:cNvGrpSpPr/>
            <p:nvPr/>
          </p:nvGrpSpPr>
          <p:grpSpPr>
            <a:xfrm>
              <a:off x="2532079" y="1194219"/>
              <a:ext cx="704927" cy="121177"/>
              <a:chOff x="2532079" y="1194219"/>
              <a:chExt cx="704927" cy="121177"/>
            </a:xfrm>
          </p:grpSpPr>
          <p:grpSp>
            <p:nvGrpSpPr>
              <p:cNvPr id="9098" name="Google Shape;9098;p68"/>
              <p:cNvGrpSpPr/>
              <p:nvPr/>
            </p:nvGrpSpPr>
            <p:grpSpPr>
              <a:xfrm rot="10800000">
                <a:off x="2532079" y="1194319"/>
                <a:ext cx="27175" cy="121077"/>
                <a:chOff x="2070100" y="2563700"/>
                <a:chExt cx="92400" cy="411825"/>
              </a:xfrm>
            </p:grpSpPr>
            <p:cxnSp>
              <p:nvCxnSpPr>
                <p:cNvPr id="9099" name="Google Shape;9099;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100" name="Google Shape;9100;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1" name="Google Shape;9101;p6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2" name="Google Shape;9102;p68"/>
          <p:cNvGrpSpPr/>
          <p:nvPr/>
        </p:nvGrpSpPr>
        <p:grpSpPr>
          <a:xfrm>
            <a:off x="3525467" y="3875150"/>
            <a:ext cx="1567778" cy="491677"/>
            <a:chOff x="5194708" y="3484366"/>
            <a:chExt cx="3148148" cy="987304"/>
          </a:xfrm>
        </p:grpSpPr>
        <p:grpSp>
          <p:nvGrpSpPr>
            <p:cNvPr id="9103" name="Google Shape;9103;p68"/>
            <p:cNvGrpSpPr/>
            <p:nvPr/>
          </p:nvGrpSpPr>
          <p:grpSpPr>
            <a:xfrm>
              <a:off x="7531521" y="3484366"/>
              <a:ext cx="811335" cy="987304"/>
              <a:chOff x="3379425" y="1617275"/>
              <a:chExt cx="1090650" cy="1327200"/>
            </a:xfrm>
          </p:grpSpPr>
          <p:sp>
            <p:nvSpPr>
              <p:cNvPr id="9104" name="Google Shape;9104;p6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68"/>
            <p:cNvGrpSpPr/>
            <p:nvPr/>
          </p:nvGrpSpPr>
          <p:grpSpPr>
            <a:xfrm>
              <a:off x="6752546" y="3484366"/>
              <a:ext cx="811428" cy="987304"/>
              <a:chOff x="2332275" y="1617275"/>
              <a:chExt cx="1090775" cy="1327200"/>
            </a:xfrm>
          </p:grpSpPr>
          <p:sp>
            <p:nvSpPr>
              <p:cNvPr id="9108" name="Google Shape;9108;p6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68"/>
            <p:cNvGrpSpPr/>
            <p:nvPr/>
          </p:nvGrpSpPr>
          <p:grpSpPr>
            <a:xfrm>
              <a:off x="5973664" y="3484366"/>
              <a:ext cx="811335" cy="987304"/>
              <a:chOff x="1285250" y="1617275"/>
              <a:chExt cx="1090650" cy="1327200"/>
            </a:xfrm>
          </p:grpSpPr>
          <p:sp>
            <p:nvSpPr>
              <p:cNvPr id="9112" name="Google Shape;9112;p6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8"/>
            <p:cNvGrpSpPr/>
            <p:nvPr/>
          </p:nvGrpSpPr>
          <p:grpSpPr>
            <a:xfrm>
              <a:off x="5194708" y="3484366"/>
              <a:ext cx="811409" cy="987304"/>
              <a:chOff x="238125" y="1617275"/>
              <a:chExt cx="1090750" cy="1327200"/>
            </a:xfrm>
          </p:grpSpPr>
          <p:sp>
            <p:nvSpPr>
              <p:cNvPr id="9116" name="Google Shape;9116;p6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9" name="Google Shape;9119;p68"/>
          <p:cNvGrpSpPr/>
          <p:nvPr/>
        </p:nvGrpSpPr>
        <p:grpSpPr>
          <a:xfrm>
            <a:off x="3486076" y="3355561"/>
            <a:ext cx="1616964" cy="346256"/>
            <a:chOff x="1808063" y="4294338"/>
            <a:chExt cx="3370782" cy="721817"/>
          </a:xfrm>
        </p:grpSpPr>
        <p:sp>
          <p:nvSpPr>
            <p:cNvPr id="9120" name="Google Shape;9120;p6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68"/>
          <p:cNvGrpSpPr/>
          <p:nvPr/>
        </p:nvGrpSpPr>
        <p:grpSpPr>
          <a:xfrm>
            <a:off x="764288" y="3641590"/>
            <a:ext cx="1295882" cy="646587"/>
            <a:chOff x="834100" y="3642869"/>
            <a:chExt cx="1259483" cy="628426"/>
          </a:xfrm>
        </p:grpSpPr>
        <p:sp>
          <p:nvSpPr>
            <p:cNvPr id="9131" name="Google Shape;9131;p6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6" name="Google Shape;9156;p68"/>
            <p:cNvGrpSpPr/>
            <p:nvPr/>
          </p:nvGrpSpPr>
          <p:grpSpPr>
            <a:xfrm>
              <a:off x="1360364" y="3847835"/>
              <a:ext cx="208119" cy="224359"/>
              <a:chOff x="1360769" y="3847100"/>
              <a:chExt cx="208119" cy="224359"/>
            </a:xfrm>
          </p:grpSpPr>
          <p:sp>
            <p:nvSpPr>
              <p:cNvPr id="9157" name="Google Shape;9157;p6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7" name="Google Shape;9177;p6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68"/>
          <p:cNvGrpSpPr/>
          <p:nvPr/>
        </p:nvGrpSpPr>
        <p:grpSpPr>
          <a:xfrm rot="5400000">
            <a:off x="5977401" y="3438087"/>
            <a:ext cx="164064" cy="1414916"/>
            <a:chOff x="4428249" y="1369375"/>
            <a:chExt cx="36905" cy="429569"/>
          </a:xfrm>
        </p:grpSpPr>
        <p:sp>
          <p:nvSpPr>
            <p:cNvPr id="9192" name="Google Shape;9192;p6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68"/>
          <p:cNvGrpSpPr/>
          <p:nvPr/>
        </p:nvGrpSpPr>
        <p:grpSpPr>
          <a:xfrm flipH="1" rot="10800000">
            <a:off x="5349830" y="3026630"/>
            <a:ext cx="1419207" cy="24808"/>
            <a:chOff x="219558" y="4738465"/>
            <a:chExt cx="5852400" cy="102300"/>
          </a:xfrm>
        </p:grpSpPr>
        <p:cxnSp>
          <p:nvCxnSpPr>
            <p:cNvPr id="9225" name="Google Shape;9225;p6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226" name="Google Shape;9226;p6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68"/>
          <p:cNvGrpSpPr/>
          <p:nvPr/>
        </p:nvGrpSpPr>
        <p:grpSpPr>
          <a:xfrm>
            <a:off x="5361148" y="3399694"/>
            <a:ext cx="1396570" cy="385016"/>
            <a:chOff x="5286284" y="2966544"/>
            <a:chExt cx="1396570" cy="385016"/>
          </a:xfrm>
        </p:grpSpPr>
        <p:cxnSp>
          <p:nvCxnSpPr>
            <p:cNvPr id="9232" name="Google Shape;9232;p6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233" name="Google Shape;9233;p6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234" name="Google Shape;9234;p68"/>
            <p:cNvGrpSpPr/>
            <p:nvPr/>
          </p:nvGrpSpPr>
          <p:grpSpPr>
            <a:xfrm>
              <a:off x="5287688" y="3173364"/>
              <a:ext cx="1395166" cy="74100"/>
              <a:chOff x="5287688" y="3173364"/>
              <a:chExt cx="1395166" cy="74100"/>
            </a:xfrm>
          </p:grpSpPr>
          <p:cxnSp>
            <p:nvCxnSpPr>
              <p:cNvPr id="9235" name="Google Shape;9235;p6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236" name="Google Shape;9236;p6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237" name="Google Shape;9237;p6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38" name="Google Shape;9238;p6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39" name="Google Shape;9239;p6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40" name="Google Shape;9240;p6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41" name="Google Shape;9241;p6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42" name="Google Shape;9242;p6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243" name="Google Shape;9243;p6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244" name="Google Shape;9244;p68"/>
          <p:cNvGrpSpPr/>
          <p:nvPr/>
        </p:nvGrpSpPr>
        <p:grpSpPr>
          <a:xfrm>
            <a:off x="2047214" y="1818470"/>
            <a:ext cx="1182276" cy="662027"/>
            <a:chOff x="2029517" y="1732295"/>
            <a:chExt cx="1149068" cy="643432"/>
          </a:xfrm>
        </p:grpSpPr>
        <p:grpSp>
          <p:nvGrpSpPr>
            <p:cNvPr id="9245" name="Google Shape;9245;p68"/>
            <p:cNvGrpSpPr/>
            <p:nvPr/>
          </p:nvGrpSpPr>
          <p:grpSpPr>
            <a:xfrm>
              <a:off x="2708660" y="1746937"/>
              <a:ext cx="455427" cy="244429"/>
              <a:chOff x="2700693" y="1746937"/>
              <a:chExt cx="455427" cy="244429"/>
            </a:xfrm>
          </p:grpSpPr>
          <p:grpSp>
            <p:nvGrpSpPr>
              <p:cNvPr id="9246" name="Google Shape;9246;p68"/>
              <p:cNvGrpSpPr/>
              <p:nvPr/>
            </p:nvGrpSpPr>
            <p:grpSpPr>
              <a:xfrm>
                <a:off x="2905682" y="1782817"/>
                <a:ext cx="250438" cy="208549"/>
                <a:chOff x="2905682" y="1782817"/>
                <a:chExt cx="250438" cy="208549"/>
              </a:xfrm>
            </p:grpSpPr>
            <p:cxnSp>
              <p:nvCxnSpPr>
                <p:cNvPr id="9247" name="Google Shape;9247;p6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48" name="Google Shape;9248;p6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68"/>
              <p:cNvGrpSpPr/>
              <p:nvPr/>
            </p:nvGrpSpPr>
            <p:grpSpPr>
              <a:xfrm>
                <a:off x="2700693" y="1746937"/>
                <a:ext cx="449967" cy="72374"/>
                <a:chOff x="2700693" y="1746937"/>
                <a:chExt cx="449967" cy="72374"/>
              </a:xfrm>
            </p:grpSpPr>
            <p:cxnSp>
              <p:nvCxnSpPr>
                <p:cNvPr id="9250" name="Google Shape;9250;p6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51" name="Google Shape;9251;p6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2" name="Google Shape;9252;p68"/>
            <p:cNvGrpSpPr/>
            <p:nvPr/>
          </p:nvGrpSpPr>
          <p:grpSpPr>
            <a:xfrm>
              <a:off x="2029517" y="1732295"/>
              <a:ext cx="1149068" cy="643432"/>
              <a:chOff x="2029517" y="1732295"/>
              <a:chExt cx="1149068" cy="643432"/>
            </a:xfrm>
          </p:grpSpPr>
          <p:grpSp>
            <p:nvGrpSpPr>
              <p:cNvPr id="9253" name="Google Shape;9253;p68"/>
              <p:cNvGrpSpPr/>
              <p:nvPr/>
            </p:nvGrpSpPr>
            <p:grpSpPr>
              <a:xfrm>
                <a:off x="2703618" y="2103152"/>
                <a:ext cx="474966" cy="260017"/>
                <a:chOff x="2703618" y="2103152"/>
                <a:chExt cx="474966" cy="260017"/>
              </a:xfrm>
            </p:grpSpPr>
            <p:grpSp>
              <p:nvGrpSpPr>
                <p:cNvPr id="9254" name="Google Shape;9254;p68"/>
                <p:cNvGrpSpPr/>
                <p:nvPr/>
              </p:nvGrpSpPr>
              <p:grpSpPr>
                <a:xfrm>
                  <a:off x="2703618" y="2290640"/>
                  <a:ext cx="450291" cy="72529"/>
                  <a:chOff x="2703618" y="2290640"/>
                  <a:chExt cx="450291" cy="72529"/>
                </a:xfrm>
              </p:grpSpPr>
              <p:cxnSp>
                <p:nvCxnSpPr>
                  <p:cNvPr id="9255" name="Google Shape;9255;p6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56" name="Google Shape;9256;p6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68"/>
                <p:cNvGrpSpPr/>
                <p:nvPr/>
              </p:nvGrpSpPr>
              <p:grpSpPr>
                <a:xfrm>
                  <a:off x="2908607" y="2103152"/>
                  <a:ext cx="269977" cy="223538"/>
                  <a:chOff x="2908607" y="2103152"/>
                  <a:chExt cx="269977" cy="223538"/>
                </a:xfrm>
              </p:grpSpPr>
              <p:cxnSp>
                <p:nvCxnSpPr>
                  <p:cNvPr id="9258" name="Google Shape;9258;p6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59" name="Google Shape;9259;p6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0" name="Google Shape;9260;p68"/>
              <p:cNvGrpSpPr/>
              <p:nvPr/>
            </p:nvGrpSpPr>
            <p:grpSpPr>
              <a:xfrm>
                <a:off x="2029517" y="1732295"/>
                <a:ext cx="685827" cy="643432"/>
                <a:chOff x="2029517" y="1732295"/>
                <a:chExt cx="685827" cy="643432"/>
              </a:xfrm>
            </p:grpSpPr>
            <p:sp>
              <p:nvSpPr>
                <p:cNvPr id="9261" name="Google Shape;9261;p6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2" name="Google Shape;9262;p68"/>
                <p:cNvGrpSpPr/>
                <p:nvPr/>
              </p:nvGrpSpPr>
              <p:grpSpPr>
                <a:xfrm>
                  <a:off x="2158948" y="1732295"/>
                  <a:ext cx="556396" cy="333108"/>
                  <a:chOff x="2158948" y="1732295"/>
                  <a:chExt cx="556396" cy="333108"/>
                </a:xfrm>
              </p:grpSpPr>
              <p:cxnSp>
                <p:nvCxnSpPr>
                  <p:cNvPr id="9263" name="Google Shape;9263;p6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264" name="Google Shape;9264;p6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68"/>
                <p:cNvGrpSpPr/>
                <p:nvPr/>
              </p:nvGrpSpPr>
              <p:grpSpPr>
                <a:xfrm>
                  <a:off x="2159908" y="2065057"/>
                  <a:ext cx="550884" cy="310670"/>
                  <a:chOff x="2159908" y="2065057"/>
                  <a:chExt cx="550884" cy="310670"/>
                </a:xfrm>
              </p:grpSpPr>
              <p:cxnSp>
                <p:nvCxnSpPr>
                  <p:cNvPr id="9266" name="Google Shape;9266;p6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267" name="Google Shape;9267;p6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268" name="Google Shape;9268;p68"/>
          <p:cNvGrpSpPr/>
          <p:nvPr/>
        </p:nvGrpSpPr>
        <p:grpSpPr>
          <a:xfrm>
            <a:off x="732462" y="1766083"/>
            <a:ext cx="962651" cy="810058"/>
            <a:chOff x="844912" y="1681380"/>
            <a:chExt cx="935611" cy="787305"/>
          </a:xfrm>
        </p:grpSpPr>
        <p:grpSp>
          <p:nvGrpSpPr>
            <p:cNvPr id="9269" name="Google Shape;9269;p68"/>
            <p:cNvGrpSpPr/>
            <p:nvPr/>
          </p:nvGrpSpPr>
          <p:grpSpPr>
            <a:xfrm>
              <a:off x="844912" y="1819635"/>
              <a:ext cx="329836" cy="510016"/>
              <a:chOff x="844912" y="1819635"/>
              <a:chExt cx="329836" cy="510016"/>
            </a:xfrm>
          </p:grpSpPr>
          <p:sp>
            <p:nvSpPr>
              <p:cNvPr id="9270" name="Google Shape;9270;p6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68"/>
            <p:cNvGrpSpPr/>
            <p:nvPr/>
          </p:nvGrpSpPr>
          <p:grpSpPr>
            <a:xfrm>
              <a:off x="1284601" y="2158168"/>
              <a:ext cx="495923" cy="310517"/>
              <a:chOff x="1284601" y="2158168"/>
              <a:chExt cx="495923" cy="310517"/>
            </a:xfrm>
          </p:grpSpPr>
          <p:sp>
            <p:nvSpPr>
              <p:cNvPr id="9277" name="Google Shape;9277;p6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8" name="Google Shape;9278;p68"/>
              <p:cNvGrpSpPr/>
              <p:nvPr/>
            </p:nvGrpSpPr>
            <p:grpSpPr>
              <a:xfrm>
                <a:off x="1507666" y="2158168"/>
                <a:ext cx="272858" cy="310517"/>
                <a:chOff x="1507666" y="2158168"/>
                <a:chExt cx="272858" cy="310517"/>
              </a:xfrm>
            </p:grpSpPr>
            <p:grpSp>
              <p:nvGrpSpPr>
                <p:cNvPr id="9279" name="Google Shape;9279;p68"/>
                <p:cNvGrpSpPr/>
                <p:nvPr/>
              </p:nvGrpSpPr>
              <p:grpSpPr>
                <a:xfrm>
                  <a:off x="1507666" y="2176104"/>
                  <a:ext cx="166395" cy="273149"/>
                  <a:chOff x="1507666" y="2176104"/>
                  <a:chExt cx="166395" cy="273149"/>
                </a:xfrm>
              </p:grpSpPr>
              <p:sp>
                <p:nvSpPr>
                  <p:cNvPr id="9280" name="Google Shape;9280;p6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7" name="Google Shape;9287;p6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89" name="Google Shape;9289;p68"/>
            <p:cNvGrpSpPr/>
            <p:nvPr/>
          </p:nvGrpSpPr>
          <p:grpSpPr>
            <a:xfrm>
              <a:off x="1284601" y="1681380"/>
              <a:ext cx="495923" cy="310517"/>
              <a:chOff x="1284601" y="1681380"/>
              <a:chExt cx="495923" cy="310517"/>
            </a:xfrm>
          </p:grpSpPr>
          <p:sp>
            <p:nvSpPr>
              <p:cNvPr id="9290" name="Google Shape;9290;p6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1" name="Google Shape;9291;p68"/>
              <p:cNvGrpSpPr/>
              <p:nvPr/>
            </p:nvGrpSpPr>
            <p:grpSpPr>
              <a:xfrm>
                <a:off x="1507666" y="1681380"/>
                <a:ext cx="272858" cy="310517"/>
                <a:chOff x="1507666" y="1681380"/>
                <a:chExt cx="272858" cy="310517"/>
              </a:xfrm>
            </p:grpSpPr>
            <p:grpSp>
              <p:nvGrpSpPr>
                <p:cNvPr id="9292" name="Google Shape;9292;p68"/>
                <p:cNvGrpSpPr/>
                <p:nvPr/>
              </p:nvGrpSpPr>
              <p:grpSpPr>
                <a:xfrm>
                  <a:off x="1507666" y="1700120"/>
                  <a:ext cx="166395" cy="272984"/>
                  <a:chOff x="1507666" y="1700120"/>
                  <a:chExt cx="166395" cy="272984"/>
                </a:xfrm>
              </p:grpSpPr>
              <p:sp>
                <p:nvSpPr>
                  <p:cNvPr id="9293" name="Google Shape;9293;p6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0" name="Google Shape;9300;p6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02" name="Google Shape;9302;p68"/>
          <p:cNvGrpSpPr/>
          <p:nvPr/>
        </p:nvGrpSpPr>
        <p:grpSpPr>
          <a:xfrm>
            <a:off x="6841403" y="2533512"/>
            <a:ext cx="1622269" cy="552443"/>
            <a:chOff x="6894650" y="2574740"/>
            <a:chExt cx="1445100" cy="492111"/>
          </a:xfrm>
        </p:grpSpPr>
        <p:sp>
          <p:nvSpPr>
            <p:cNvPr id="9303" name="Google Shape;9303;p6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08" name="Google Shape;9308;p6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309" name="Google Shape;9309;p68"/>
          <p:cNvGrpSpPr/>
          <p:nvPr/>
        </p:nvGrpSpPr>
        <p:grpSpPr>
          <a:xfrm>
            <a:off x="6860946" y="3907768"/>
            <a:ext cx="1583206" cy="475705"/>
            <a:chOff x="6953919" y="3907920"/>
            <a:chExt cx="1377300" cy="475705"/>
          </a:xfrm>
        </p:grpSpPr>
        <p:cxnSp>
          <p:nvCxnSpPr>
            <p:cNvPr id="9310" name="Google Shape;9310;p6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311" name="Google Shape;9311;p6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312" name="Google Shape;9312;p6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313" name="Google Shape;9313;p6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314" name="Google Shape;9314;p6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315" name="Google Shape;9315;p68"/>
          <p:cNvGrpSpPr/>
          <p:nvPr/>
        </p:nvGrpSpPr>
        <p:grpSpPr>
          <a:xfrm>
            <a:off x="2364534" y="2668913"/>
            <a:ext cx="836286" cy="824529"/>
            <a:chOff x="2389399" y="2595741"/>
            <a:chExt cx="812796" cy="801369"/>
          </a:xfrm>
        </p:grpSpPr>
        <p:grpSp>
          <p:nvGrpSpPr>
            <p:cNvPr id="9316" name="Google Shape;9316;p68"/>
            <p:cNvGrpSpPr/>
            <p:nvPr/>
          </p:nvGrpSpPr>
          <p:grpSpPr>
            <a:xfrm>
              <a:off x="2492145" y="2881565"/>
              <a:ext cx="607300" cy="229751"/>
              <a:chOff x="2492145" y="2881565"/>
              <a:chExt cx="607300" cy="229751"/>
            </a:xfrm>
          </p:grpSpPr>
          <p:sp>
            <p:nvSpPr>
              <p:cNvPr id="9317" name="Google Shape;9317;p6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68"/>
            <p:cNvGrpSpPr/>
            <p:nvPr/>
          </p:nvGrpSpPr>
          <p:grpSpPr>
            <a:xfrm>
              <a:off x="2389399" y="2595741"/>
              <a:ext cx="812796" cy="296825"/>
              <a:chOff x="2389399" y="2595741"/>
              <a:chExt cx="812796" cy="296825"/>
            </a:xfrm>
          </p:grpSpPr>
          <p:grpSp>
            <p:nvGrpSpPr>
              <p:cNvPr id="9321" name="Google Shape;9321;p68"/>
              <p:cNvGrpSpPr/>
              <p:nvPr/>
            </p:nvGrpSpPr>
            <p:grpSpPr>
              <a:xfrm>
                <a:off x="2389399" y="2595741"/>
                <a:ext cx="363638" cy="296825"/>
                <a:chOff x="2389399" y="2595741"/>
                <a:chExt cx="363638" cy="296825"/>
              </a:xfrm>
            </p:grpSpPr>
            <p:grpSp>
              <p:nvGrpSpPr>
                <p:cNvPr id="9322" name="Google Shape;9322;p68"/>
                <p:cNvGrpSpPr/>
                <p:nvPr/>
              </p:nvGrpSpPr>
              <p:grpSpPr>
                <a:xfrm>
                  <a:off x="2493852" y="2794333"/>
                  <a:ext cx="259185" cy="98232"/>
                  <a:chOff x="2493852" y="2794333"/>
                  <a:chExt cx="259185" cy="98232"/>
                </a:xfrm>
              </p:grpSpPr>
              <p:sp>
                <p:nvSpPr>
                  <p:cNvPr id="9323" name="Google Shape;9323;p6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68"/>
                <p:cNvGrpSpPr/>
                <p:nvPr/>
              </p:nvGrpSpPr>
              <p:grpSpPr>
                <a:xfrm>
                  <a:off x="2389399" y="2595741"/>
                  <a:ext cx="224343" cy="182054"/>
                  <a:chOff x="2389399" y="2595741"/>
                  <a:chExt cx="224343" cy="182054"/>
                </a:xfrm>
              </p:grpSpPr>
              <p:sp>
                <p:nvSpPr>
                  <p:cNvPr id="9327" name="Google Shape;9327;p6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29" name="Google Shape;9329;p68"/>
              <p:cNvGrpSpPr/>
              <p:nvPr/>
            </p:nvGrpSpPr>
            <p:grpSpPr>
              <a:xfrm>
                <a:off x="2683630" y="2595741"/>
                <a:ext cx="224334" cy="296825"/>
                <a:chOff x="2683630" y="2595741"/>
                <a:chExt cx="224334" cy="296825"/>
              </a:xfrm>
            </p:grpSpPr>
            <p:grpSp>
              <p:nvGrpSpPr>
                <p:cNvPr id="9330" name="Google Shape;9330;p68"/>
                <p:cNvGrpSpPr/>
                <p:nvPr/>
              </p:nvGrpSpPr>
              <p:grpSpPr>
                <a:xfrm>
                  <a:off x="2788083" y="2794333"/>
                  <a:ext cx="15356" cy="98232"/>
                  <a:chOff x="2788083" y="2794333"/>
                  <a:chExt cx="15356" cy="98232"/>
                </a:xfrm>
              </p:grpSpPr>
              <p:sp>
                <p:nvSpPr>
                  <p:cNvPr id="9331" name="Google Shape;9331;p6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68"/>
                <p:cNvGrpSpPr/>
                <p:nvPr/>
              </p:nvGrpSpPr>
              <p:grpSpPr>
                <a:xfrm>
                  <a:off x="2683630" y="2595741"/>
                  <a:ext cx="224334" cy="182054"/>
                  <a:chOff x="2683630" y="2595741"/>
                  <a:chExt cx="224334" cy="182054"/>
                </a:xfrm>
              </p:grpSpPr>
              <p:sp>
                <p:nvSpPr>
                  <p:cNvPr id="9335" name="Google Shape;9335;p6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7" name="Google Shape;9337;p68"/>
              <p:cNvGrpSpPr/>
              <p:nvPr/>
            </p:nvGrpSpPr>
            <p:grpSpPr>
              <a:xfrm>
                <a:off x="2838475" y="2595741"/>
                <a:ext cx="363719" cy="296825"/>
                <a:chOff x="2838475" y="2595741"/>
                <a:chExt cx="363719" cy="296825"/>
              </a:xfrm>
            </p:grpSpPr>
            <p:grpSp>
              <p:nvGrpSpPr>
                <p:cNvPr id="9338" name="Google Shape;9338;p68"/>
                <p:cNvGrpSpPr/>
                <p:nvPr/>
              </p:nvGrpSpPr>
              <p:grpSpPr>
                <a:xfrm>
                  <a:off x="2838475" y="2794333"/>
                  <a:ext cx="259185" cy="98232"/>
                  <a:chOff x="2838475" y="2794333"/>
                  <a:chExt cx="259185" cy="98232"/>
                </a:xfrm>
              </p:grpSpPr>
              <p:sp>
                <p:nvSpPr>
                  <p:cNvPr id="9339" name="Google Shape;9339;p6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68"/>
                <p:cNvGrpSpPr/>
                <p:nvPr/>
              </p:nvGrpSpPr>
              <p:grpSpPr>
                <a:xfrm>
                  <a:off x="2977852" y="2595741"/>
                  <a:ext cx="224343" cy="182054"/>
                  <a:chOff x="2977852" y="2595741"/>
                  <a:chExt cx="224343" cy="182054"/>
                </a:xfrm>
              </p:grpSpPr>
              <p:sp>
                <p:nvSpPr>
                  <p:cNvPr id="9343" name="Google Shape;9343;p6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45" name="Google Shape;9345;p68"/>
            <p:cNvGrpSpPr/>
            <p:nvPr/>
          </p:nvGrpSpPr>
          <p:grpSpPr>
            <a:xfrm>
              <a:off x="2389399" y="3100241"/>
              <a:ext cx="812796" cy="296869"/>
              <a:chOff x="2389399" y="3100241"/>
              <a:chExt cx="812796" cy="296869"/>
            </a:xfrm>
          </p:grpSpPr>
          <p:grpSp>
            <p:nvGrpSpPr>
              <p:cNvPr id="9346" name="Google Shape;9346;p68"/>
              <p:cNvGrpSpPr/>
              <p:nvPr/>
            </p:nvGrpSpPr>
            <p:grpSpPr>
              <a:xfrm>
                <a:off x="2683630" y="3100241"/>
                <a:ext cx="224334" cy="296869"/>
                <a:chOff x="2683630" y="3100241"/>
                <a:chExt cx="224334" cy="296869"/>
              </a:xfrm>
            </p:grpSpPr>
            <p:grpSp>
              <p:nvGrpSpPr>
                <p:cNvPr id="9347" name="Google Shape;9347;p68"/>
                <p:cNvGrpSpPr/>
                <p:nvPr/>
              </p:nvGrpSpPr>
              <p:grpSpPr>
                <a:xfrm>
                  <a:off x="2788083" y="3100241"/>
                  <a:ext cx="15356" cy="98237"/>
                  <a:chOff x="2788083" y="3100241"/>
                  <a:chExt cx="15356" cy="98237"/>
                </a:xfrm>
              </p:grpSpPr>
              <p:sp>
                <p:nvSpPr>
                  <p:cNvPr id="9348" name="Google Shape;9348;p6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68"/>
                <p:cNvGrpSpPr/>
                <p:nvPr/>
              </p:nvGrpSpPr>
              <p:grpSpPr>
                <a:xfrm>
                  <a:off x="2683630" y="3215065"/>
                  <a:ext cx="224334" cy="182045"/>
                  <a:chOff x="2683630" y="3215065"/>
                  <a:chExt cx="224334" cy="182045"/>
                </a:xfrm>
              </p:grpSpPr>
              <p:sp>
                <p:nvSpPr>
                  <p:cNvPr id="9352" name="Google Shape;9352;p6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54" name="Google Shape;9354;p68"/>
              <p:cNvGrpSpPr/>
              <p:nvPr/>
            </p:nvGrpSpPr>
            <p:grpSpPr>
              <a:xfrm>
                <a:off x="2389399" y="3100241"/>
                <a:ext cx="363638" cy="296869"/>
                <a:chOff x="2389399" y="3100241"/>
                <a:chExt cx="363638" cy="296869"/>
              </a:xfrm>
            </p:grpSpPr>
            <p:grpSp>
              <p:nvGrpSpPr>
                <p:cNvPr id="9355" name="Google Shape;9355;p68"/>
                <p:cNvGrpSpPr/>
                <p:nvPr/>
              </p:nvGrpSpPr>
              <p:grpSpPr>
                <a:xfrm>
                  <a:off x="2493852" y="3100241"/>
                  <a:ext cx="259185" cy="98237"/>
                  <a:chOff x="2493852" y="3100241"/>
                  <a:chExt cx="259185" cy="98237"/>
                </a:xfrm>
              </p:grpSpPr>
              <p:sp>
                <p:nvSpPr>
                  <p:cNvPr id="9356" name="Google Shape;9356;p6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9" name="Google Shape;9359;p68"/>
                <p:cNvGrpSpPr/>
                <p:nvPr/>
              </p:nvGrpSpPr>
              <p:grpSpPr>
                <a:xfrm>
                  <a:off x="2389399" y="3215065"/>
                  <a:ext cx="224343" cy="182045"/>
                  <a:chOff x="2389399" y="3215065"/>
                  <a:chExt cx="224343" cy="182045"/>
                </a:xfrm>
              </p:grpSpPr>
              <p:sp>
                <p:nvSpPr>
                  <p:cNvPr id="9360" name="Google Shape;9360;p6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62" name="Google Shape;9362;p68"/>
              <p:cNvGrpSpPr/>
              <p:nvPr/>
            </p:nvGrpSpPr>
            <p:grpSpPr>
              <a:xfrm>
                <a:off x="2838475" y="3100241"/>
                <a:ext cx="363719" cy="296869"/>
                <a:chOff x="2838475" y="3100241"/>
                <a:chExt cx="363719" cy="296869"/>
              </a:xfrm>
            </p:grpSpPr>
            <p:grpSp>
              <p:nvGrpSpPr>
                <p:cNvPr id="9363" name="Google Shape;9363;p68"/>
                <p:cNvGrpSpPr/>
                <p:nvPr/>
              </p:nvGrpSpPr>
              <p:grpSpPr>
                <a:xfrm>
                  <a:off x="2838475" y="3100241"/>
                  <a:ext cx="259185" cy="98237"/>
                  <a:chOff x="2838475" y="3100241"/>
                  <a:chExt cx="259185" cy="98237"/>
                </a:xfrm>
              </p:grpSpPr>
              <p:sp>
                <p:nvSpPr>
                  <p:cNvPr id="9364" name="Google Shape;9364;p6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68"/>
                <p:cNvGrpSpPr/>
                <p:nvPr/>
              </p:nvGrpSpPr>
              <p:grpSpPr>
                <a:xfrm>
                  <a:off x="2977852" y="3215065"/>
                  <a:ext cx="224343" cy="182045"/>
                  <a:chOff x="2977852" y="3215065"/>
                  <a:chExt cx="224343" cy="182045"/>
                </a:xfrm>
              </p:grpSpPr>
              <p:sp>
                <p:nvSpPr>
                  <p:cNvPr id="9368" name="Google Shape;9368;p6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73" name="Shape 9373"/>
        <p:cNvGrpSpPr/>
        <p:nvPr/>
      </p:nvGrpSpPr>
      <p:grpSpPr>
        <a:xfrm>
          <a:off x="0" y="0"/>
          <a:ext cx="0" cy="0"/>
          <a:chOff x="0" y="0"/>
          <a:chExt cx="0" cy="0"/>
        </a:xfrm>
      </p:grpSpPr>
      <p:grpSp>
        <p:nvGrpSpPr>
          <p:cNvPr id="9374" name="Google Shape;9374;p69"/>
          <p:cNvGrpSpPr/>
          <p:nvPr/>
        </p:nvGrpSpPr>
        <p:grpSpPr>
          <a:xfrm>
            <a:off x="718875" y="3363288"/>
            <a:ext cx="2390414" cy="1024800"/>
            <a:chOff x="728925" y="3296613"/>
            <a:chExt cx="2390414" cy="1024800"/>
          </a:xfrm>
        </p:grpSpPr>
        <p:grpSp>
          <p:nvGrpSpPr>
            <p:cNvPr id="9375" name="Google Shape;9375;p69"/>
            <p:cNvGrpSpPr/>
            <p:nvPr/>
          </p:nvGrpSpPr>
          <p:grpSpPr>
            <a:xfrm>
              <a:off x="728925" y="3619800"/>
              <a:ext cx="2390414" cy="500893"/>
              <a:chOff x="728925" y="3619800"/>
              <a:chExt cx="2390414" cy="500893"/>
            </a:xfrm>
          </p:grpSpPr>
          <p:sp>
            <p:nvSpPr>
              <p:cNvPr id="9376" name="Google Shape;9376;p6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77" name="Google Shape;9377;p6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378" name="Google Shape;9378;p69"/>
            <p:cNvGrpSpPr/>
            <p:nvPr/>
          </p:nvGrpSpPr>
          <p:grpSpPr>
            <a:xfrm>
              <a:off x="1348050" y="3296613"/>
              <a:ext cx="1706152" cy="1024800"/>
              <a:chOff x="1348050" y="3296613"/>
              <a:chExt cx="1706152" cy="1024800"/>
            </a:xfrm>
          </p:grpSpPr>
          <p:sp>
            <p:nvSpPr>
              <p:cNvPr id="9379" name="Google Shape;9379;p6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80" name="Google Shape;9380;p6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81" name="Google Shape;9381;p6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82" name="Google Shape;9382;p6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383" name="Google Shape;9383;p6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384" name="Google Shape;9384;p69"/>
            <p:cNvGrpSpPr/>
            <p:nvPr/>
          </p:nvGrpSpPr>
          <p:grpSpPr>
            <a:xfrm>
              <a:off x="1455707" y="3654858"/>
              <a:ext cx="1491150" cy="417657"/>
              <a:chOff x="1455707" y="3654858"/>
              <a:chExt cx="1491150" cy="417657"/>
            </a:xfrm>
          </p:grpSpPr>
          <p:sp>
            <p:nvSpPr>
              <p:cNvPr id="9385" name="Google Shape;9385;p6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405" name="Google Shape;9405;p69"/>
          <p:cNvGraphicFramePr/>
          <p:nvPr/>
        </p:nvGraphicFramePr>
        <p:xfrm>
          <a:off x="5954575" y="2361200"/>
          <a:ext cx="3000000" cy="3000000"/>
        </p:xfrm>
        <a:graphic>
          <a:graphicData uri="http://schemas.openxmlformats.org/drawingml/2006/table">
            <a:tbl>
              <a:tblPr>
                <a:noFill/>
                <a:tableStyleId>{3C3527F8-793B-4D3B-9257-953B642BF62E}</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406" name="Google Shape;9406;p69"/>
          <p:cNvGrpSpPr/>
          <p:nvPr/>
        </p:nvGrpSpPr>
        <p:grpSpPr>
          <a:xfrm>
            <a:off x="727251" y="1188964"/>
            <a:ext cx="2396505" cy="976502"/>
            <a:chOff x="749309" y="1112739"/>
            <a:chExt cx="2371603" cy="976502"/>
          </a:xfrm>
        </p:grpSpPr>
        <p:grpSp>
          <p:nvGrpSpPr>
            <p:cNvPr id="9407" name="Google Shape;9407;p69"/>
            <p:cNvGrpSpPr/>
            <p:nvPr/>
          </p:nvGrpSpPr>
          <p:grpSpPr>
            <a:xfrm>
              <a:off x="1092126" y="1112739"/>
              <a:ext cx="2028786" cy="975464"/>
              <a:chOff x="1092126" y="1112739"/>
              <a:chExt cx="2028786" cy="975464"/>
            </a:xfrm>
          </p:grpSpPr>
          <p:sp>
            <p:nvSpPr>
              <p:cNvPr id="9408" name="Google Shape;9408;p6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69"/>
            <p:cNvGrpSpPr/>
            <p:nvPr/>
          </p:nvGrpSpPr>
          <p:grpSpPr>
            <a:xfrm>
              <a:off x="749309" y="1112739"/>
              <a:ext cx="314700" cy="975464"/>
              <a:chOff x="749309" y="1112739"/>
              <a:chExt cx="314700" cy="975464"/>
            </a:xfrm>
          </p:grpSpPr>
          <p:sp>
            <p:nvSpPr>
              <p:cNvPr id="9433" name="Google Shape;9433;p6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7" name="Google Shape;9437;p6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441" name="Google Shape;9441;p69"/>
          <p:cNvGraphicFramePr/>
          <p:nvPr/>
        </p:nvGraphicFramePr>
        <p:xfrm>
          <a:off x="5954600" y="1188950"/>
          <a:ext cx="3000000" cy="3000000"/>
        </p:xfrm>
        <a:graphic>
          <a:graphicData uri="http://schemas.openxmlformats.org/drawingml/2006/table">
            <a:tbl>
              <a:tblPr>
                <a:noFill/>
                <a:tableStyleId>{3C3527F8-793B-4D3B-9257-953B642BF62E}</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442" name="Google Shape;9442;p69"/>
          <p:cNvGraphicFramePr/>
          <p:nvPr/>
        </p:nvGraphicFramePr>
        <p:xfrm>
          <a:off x="3375463" y="2361200"/>
          <a:ext cx="3000000" cy="3000000"/>
        </p:xfrm>
        <a:graphic>
          <a:graphicData uri="http://schemas.openxmlformats.org/drawingml/2006/table">
            <a:tbl>
              <a:tblPr>
                <a:noFill/>
                <a:tableStyleId>{3C3527F8-793B-4D3B-9257-953B642BF62E}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443" name="Google Shape;9443;p69"/>
          <p:cNvGrpSpPr/>
          <p:nvPr/>
        </p:nvGrpSpPr>
        <p:grpSpPr>
          <a:xfrm>
            <a:off x="3377449" y="3352160"/>
            <a:ext cx="2363377" cy="1047062"/>
            <a:chOff x="3358399" y="3285485"/>
            <a:chExt cx="2363377" cy="1047062"/>
          </a:xfrm>
        </p:grpSpPr>
        <p:grpSp>
          <p:nvGrpSpPr>
            <p:cNvPr id="9444" name="Google Shape;9444;p69"/>
            <p:cNvGrpSpPr/>
            <p:nvPr/>
          </p:nvGrpSpPr>
          <p:grpSpPr>
            <a:xfrm>
              <a:off x="3358412" y="3285485"/>
              <a:ext cx="2363244" cy="139500"/>
              <a:chOff x="3358412" y="3285485"/>
              <a:chExt cx="2363244" cy="139500"/>
            </a:xfrm>
          </p:grpSpPr>
          <p:sp>
            <p:nvSpPr>
              <p:cNvPr id="9445" name="Google Shape;9445;p6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69"/>
            <p:cNvGrpSpPr/>
            <p:nvPr/>
          </p:nvGrpSpPr>
          <p:grpSpPr>
            <a:xfrm>
              <a:off x="3358412" y="3466996"/>
              <a:ext cx="2363244" cy="139500"/>
              <a:chOff x="3358412" y="3466996"/>
              <a:chExt cx="2363244" cy="139500"/>
            </a:xfrm>
          </p:grpSpPr>
          <p:sp>
            <p:nvSpPr>
              <p:cNvPr id="9451" name="Google Shape;9451;p6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69"/>
            <p:cNvGrpSpPr/>
            <p:nvPr/>
          </p:nvGrpSpPr>
          <p:grpSpPr>
            <a:xfrm>
              <a:off x="3358412" y="3648507"/>
              <a:ext cx="2363244" cy="139500"/>
              <a:chOff x="3358412" y="3648507"/>
              <a:chExt cx="2363244" cy="139500"/>
            </a:xfrm>
          </p:grpSpPr>
          <p:sp>
            <p:nvSpPr>
              <p:cNvPr id="9457" name="Google Shape;9457;p6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69"/>
            <p:cNvGrpSpPr/>
            <p:nvPr/>
          </p:nvGrpSpPr>
          <p:grpSpPr>
            <a:xfrm>
              <a:off x="3358412" y="3830018"/>
              <a:ext cx="2363244" cy="139500"/>
              <a:chOff x="3358412" y="3830018"/>
              <a:chExt cx="2363244" cy="139500"/>
            </a:xfrm>
          </p:grpSpPr>
          <p:sp>
            <p:nvSpPr>
              <p:cNvPr id="9463" name="Google Shape;9463;p6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69"/>
            <p:cNvGrpSpPr/>
            <p:nvPr/>
          </p:nvGrpSpPr>
          <p:grpSpPr>
            <a:xfrm>
              <a:off x="3358399" y="4011514"/>
              <a:ext cx="2363377" cy="139537"/>
              <a:chOff x="3294800" y="4134603"/>
              <a:chExt cx="2638876" cy="152400"/>
            </a:xfrm>
          </p:grpSpPr>
          <p:sp>
            <p:nvSpPr>
              <p:cNvPr id="9469" name="Google Shape;9469;p6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69"/>
            <p:cNvGrpSpPr/>
            <p:nvPr/>
          </p:nvGrpSpPr>
          <p:grpSpPr>
            <a:xfrm>
              <a:off x="3358399" y="4193010"/>
              <a:ext cx="2363377" cy="139537"/>
              <a:chOff x="3294800" y="4134603"/>
              <a:chExt cx="2638876" cy="152400"/>
            </a:xfrm>
          </p:grpSpPr>
          <p:sp>
            <p:nvSpPr>
              <p:cNvPr id="9475" name="Google Shape;9475;p6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480" name="Google Shape;9480;p69"/>
          <p:cNvGraphicFramePr/>
          <p:nvPr/>
        </p:nvGraphicFramePr>
        <p:xfrm>
          <a:off x="728250" y="2361200"/>
          <a:ext cx="3000000" cy="3000000"/>
        </p:xfrm>
        <a:graphic>
          <a:graphicData uri="http://schemas.openxmlformats.org/drawingml/2006/table">
            <a:tbl>
              <a:tblPr>
                <a:noFill/>
                <a:tableStyleId>{3C3527F8-793B-4D3B-9257-953B642BF62E}</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481" name="Google Shape;9481;p69"/>
          <p:cNvGrpSpPr/>
          <p:nvPr/>
        </p:nvGrpSpPr>
        <p:grpSpPr>
          <a:xfrm>
            <a:off x="4177919" y="2765014"/>
            <a:ext cx="1302095" cy="60959"/>
            <a:chOff x="3558802" y="4011427"/>
            <a:chExt cx="1866000" cy="111300"/>
          </a:xfrm>
        </p:grpSpPr>
        <p:sp>
          <p:nvSpPr>
            <p:cNvPr id="9482" name="Google Shape;9482;p6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69"/>
          <p:cNvGrpSpPr/>
          <p:nvPr/>
        </p:nvGrpSpPr>
        <p:grpSpPr>
          <a:xfrm>
            <a:off x="4723407" y="3047174"/>
            <a:ext cx="914340" cy="60959"/>
            <a:chOff x="3558802" y="4011427"/>
            <a:chExt cx="1866000" cy="111300"/>
          </a:xfrm>
        </p:grpSpPr>
        <p:sp>
          <p:nvSpPr>
            <p:cNvPr id="9485" name="Google Shape;9485;p6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69"/>
          <p:cNvGrpSpPr/>
          <p:nvPr/>
        </p:nvGrpSpPr>
        <p:grpSpPr>
          <a:xfrm>
            <a:off x="5926924" y="3381697"/>
            <a:ext cx="2519825" cy="1001454"/>
            <a:chOff x="1906114" y="789980"/>
            <a:chExt cx="1487676" cy="606868"/>
          </a:xfrm>
        </p:grpSpPr>
        <p:cxnSp>
          <p:nvCxnSpPr>
            <p:cNvPr id="9488" name="Google Shape;9488;p6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489" name="Google Shape;9489;p6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490" name="Google Shape;9490;p6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491" name="Google Shape;9491;p6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492" name="Google Shape;9492;p6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493" name="Google Shape;9493;p6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494" name="Google Shape;9494;p6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495" name="Google Shape;9495;p6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502" name="Google Shape;9502;p6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503" name="Google Shape;9503;p6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504" name="Google Shape;9504;p6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69"/>
          <p:cNvGrpSpPr/>
          <p:nvPr/>
        </p:nvGrpSpPr>
        <p:grpSpPr>
          <a:xfrm>
            <a:off x="3372612" y="1159008"/>
            <a:ext cx="2363393" cy="1005865"/>
            <a:chOff x="3292400" y="1193188"/>
            <a:chExt cx="2615240" cy="1131075"/>
          </a:xfrm>
        </p:grpSpPr>
        <p:sp>
          <p:nvSpPr>
            <p:cNvPr id="9506" name="Google Shape;9506;p6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07" name="Google Shape;9507;p6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08" name="Google Shape;9508;p6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509" name="Google Shape;9509;p6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510" name="Google Shape;9510;p6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511" name="Google Shape;9511;p6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512" name="Google Shape;9512;p6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513" name="Google Shape;9513;p6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514" name="Google Shape;9514;p6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515" name="Google Shape;9515;p6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516" name="Google Shape;9516;p6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517" name="Google Shape;9517;p6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518" name="Google Shape;9518;p6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519" name="Google Shape;9519;p6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520" name="Google Shape;9520;p69"/>
            <p:cNvGrpSpPr/>
            <p:nvPr/>
          </p:nvGrpSpPr>
          <p:grpSpPr>
            <a:xfrm>
              <a:off x="3748438" y="1378608"/>
              <a:ext cx="2159202" cy="903971"/>
              <a:chOff x="1683525" y="2179850"/>
              <a:chExt cx="4519050" cy="2134525"/>
            </a:xfrm>
          </p:grpSpPr>
          <p:sp>
            <p:nvSpPr>
              <p:cNvPr id="9521" name="Google Shape;9521;p6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2" name="Google Shape;9522;p6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3" name="Google Shape;9523;p6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4" name="Google Shape;9524;p6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5" name="Google Shape;9525;p6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6" name="Google Shape;9526;p6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7" name="Google Shape;9527;p6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8" name="Google Shape;9528;p6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29" name="Google Shape;9529;p6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30" name="Google Shape;9530;p6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31" name="Google Shape;9531;p6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32" name="Google Shape;9532;p6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6" name="Shape 9536"/>
        <p:cNvGrpSpPr/>
        <p:nvPr/>
      </p:nvGrpSpPr>
      <p:grpSpPr>
        <a:xfrm>
          <a:off x="0" y="0"/>
          <a:ext cx="0" cy="0"/>
          <a:chOff x="0" y="0"/>
          <a:chExt cx="0" cy="0"/>
        </a:xfrm>
      </p:grpSpPr>
      <p:grpSp>
        <p:nvGrpSpPr>
          <p:cNvPr id="9537" name="Google Shape;9537;p70"/>
          <p:cNvGrpSpPr/>
          <p:nvPr/>
        </p:nvGrpSpPr>
        <p:grpSpPr>
          <a:xfrm>
            <a:off x="4814684" y="1191441"/>
            <a:ext cx="745431" cy="718863"/>
            <a:chOff x="4249973" y="1201875"/>
            <a:chExt cx="1958568" cy="1888762"/>
          </a:xfrm>
        </p:grpSpPr>
        <p:sp>
          <p:nvSpPr>
            <p:cNvPr id="9538" name="Google Shape;9538;p7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9" name="Google Shape;9539;p70"/>
            <p:cNvGrpSpPr/>
            <p:nvPr/>
          </p:nvGrpSpPr>
          <p:grpSpPr>
            <a:xfrm>
              <a:off x="5853086" y="1789142"/>
              <a:ext cx="355454" cy="1048099"/>
              <a:chOff x="5576108" y="2016725"/>
              <a:chExt cx="565200" cy="1666560"/>
            </a:xfrm>
          </p:grpSpPr>
          <p:sp>
            <p:nvSpPr>
              <p:cNvPr id="9540" name="Google Shape;9540;p7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41" name="Google Shape;9541;p7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70"/>
            <p:cNvGrpSpPr/>
            <p:nvPr/>
          </p:nvGrpSpPr>
          <p:grpSpPr>
            <a:xfrm>
              <a:off x="4869455" y="2691676"/>
              <a:ext cx="1013897" cy="398961"/>
              <a:chOff x="4012057" y="3451825"/>
              <a:chExt cx="1612175" cy="634379"/>
            </a:xfrm>
          </p:grpSpPr>
          <p:sp>
            <p:nvSpPr>
              <p:cNvPr id="9543" name="Google Shape;9543;p7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44" name="Google Shape;9544;p7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70"/>
            <p:cNvGrpSpPr/>
            <p:nvPr/>
          </p:nvGrpSpPr>
          <p:grpSpPr>
            <a:xfrm>
              <a:off x="4276937" y="2155961"/>
              <a:ext cx="651965" cy="891358"/>
              <a:chOff x="3069908" y="2599997"/>
              <a:chExt cx="1036675" cy="1417328"/>
            </a:xfrm>
          </p:grpSpPr>
          <p:sp>
            <p:nvSpPr>
              <p:cNvPr id="9546" name="Google Shape;9546;p7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47" name="Google Shape;9547;p7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70"/>
            <p:cNvGrpSpPr/>
            <p:nvPr/>
          </p:nvGrpSpPr>
          <p:grpSpPr>
            <a:xfrm>
              <a:off x="5054918" y="1201875"/>
              <a:ext cx="999548" cy="602711"/>
              <a:chOff x="4306958" y="1082925"/>
              <a:chExt cx="1589359" cy="958358"/>
            </a:xfrm>
          </p:grpSpPr>
          <p:sp>
            <p:nvSpPr>
              <p:cNvPr id="9549" name="Google Shape;9549;p7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50" name="Google Shape;9550;p7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70"/>
            <p:cNvGrpSpPr/>
            <p:nvPr/>
          </p:nvGrpSpPr>
          <p:grpSpPr>
            <a:xfrm>
              <a:off x="4249973" y="1303451"/>
              <a:ext cx="799317" cy="841334"/>
              <a:chOff x="3027033" y="1244439"/>
              <a:chExt cx="1270977" cy="1337786"/>
            </a:xfrm>
          </p:grpSpPr>
          <p:sp>
            <p:nvSpPr>
              <p:cNvPr id="9552" name="Google Shape;9552;p7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53" name="Google Shape;9553;p7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4" name="Google Shape;9554;p70"/>
          <p:cNvGrpSpPr/>
          <p:nvPr/>
        </p:nvGrpSpPr>
        <p:grpSpPr>
          <a:xfrm>
            <a:off x="731057" y="2069890"/>
            <a:ext cx="761767" cy="729896"/>
            <a:chOff x="2657744" y="2337745"/>
            <a:chExt cx="832987" cy="798137"/>
          </a:xfrm>
        </p:grpSpPr>
        <p:sp>
          <p:nvSpPr>
            <p:cNvPr id="9555" name="Google Shape;9555;p7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70"/>
          <p:cNvGrpSpPr/>
          <p:nvPr/>
        </p:nvGrpSpPr>
        <p:grpSpPr>
          <a:xfrm>
            <a:off x="3242022" y="2073097"/>
            <a:ext cx="685569" cy="723586"/>
            <a:chOff x="3398134" y="2057755"/>
            <a:chExt cx="704087" cy="743130"/>
          </a:xfrm>
        </p:grpSpPr>
        <p:grpSp>
          <p:nvGrpSpPr>
            <p:cNvPr id="9562" name="Google Shape;9562;p70"/>
            <p:cNvGrpSpPr/>
            <p:nvPr/>
          </p:nvGrpSpPr>
          <p:grpSpPr>
            <a:xfrm>
              <a:off x="3398134" y="2290183"/>
              <a:ext cx="315300" cy="219900"/>
              <a:chOff x="3398134" y="2290183"/>
              <a:chExt cx="315300" cy="219900"/>
            </a:xfrm>
          </p:grpSpPr>
          <p:sp>
            <p:nvSpPr>
              <p:cNvPr id="9563" name="Google Shape;9563;p7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64" name="Google Shape;9564;p70"/>
              <p:cNvCxnSpPr>
                <a:stCxn id="956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565" name="Google Shape;9565;p70"/>
            <p:cNvGrpSpPr/>
            <p:nvPr/>
          </p:nvGrpSpPr>
          <p:grpSpPr>
            <a:xfrm>
              <a:off x="3547823" y="2467358"/>
              <a:ext cx="219900" cy="333527"/>
              <a:chOff x="3547823" y="2467358"/>
              <a:chExt cx="219900" cy="333527"/>
            </a:xfrm>
          </p:grpSpPr>
          <p:sp>
            <p:nvSpPr>
              <p:cNvPr id="9566" name="Google Shape;9566;p7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67" name="Google Shape;9567;p7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568" name="Google Shape;9568;p70"/>
            <p:cNvGrpSpPr/>
            <p:nvPr/>
          </p:nvGrpSpPr>
          <p:grpSpPr>
            <a:xfrm>
              <a:off x="3734138" y="2467358"/>
              <a:ext cx="219900" cy="333527"/>
              <a:chOff x="3734138" y="2467358"/>
              <a:chExt cx="219900" cy="333527"/>
            </a:xfrm>
          </p:grpSpPr>
          <p:sp>
            <p:nvSpPr>
              <p:cNvPr id="9569" name="Google Shape;9569;p7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70" name="Google Shape;9570;p7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571" name="Google Shape;9571;p70"/>
            <p:cNvGrpSpPr/>
            <p:nvPr/>
          </p:nvGrpSpPr>
          <p:grpSpPr>
            <a:xfrm>
              <a:off x="3787560" y="2288011"/>
              <a:ext cx="314661" cy="219900"/>
              <a:chOff x="3787560" y="2288011"/>
              <a:chExt cx="314661" cy="219900"/>
            </a:xfrm>
          </p:grpSpPr>
          <p:sp>
            <p:nvSpPr>
              <p:cNvPr id="9572" name="Google Shape;9572;p7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573" name="Google Shape;9573;p7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574" name="Google Shape;9574;p70"/>
            <p:cNvGrpSpPr/>
            <p:nvPr/>
          </p:nvGrpSpPr>
          <p:grpSpPr>
            <a:xfrm>
              <a:off x="3637290" y="2057755"/>
              <a:ext cx="219900" cy="335499"/>
              <a:chOff x="3637290" y="2057755"/>
              <a:chExt cx="219900" cy="335499"/>
            </a:xfrm>
          </p:grpSpPr>
          <p:sp>
            <p:nvSpPr>
              <p:cNvPr id="9575" name="Google Shape;9575;p7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576" name="Google Shape;9576;p7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577" name="Google Shape;9577;p70"/>
          <p:cNvGrpSpPr/>
          <p:nvPr/>
        </p:nvGrpSpPr>
        <p:grpSpPr>
          <a:xfrm>
            <a:off x="4917244" y="2079792"/>
            <a:ext cx="710153" cy="710153"/>
            <a:chOff x="5007123" y="2079403"/>
            <a:chExt cx="687600" cy="687600"/>
          </a:xfrm>
        </p:grpSpPr>
        <p:sp>
          <p:nvSpPr>
            <p:cNvPr id="9578" name="Google Shape;9578;p7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70"/>
          <p:cNvGrpSpPr/>
          <p:nvPr/>
        </p:nvGrpSpPr>
        <p:grpSpPr>
          <a:xfrm>
            <a:off x="5726681" y="2074299"/>
            <a:ext cx="720998" cy="721183"/>
            <a:chOff x="5797446" y="2063053"/>
            <a:chExt cx="698100" cy="698280"/>
          </a:xfrm>
        </p:grpSpPr>
        <p:sp>
          <p:nvSpPr>
            <p:cNvPr id="9583" name="Google Shape;9583;p7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70"/>
          <p:cNvGrpSpPr/>
          <p:nvPr/>
        </p:nvGrpSpPr>
        <p:grpSpPr>
          <a:xfrm>
            <a:off x="8171828" y="3719904"/>
            <a:ext cx="280585" cy="673164"/>
            <a:chOff x="8075075" y="3754290"/>
            <a:chExt cx="255612" cy="613194"/>
          </a:xfrm>
        </p:grpSpPr>
        <p:grpSp>
          <p:nvGrpSpPr>
            <p:cNvPr id="9588" name="Google Shape;9588;p70"/>
            <p:cNvGrpSpPr/>
            <p:nvPr/>
          </p:nvGrpSpPr>
          <p:grpSpPr>
            <a:xfrm>
              <a:off x="8075075" y="3754290"/>
              <a:ext cx="255612" cy="613194"/>
              <a:chOff x="8075075" y="3754290"/>
              <a:chExt cx="255612" cy="613194"/>
            </a:xfrm>
          </p:grpSpPr>
          <p:sp>
            <p:nvSpPr>
              <p:cNvPr id="9589" name="Google Shape;9589;p7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1" name="Google Shape;9591;p7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70"/>
          <p:cNvGrpSpPr/>
          <p:nvPr/>
        </p:nvGrpSpPr>
        <p:grpSpPr>
          <a:xfrm>
            <a:off x="5288887" y="3708700"/>
            <a:ext cx="470352" cy="683745"/>
            <a:chOff x="1697726" y="3244179"/>
            <a:chExt cx="788124" cy="1146069"/>
          </a:xfrm>
        </p:grpSpPr>
        <p:sp>
          <p:nvSpPr>
            <p:cNvPr id="9593" name="Google Shape;9593;p7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5" name="Google Shape;9595;p7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6" name="Google Shape;9596;p70"/>
          <p:cNvGrpSpPr/>
          <p:nvPr/>
        </p:nvGrpSpPr>
        <p:grpSpPr>
          <a:xfrm>
            <a:off x="5910037" y="3719902"/>
            <a:ext cx="293891" cy="293845"/>
            <a:chOff x="6134814" y="3754290"/>
            <a:chExt cx="293891" cy="293845"/>
          </a:xfrm>
        </p:grpSpPr>
        <p:sp>
          <p:nvSpPr>
            <p:cNvPr id="9597" name="Google Shape;9597;p7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70"/>
          <p:cNvGrpSpPr/>
          <p:nvPr/>
        </p:nvGrpSpPr>
        <p:grpSpPr>
          <a:xfrm>
            <a:off x="5910037" y="4098574"/>
            <a:ext cx="293891" cy="293891"/>
            <a:chOff x="6134814" y="4086186"/>
            <a:chExt cx="293891" cy="293891"/>
          </a:xfrm>
        </p:grpSpPr>
        <p:sp>
          <p:nvSpPr>
            <p:cNvPr id="9600" name="Google Shape;9600;p7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2" name="Google Shape;9602;p70"/>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0"/>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4" name="Google Shape;9604;p70"/>
          <p:cNvGrpSpPr/>
          <p:nvPr/>
        </p:nvGrpSpPr>
        <p:grpSpPr>
          <a:xfrm>
            <a:off x="7835013" y="2927266"/>
            <a:ext cx="622883" cy="621944"/>
            <a:chOff x="1187048" y="238125"/>
            <a:chExt cx="5256397" cy="5248476"/>
          </a:xfrm>
        </p:grpSpPr>
        <p:sp>
          <p:nvSpPr>
            <p:cNvPr id="9605" name="Google Shape;9605;p7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70"/>
          <p:cNvGrpSpPr/>
          <p:nvPr/>
        </p:nvGrpSpPr>
        <p:grpSpPr>
          <a:xfrm>
            <a:off x="2292118" y="2936875"/>
            <a:ext cx="1310987" cy="612407"/>
            <a:chOff x="238125" y="1188750"/>
            <a:chExt cx="7140450" cy="3335550"/>
          </a:xfrm>
        </p:grpSpPr>
        <p:sp>
          <p:nvSpPr>
            <p:cNvPr id="9610" name="Google Shape;9610;p7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70"/>
          <p:cNvGrpSpPr/>
          <p:nvPr/>
        </p:nvGrpSpPr>
        <p:grpSpPr>
          <a:xfrm>
            <a:off x="6617990" y="2927430"/>
            <a:ext cx="1110299" cy="621702"/>
            <a:chOff x="238125" y="1335475"/>
            <a:chExt cx="5418735" cy="3034175"/>
          </a:xfrm>
        </p:grpSpPr>
        <p:sp>
          <p:nvSpPr>
            <p:cNvPr id="9616" name="Google Shape;9616;p7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70"/>
          <p:cNvGrpSpPr/>
          <p:nvPr/>
        </p:nvGrpSpPr>
        <p:grpSpPr>
          <a:xfrm>
            <a:off x="5435649" y="2924327"/>
            <a:ext cx="1074451" cy="627181"/>
            <a:chOff x="5359127" y="2910889"/>
            <a:chExt cx="1097723" cy="640831"/>
          </a:xfrm>
        </p:grpSpPr>
        <p:grpSp>
          <p:nvGrpSpPr>
            <p:cNvPr id="9620" name="Google Shape;9620;p70"/>
            <p:cNvGrpSpPr/>
            <p:nvPr/>
          </p:nvGrpSpPr>
          <p:grpSpPr>
            <a:xfrm>
              <a:off x="5929791" y="3263088"/>
              <a:ext cx="527060" cy="287097"/>
              <a:chOff x="5929791" y="3263088"/>
              <a:chExt cx="527060" cy="287097"/>
            </a:xfrm>
          </p:grpSpPr>
          <p:sp>
            <p:nvSpPr>
              <p:cNvPr id="9621" name="Google Shape;9621;p7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22" name="Google Shape;9622;p7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23" name="Google Shape;9623;p70"/>
            <p:cNvGrpSpPr/>
            <p:nvPr/>
          </p:nvGrpSpPr>
          <p:grpSpPr>
            <a:xfrm>
              <a:off x="5359127" y="3263089"/>
              <a:ext cx="526428" cy="288631"/>
              <a:chOff x="5359127" y="3263089"/>
              <a:chExt cx="526428" cy="288631"/>
            </a:xfrm>
          </p:grpSpPr>
          <p:sp>
            <p:nvSpPr>
              <p:cNvPr id="9624" name="Google Shape;9624;p7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25" name="Google Shape;9625;p7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26" name="Google Shape;9626;p70"/>
            <p:cNvGrpSpPr/>
            <p:nvPr/>
          </p:nvGrpSpPr>
          <p:grpSpPr>
            <a:xfrm>
              <a:off x="5551525" y="2910889"/>
              <a:ext cx="520901" cy="610283"/>
              <a:chOff x="5551525" y="2910889"/>
              <a:chExt cx="520901" cy="610283"/>
            </a:xfrm>
          </p:grpSpPr>
          <p:sp>
            <p:nvSpPr>
              <p:cNvPr id="9627" name="Google Shape;9627;p7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28" name="Google Shape;9628;p7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29" name="Google Shape;9629;p70"/>
            <p:cNvGrpSpPr/>
            <p:nvPr/>
          </p:nvGrpSpPr>
          <p:grpSpPr>
            <a:xfrm>
              <a:off x="5743962" y="2919100"/>
              <a:ext cx="623674" cy="284502"/>
              <a:chOff x="5743962" y="2919100"/>
              <a:chExt cx="623674" cy="284502"/>
            </a:xfrm>
          </p:grpSpPr>
          <p:sp>
            <p:nvSpPr>
              <p:cNvPr id="9630" name="Google Shape;9630;p7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31" name="Google Shape;9631;p7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632" name="Google Shape;9632;p70"/>
          <p:cNvGrpSpPr/>
          <p:nvPr/>
        </p:nvGrpSpPr>
        <p:grpSpPr>
          <a:xfrm>
            <a:off x="7586863" y="2075038"/>
            <a:ext cx="874976" cy="719600"/>
            <a:chOff x="7608988" y="2093194"/>
            <a:chExt cx="817276" cy="672147"/>
          </a:xfrm>
        </p:grpSpPr>
        <p:cxnSp>
          <p:nvCxnSpPr>
            <p:cNvPr id="9633" name="Google Shape;9633;p7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34" name="Google Shape;9634;p7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35" name="Google Shape;9635;p7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36" name="Google Shape;9636;p7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37" name="Google Shape;9637;p7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638" name="Google Shape;9638;p7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639" name="Google Shape;9639;p70"/>
            <p:cNvGrpSpPr/>
            <p:nvPr/>
          </p:nvGrpSpPr>
          <p:grpSpPr>
            <a:xfrm>
              <a:off x="7721175" y="2093194"/>
              <a:ext cx="599587" cy="623846"/>
              <a:chOff x="7721175" y="2093194"/>
              <a:chExt cx="599587" cy="623846"/>
            </a:xfrm>
          </p:grpSpPr>
          <p:grpSp>
            <p:nvGrpSpPr>
              <p:cNvPr id="9640" name="Google Shape;9640;p70"/>
              <p:cNvGrpSpPr/>
              <p:nvPr/>
            </p:nvGrpSpPr>
            <p:grpSpPr>
              <a:xfrm>
                <a:off x="7721175" y="2093194"/>
                <a:ext cx="291605" cy="623846"/>
                <a:chOff x="9405575" y="2061418"/>
                <a:chExt cx="291605" cy="623846"/>
              </a:xfrm>
            </p:grpSpPr>
            <p:sp>
              <p:nvSpPr>
                <p:cNvPr id="9641" name="Google Shape;9641;p7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70"/>
              <p:cNvGrpSpPr/>
              <p:nvPr/>
            </p:nvGrpSpPr>
            <p:grpSpPr>
              <a:xfrm flipH="1">
                <a:off x="8029157" y="2093194"/>
                <a:ext cx="291605" cy="623846"/>
                <a:chOff x="9405575" y="2061418"/>
                <a:chExt cx="291605" cy="623846"/>
              </a:xfrm>
            </p:grpSpPr>
            <p:sp>
              <p:nvSpPr>
                <p:cNvPr id="9649" name="Google Shape;9649;p7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56" name="Google Shape;9656;p70"/>
          <p:cNvGrpSpPr/>
          <p:nvPr/>
        </p:nvGrpSpPr>
        <p:grpSpPr>
          <a:xfrm>
            <a:off x="4031299" y="1191441"/>
            <a:ext cx="712557" cy="785901"/>
            <a:chOff x="4206459" y="1191441"/>
            <a:chExt cx="712557" cy="785901"/>
          </a:xfrm>
        </p:grpSpPr>
        <p:sp>
          <p:nvSpPr>
            <p:cNvPr id="9657" name="Google Shape;9657;p7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1" name="Google Shape;9661;p70"/>
            <p:cNvGrpSpPr/>
            <p:nvPr/>
          </p:nvGrpSpPr>
          <p:grpSpPr>
            <a:xfrm>
              <a:off x="4644280" y="1290523"/>
              <a:ext cx="143716" cy="29463"/>
              <a:chOff x="4644280" y="1290523"/>
              <a:chExt cx="143716" cy="29463"/>
            </a:xfrm>
          </p:grpSpPr>
          <p:sp>
            <p:nvSpPr>
              <p:cNvPr id="9662" name="Google Shape;9662;p7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70"/>
            <p:cNvGrpSpPr/>
            <p:nvPr/>
          </p:nvGrpSpPr>
          <p:grpSpPr>
            <a:xfrm>
              <a:off x="4356567" y="1191441"/>
              <a:ext cx="143690" cy="29488"/>
              <a:chOff x="4356567" y="1191441"/>
              <a:chExt cx="143690" cy="29488"/>
            </a:xfrm>
          </p:grpSpPr>
          <p:sp>
            <p:nvSpPr>
              <p:cNvPr id="9667" name="Google Shape;9667;p7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70"/>
            <p:cNvGrpSpPr/>
            <p:nvPr/>
          </p:nvGrpSpPr>
          <p:grpSpPr>
            <a:xfrm>
              <a:off x="4339009" y="1863727"/>
              <a:ext cx="143703" cy="29476"/>
              <a:chOff x="4339009" y="1863727"/>
              <a:chExt cx="143703" cy="29476"/>
            </a:xfrm>
          </p:grpSpPr>
          <p:sp>
            <p:nvSpPr>
              <p:cNvPr id="9672" name="Google Shape;9672;p7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70"/>
            <p:cNvGrpSpPr/>
            <p:nvPr/>
          </p:nvGrpSpPr>
          <p:grpSpPr>
            <a:xfrm>
              <a:off x="4206459" y="1607315"/>
              <a:ext cx="29539" cy="142899"/>
              <a:chOff x="4206459" y="1607315"/>
              <a:chExt cx="29539" cy="142899"/>
            </a:xfrm>
          </p:grpSpPr>
          <p:sp>
            <p:nvSpPr>
              <p:cNvPr id="9677" name="Google Shape;9677;p7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1" name="Google Shape;9681;p7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5" name="Google Shape;9685;p70"/>
            <p:cNvGrpSpPr/>
            <p:nvPr/>
          </p:nvGrpSpPr>
          <p:grpSpPr>
            <a:xfrm>
              <a:off x="4889463" y="1423737"/>
              <a:ext cx="29552" cy="142899"/>
              <a:chOff x="4889463" y="1423737"/>
              <a:chExt cx="29552" cy="142899"/>
            </a:xfrm>
          </p:grpSpPr>
          <p:sp>
            <p:nvSpPr>
              <p:cNvPr id="9686" name="Google Shape;9686;p7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70"/>
            <p:cNvGrpSpPr/>
            <p:nvPr/>
          </p:nvGrpSpPr>
          <p:grpSpPr>
            <a:xfrm>
              <a:off x="4771663" y="1876896"/>
              <a:ext cx="108651" cy="100447"/>
              <a:chOff x="4771663" y="1876896"/>
              <a:chExt cx="108651" cy="100447"/>
            </a:xfrm>
          </p:grpSpPr>
          <p:sp>
            <p:nvSpPr>
              <p:cNvPr id="9691" name="Google Shape;9691;p7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5" name="Google Shape;9695;p70"/>
          <p:cNvGrpSpPr/>
          <p:nvPr/>
        </p:nvGrpSpPr>
        <p:grpSpPr>
          <a:xfrm>
            <a:off x="4026774" y="2074664"/>
            <a:ext cx="791287" cy="720350"/>
            <a:chOff x="267375" y="1071875"/>
            <a:chExt cx="470500" cy="428550"/>
          </a:xfrm>
        </p:grpSpPr>
        <p:sp>
          <p:nvSpPr>
            <p:cNvPr id="9696" name="Google Shape;9696;p7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70"/>
          <p:cNvGrpSpPr/>
          <p:nvPr/>
        </p:nvGrpSpPr>
        <p:grpSpPr>
          <a:xfrm>
            <a:off x="727269" y="3719294"/>
            <a:ext cx="1408444" cy="673166"/>
            <a:chOff x="712664" y="3693287"/>
            <a:chExt cx="1460738" cy="698160"/>
          </a:xfrm>
        </p:grpSpPr>
        <p:grpSp>
          <p:nvGrpSpPr>
            <p:cNvPr id="9705" name="Google Shape;9705;p70"/>
            <p:cNvGrpSpPr/>
            <p:nvPr/>
          </p:nvGrpSpPr>
          <p:grpSpPr>
            <a:xfrm>
              <a:off x="1380079" y="4133090"/>
              <a:ext cx="234048" cy="258099"/>
              <a:chOff x="1380079" y="4133090"/>
              <a:chExt cx="234048" cy="258099"/>
            </a:xfrm>
          </p:grpSpPr>
          <p:sp>
            <p:nvSpPr>
              <p:cNvPr id="9706" name="Google Shape;9706;p7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70"/>
            <p:cNvGrpSpPr/>
            <p:nvPr/>
          </p:nvGrpSpPr>
          <p:grpSpPr>
            <a:xfrm>
              <a:off x="884610" y="3864082"/>
              <a:ext cx="1118566" cy="527275"/>
              <a:chOff x="890961" y="3865463"/>
              <a:chExt cx="1115221" cy="525698"/>
            </a:xfrm>
          </p:grpSpPr>
          <p:sp>
            <p:nvSpPr>
              <p:cNvPr id="9710" name="Google Shape;9710;p7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70"/>
            <p:cNvGrpSpPr/>
            <p:nvPr/>
          </p:nvGrpSpPr>
          <p:grpSpPr>
            <a:xfrm>
              <a:off x="712664" y="3693287"/>
              <a:ext cx="1460738" cy="698160"/>
              <a:chOff x="712664" y="3693025"/>
              <a:chExt cx="1460738" cy="698160"/>
            </a:xfrm>
          </p:grpSpPr>
          <p:sp>
            <p:nvSpPr>
              <p:cNvPr id="9714" name="Google Shape;9714;p7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20" name="Google Shape;9720;p70"/>
          <p:cNvGrpSpPr/>
          <p:nvPr/>
        </p:nvGrpSpPr>
        <p:grpSpPr>
          <a:xfrm>
            <a:off x="3164985" y="1191441"/>
            <a:ext cx="795485" cy="738831"/>
            <a:chOff x="3348603" y="1236445"/>
            <a:chExt cx="749256" cy="695894"/>
          </a:xfrm>
        </p:grpSpPr>
        <p:grpSp>
          <p:nvGrpSpPr>
            <p:cNvPr id="9721" name="Google Shape;9721;p70"/>
            <p:cNvGrpSpPr/>
            <p:nvPr/>
          </p:nvGrpSpPr>
          <p:grpSpPr>
            <a:xfrm>
              <a:off x="3583779" y="1236445"/>
              <a:ext cx="293795" cy="285811"/>
              <a:chOff x="3750225" y="1774000"/>
              <a:chExt cx="149575" cy="145525"/>
            </a:xfrm>
          </p:grpSpPr>
          <p:sp>
            <p:nvSpPr>
              <p:cNvPr id="9722" name="Google Shape;9722;p7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70"/>
            <p:cNvGrpSpPr/>
            <p:nvPr/>
          </p:nvGrpSpPr>
          <p:grpSpPr>
            <a:xfrm>
              <a:off x="3775534" y="1462599"/>
              <a:ext cx="322325" cy="285958"/>
              <a:chOff x="3847850" y="1889150"/>
              <a:chExt cx="164100" cy="145600"/>
            </a:xfrm>
          </p:grpSpPr>
          <p:sp>
            <p:nvSpPr>
              <p:cNvPr id="9725" name="Google Shape;9725;p7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70"/>
            <p:cNvGrpSpPr/>
            <p:nvPr/>
          </p:nvGrpSpPr>
          <p:grpSpPr>
            <a:xfrm>
              <a:off x="3545329" y="1646528"/>
              <a:ext cx="293746" cy="285811"/>
              <a:chOff x="3730650" y="1982800"/>
              <a:chExt cx="149550" cy="145525"/>
            </a:xfrm>
          </p:grpSpPr>
          <p:sp>
            <p:nvSpPr>
              <p:cNvPr id="9728" name="Google Shape;9728;p7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70"/>
            <p:cNvGrpSpPr/>
            <p:nvPr/>
          </p:nvGrpSpPr>
          <p:grpSpPr>
            <a:xfrm>
              <a:off x="3348603" y="1415046"/>
              <a:ext cx="294384" cy="284387"/>
              <a:chOff x="3630494" y="1864938"/>
              <a:chExt cx="149875" cy="144800"/>
            </a:xfrm>
          </p:grpSpPr>
          <p:sp>
            <p:nvSpPr>
              <p:cNvPr id="9731" name="Google Shape;9731;p7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33" name="Google Shape;9733;p70"/>
          <p:cNvGrpSpPr/>
          <p:nvPr/>
        </p:nvGrpSpPr>
        <p:grpSpPr>
          <a:xfrm>
            <a:off x="2286512" y="3714337"/>
            <a:ext cx="1324924" cy="678083"/>
            <a:chOff x="2413923" y="3711366"/>
            <a:chExt cx="1374117" cy="703260"/>
          </a:xfrm>
        </p:grpSpPr>
        <p:grpSp>
          <p:nvGrpSpPr>
            <p:cNvPr id="9734" name="Google Shape;9734;p70"/>
            <p:cNvGrpSpPr/>
            <p:nvPr/>
          </p:nvGrpSpPr>
          <p:grpSpPr>
            <a:xfrm>
              <a:off x="2413923" y="3711366"/>
              <a:ext cx="1374117" cy="703260"/>
              <a:chOff x="2413923" y="3711366"/>
              <a:chExt cx="1374117" cy="703260"/>
            </a:xfrm>
          </p:grpSpPr>
          <p:sp>
            <p:nvSpPr>
              <p:cNvPr id="9735" name="Google Shape;9735;p7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6" name="Google Shape;9736;p70"/>
              <p:cNvGrpSpPr/>
              <p:nvPr/>
            </p:nvGrpSpPr>
            <p:grpSpPr>
              <a:xfrm>
                <a:off x="2600284" y="3808654"/>
                <a:ext cx="234506" cy="138009"/>
                <a:chOff x="2600284" y="3808654"/>
                <a:chExt cx="234506" cy="138009"/>
              </a:xfrm>
            </p:grpSpPr>
            <p:sp>
              <p:nvSpPr>
                <p:cNvPr id="9737" name="Google Shape;9737;p7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38" name="Google Shape;9738;p7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39" name="Google Shape;9739;p70"/>
              <p:cNvGrpSpPr/>
              <p:nvPr/>
            </p:nvGrpSpPr>
            <p:grpSpPr>
              <a:xfrm>
                <a:off x="3359659" y="3805664"/>
                <a:ext cx="232294" cy="141000"/>
                <a:chOff x="3359659" y="3805664"/>
                <a:chExt cx="232294" cy="141000"/>
              </a:xfrm>
            </p:grpSpPr>
            <p:sp>
              <p:nvSpPr>
                <p:cNvPr id="9740" name="Google Shape;9740;p7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41" name="Google Shape;9741;p7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42" name="Google Shape;9742;p70"/>
              <p:cNvGrpSpPr/>
              <p:nvPr/>
            </p:nvGrpSpPr>
            <p:grpSpPr>
              <a:xfrm>
                <a:off x="3067316" y="3711366"/>
                <a:ext cx="66900" cy="166809"/>
                <a:chOff x="3067316" y="3711366"/>
                <a:chExt cx="66900" cy="166809"/>
              </a:xfrm>
            </p:grpSpPr>
            <p:sp>
              <p:nvSpPr>
                <p:cNvPr id="9743" name="Google Shape;9743;p7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44" name="Google Shape;9744;p7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45" name="Google Shape;9745;p70"/>
              <p:cNvGrpSpPr/>
              <p:nvPr/>
            </p:nvGrpSpPr>
            <p:grpSpPr>
              <a:xfrm>
                <a:off x="2413923" y="4058666"/>
                <a:ext cx="224119" cy="66900"/>
                <a:chOff x="2413923" y="4058666"/>
                <a:chExt cx="224119" cy="66900"/>
              </a:xfrm>
            </p:grpSpPr>
            <p:sp>
              <p:nvSpPr>
                <p:cNvPr id="9746" name="Google Shape;9746;p7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47" name="Google Shape;9747;p7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48" name="Google Shape;9748;p70"/>
              <p:cNvGrpSpPr/>
              <p:nvPr/>
            </p:nvGrpSpPr>
            <p:grpSpPr>
              <a:xfrm>
                <a:off x="3564643" y="4058666"/>
                <a:ext cx="223397" cy="66900"/>
                <a:chOff x="3564643" y="4058666"/>
                <a:chExt cx="223397" cy="66900"/>
              </a:xfrm>
            </p:grpSpPr>
            <p:sp>
              <p:nvSpPr>
                <p:cNvPr id="9749" name="Google Shape;9749;p7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50" name="Google Shape;9750;p7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751" name="Google Shape;9751;p70"/>
            <p:cNvGrpSpPr/>
            <p:nvPr/>
          </p:nvGrpSpPr>
          <p:grpSpPr>
            <a:xfrm>
              <a:off x="2633353" y="3965763"/>
              <a:ext cx="933975" cy="445687"/>
              <a:chOff x="2633353" y="3965763"/>
              <a:chExt cx="933975" cy="445687"/>
            </a:xfrm>
          </p:grpSpPr>
          <p:sp>
            <p:nvSpPr>
              <p:cNvPr id="9752" name="Google Shape;9752;p7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4" name="Google Shape;9754;p70"/>
          <p:cNvGrpSpPr/>
          <p:nvPr/>
        </p:nvGrpSpPr>
        <p:grpSpPr>
          <a:xfrm>
            <a:off x="6410784" y="1264884"/>
            <a:ext cx="1131087" cy="587383"/>
            <a:chOff x="238125" y="999450"/>
            <a:chExt cx="7140700" cy="3708225"/>
          </a:xfrm>
        </p:grpSpPr>
        <p:sp>
          <p:nvSpPr>
            <p:cNvPr id="9755" name="Google Shape;9755;p7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70"/>
          <p:cNvGrpSpPr/>
          <p:nvPr/>
        </p:nvGrpSpPr>
        <p:grpSpPr>
          <a:xfrm>
            <a:off x="3762234" y="3714379"/>
            <a:ext cx="1375854" cy="678131"/>
            <a:chOff x="3913765" y="3641905"/>
            <a:chExt cx="1522805" cy="750560"/>
          </a:xfrm>
        </p:grpSpPr>
        <p:grpSp>
          <p:nvGrpSpPr>
            <p:cNvPr id="9765" name="Google Shape;9765;p70"/>
            <p:cNvGrpSpPr/>
            <p:nvPr/>
          </p:nvGrpSpPr>
          <p:grpSpPr>
            <a:xfrm>
              <a:off x="3913765" y="3997002"/>
              <a:ext cx="1522805" cy="395463"/>
              <a:chOff x="3913765" y="3997002"/>
              <a:chExt cx="1522805" cy="395463"/>
            </a:xfrm>
          </p:grpSpPr>
          <p:grpSp>
            <p:nvGrpSpPr>
              <p:cNvPr id="9766" name="Google Shape;9766;p70"/>
              <p:cNvGrpSpPr/>
              <p:nvPr/>
            </p:nvGrpSpPr>
            <p:grpSpPr>
              <a:xfrm>
                <a:off x="3913765" y="4138659"/>
                <a:ext cx="507602" cy="253806"/>
                <a:chOff x="3913765" y="4138659"/>
                <a:chExt cx="507602" cy="253806"/>
              </a:xfrm>
            </p:grpSpPr>
            <p:sp>
              <p:nvSpPr>
                <p:cNvPr id="9767" name="Google Shape;9767;p7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769" name="Google Shape;9769;p70"/>
              <p:cNvGrpSpPr/>
              <p:nvPr/>
            </p:nvGrpSpPr>
            <p:grpSpPr>
              <a:xfrm>
                <a:off x="4421361" y="3997002"/>
                <a:ext cx="507618" cy="395463"/>
                <a:chOff x="4421361" y="3997002"/>
                <a:chExt cx="507618" cy="395463"/>
              </a:xfrm>
            </p:grpSpPr>
            <p:sp>
              <p:nvSpPr>
                <p:cNvPr id="9770" name="Google Shape;9770;p7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70"/>
              <p:cNvGrpSpPr/>
              <p:nvPr/>
            </p:nvGrpSpPr>
            <p:grpSpPr>
              <a:xfrm>
                <a:off x="4928973" y="4189418"/>
                <a:ext cx="507596" cy="203047"/>
                <a:chOff x="4928973" y="4189418"/>
                <a:chExt cx="507596" cy="203047"/>
              </a:xfrm>
            </p:grpSpPr>
            <p:sp>
              <p:nvSpPr>
                <p:cNvPr id="9773" name="Google Shape;9773;p7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5" name="Google Shape;9775;p70"/>
            <p:cNvGrpSpPr/>
            <p:nvPr/>
          </p:nvGrpSpPr>
          <p:grpSpPr>
            <a:xfrm>
              <a:off x="4482186" y="3641905"/>
              <a:ext cx="397605" cy="349784"/>
              <a:chOff x="2906375" y="1159725"/>
              <a:chExt cx="1860575" cy="1636800"/>
            </a:xfrm>
          </p:grpSpPr>
          <p:sp>
            <p:nvSpPr>
              <p:cNvPr id="9776" name="Google Shape;9776;p7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80" name="Google Shape;9780;p70"/>
          <p:cNvGrpSpPr/>
          <p:nvPr/>
        </p:nvGrpSpPr>
        <p:grpSpPr>
          <a:xfrm>
            <a:off x="6546943" y="2074305"/>
            <a:ext cx="940737" cy="721067"/>
            <a:chOff x="6599718" y="2068734"/>
            <a:chExt cx="940737" cy="721067"/>
          </a:xfrm>
        </p:grpSpPr>
        <p:sp>
          <p:nvSpPr>
            <p:cNvPr id="9781" name="Google Shape;9781;p7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7" name="Google Shape;9787;p70"/>
            <p:cNvGrpSpPr/>
            <p:nvPr/>
          </p:nvGrpSpPr>
          <p:grpSpPr>
            <a:xfrm>
              <a:off x="6836957" y="2068734"/>
              <a:ext cx="461892" cy="721067"/>
              <a:chOff x="6836957" y="2068734"/>
              <a:chExt cx="461892" cy="721067"/>
            </a:xfrm>
          </p:grpSpPr>
          <p:sp>
            <p:nvSpPr>
              <p:cNvPr id="9788" name="Google Shape;9788;p7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4" name="Google Shape;9794;p70"/>
              <p:cNvGrpSpPr/>
              <p:nvPr/>
            </p:nvGrpSpPr>
            <p:grpSpPr>
              <a:xfrm>
                <a:off x="6836957" y="2068734"/>
                <a:ext cx="461892" cy="721067"/>
                <a:chOff x="6836957" y="2068734"/>
                <a:chExt cx="461892" cy="721067"/>
              </a:xfrm>
            </p:grpSpPr>
            <p:sp>
              <p:nvSpPr>
                <p:cNvPr id="9795" name="Google Shape;9795;p7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02" name="Google Shape;9802;p70"/>
          <p:cNvGrpSpPr/>
          <p:nvPr/>
        </p:nvGrpSpPr>
        <p:grpSpPr>
          <a:xfrm>
            <a:off x="2430262" y="2078652"/>
            <a:ext cx="712577" cy="712374"/>
            <a:chOff x="2559249" y="2069323"/>
            <a:chExt cx="685566" cy="685634"/>
          </a:xfrm>
        </p:grpSpPr>
        <p:sp>
          <p:nvSpPr>
            <p:cNvPr id="9803" name="Google Shape;9803;p7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70"/>
          <p:cNvGrpSpPr/>
          <p:nvPr/>
        </p:nvGrpSpPr>
        <p:grpSpPr>
          <a:xfrm>
            <a:off x="7612699" y="1191441"/>
            <a:ext cx="845645" cy="711911"/>
            <a:chOff x="951975" y="315800"/>
            <a:chExt cx="5860325" cy="4933550"/>
          </a:xfrm>
        </p:grpSpPr>
        <p:sp>
          <p:nvSpPr>
            <p:cNvPr id="9817" name="Google Shape;9817;p7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70"/>
          <p:cNvGrpSpPr/>
          <p:nvPr/>
        </p:nvGrpSpPr>
        <p:grpSpPr>
          <a:xfrm>
            <a:off x="3709828" y="2927550"/>
            <a:ext cx="1617932" cy="621724"/>
            <a:chOff x="3862800" y="3038525"/>
            <a:chExt cx="1329006" cy="510698"/>
          </a:xfrm>
        </p:grpSpPr>
        <p:sp>
          <p:nvSpPr>
            <p:cNvPr id="9826" name="Google Shape;9826;p7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8" name="Google Shape;9828;p70"/>
            <p:cNvGrpSpPr/>
            <p:nvPr/>
          </p:nvGrpSpPr>
          <p:grpSpPr>
            <a:xfrm>
              <a:off x="3967075" y="3040337"/>
              <a:ext cx="1019927" cy="402126"/>
              <a:chOff x="3967075" y="3040337"/>
              <a:chExt cx="1019927" cy="402126"/>
            </a:xfrm>
          </p:grpSpPr>
          <p:sp>
            <p:nvSpPr>
              <p:cNvPr id="9829" name="Google Shape;9829;p7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70"/>
            <p:cNvGrpSpPr/>
            <p:nvPr/>
          </p:nvGrpSpPr>
          <p:grpSpPr>
            <a:xfrm>
              <a:off x="4186700" y="3040337"/>
              <a:ext cx="390475" cy="183289"/>
              <a:chOff x="4186700" y="3040337"/>
              <a:chExt cx="390475" cy="183289"/>
            </a:xfrm>
          </p:grpSpPr>
          <p:sp>
            <p:nvSpPr>
              <p:cNvPr id="9832" name="Google Shape;9832;p7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70"/>
            <p:cNvGrpSpPr/>
            <p:nvPr/>
          </p:nvGrpSpPr>
          <p:grpSpPr>
            <a:xfrm>
              <a:off x="4073727" y="3040337"/>
              <a:ext cx="697794" cy="296263"/>
              <a:chOff x="4073727" y="3040337"/>
              <a:chExt cx="697794" cy="296263"/>
            </a:xfrm>
          </p:grpSpPr>
          <p:sp>
            <p:nvSpPr>
              <p:cNvPr id="9835" name="Google Shape;9835;p7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70"/>
            <p:cNvGrpSpPr/>
            <p:nvPr/>
          </p:nvGrpSpPr>
          <p:grpSpPr>
            <a:xfrm>
              <a:off x="3862800" y="3038525"/>
              <a:ext cx="1329006" cy="510698"/>
              <a:chOff x="3862800" y="3038525"/>
              <a:chExt cx="1329006" cy="510698"/>
            </a:xfrm>
          </p:grpSpPr>
          <p:sp>
            <p:nvSpPr>
              <p:cNvPr id="9838" name="Google Shape;9838;p7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40" name="Google Shape;9840;p70"/>
          <p:cNvGrpSpPr/>
          <p:nvPr/>
        </p:nvGrpSpPr>
        <p:grpSpPr>
          <a:xfrm>
            <a:off x="718150" y="1191441"/>
            <a:ext cx="883205" cy="775176"/>
            <a:chOff x="649648" y="271400"/>
            <a:chExt cx="6215377" cy="5455143"/>
          </a:xfrm>
        </p:grpSpPr>
        <p:sp>
          <p:nvSpPr>
            <p:cNvPr id="9841" name="Google Shape;9841;p7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70"/>
          <p:cNvGrpSpPr/>
          <p:nvPr/>
        </p:nvGrpSpPr>
        <p:grpSpPr>
          <a:xfrm>
            <a:off x="2326452" y="1191441"/>
            <a:ext cx="767704" cy="815489"/>
            <a:chOff x="2499700" y="1135950"/>
            <a:chExt cx="732402" cy="777990"/>
          </a:xfrm>
        </p:grpSpPr>
        <p:grpSp>
          <p:nvGrpSpPr>
            <p:cNvPr id="9854" name="Google Shape;9854;p70"/>
            <p:cNvGrpSpPr/>
            <p:nvPr/>
          </p:nvGrpSpPr>
          <p:grpSpPr>
            <a:xfrm>
              <a:off x="2499700" y="1135950"/>
              <a:ext cx="732402" cy="694705"/>
              <a:chOff x="2499700" y="1135950"/>
              <a:chExt cx="732402" cy="694705"/>
            </a:xfrm>
          </p:grpSpPr>
          <p:sp>
            <p:nvSpPr>
              <p:cNvPr id="9855" name="Google Shape;9855;p7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70"/>
            <p:cNvGrpSpPr/>
            <p:nvPr/>
          </p:nvGrpSpPr>
          <p:grpSpPr>
            <a:xfrm>
              <a:off x="2517909" y="1188726"/>
              <a:ext cx="702702" cy="725214"/>
              <a:chOff x="2517909" y="1188726"/>
              <a:chExt cx="702702" cy="725214"/>
            </a:xfrm>
          </p:grpSpPr>
          <p:sp>
            <p:nvSpPr>
              <p:cNvPr id="9883" name="Google Shape;9883;p7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88" name="Google Shape;9888;p70"/>
          <p:cNvGrpSpPr/>
          <p:nvPr/>
        </p:nvGrpSpPr>
        <p:grpSpPr>
          <a:xfrm>
            <a:off x="1672184" y="1191441"/>
            <a:ext cx="583439" cy="870229"/>
            <a:chOff x="1716825" y="1121550"/>
            <a:chExt cx="622800" cy="928938"/>
          </a:xfrm>
        </p:grpSpPr>
        <p:grpSp>
          <p:nvGrpSpPr>
            <p:cNvPr id="9889" name="Google Shape;9889;p70"/>
            <p:cNvGrpSpPr/>
            <p:nvPr/>
          </p:nvGrpSpPr>
          <p:grpSpPr>
            <a:xfrm>
              <a:off x="1716825" y="1121550"/>
              <a:ext cx="622800" cy="928938"/>
              <a:chOff x="1716825" y="1121550"/>
              <a:chExt cx="622800" cy="928938"/>
            </a:xfrm>
          </p:grpSpPr>
          <p:cxnSp>
            <p:nvCxnSpPr>
              <p:cNvPr id="9890" name="Google Shape;9890;p7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891" name="Google Shape;9891;p7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70"/>
            <p:cNvGrpSpPr/>
            <p:nvPr/>
          </p:nvGrpSpPr>
          <p:grpSpPr>
            <a:xfrm>
              <a:off x="1768050" y="1172775"/>
              <a:ext cx="520200" cy="832000"/>
              <a:chOff x="1768050" y="1172775"/>
              <a:chExt cx="520200" cy="832000"/>
            </a:xfrm>
          </p:grpSpPr>
          <p:cxnSp>
            <p:nvCxnSpPr>
              <p:cNvPr id="9893" name="Google Shape;9893;p7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894" name="Google Shape;9894;p7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70"/>
            <p:cNvGrpSpPr/>
            <p:nvPr/>
          </p:nvGrpSpPr>
          <p:grpSpPr>
            <a:xfrm>
              <a:off x="1820100" y="1225475"/>
              <a:ext cx="416400" cy="729575"/>
              <a:chOff x="1820100" y="1225475"/>
              <a:chExt cx="416400" cy="729575"/>
            </a:xfrm>
          </p:grpSpPr>
          <p:cxnSp>
            <p:nvCxnSpPr>
              <p:cNvPr id="9896" name="Google Shape;9896;p7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897" name="Google Shape;9897;p7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70"/>
            <p:cNvGrpSpPr/>
            <p:nvPr/>
          </p:nvGrpSpPr>
          <p:grpSpPr>
            <a:xfrm>
              <a:off x="1874250" y="1278825"/>
              <a:ext cx="308100" cy="605275"/>
              <a:chOff x="1874250" y="1278825"/>
              <a:chExt cx="308100" cy="605275"/>
            </a:xfrm>
          </p:grpSpPr>
          <p:cxnSp>
            <p:nvCxnSpPr>
              <p:cNvPr id="9899" name="Google Shape;9899;p7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900" name="Google Shape;9900;p7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1" name="Google Shape;9901;p7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70"/>
          <p:cNvGrpSpPr/>
          <p:nvPr/>
        </p:nvGrpSpPr>
        <p:grpSpPr>
          <a:xfrm>
            <a:off x="1592007" y="2077763"/>
            <a:ext cx="739072" cy="714152"/>
            <a:chOff x="4334725" y="1355875"/>
            <a:chExt cx="3106650" cy="3001900"/>
          </a:xfrm>
        </p:grpSpPr>
        <p:grpSp>
          <p:nvGrpSpPr>
            <p:cNvPr id="9903" name="Google Shape;9903;p70"/>
            <p:cNvGrpSpPr/>
            <p:nvPr/>
          </p:nvGrpSpPr>
          <p:grpSpPr>
            <a:xfrm>
              <a:off x="4516050" y="1724875"/>
              <a:ext cx="2693725" cy="2632900"/>
              <a:chOff x="4516050" y="1724875"/>
              <a:chExt cx="2693725" cy="2632900"/>
            </a:xfrm>
          </p:grpSpPr>
          <p:sp>
            <p:nvSpPr>
              <p:cNvPr id="9904" name="Google Shape;9904;p7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70"/>
            <p:cNvGrpSpPr/>
            <p:nvPr/>
          </p:nvGrpSpPr>
          <p:grpSpPr>
            <a:xfrm>
              <a:off x="4334725" y="1355875"/>
              <a:ext cx="3106650" cy="2709650"/>
              <a:chOff x="4334725" y="1355875"/>
              <a:chExt cx="3106650" cy="2709650"/>
            </a:xfrm>
          </p:grpSpPr>
          <p:sp>
            <p:nvSpPr>
              <p:cNvPr id="9908" name="Google Shape;9908;p7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1" name="Google Shape;9911;p70"/>
          <p:cNvGrpSpPr/>
          <p:nvPr/>
        </p:nvGrpSpPr>
        <p:grpSpPr>
          <a:xfrm>
            <a:off x="7708956" y="3708534"/>
            <a:ext cx="312074" cy="684173"/>
            <a:chOff x="7645573" y="3754300"/>
            <a:chExt cx="293855" cy="644170"/>
          </a:xfrm>
        </p:grpSpPr>
        <p:sp>
          <p:nvSpPr>
            <p:cNvPr id="9912" name="Google Shape;9912;p7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70"/>
          <p:cNvGrpSpPr/>
          <p:nvPr/>
        </p:nvGrpSpPr>
        <p:grpSpPr>
          <a:xfrm>
            <a:off x="5630944" y="1191441"/>
            <a:ext cx="709011" cy="739359"/>
            <a:chOff x="5830645" y="1256617"/>
            <a:chExt cx="530340" cy="553040"/>
          </a:xfrm>
        </p:grpSpPr>
        <p:grpSp>
          <p:nvGrpSpPr>
            <p:cNvPr id="9915" name="Google Shape;9915;p70"/>
            <p:cNvGrpSpPr/>
            <p:nvPr/>
          </p:nvGrpSpPr>
          <p:grpSpPr>
            <a:xfrm>
              <a:off x="5830645" y="1256617"/>
              <a:ext cx="259743" cy="269909"/>
              <a:chOff x="5830645" y="1256617"/>
              <a:chExt cx="259743" cy="269909"/>
            </a:xfrm>
          </p:grpSpPr>
          <p:sp>
            <p:nvSpPr>
              <p:cNvPr id="9916" name="Google Shape;9916;p7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70"/>
            <p:cNvGrpSpPr/>
            <p:nvPr/>
          </p:nvGrpSpPr>
          <p:grpSpPr>
            <a:xfrm>
              <a:off x="6101293" y="1256617"/>
              <a:ext cx="259692" cy="269909"/>
              <a:chOff x="6101293" y="1256617"/>
              <a:chExt cx="259692" cy="269909"/>
            </a:xfrm>
          </p:grpSpPr>
          <p:sp>
            <p:nvSpPr>
              <p:cNvPr id="9919" name="Google Shape;9919;p7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70"/>
            <p:cNvGrpSpPr/>
            <p:nvPr/>
          </p:nvGrpSpPr>
          <p:grpSpPr>
            <a:xfrm>
              <a:off x="5830645" y="1539749"/>
              <a:ext cx="259692" cy="269909"/>
              <a:chOff x="5830645" y="1539749"/>
              <a:chExt cx="259692" cy="269909"/>
            </a:xfrm>
          </p:grpSpPr>
          <p:sp>
            <p:nvSpPr>
              <p:cNvPr id="9922" name="Google Shape;9922;p7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70"/>
            <p:cNvGrpSpPr/>
            <p:nvPr/>
          </p:nvGrpSpPr>
          <p:grpSpPr>
            <a:xfrm>
              <a:off x="6101293" y="1539749"/>
              <a:ext cx="259692" cy="269909"/>
              <a:chOff x="6101293" y="1539749"/>
              <a:chExt cx="259692" cy="269909"/>
            </a:xfrm>
          </p:grpSpPr>
          <p:sp>
            <p:nvSpPr>
              <p:cNvPr id="9925" name="Google Shape;9925;p7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7" name="Google Shape;9927;p7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70"/>
          <p:cNvGrpSpPr/>
          <p:nvPr/>
        </p:nvGrpSpPr>
        <p:grpSpPr>
          <a:xfrm>
            <a:off x="732438" y="2927557"/>
            <a:ext cx="1452955" cy="621360"/>
            <a:chOff x="732422" y="2990152"/>
            <a:chExt cx="1337773" cy="572102"/>
          </a:xfrm>
        </p:grpSpPr>
        <p:sp>
          <p:nvSpPr>
            <p:cNvPr id="9929" name="Google Shape;9929;p7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8" name="Shape 9938"/>
        <p:cNvGrpSpPr/>
        <p:nvPr/>
      </p:nvGrpSpPr>
      <p:grpSpPr>
        <a:xfrm>
          <a:off x="0" y="0"/>
          <a:ext cx="0" cy="0"/>
          <a:chOff x="0" y="0"/>
          <a:chExt cx="0" cy="0"/>
        </a:xfrm>
      </p:grpSpPr>
      <p:grpSp>
        <p:nvGrpSpPr>
          <p:cNvPr id="9939" name="Google Shape;9939;p71"/>
          <p:cNvGrpSpPr/>
          <p:nvPr/>
        </p:nvGrpSpPr>
        <p:grpSpPr>
          <a:xfrm>
            <a:off x="729238" y="1179665"/>
            <a:ext cx="1636117" cy="1526144"/>
            <a:chOff x="729238" y="1179665"/>
            <a:chExt cx="1636117" cy="1526144"/>
          </a:xfrm>
        </p:grpSpPr>
        <p:grpSp>
          <p:nvGrpSpPr>
            <p:cNvPr id="9940" name="Google Shape;9940;p71"/>
            <p:cNvGrpSpPr/>
            <p:nvPr/>
          </p:nvGrpSpPr>
          <p:grpSpPr>
            <a:xfrm>
              <a:off x="729238" y="1179665"/>
              <a:ext cx="80700" cy="1526144"/>
              <a:chOff x="729238" y="1179665"/>
              <a:chExt cx="80700" cy="1526144"/>
            </a:xfrm>
          </p:grpSpPr>
          <p:sp>
            <p:nvSpPr>
              <p:cNvPr id="9941" name="Google Shape;9941;p7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71"/>
            <p:cNvGrpSpPr/>
            <p:nvPr/>
          </p:nvGrpSpPr>
          <p:grpSpPr>
            <a:xfrm>
              <a:off x="903098" y="1179665"/>
              <a:ext cx="80700" cy="1526144"/>
              <a:chOff x="903098" y="1179665"/>
              <a:chExt cx="80700" cy="1526144"/>
            </a:xfrm>
          </p:grpSpPr>
          <p:sp>
            <p:nvSpPr>
              <p:cNvPr id="9952" name="Google Shape;9952;p7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71"/>
            <p:cNvGrpSpPr/>
            <p:nvPr/>
          </p:nvGrpSpPr>
          <p:grpSpPr>
            <a:xfrm>
              <a:off x="1076958" y="1179665"/>
              <a:ext cx="80700" cy="1526144"/>
              <a:chOff x="1076958" y="1179665"/>
              <a:chExt cx="80700" cy="1526144"/>
            </a:xfrm>
          </p:grpSpPr>
          <p:sp>
            <p:nvSpPr>
              <p:cNvPr id="9963" name="Google Shape;9963;p7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71"/>
            <p:cNvGrpSpPr/>
            <p:nvPr/>
          </p:nvGrpSpPr>
          <p:grpSpPr>
            <a:xfrm>
              <a:off x="1247707" y="1179665"/>
              <a:ext cx="80700" cy="1526144"/>
              <a:chOff x="1247707" y="1179665"/>
              <a:chExt cx="80700" cy="1526144"/>
            </a:xfrm>
          </p:grpSpPr>
          <p:sp>
            <p:nvSpPr>
              <p:cNvPr id="9974" name="Google Shape;9974;p7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71"/>
            <p:cNvGrpSpPr/>
            <p:nvPr/>
          </p:nvGrpSpPr>
          <p:grpSpPr>
            <a:xfrm>
              <a:off x="1421567" y="1179665"/>
              <a:ext cx="80700" cy="1526144"/>
              <a:chOff x="1421567" y="1179665"/>
              <a:chExt cx="80700" cy="1526144"/>
            </a:xfrm>
          </p:grpSpPr>
          <p:sp>
            <p:nvSpPr>
              <p:cNvPr id="9985" name="Google Shape;9985;p7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71"/>
            <p:cNvGrpSpPr/>
            <p:nvPr/>
          </p:nvGrpSpPr>
          <p:grpSpPr>
            <a:xfrm>
              <a:off x="1592327" y="1179665"/>
              <a:ext cx="80700" cy="1526144"/>
              <a:chOff x="1592327" y="1179665"/>
              <a:chExt cx="80700" cy="1526144"/>
            </a:xfrm>
          </p:grpSpPr>
          <p:sp>
            <p:nvSpPr>
              <p:cNvPr id="9996" name="Google Shape;9996;p7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71"/>
            <p:cNvGrpSpPr/>
            <p:nvPr/>
          </p:nvGrpSpPr>
          <p:grpSpPr>
            <a:xfrm>
              <a:off x="1766187" y="1179665"/>
              <a:ext cx="80700" cy="1526144"/>
              <a:chOff x="1766187" y="1179665"/>
              <a:chExt cx="80700" cy="1526144"/>
            </a:xfrm>
          </p:grpSpPr>
          <p:sp>
            <p:nvSpPr>
              <p:cNvPr id="10007" name="Google Shape;10007;p7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71"/>
            <p:cNvGrpSpPr/>
            <p:nvPr/>
          </p:nvGrpSpPr>
          <p:grpSpPr>
            <a:xfrm>
              <a:off x="1936935" y="1179665"/>
              <a:ext cx="80700" cy="1526144"/>
              <a:chOff x="1936935" y="1179665"/>
              <a:chExt cx="80700" cy="1526144"/>
            </a:xfrm>
          </p:grpSpPr>
          <p:sp>
            <p:nvSpPr>
              <p:cNvPr id="10018" name="Google Shape;10018;p7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71"/>
            <p:cNvGrpSpPr/>
            <p:nvPr/>
          </p:nvGrpSpPr>
          <p:grpSpPr>
            <a:xfrm>
              <a:off x="2110795" y="1179665"/>
              <a:ext cx="80700" cy="1526144"/>
              <a:chOff x="2110795" y="1179665"/>
              <a:chExt cx="80700" cy="1526144"/>
            </a:xfrm>
          </p:grpSpPr>
          <p:sp>
            <p:nvSpPr>
              <p:cNvPr id="10029" name="Google Shape;10029;p7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71"/>
            <p:cNvGrpSpPr/>
            <p:nvPr/>
          </p:nvGrpSpPr>
          <p:grpSpPr>
            <a:xfrm>
              <a:off x="2284655" y="1179665"/>
              <a:ext cx="80700" cy="1526144"/>
              <a:chOff x="2284655" y="1179665"/>
              <a:chExt cx="80700" cy="1526144"/>
            </a:xfrm>
          </p:grpSpPr>
          <p:sp>
            <p:nvSpPr>
              <p:cNvPr id="10040" name="Google Shape;10040;p7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50" name="Google Shape;10050;p71"/>
          <p:cNvGrpSpPr/>
          <p:nvPr/>
        </p:nvGrpSpPr>
        <p:grpSpPr>
          <a:xfrm>
            <a:off x="2623904" y="1198803"/>
            <a:ext cx="1364248" cy="1102133"/>
            <a:chOff x="2623904" y="1198803"/>
            <a:chExt cx="1364248" cy="1102133"/>
          </a:xfrm>
        </p:grpSpPr>
        <p:grpSp>
          <p:nvGrpSpPr>
            <p:cNvPr id="10051" name="Google Shape;10051;p71"/>
            <p:cNvGrpSpPr/>
            <p:nvPr/>
          </p:nvGrpSpPr>
          <p:grpSpPr>
            <a:xfrm>
              <a:off x="2623907" y="1198803"/>
              <a:ext cx="1364245" cy="273000"/>
              <a:chOff x="2623907" y="1198803"/>
              <a:chExt cx="1364245" cy="273000"/>
            </a:xfrm>
          </p:grpSpPr>
          <p:sp>
            <p:nvSpPr>
              <p:cNvPr id="10052" name="Google Shape;10052;p7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71"/>
            <p:cNvGrpSpPr/>
            <p:nvPr/>
          </p:nvGrpSpPr>
          <p:grpSpPr>
            <a:xfrm>
              <a:off x="2623904" y="1476964"/>
              <a:ext cx="1364245" cy="273000"/>
              <a:chOff x="2623904" y="1476964"/>
              <a:chExt cx="1364245" cy="273000"/>
            </a:xfrm>
          </p:grpSpPr>
          <p:sp>
            <p:nvSpPr>
              <p:cNvPr id="10058" name="Google Shape;10058;p7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71"/>
            <p:cNvGrpSpPr/>
            <p:nvPr/>
          </p:nvGrpSpPr>
          <p:grpSpPr>
            <a:xfrm>
              <a:off x="2623907" y="1749775"/>
              <a:ext cx="1364245" cy="273000"/>
              <a:chOff x="2623907" y="1749775"/>
              <a:chExt cx="1364245" cy="273000"/>
            </a:xfrm>
          </p:grpSpPr>
          <p:sp>
            <p:nvSpPr>
              <p:cNvPr id="10064" name="Google Shape;10064;p7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71"/>
            <p:cNvGrpSpPr/>
            <p:nvPr/>
          </p:nvGrpSpPr>
          <p:grpSpPr>
            <a:xfrm>
              <a:off x="2623904" y="2027936"/>
              <a:ext cx="1364245" cy="273000"/>
              <a:chOff x="2623904" y="2027936"/>
              <a:chExt cx="1364245" cy="273000"/>
            </a:xfrm>
          </p:grpSpPr>
          <p:sp>
            <p:nvSpPr>
              <p:cNvPr id="10070" name="Google Shape;10070;p7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5" name="Google Shape;10075;p71"/>
          <p:cNvGrpSpPr/>
          <p:nvPr/>
        </p:nvGrpSpPr>
        <p:grpSpPr>
          <a:xfrm>
            <a:off x="2613365" y="2657986"/>
            <a:ext cx="1387541" cy="159124"/>
            <a:chOff x="3200660" y="2180272"/>
            <a:chExt cx="2563824" cy="378237"/>
          </a:xfrm>
        </p:grpSpPr>
        <p:sp>
          <p:nvSpPr>
            <p:cNvPr id="10076" name="Google Shape;10076;p7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4" name="Google Shape;10094;p71"/>
          <p:cNvGrpSpPr/>
          <p:nvPr/>
        </p:nvGrpSpPr>
        <p:grpSpPr>
          <a:xfrm>
            <a:off x="2609890" y="2935811"/>
            <a:ext cx="1390502" cy="159625"/>
            <a:chOff x="3530150" y="2790075"/>
            <a:chExt cx="1962600" cy="225300"/>
          </a:xfrm>
        </p:grpSpPr>
        <p:sp>
          <p:nvSpPr>
            <p:cNvPr id="10095" name="Google Shape;10095;p7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71"/>
          <p:cNvGrpSpPr/>
          <p:nvPr/>
        </p:nvGrpSpPr>
        <p:grpSpPr>
          <a:xfrm>
            <a:off x="2610543" y="3214137"/>
            <a:ext cx="1411629" cy="153761"/>
            <a:chOff x="3558802" y="4011427"/>
            <a:chExt cx="1866000" cy="111300"/>
          </a:xfrm>
        </p:grpSpPr>
        <p:sp>
          <p:nvSpPr>
            <p:cNvPr id="10098" name="Google Shape;10098;p7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71"/>
          <p:cNvGrpSpPr/>
          <p:nvPr/>
        </p:nvGrpSpPr>
        <p:grpSpPr>
          <a:xfrm>
            <a:off x="2610235" y="2419536"/>
            <a:ext cx="1383503" cy="119749"/>
            <a:chOff x="3465975" y="2270276"/>
            <a:chExt cx="1986364" cy="171929"/>
          </a:xfrm>
        </p:grpSpPr>
        <p:sp>
          <p:nvSpPr>
            <p:cNvPr id="10101" name="Google Shape;10101;p7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71"/>
          <p:cNvGrpSpPr/>
          <p:nvPr/>
        </p:nvGrpSpPr>
        <p:grpSpPr>
          <a:xfrm>
            <a:off x="2621243" y="3783187"/>
            <a:ext cx="1369531" cy="195460"/>
            <a:chOff x="723300" y="4253549"/>
            <a:chExt cx="2276482" cy="324900"/>
          </a:xfrm>
        </p:grpSpPr>
        <p:sp>
          <p:nvSpPr>
            <p:cNvPr id="10110" name="Google Shape;10110;p7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1"/>
          <p:cNvGrpSpPr/>
          <p:nvPr/>
        </p:nvGrpSpPr>
        <p:grpSpPr>
          <a:xfrm>
            <a:off x="2610803" y="3484367"/>
            <a:ext cx="1389066" cy="180119"/>
            <a:chOff x="705948" y="3788465"/>
            <a:chExt cx="2308953" cy="299400"/>
          </a:xfrm>
        </p:grpSpPr>
        <p:sp>
          <p:nvSpPr>
            <p:cNvPr id="10116" name="Google Shape;10116;p7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71"/>
          <p:cNvGrpSpPr/>
          <p:nvPr/>
        </p:nvGrpSpPr>
        <p:grpSpPr>
          <a:xfrm>
            <a:off x="2658741" y="4097347"/>
            <a:ext cx="1304609" cy="294074"/>
            <a:chOff x="2658741" y="4097347"/>
            <a:chExt cx="1304609" cy="294074"/>
          </a:xfrm>
        </p:grpSpPr>
        <p:grpSp>
          <p:nvGrpSpPr>
            <p:cNvPr id="10122" name="Google Shape;10122;p71"/>
            <p:cNvGrpSpPr/>
            <p:nvPr/>
          </p:nvGrpSpPr>
          <p:grpSpPr>
            <a:xfrm>
              <a:off x="2658741" y="4097347"/>
              <a:ext cx="118572" cy="294074"/>
              <a:chOff x="3343310" y="4475555"/>
              <a:chExt cx="127717" cy="316753"/>
            </a:xfrm>
          </p:grpSpPr>
          <p:sp>
            <p:nvSpPr>
              <p:cNvPr id="10123" name="Google Shape;10123;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71"/>
            <p:cNvGrpSpPr/>
            <p:nvPr/>
          </p:nvGrpSpPr>
          <p:grpSpPr>
            <a:xfrm>
              <a:off x="3815519" y="4098388"/>
              <a:ext cx="147831" cy="291991"/>
              <a:chOff x="3527539" y="4476677"/>
              <a:chExt cx="159232" cy="314510"/>
            </a:xfrm>
          </p:grpSpPr>
          <p:sp>
            <p:nvSpPr>
              <p:cNvPr id="10126" name="Google Shape;10126;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71"/>
            <p:cNvGrpSpPr/>
            <p:nvPr/>
          </p:nvGrpSpPr>
          <p:grpSpPr>
            <a:xfrm>
              <a:off x="3511696" y="4098388"/>
              <a:ext cx="147831" cy="291991"/>
              <a:chOff x="3527539" y="4476677"/>
              <a:chExt cx="159232" cy="314510"/>
            </a:xfrm>
          </p:grpSpPr>
          <p:sp>
            <p:nvSpPr>
              <p:cNvPr id="10129" name="Google Shape;10129;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71"/>
            <p:cNvGrpSpPr/>
            <p:nvPr/>
          </p:nvGrpSpPr>
          <p:grpSpPr>
            <a:xfrm>
              <a:off x="3207874" y="4098388"/>
              <a:ext cx="147831" cy="291991"/>
              <a:chOff x="3527539" y="4476677"/>
              <a:chExt cx="159232" cy="314510"/>
            </a:xfrm>
          </p:grpSpPr>
          <p:sp>
            <p:nvSpPr>
              <p:cNvPr id="10132" name="Google Shape;10132;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71"/>
            <p:cNvGrpSpPr/>
            <p:nvPr/>
          </p:nvGrpSpPr>
          <p:grpSpPr>
            <a:xfrm>
              <a:off x="2933305" y="4097347"/>
              <a:ext cx="118572" cy="294074"/>
              <a:chOff x="3343310" y="4475555"/>
              <a:chExt cx="127717" cy="316753"/>
            </a:xfrm>
          </p:grpSpPr>
          <p:sp>
            <p:nvSpPr>
              <p:cNvPr id="10135" name="Google Shape;10135;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7" name="Google Shape;10137;p71"/>
          <p:cNvGrpSpPr/>
          <p:nvPr/>
        </p:nvGrpSpPr>
        <p:grpSpPr>
          <a:xfrm>
            <a:off x="4277571" y="2080469"/>
            <a:ext cx="1433821" cy="191501"/>
            <a:chOff x="4273350" y="2080469"/>
            <a:chExt cx="1433821" cy="191501"/>
          </a:xfrm>
        </p:grpSpPr>
        <p:grpSp>
          <p:nvGrpSpPr>
            <p:cNvPr id="10138" name="Google Shape;10138;p71"/>
            <p:cNvGrpSpPr/>
            <p:nvPr/>
          </p:nvGrpSpPr>
          <p:grpSpPr>
            <a:xfrm>
              <a:off x="4273350" y="2080469"/>
              <a:ext cx="1433821" cy="0"/>
              <a:chOff x="5224975" y="2962250"/>
              <a:chExt cx="1544400" cy="0"/>
            </a:xfrm>
          </p:grpSpPr>
          <p:cxnSp>
            <p:nvCxnSpPr>
              <p:cNvPr id="10139" name="Google Shape;10139;p7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140" name="Google Shape;10140;p7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141" name="Google Shape;10141;p71"/>
            <p:cNvGrpSpPr/>
            <p:nvPr/>
          </p:nvGrpSpPr>
          <p:grpSpPr>
            <a:xfrm>
              <a:off x="4273350" y="2271969"/>
              <a:ext cx="1433821" cy="0"/>
              <a:chOff x="5224975" y="2962250"/>
              <a:chExt cx="1544400" cy="0"/>
            </a:xfrm>
          </p:grpSpPr>
          <p:cxnSp>
            <p:nvCxnSpPr>
              <p:cNvPr id="10142" name="Google Shape;10142;p7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143" name="Google Shape;10143;p7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144" name="Google Shape;10144;p71"/>
          <p:cNvGrpSpPr/>
          <p:nvPr/>
        </p:nvGrpSpPr>
        <p:grpSpPr>
          <a:xfrm>
            <a:off x="4279126" y="1183036"/>
            <a:ext cx="1430711" cy="743389"/>
            <a:chOff x="5159450" y="1919950"/>
            <a:chExt cx="1541050" cy="862500"/>
          </a:xfrm>
        </p:grpSpPr>
        <p:sp>
          <p:nvSpPr>
            <p:cNvPr id="10145" name="Google Shape;10145;p7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146" name="Google Shape;10146;p71"/>
            <p:cNvGrpSpPr/>
            <p:nvPr/>
          </p:nvGrpSpPr>
          <p:grpSpPr>
            <a:xfrm>
              <a:off x="5159450" y="1919950"/>
              <a:ext cx="1541050" cy="862500"/>
              <a:chOff x="5159450" y="1919950"/>
              <a:chExt cx="1541050" cy="862500"/>
            </a:xfrm>
          </p:grpSpPr>
          <p:cxnSp>
            <p:nvCxnSpPr>
              <p:cNvPr id="10147" name="Google Shape;10147;p7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148" name="Google Shape;10148;p7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149" name="Google Shape;10149;p71"/>
          <p:cNvGrpSpPr/>
          <p:nvPr/>
        </p:nvGrpSpPr>
        <p:grpSpPr>
          <a:xfrm>
            <a:off x="4269239" y="2406364"/>
            <a:ext cx="1450484" cy="1052087"/>
            <a:chOff x="5230575" y="1554475"/>
            <a:chExt cx="2137150" cy="1550150"/>
          </a:xfrm>
        </p:grpSpPr>
        <p:sp>
          <p:nvSpPr>
            <p:cNvPr id="10150" name="Google Shape;10150;p7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71"/>
          <p:cNvGrpSpPr/>
          <p:nvPr/>
        </p:nvGrpSpPr>
        <p:grpSpPr>
          <a:xfrm rot="10800000">
            <a:off x="4285790" y="3498553"/>
            <a:ext cx="1417383" cy="887946"/>
            <a:chOff x="5645403" y="2920021"/>
            <a:chExt cx="2650800" cy="2180614"/>
          </a:xfrm>
        </p:grpSpPr>
        <p:sp>
          <p:nvSpPr>
            <p:cNvPr id="10164" name="Google Shape;10164;p7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5" name="Google Shape;10165;p71"/>
            <p:cNvCxnSpPr>
              <a:stCxn id="1016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166" name="Google Shape;10166;p7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7" name="Google Shape;10167;p71"/>
            <p:cNvCxnSpPr>
              <a:endCxn id="10166"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168" name="Google Shape;10168;p7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9" name="Google Shape;10169;p71"/>
            <p:cNvCxnSpPr>
              <a:stCxn id="10168"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170" name="Google Shape;10170;p7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71" name="Google Shape;10171;p71"/>
            <p:cNvCxnSpPr>
              <a:endCxn id="1017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172" name="Google Shape;10172;p71"/>
          <p:cNvGrpSpPr/>
          <p:nvPr/>
        </p:nvGrpSpPr>
        <p:grpSpPr>
          <a:xfrm>
            <a:off x="7386150" y="2401908"/>
            <a:ext cx="1071743" cy="1021579"/>
            <a:chOff x="7189833" y="2022667"/>
            <a:chExt cx="1251159" cy="1192597"/>
          </a:xfrm>
        </p:grpSpPr>
        <p:sp>
          <p:nvSpPr>
            <p:cNvPr id="10173" name="Google Shape;10173;p7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71"/>
          <p:cNvGrpSpPr/>
          <p:nvPr/>
        </p:nvGrpSpPr>
        <p:grpSpPr>
          <a:xfrm>
            <a:off x="727421" y="2828315"/>
            <a:ext cx="1695374" cy="1560837"/>
            <a:chOff x="727421" y="2828315"/>
            <a:chExt cx="1695374" cy="1560837"/>
          </a:xfrm>
        </p:grpSpPr>
        <p:grpSp>
          <p:nvGrpSpPr>
            <p:cNvPr id="10178" name="Google Shape;10178;p71"/>
            <p:cNvGrpSpPr/>
            <p:nvPr/>
          </p:nvGrpSpPr>
          <p:grpSpPr>
            <a:xfrm>
              <a:off x="819108" y="2882501"/>
              <a:ext cx="103104" cy="1426186"/>
              <a:chOff x="4674013" y="3100904"/>
              <a:chExt cx="122758" cy="1698043"/>
            </a:xfrm>
          </p:grpSpPr>
          <p:sp>
            <p:nvSpPr>
              <p:cNvPr id="10179" name="Google Shape;10179;p7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71"/>
            <p:cNvGrpSpPr/>
            <p:nvPr/>
          </p:nvGrpSpPr>
          <p:grpSpPr>
            <a:xfrm>
              <a:off x="1062475" y="2882501"/>
              <a:ext cx="103104" cy="1426186"/>
              <a:chOff x="4940438" y="3100904"/>
              <a:chExt cx="122758" cy="1698043"/>
            </a:xfrm>
          </p:grpSpPr>
          <p:sp>
            <p:nvSpPr>
              <p:cNvPr id="10187" name="Google Shape;10187;p7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71"/>
            <p:cNvGrpSpPr/>
            <p:nvPr/>
          </p:nvGrpSpPr>
          <p:grpSpPr>
            <a:xfrm>
              <a:off x="1299324" y="2882501"/>
              <a:ext cx="103104" cy="1426186"/>
              <a:chOff x="5206863" y="3100904"/>
              <a:chExt cx="122758" cy="1698043"/>
            </a:xfrm>
          </p:grpSpPr>
          <p:sp>
            <p:nvSpPr>
              <p:cNvPr id="10195" name="Google Shape;10195;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71"/>
            <p:cNvGrpSpPr/>
            <p:nvPr/>
          </p:nvGrpSpPr>
          <p:grpSpPr>
            <a:xfrm>
              <a:off x="1786057" y="2882501"/>
              <a:ext cx="103104" cy="1426186"/>
              <a:chOff x="6006138" y="3143629"/>
              <a:chExt cx="122758" cy="1698043"/>
            </a:xfrm>
          </p:grpSpPr>
          <p:sp>
            <p:nvSpPr>
              <p:cNvPr id="10203" name="Google Shape;10203;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71"/>
            <p:cNvGrpSpPr/>
            <p:nvPr/>
          </p:nvGrpSpPr>
          <p:grpSpPr>
            <a:xfrm>
              <a:off x="2029422" y="2882501"/>
              <a:ext cx="103104" cy="1426186"/>
              <a:chOff x="6805413" y="3100904"/>
              <a:chExt cx="122758" cy="1698043"/>
            </a:xfrm>
          </p:grpSpPr>
          <p:sp>
            <p:nvSpPr>
              <p:cNvPr id="10211" name="Google Shape;10211;p7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71"/>
            <p:cNvGrpSpPr/>
            <p:nvPr/>
          </p:nvGrpSpPr>
          <p:grpSpPr>
            <a:xfrm>
              <a:off x="727421" y="2828315"/>
              <a:ext cx="1695374" cy="1560837"/>
              <a:chOff x="734799" y="2782450"/>
              <a:chExt cx="1571100" cy="1577400"/>
            </a:xfrm>
          </p:grpSpPr>
          <p:cxnSp>
            <p:nvCxnSpPr>
              <p:cNvPr id="10219" name="Google Shape;10219;p7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220" name="Google Shape;10220;p7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221" name="Google Shape;10221;p71"/>
            <p:cNvGrpSpPr/>
            <p:nvPr/>
          </p:nvGrpSpPr>
          <p:grpSpPr>
            <a:xfrm>
              <a:off x="2272795" y="2882501"/>
              <a:ext cx="103104" cy="1426186"/>
              <a:chOff x="5206863" y="3100904"/>
              <a:chExt cx="122758" cy="1698043"/>
            </a:xfrm>
          </p:grpSpPr>
          <p:sp>
            <p:nvSpPr>
              <p:cNvPr id="10222" name="Google Shape;10222;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1"/>
            <p:cNvGrpSpPr/>
            <p:nvPr/>
          </p:nvGrpSpPr>
          <p:grpSpPr>
            <a:xfrm>
              <a:off x="1542694" y="2882501"/>
              <a:ext cx="103104" cy="1426186"/>
              <a:chOff x="6006138" y="3143629"/>
              <a:chExt cx="122758" cy="1698043"/>
            </a:xfrm>
          </p:grpSpPr>
          <p:sp>
            <p:nvSpPr>
              <p:cNvPr id="10230" name="Google Shape;10230;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7" name="Google Shape;10237;p71"/>
          <p:cNvGrpSpPr/>
          <p:nvPr/>
        </p:nvGrpSpPr>
        <p:grpSpPr>
          <a:xfrm>
            <a:off x="5936000" y="2405887"/>
            <a:ext cx="1248543" cy="1025319"/>
            <a:chOff x="5183758" y="1210600"/>
            <a:chExt cx="3605380" cy="2960783"/>
          </a:xfrm>
        </p:grpSpPr>
        <p:sp>
          <p:nvSpPr>
            <p:cNvPr id="10238" name="Google Shape;10238;p7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42" name="Google Shape;10242;p7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243" name="Google Shape;10243;p7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244" name="Google Shape;10244;p7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245" name="Google Shape;10245;p7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246" name="Google Shape;10246;p7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71"/>
          <p:cNvGrpSpPr/>
          <p:nvPr/>
        </p:nvGrpSpPr>
        <p:grpSpPr>
          <a:xfrm>
            <a:off x="5793062" y="3544204"/>
            <a:ext cx="2664831" cy="843440"/>
            <a:chOff x="5916567" y="1099697"/>
            <a:chExt cx="2556683" cy="809211"/>
          </a:xfrm>
        </p:grpSpPr>
        <p:sp>
          <p:nvSpPr>
            <p:cNvPr id="10248" name="Google Shape;10248;p7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71"/>
          <p:cNvGrpSpPr/>
          <p:nvPr/>
        </p:nvGrpSpPr>
        <p:grpSpPr>
          <a:xfrm>
            <a:off x="5900602" y="1193063"/>
            <a:ext cx="1299851" cy="1023338"/>
            <a:chOff x="5900602" y="1193063"/>
            <a:chExt cx="1299851" cy="1023338"/>
          </a:xfrm>
        </p:grpSpPr>
        <p:grpSp>
          <p:nvGrpSpPr>
            <p:cNvPr id="10257" name="Google Shape;10257;p71"/>
            <p:cNvGrpSpPr/>
            <p:nvPr/>
          </p:nvGrpSpPr>
          <p:grpSpPr>
            <a:xfrm>
              <a:off x="6743564" y="1193063"/>
              <a:ext cx="456889" cy="700379"/>
              <a:chOff x="6743564" y="1193063"/>
              <a:chExt cx="456889" cy="700379"/>
            </a:xfrm>
          </p:grpSpPr>
          <p:grpSp>
            <p:nvGrpSpPr>
              <p:cNvPr id="10258" name="Google Shape;10258;p71"/>
              <p:cNvGrpSpPr/>
              <p:nvPr/>
            </p:nvGrpSpPr>
            <p:grpSpPr>
              <a:xfrm>
                <a:off x="6743564" y="1690731"/>
                <a:ext cx="214402" cy="202710"/>
                <a:chOff x="6743564" y="1690731"/>
                <a:chExt cx="214402" cy="202710"/>
              </a:xfrm>
            </p:grpSpPr>
            <p:sp>
              <p:nvSpPr>
                <p:cNvPr id="10259" name="Google Shape;10259;p7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71"/>
              <p:cNvGrpSpPr/>
              <p:nvPr/>
            </p:nvGrpSpPr>
            <p:grpSpPr>
              <a:xfrm>
                <a:off x="6915505" y="1193063"/>
                <a:ext cx="284947" cy="589637"/>
                <a:chOff x="6915505" y="1193063"/>
                <a:chExt cx="284947" cy="589637"/>
              </a:xfrm>
            </p:grpSpPr>
            <p:sp>
              <p:nvSpPr>
                <p:cNvPr id="10262" name="Google Shape;10262;p7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3" name="Google Shape;10263;p7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264" name="Google Shape;10264;p71"/>
            <p:cNvGrpSpPr/>
            <p:nvPr/>
          </p:nvGrpSpPr>
          <p:grpSpPr>
            <a:xfrm>
              <a:off x="6520337" y="1193063"/>
              <a:ext cx="341815" cy="801589"/>
              <a:chOff x="6520337" y="1193063"/>
              <a:chExt cx="341815" cy="801589"/>
            </a:xfrm>
          </p:grpSpPr>
          <p:grpSp>
            <p:nvGrpSpPr>
              <p:cNvPr id="10265" name="Google Shape;10265;p71"/>
              <p:cNvGrpSpPr/>
              <p:nvPr/>
            </p:nvGrpSpPr>
            <p:grpSpPr>
              <a:xfrm>
                <a:off x="6520337" y="1589527"/>
                <a:ext cx="213950" cy="405125"/>
                <a:chOff x="6520337" y="1589527"/>
                <a:chExt cx="213950" cy="405125"/>
              </a:xfrm>
            </p:grpSpPr>
            <p:sp>
              <p:nvSpPr>
                <p:cNvPr id="10266" name="Google Shape;10266;p7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71"/>
              <p:cNvGrpSpPr/>
              <p:nvPr/>
            </p:nvGrpSpPr>
            <p:grpSpPr>
              <a:xfrm>
                <a:off x="6577204" y="1193063"/>
                <a:ext cx="284947" cy="453562"/>
                <a:chOff x="6577204" y="1193063"/>
                <a:chExt cx="284947" cy="453562"/>
              </a:xfrm>
            </p:grpSpPr>
            <p:sp>
              <p:nvSpPr>
                <p:cNvPr id="10269" name="Google Shape;10269;p7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70" name="Google Shape;10270;p7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271" name="Google Shape;10271;p71"/>
            <p:cNvGrpSpPr/>
            <p:nvPr/>
          </p:nvGrpSpPr>
          <p:grpSpPr>
            <a:xfrm>
              <a:off x="6238903" y="1193063"/>
              <a:ext cx="300475" cy="901782"/>
              <a:chOff x="6238903" y="1193063"/>
              <a:chExt cx="300475" cy="901782"/>
            </a:xfrm>
          </p:grpSpPr>
          <p:grpSp>
            <p:nvGrpSpPr>
              <p:cNvPr id="10272" name="Google Shape;10272;p71"/>
              <p:cNvGrpSpPr/>
              <p:nvPr/>
            </p:nvGrpSpPr>
            <p:grpSpPr>
              <a:xfrm>
                <a:off x="6290865" y="1489315"/>
                <a:ext cx="248514" cy="605530"/>
                <a:chOff x="6290865" y="1489315"/>
                <a:chExt cx="248514" cy="605530"/>
              </a:xfrm>
            </p:grpSpPr>
            <p:sp>
              <p:nvSpPr>
                <p:cNvPr id="10273" name="Google Shape;10273;p7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71"/>
              <p:cNvGrpSpPr/>
              <p:nvPr/>
            </p:nvGrpSpPr>
            <p:grpSpPr>
              <a:xfrm>
                <a:off x="6238903" y="1193063"/>
                <a:ext cx="284947" cy="327512"/>
                <a:chOff x="6238903" y="1193063"/>
                <a:chExt cx="284947" cy="327512"/>
              </a:xfrm>
            </p:grpSpPr>
            <p:sp>
              <p:nvSpPr>
                <p:cNvPr id="10276" name="Google Shape;10276;p7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77" name="Google Shape;10277;p7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278" name="Google Shape;10278;p71"/>
            <p:cNvGrpSpPr/>
            <p:nvPr/>
          </p:nvGrpSpPr>
          <p:grpSpPr>
            <a:xfrm>
              <a:off x="5900602" y="1193063"/>
              <a:ext cx="444345" cy="1023338"/>
              <a:chOff x="5900602" y="1193063"/>
              <a:chExt cx="444345" cy="1023338"/>
            </a:xfrm>
          </p:grpSpPr>
          <p:grpSp>
            <p:nvGrpSpPr>
              <p:cNvPr id="10279" name="Google Shape;10279;p71"/>
              <p:cNvGrpSpPr/>
              <p:nvPr/>
            </p:nvGrpSpPr>
            <p:grpSpPr>
              <a:xfrm>
                <a:off x="6046501" y="1367785"/>
                <a:ext cx="298446" cy="848616"/>
                <a:chOff x="6046501" y="1367785"/>
                <a:chExt cx="298446" cy="848616"/>
              </a:xfrm>
            </p:grpSpPr>
            <p:sp>
              <p:nvSpPr>
                <p:cNvPr id="10280" name="Google Shape;10280;p7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71"/>
              <p:cNvGrpSpPr/>
              <p:nvPr/>
            </p:nvGrpSpPr>
            <p:grpSpPr>
              <a:xfrm>
                <a:off x="5900602" y="1193063"/>
                <a:ext cx="284947" cy="182312"/>
                <a:chOff x="5900602" y="1193063"/>
                <a:chExt cx="284947" cy="182312"/>
              </a:xfrm>
            </p:grpSpPr>
            <p:sp>
              <p:nvSpPr>
                <p:cNvPr id="10283" name="Google Shape;10283;p7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84" name="Google Shape;10284;p7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285" name="Google Shape;10285;p71"/>
          <p:cNvGrpSpPr/>
          <p:nvPr/>
        </p:nvGrpSpPr>
        <p:grpSpPr>
          <a:xfrm>
            <a:off x="7238484" y="1193208"/>
            <a:ext cx="1219413" cy="1051365"/>
            <a:chOff x="7287122" y="1165658"/>
            <a:chExt cx="1219413" cy="1051365"/>
          </a:xfrm>
        </p:grpSpPr>
        <p:grpSp>
          <p:nvGrpSpPr>
            <p:cNvPr id="10286" name="Google Shape;10286;p71"/>
            <p:cNvGrpSpPr/>
            <p:nvPr/>
          </p:nvGrpSpPr>
          <p:grpSpPr>
            <a:xfrm>
              <a:off x="7287122" y="1969723"/>
              <a:ext cx="1219413" cy="247300"/>
              <a:chOff x="7287122" y="1969723"/>
              <a:chExt cx="1219413" cy="247300"/>
            </a:xfrm>
          </p:grpSpPr>
          <p:sp>
            <p:nvSpPr>
              <p:cNvPr id="10287" name="Google Shape;10287;p7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8" name="Google Shape;10288;p71"/>
              <p:cNvGrpSpPr/>
              <p:nvPr/>
            </p:nvGrpSpPr>
            <p:grpSpPr>
              <a:xfrm>
                <a:off x="7287122" y="2063892"/>
                <a:ext cx="1151753" cy="73428"/>
                <a:chOff x="7287122" y="2063892"/>
                <a:chExt cx="1151753" cy="73428"/>
              </a:xfrm>
            </p:grpSpPr>
            <p:sp>
              <p:nvSpPr>
                <p:cNvPr id="10289" name="Google Shape;10289;p7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90" name="Google Shape;10290;p7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291" name="Google Shape;10291;p71"/>
            <p:cNvGrpSpPr/>
            <p:nvPr/>
          </p:nvGrpSpPr>
          <p:grpSpPr>
            <a:xfrm>
              <a:off x="7287122" y="1712201"/>
              <a:ext cx="1219403" cy="246767"/>
              <a:chOff x="7287122" y="1712201"/>
              <a:chExt cx="1219403" cy="246767"/>
            </a:xfrm>
          </p:grpSpPr>
          <p:sp>
            <p:nvSpPr>
              <p:cNvPr id="10292" name="Google Shape;10292;p7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3" name="Google Shape;10293;p71"/>
              <p:cNvGrpSpPr/>
              <p:nvPr/>
            </p:nvGrpSpPr>
            <p:grpSpPr>
              <a:xfrm>
                <a:off x="7287122" y="1842861"/>
                <a:ext cx="1005303" cy="73419"/>
                <a:chOff x="7287122" y="1842861"/>
                <a:chExt cx="1005303" cy="73419"/>
              </a:xfrm>
            </p:grpSpPr>
            <p:sp>
              <p:nvSpPr>
                <p:cNvPr id="10294" name="Google Shape;10294;p7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95" name="Google Shape;10295;p7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296" name="Google Shape;10296;p71"/>
            <p:cNvGrpSpPr/>
            <p:nvPr/>
          </p:nvGrpSpPr>
          <p:grpSpPr>
            <a:xfrm>
              <a:off x="7287122" y="1447520"/>
              <a:ext cx="1219403" cy="286667"/>
              <a:chOff x="7287122" y="1447520"/>
              <a:chExt cx="1219403" cy="286667"/>
            </a:xfrm>
          </p:grpSpPr>
          <p:sp>
            <p:nvSpPr>
              <p:cNvPr id="10297" name="Google Shape;10297;p7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8" name="Google Shape;10298;p71"/>
              <p:cNvGrpSpPr/>
              <p:nvPr/>
            </p:nvGrpSpPr>
            <p:grpSpPr>
              <a:xfrm>
                <a:off x="7287122" y="1581977"/>
                <a:ext cx="852803" cy="73428"/>
                <a:chOff x="7287122" y="1581977"/>
                <a:chExt cx="852803" cy="73428"/>
              </a:xfrm>
            </p:grpSpPr>
            <p:sp>
              <p:nvSpPr>
                <p:cNvPr id="10299" name="Google Shape;10299;p7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0" name="Google Shape;10300;p7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301" name="Google Shape;10301;p71"/>
            <p:cNvGrpSpPr/>
            <p:nvPr/>
          </p:nvGrpSpPr>
          <p:grpSpPr>
            <a:xfrm>
              <a:off x="7287122" y="1165658"/>
              <a:ext cx="1219403" cy="344253"/>
              <a:chOff x="7287122" y="1165658"/>
              <a:chExt cx="1219403" cy="344253"/>
            </a:xfrm>
          </p:grpSpPr>
          <p:sp>
            <p:nvSpPr>
              <p:cNvPr id="10302" name="Google Shape;10302;p7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3" name="Google Shape;10303;p71"/>
              <p:cNvGrpSpPr/>
              <p:nvPr/>
            </p:nvGrpSpPr>
            <p:grpSpPr>
              <a:xfrm>
                <a:off x="7287122" y="1341025"/>
                <a:ext cx="695703" cy="73419"/>
                <a:chOff x="7287122" y="1341025"/>
                <a:chExt cx="695703" cy="73419"/>
              </a:xfrm>
            </p:grpSpPr>
            <p:sp>
              <p:nvSpPr>
                <p:cNvPr id="10304" name="Google Shape;10304;p7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5" name="Google Shape;10305;p7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09" name="Shape 10309"/>
        <p:cNvGrpSpPr/>
        <p:nvPr/>
      </p:nvGrpSpPr>
      <p:grpSpPr>
        <a:xfrm>
          <a:off x="0" y="0"/>
          <a:ext cx="0" cy="0"/>
          <a:chOff x="0" y="0"/>
          <a:chExt cx="0" cy="0"/>
        </a:xfrm>
      </p:grpSpPr>
      <p:sp>
        <p:nvSpPr>
          <p:cNvPr id="10310" name="Google Shape;10310;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311" name="Google Shape;10311;p7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312" name="Google Shape;10312;p72"/>
          <p:cNvGrpSpPr/>
          <p:nvPr/>
        </p:nvGrpSpPr>
        <p:grpSpPr>
          <a:xfrm>
            <a:off x="866243" y="2291587"/>
            <a:ext cx="415546" cy="355053"/>
            <a:chOff x="866243" y="2291587"/>
            <a:chExt cx="415546" cy="355053"/>
          </a:xfrm>
        </p:grpSpPr>
        <p:sp>
          <p:nvSpPr>
            <p:cNvPr id="10313" name="Google Shape;10313;p7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8" name="Google Shape;10318;p72"/>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9" name="Google Shape;10319;p72"/>
          <p:cNvGrpSpPr/>
          <p:nvPr/>
        </p:nvGrpSpPr>
        <p:grpSpPr>
          <a:xfrm>
            <a:off x="1958520" y="2302574"/>
            <a:ext cx="359213" cy="327807"/>
            <a:chOff x="1958520" y="2302574"/>
            <a:chExt cx="359213" cy="327807"/>
          </a:xfrm>
        </p:grpSpPr>
        <p:sp>
          <p:nvSpPr>
            <p:cNvPr id="10320" name="Google Shape;10320;p7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72"/>
          <p:cNvGrpSpPr/>
          <p:nvPr/>
        </p:nvGrpSpPr>
        <p:grpSpPr>
          <a:xfrm>
            <a:off x="2579882" y="2287427"/>
            <a:ext cx="207582" cy="359594"/>
            <a:chOff x="2656082" y="2287427"/>
            <a:chExt cx="207582" cy="359594"/>
          </a:xfrm>
        </p:grpSpPr>
        <p:sp>
          <p:nvSpPr>
            <p:cNvPr id="10324" name="Google Shape;10324;p7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72"/>
          <p:cNvGrpSpPr/>
          <p:nvPr/>
        </p:nvGrpSpPr>
        <p:grpSpPr>
          <a:xfrm>
            <a:off x="3049653" y="2321468"/>
            <a:ext cx="362991" cy="290018"/>
            <a:chOff x="3049653" y="2321468"/>
            <a:chExt cx="362991" cy="290018"/>
          </a:xfrm>
        </p:grpSpPr>
        <p:sp>
          <p:nvSpPr>
            <p:cNvPr id="10329" name="Google Shape;10329;p7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72"/>
          <p:cNvGrpSpPr/>
          <p:nvPr/>
        </p:nvGrpSpPr>
        <p:grpSpPr>
          <a:xfrm>
            <a:off x="3564243" y="2289904"/>
            <a:ext cx="422342" cy="355243"/>
            <a:chOff x="3564243" y="2289904"/>
            <a:chExt cx="422342" cy="355243"/>
          </a:xfrm>
        </p:grpSpPr>
        <p:sp>
          <p:nvSpPr>
            <p:cNvPr id="10334" name="Google Shape;10334;p7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9" name="Google Shape;10339;p72"/>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0" name="Google Shape;10340;p72"/>
          <p:cNvGrpSpPr/>
          <p:nvPr/>
        </p:nvGrpSpPr>
        <p:grpSpPr>
          <a:xfrm>
            <a:off x="4687894" y="2289713"/>
            <a:ext cx="359594" cy="353909"/>
            <a:chOff x="4687894" y="2289713"/>
            <a:chExt cx="359594" cy="353909"/>
          </a:xfrm>
        </p:grpSpPr>
        <p:sp>
          <p:nvSpPr>
            <p:cNvPr id="10341" name="Google Shape;10341;p7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4" name="Google Shape;10344;p72"/>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5" name="Google Shape;10345;p72"/>
          <p:cNvGrpSpPr/>
          <p:nvPr/>
        </p:nvGrpSpPr>
        <p:grpSpPr>
          <a:xfrm>
            <a:off x="6372624" y="2308227"/>
            <a:ext cx="263567" cy="317614"/>
            <a:chOff x="6421399" y="2308227"/>
            <a:chExt cx="263567" cy="317614"/>
          </a:xfrm>
        </p:grpSpPr>
        <p:sp>
          <p:nvSpPr>
            <p:cNvPr id="10346" name="Google Shape;10346;p7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72"/>
          <p:cNvGrpSpPr/>
          <p:nvPr/>
        </p:nvGrpSpPr>
        <p:grpSpPr>
          <a:xfrm>
            <a:off x="6870193" y="2295620"/>
            <a:ext cx="360356" cy="343462"/>
            <a:chOff x="6870193" y="2295620"/>
            <a:chExt cx="360356" cy="343462"/>
          </a:xfrm>
        </p:grpSpPr>
        <p:sp>
          <p:nvSpPr>
            <p:cNvPr id="10351" name="Google Shape;10351;p7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72"/>
          <p:cNvGrpSpPr/>
          <p:nvPr/>
        </p:nvGrpSpPr>
        <p:grpSpPr>
          <a:xfrm>
            <a:off x="7441465" y="2302860"/>
            <a:ext cx="342192" cy="327140"/>
            <a:chOff x="7441465" y="2302860"/>
            <a:chExt cx="342192" cy="327140"/>
          </a:xfrm>
        </p:grpSpPr>
        <p:sp>
          <p:nvSpPr>
            <p:cNvPr id="10354" name="Google Shape;10354;p7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72"/>
          <p:cNvGrpSpPr/>
          <p:nvPr/>
        </p:nvGrpSpPr>
        <p:grpSpPr>
          <a:xfrm>
            <a:off x="7989683" y="2350207"/>
            <a:ext cx="332761" cy="234066"/>
            <a:chOff x="7989683" y="2350207"/>
            <a:chExt cx="332761" cy="234066"/>
          </a:xfrm>
        </p:grpSpPr>
        <p:sp>
          <p:nvSpPr>
            <p:cNvPr id="10357" name="Google Shape;10357;p7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2"/>
          <p:cNvGrpSpPr/>
          <p:nvPr/>
        </p:nvGrpSpPr>
        <p:grpSpPr>
          <a:xfrm>
            <a:off x="5823294" y="2309751"/>
            <a:ext cx="315327" cy="314978"/>
            <a:chOff x="5823294" y="2309751"/>
            <a:chExt cx="315327" cy="314978"/>
          </a:xfrm>
        </p:grpSpPr>
        <p:sp>
          <p:nvSpPr>
            <p:cNvPr id="10364" name="Google Shape;10364;p7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72"/>
          <p:cNvGrpSpPr/>
          <p:nvPr/>
        </p:nvGrpSpPr>
        <p:grpSpPr>
          <a:xfrm>
            <a:off x="2497275" y="2744159"/>
            <a:ext cx="370930" cy="370549"/>
            <a:chOff x="2497275" y="2744159"/>
            <a:chExt cx="370930" cy="370549"/>
          </a:xfrm>
        </p:grpSpPr>
        <p:sp>
          <p:nvSpPr>
            <p:cNvPr id="10382" name="Google Shape;10382;p7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72"/>
          <p:cNvGrpSpPr/>
          <p:nvPr/>
        </p:nvGrpSpPr>
        <p:grpSpPr>
          <a:xfrm>
            <a:off x="860940" y="2746477"/>
            <a:ext cx="371883" cy="365691"/>
            <a:chOff x="860940" y="2746477"/>
            <a:chExt cx="371883" cy="365691"/>
          </a:xfrm>
        </p:grpSpPr>
        <p:sp>
          <p:nvSpPr>
            <p:cNvPr id="10389" name="Google Shape;10389;p7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72"/>
          <p:cNvGrpSpPr/>
          <p:nvPr/>
        </p:nvGrpSpPr>
        <p:grpSpPr>
          <a:xfrm>
            <a:off x="1493849" y="2775533"/>
            <a:ext cx="283985" cy="341080"/>
            <a:chOff x="1493849" y="2775533"/>
            <a:chExt cx="283985" cy="341080"/>
          </a:xfrm>
        </p:grpSpPr>
        <p:sp>
          <p:nvSpPr>
            <p:cNvPr id="10395" name="Google Shape;10395;p7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72"/>
          <p:cNvGrpSpPr/>
          <p:nvPr/>
        </p:nvGrpSpPr>
        <p:grpSpPr>
          <a:xfrm>
            <a:off x="1952836" y="2774422"/>
            <a:ext cx="372835" cy="342573"/>
            <a:chOff x="1952836" y="2774422"/>
            <a:chExt cx="372835" cy="342573"/>
          </a:xfrm>
        </p:grpSpPr>
        <p:sp>
          <p:nvSpPr>
            <p:cNvPr id="10398" name="Google Shape;10398;p7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1" name="Google Shape;10401;p72"/>
          <p:cNvGrpSpPr/>
          <p:nvPr/>
        </p:nvGrpSpPr>
        <p:grpSpPr>
          <a:xfrm>
            <a:off x="3079916" y="2744477"/>
            <a:ext cx="332729" cy="372518"/>
            <a:chOff x="3079916" y="2744477"/>
            <a:chExt cx="332729" cy="372518"/>
          </a:xfrm>
        </p:grpSpPr>
        <p:sp>
          <p:nvSpPr>
            <p:cNvPr id="10402" name="Google Shape;10402;p7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72"/>
          <p:cNvGrpSpPr/>
          <p:nvPr/>
        </p:nvGrpSpPr>
        <p:grpSpPr>
          <a:xfrm>
            <a:off x="3620576" y="2745525"/>
            <a:ext cx="336889" cy="355592"/>
            <a:chOff x="3620576" y="2745525"/>
            <a:chExt cx="336889" cy="355592"/>
          </a:xfrm>
        </p:grpSpPr>
        <p:sp>
          <p:nvSpPr>
            <p:cNvPr id="10406" name="Google Shape;10406;p7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72"/>
          <p:cNvGrpSpPr/>
          <p:nvPr/>
        </p:nvGrpSpPr>
        <p:grpSpPr>
          <a:xfrm>
            <a:off x="4126815" y="2760704"/>
            <a:ext cx="380393" cy="363118"/>
            <a:chOff x="4126815" y="2760704"/>
            <a:chExt cx="380393" cy="363118"/>
          </a:xfrm>
        </p:grpSpPr>
        <p:sp>
          <p:nvSpPr>
            <p:cNvPr id="10409" name="Google Shape;10409;p7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72"/>
          <p:cNvGrpSpPr/>
          <p:nvPr/>
        </p:nvGrpSpPr>
        <p:grpSpPr>
          <a:xfrm>
            <a:off x="4675986" y="2745684"/>
            <a:ext cx="381346" cy="368644"/>
            <a:chOff x="4675986" y="2745684"/>
            <a:chExt cx="381346" cy="368644"/>
          </a:xfrm>
        </p:grpSpPr>
        <p:sp>
          <p:nvSpPr>
            <p:cNvPr id="10414" name="Google Shape;10414;p7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72"/>
          <p:cNvGrpSpPr/>
          <p:nvPr/>
        </p:nvGrpSpPr>
        <p:grpSpPr>
          <a:xfrm>
            <a:off x="5220616" y="2791061"/>
            <a:ext cx="373185" cy="302466"/>
            <a:chOff x="5220616" y="2791061"/>
            <a:chExt cx="373185" cy="302466"/>
          </a:xfrm>
        </p:grpSpPr>
        <p:sp>
          <p:nvSpPr>
            <p:cNvPr id="10417" name="Google Shape;10417;p7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72"/>
          <p:cNvGrpSpPr/>
          <p:nvPr/>
        </p:nvGrpSpPr>
        <p:grpSpPr>
          <a:xfrm>
            <a:off x="5788661" y="2772517"/>
            <a:ext cx="284366" cy="344097"/>
            <a:chOff x="5864861" y="2772517"/>
            <a:chExt cx="284366" cy="344097"/>
          </a:xfrm>
        </p:grpSpPr>
        <p:sp>
          <p:nvSpPr>
            <p:cNvPr id="10436" name="Google Shape;10436;p7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2" name="Google Shape;10442;p72"/>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3" name="Google Shape;10443;p72"/>
          <p:cNvGrpSpPr/>
          <p:nvPr/>
        </p:nvGrpSpPr>
        <p:grpSpPr>
          <a:xfrm>
            <a:off x="6974158" y="2789537"/>
            <a:ext cx="255247" cy="327458"/>
            <a:chOff x="6974158" y="2789537"/>
            <a:chExt cx="255247" cy="327458"/>
          </a:xfrm>
        </p:grpSpPr>
        <p:sp>
          <p:nvSpPr>
            <p:cNvPr id="10444" name="Google Shape;10444;p7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72"/>
          <p:cNvGrpSpPr/>
          <p:nvPr/>
        </p:nvGrpSpPr>
        <p:grpSpPr>
          <a:xfrm>
            <a:off x="7530697" y="2790299"/>
            <a:ext cx="244291" cy="326314"/>
            <a:chOff x="7530697" y="2790299"/>
            <a:chExt cx="244291" cy="326314"/>
          </a:xfrm>
        </p:grpSpPr>
        <p:sp>
          <p:nvSpPr>
            <p:cNvPr id="10451" name="Google Shape;10451;p7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72"/>
          <p:cNvGrpSpPr/>
          <p:nvPr/>
        </p:nvGrpSpPr>
        <p:grpSpPr>
          <a:xfrm>
            <a:off x="7988191" y="2832248"/>
            <a:ext cx="332348" cy="283985"/>
            <a:chOff x="7988191" y="2832248"/>
            <a:chExt cx="332348" cy="283985"/>
          </a:xfrm>
        </p:grpSpPr>
        <p:sp>
          <p:nvSpPr>
            <p:cNvPr id="10458" name="Google Shape;10458;p7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1" name="Google Shape;10461;p72"/>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2" name="Google Shape;10462;p72"/>
          <p:cNvGrpSpPr/>
          <p:nvPr/>
        </p:nvGrpSpPr>
        <p:grpSpPr>
          <a:xfrm>
            <a:off x="3588440" y="3258368"/>
            <a:ext cx="364484" cy="262423"/>
            <a:chOff x="3588440" y="3258368"/>
            <a:chExt cx="364484" cy="262423"/>
          </a:xfrm>
        </p:grpSpPr>
        <p:sp>
          <p:nvSpPr>
            <p:cNvPr id="10463" name="Google Shape;10463;p7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9" name="Google Shape;10469;p72"/>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0" name="Google Shape;10470;p72"/>
          <p:cNvGrpSpPr/>
          <p:nvPr/>
        </p:nvGrpSpPr>
        <p:grpSpPr>
          <a:xfrm>
            <a:off x="5765817" y="3227724"/>
            <a:ext cx="364865" cy="324822"/>
            <a:chOff x="5765817" y="3227724"/>
            <a:chExt cx="364865" cy="324822"/>
          </a:xfrm>
        </p:grpSpPr>
        <p:sp>
          <p:nvSpPr>
            <p:cNvPr id="10471" name="Google Shape;10471;p7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72"/>
          <p:cNvGrpSpPr/>
          <p:nvPr/>
        </p:nvGrpSpPr>
        <p:grpSpPr>
          <a:xfrm>
            <a:off x="6228583" y="3237664"/>
            <a:ext cx="446539" cy="303895"/>
            <a:chOff x="6228583" y="3237664"/>
            <a:chExt cx="446539" cy="303895"/>
          </a:xfrm>
        </p:grpSpPr>
        <p:sp>
          <p:nvSpPr>
            <p:cNvPr id="10475" name="Google Shape;10475;p7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72"/>
          <p:cNvGrpSpPr/>
          <p:nvPr/>
        </p:nvGrpSpPr>
        <p:grpSpPr>
          <a:xfrm>
            <a:off x="865862" y="3207306"/>
            <a:ext cx="364484" cy="364897"/>
            <a:chOff x="865862" y="3207306"/>
            <a:chExt cx="364484" cy="364897"/>
          </a:xfrm>
        </p:grpSpPr>
        <p:sp>
          <p:nvSpPr>
            <p:cNvPr id="10493" name="Google Shape;10493;p7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72"/>
          <p:cNvGrpSpPr/>
          <p:nvPr/>
        </p:nvGrpSpPr>
        <p:grpSpPr>
          <a:xfrm>
            <a:off x="1404617" y="3226962"/>
            <a:ext cx="370168" cy="325965"/>
            <a:chOff x="1404617" y="3226962"/>
            <a:chExt cx="370168" cy="325965"/>
          </a:xfrm>
        </p:grpSpPr>
        <p:sp>
          <p:nvSpPr>
            <p:cNvPr id="10508" name="Google Shape;10508;p7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72"/>
          <p:cNvGrpSpPr/>
          <p:nvPr/>
        </p:nvGrpSpPr>
        <p:grpSpPr>
          <a:xfrm>
            <a:off x="1954741" y="3212419"/>
            <a:ext cx="366389" cy="354481"/>
            <a:chOff x="1954741" y="3212419"/>
            <a:chExt cx="366389" cy="354481"/>
          </a:xfrm>
        </p:grpSpPr>
        <p:sp>
          <p:nvSpPr>
            <p:cNvPr id="10518" name="Google Shape;10518;p7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72"/>
          <p:cNvGrpSpPr/>
          <p:nvPr/>
        </p:nvGrpSpPr>
        <p:grpSpPr>
          <a:xfrm>
            <a:off x="3043239" y="3215626"/>
            <a:ext cx="366008" cy="348670"/>
            <a:chOff x="3043239" y="3215626"/>
            <a:chExt cx="366008" cy="348670"/>
          </a:xfrm>
        </p:grpSpPr>
        <p:sp>
          <p:nvSpPr>
            <p:cNvPr id="10526" name="Google Shape;10526;p7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72"/>
          <p:cNvGrpSpPr/>
          <p:nvPr/>
        </p:nvGrpSpPr>
        <p:grpSpPr>
          <a:xfrm>
            <a:off x="4218333" y="3184982"/>
            <a:ext cx="209107" cy="383442"/>
            <a:chOff x="4218333" y="3184982"/>
            <a:chExt cx="209107" cy="383442"/>
          </a:xfrm>
        </p:grpSpPr>
        <p:sp>
          <p:nvSpPr>
            <p:cNvPr id="10529" name="Google Shape;10529;p7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1" name="Google Shape;10531;p72"/>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2" name="Google Shape;10532;p72"/>
          <p:cNvGrpSpPr/>
          <p:nvPr/>
        </p:nvGrpSpPr>
        <p:grpSpPr>
          <a:xfrm>
            <a:off x="6896644" y="3216007"/>
            <a:ext cx="322917" cy="347876"/>
            <a:chOff x="6896644" y="3216007"/>
            <a:chExt cx="322917" cy="347876"/>
          </a:xfrm>
        </p:grpSpPr>
        <p:sp>
          <p:nvSpPr>
            <p:cNvPr id="10533" name="Google Shape;10533;p7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72"/>
          <p:cNvGrpSpPr/>
          <p:nvPr/>
        </p:nvGrpSpPr>
        <p:grpSpPr>
          <a:xfrm>
            <a:off x="7429366" y="3223183"/>
            <a:ext cx="334634" cy="333904"/>
            <a:chOff x="7429366" y="3223183"/>
            <a:chExt cx="334634" cy="333904"/>
          </a:xfrm>
        </p:grpSpPr>
        <p:sp>
          <p:nvSpPr>
            <p:cNvPr id="10541" name="Google Shape;10541;p7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3" name="Google Shape;10543;p72"/>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4" name="Google Shape;10544;p72"/>
          <p:cNvGrpSpPr/>
          <p:nvPr/>
        </p:nvGrpSpPr>
        <p:grpSpPr>
          <a:xfrm>
            <a:off x="5216456" y="3725484"/>
            <a:ext cx="356196" cy="265631"/>
            <a:chOff x="5216456" y="3725484"/>
            <a:chExt cx="356196" cy="265631"/>
          </a:xfrm>
        </p:grpSpPr>
        <p:sp>
          <p:nvSpPr>
            <p:cNvPr id="10545" name="Google Shape;10545;p7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72"/>
          <p:cNvGrpSpPr/>
          <p:nvPr/>
        </p:nvGrpSpPr>
        <p:grpSpPr>
          <a:xfrm>
            <a:off x="6849393" y="3733994"/>
            <a:ext cx="355053" cy="248038"/>
            <a:chOff x="6849393" y="3733994"/>
            <a:chExt cx="355053" cy="248038"/>
          </a:xfrm>
        </p:grpSpPr>
        <p:sp>
          <p:nvSpPr>
            <p:cNvPr id="10548" name="Google Shape;10548;p7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72"/>
          <p:cNvGrpSpPr/>
          <p:nvPr/>
        </p:nvGrpSpPr>
        <p:grpSpPr>
          <a:xfrm>
            <a:off x="7918997" y="3714687"/>
            <a:ext cx="392111" cy="280206"/>
            <a:chOff x="7918997" y="3714687"/>
            <a:chExt cx="392111" cy="280206"/>
          </a:xfrm>
        </p:grpSpPr>
        <p:sp>
          <p:nvSpPr>
            <p:cNvPr id="10554" name="Google Shape;10554;p7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9" name="Google Shape;10559;p72"/>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0" name="Google Shape;10560;p72"/>
          <p:cNvGrpSpPr/>
          <p:nvPr/>
        </p:nvGrpSpPr>
        <p:grpSpPr>
          <a:xfrm>
            <a:off x="1408777" y="3680964"/>
            <a:ext cx="357720" cy="355148"/>
            <a:chOff x="1408777" y="3680964"/>
            <a:chExt cx="357720" cy="355148"/>
          </a:xfrm>
        </p:grpSpPr>
        <p:sp>
          <p:nvSpPr>
            <p:cNvPr id="10561" name="Google Shape;10561;p7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72"/>
          <p:cNvGrpSpPr/>
          <p:nvPr/>
        </p:nvGrpSpPr>
        <p:grpSpPr>
          <a:xfrm>
            <a:off x="1952836" y="3680964"/>
            <a:ext cx="357720" cy="355148"/>
            <a:chOff x="1952836" y="3680964"/>
            <a:chExt cx="357720" cy="355148"/>
          </a:xfrm>
        </p:grpSpPr>
        <p:sp>
          <p:nvSpPr>
            <p:cNvPr id="10567" name="Google Shape;10567;p7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72"/>
          <p:cNvGrpSpPr/>
          <p:nvPr/>
        </p:nvGrpSpPr>
        <p:grpSpPr>
          <a:xfrm>
            <a:off x="2496894" y="3680964"/>
            <a:ext cx="357720" cy="355148"/>
            <a:chOff x="2496894" y="3680964"/>
            <a:chExt cx="357720" cy="355148"/>
          </a:xfrm>
        </p:grpSpPr>
        <p:sp>
          <p:nvSpPr>
            <p:cNvPr id="10573" name="Google Shape;10573;p7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72"/>
          <p:cNvGrpSpPr/>
          <p:nvPr/>
        </p:nvGrpSpPr>
        <p:grpSpPr>
          <a:xfrm>
            <a:off x="3040984" y="3681059"/>
            <a:ext cx="356164" cy="355815"/>
            <a:chOff x="3040984" y="3681059"/>
            <a:chExt cx="356164" cy="355815"/>
          </a:xfrm>
        </p:grpSpPr>
        <p:sp>
          <p:nvSpPr>
            <p:cNvPr id="10579" name="Google Shape;10579;p7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72"/>
          <p:cNvGrpSpPr/>
          <p:nvPr/>
        </p:nvGrpSpPr>
        <p:grpSpPr>
          <a:xfrm>
            <a:off x="3584280" y="3699191"/>
            <a:ext cx="358069" cy="317995"/>
            <a:chOff x="3584280" y="3699191"/>
            <a:chExt cx="358069" cy="317995"/>
          </a:xfrm>
        </p:grpSpPr>
        <p:sp>
          <p:nvSpPr>
            <p:cNvPr id="10583" name="Google Shape;10583;p7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72"/>
          <p:cNvGrpSpPr/>
          <p:nvPr/>
        </p:nvGrpSpPr>
        <p:grpSpPr>
          <a:xfrm>
            <a:off x="4129482" y="3681059"/>
            <a:ext cx="355402" cy="354291"/>
            <a:chOff x="4129482" y="3681059"/>
            <a:chExt cx="355402" cy="354291"/>
          </a:xfrm>
        </p:grpSpPr>
        <p:sp>
          <p:nvSpPr>
            <p:cNvPr id="10588" name="Google Shape;10588;p7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72"/>
          <p:cNvGrpSpPr/>
          <p:nvPr/>
        </p:nvGrpSpPr>
        <p:grpSpPr>
          <a:xfrm>
            <a:off x="4673540" y="3680297"/>
            <a:ext cx="355434" cy="355815"/>
            <a:chOff x="4673540" y="3680297"/>
            <a:chExt cx="355434" cy="355815"/>
          </a:xfrm>
        </p:grpSpPr>
        <p:sp>
          <p:nvSpPr>
            <p:cNvPr id="10593" name="Google Shape;10593;p7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72"/>
          <p:cNvGrpSpPr/>
          <p:nvPr/>
        </p:nvGrpSpPr>
        <p:grpSpPr>
          <a:xfrm>
            <a:off x="5779408" y="3699191"/>
            <a:ext cx="317645" cy="318757"/>
            <a:chOff x="5779408" y="3699191"/>
            <a:chExt cx="317645" cy="318757"/>
          </a:xfrm>
        </p:grpSpPr>
        <p:sp>
          <p:nvSpPr>
            <p:cNvPr id="10597" name="Google Shape;10597;p7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9" name="Google Shape;10599;p72"/>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0" name="Google Shape;10600;p72"/>
          <p:cNvGrpSpPr/>
          <p:nvPr/>
        </p:nvGrpSpPr>
        <p:grpSpPr>
          <a:xfrm>
            <a:off x="7390435" y="3680868"/>
            <a:ext cx="372073" cy="355243"/>
            <a:chOff x="7390435" y="3680868"/>
            <a:chExt cx="372073" cy="355243"/>
          </a:xfrm>
        </p:grpSpPr>
        <p:sp>
          <p:nvSpPr>
            <p:cNvPr id="10601" name="Google Shape;10601;p7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72"/>
          <p:cNvGrpSpPr/>
          <p:nvPr/>
        </p:nvGrpSpPr>
        <p:grpSpPr>
          <a:xfrm>
            <a:off x="1421638" y="4125629"/>
            <a:ext cx="374709" cy="374010"/>
            <a:chOff x="1421638" y="4125629"/>
            <a:chExt cx="374709" cy="374010"/>
          </a:xfrm>
        </p:grpSpPr>
        <p:sp>
          <p:nvSpPr>
            <p:cNvPr id="10608" name="Google Shape;10608;p7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72"/>
          <p:cNvGrpSpPr/>
          <p:nvPr/>
        </p:nvGrpSpPr>
        <p:grpSpPr>
          <a:xfrm>
            <a:off x="1973254" y="4156304"/>
            <a:ext cx="357720" cy="342192"/>
            <a:chOff x="1973254" y="4156304"/>
            <a:chExt cx="357720" cy="342192"/>
          </a:xfrm>
        </p:grpSpPr>
        <p:sp>
          <p:nvSpPr>
            <p:cNvPr id="10611" name="Google Shape;10611;p7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72"/>
          <p:cNvGrpSpPr/>
          <p:nvPr/>
        </p:nvGrpSpPr>
        <p:grpSpPr>
          <a:xfrm>
            <a:off x="2523759" y="4135505"/>
            <a:ext cx="341049" cy="340318"/>
            <a:chOff x="2523759" y="4135505"/>
            <a:chExt cx="341049" cy="340318"/>
          </a:xfrm>
        </p:grpSpPr>
        <p:sp>
          <p:nvSpPr>
            <p:cNvPr id="10618" name="Google Shape;10618;p7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72"/>
          <p:cNvGrpSpPr/>
          <p:nvPr/>
        </p:nvGrpSpPr>
        <p:grpSpPr>
          <a:xfrm>
            <a:off x="3040603" y="4130360"/>
            <a:ext cx="392079" cy="350353"/>
            <a:chOff x="3040603" y="4130360"/>
            <a:chExt cx="392079" cy="350353"/>
          </a:xfrm>
        </p:grpSpPr>
        <p:sp>
          <p:nvSpPr>
            <p:cNvPr id="10621" name="Google Shape;10621;p7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72"/>
          <p:cNvGrpSpPr/>
          <p:nvPr/>
        </p:nvGrpSpPr>
        <p:grpSpPr>
          <a:xfrm>
            <a:off x="3662144" y="4135505"/>
            <a:ext cx="232955" cy="340318"/>
            <a:chOff x="3662144" y="4135505"/>
            <a:chExt cx="232955" cy="340318"/>
          </a:xfrm>
        </p:grpSpPr>
        <p:sp>
          <p:nvSpPr>
            <p:cNvPr id="10632" name="Google Shape;10632;p7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72"/>
          <p:cNvGrpSpPr/>
          <p:nvPr/>
        </p:nvGrpSpPr>
        <p:grpSpPr>
          <a:xfrm>
            <a:off x="4149138" y="4121151"/>
            <a:ext cx="344065" cy="368644"/>
            <a:chOff x="4149138" y="4121151"/>
            <a:chExt cx="344065" cy="368644"/>
          </a:xfrm>
        </p:grpSpPr>
        <p:sp>
          <p:nvSpPr>
            <p:cNvPr id="10637" name="Google Shape;10637;p7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9" name="Google Shape;10649;p72"/>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0" name="Google Shape;10650;p72"/>
          <p:cNvGrpSpPr/>
          <p:nvPr/>
        </p:nvGrpSpPr>
        <p:grpSpPr>
          <a:xfrm>
            <a:off x="5206262" y="4174817"/>
            <a:ext cx="397763" cy="262804"/>
            <a:chOff x="5206262" y="4174817"/>
            <a:chExt cx="397763" cy="262804"/>
          </a:xfrm>
        </p:grpSpPr>
        <p:sp>
          <p:nvSpPr>
            <p:cNvPr id="10651" name="Google Shape;10651;p7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72"/>
          <p:cNvGrpSpPr/>
          <p:nvPr/>
        </p:nvGrpSpPr>
        <p:grpSpPr>
          <a:xfrm>
            <a:off x="5727616" y="4204699"/>
            <a:ext cx="440505" cy="290018"/>
            <a:chOff x="5727616" y="4204699"/>
            <a:chExt cx="440505" cy="290018"/>
          </a:xfrm>
        </p:grpSpPr>
        <p:sp>
          <p:nvSpPr>
            <p:cNvPr id="10659" name="Google Shape;10659;p7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72"/>
          <p:cNvGrpSpPr/>
          <p:nvPr/>
        </p:nvGrpSpPr>
        <p:grpSpPr>
          <a:xfrm>
            <a:off x="6410063" y="4135124"/>
            <a:ext cx="159950" cy="364516"/>
            <a:chOff x="6410063" y="4135124"/>
            <a:chExt cx="159950" cy="364516"/>
          </a:xfrm>
        </p:grpSpPr>
        <p:sp>
          <p:nvSpPr>
            <p:cNvPr id="10668" name="Google Shape;10668;p7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72"/>
          <p:cNvGrpSpPr/>
          <p:nvPr/>
        </p:nvGrpSpPr>
        <p:grpSpPr>
          <a:xfrm>
            <a:off x="6924652" y="4135505"/>
            <a:ext cx="214378" cy="364135"/>
            <a:chOff x="6924652" y="4135505"/>
            <a:chExt cx="214378" cy="364135"/>
          </a:xfrm>
        </p:grpSpPr>
        <p:sp>
          <p:nvSpPr>
            <p:cNvPr id="10673" name="Google Shape;10673;p7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72"/>
          <p:cNvGrpSpPr/>
          <p:nvPr/>
        </p:nvGrpSpPr>
        <p:grpSpPr>
          <a:xfrm>
            <a:off x="7384751" y="4147984"/>
            <a:ext cx="380012" cy="351274"/>
            <a:chOff x="7384751" y="4147984"/>
            <a:chExt cx="380012" cy="351274"/>
          </a:xfrm>
        </p:grpSpPr>
        <p:sp>
          <p:nvSpPr>
            <p:cNvPr id="10678" name="Google Shape;10678;p72"/>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2"/>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2"/>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2"/>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2"/>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86" name="Shape 10686"/>
        <p:cNvGrpSpPr/>
        <p:nvPr/>
      </p:nvGrpSpPr>
      <p:grpSpPr>
        <a:xfrm>
          <a:off x="0" y="0"/>
          <a:ext cx="0" cy="0"/>
          <a:chOff x="0" y="0"/>
          <a:chExt cx="0" cy="0"/>
        </a:xfrm>
      </p:grpSpPr>
      <p:sp>
        <p:nvSpPr>
          <p:cNvPr id="10687" name="Google Shape;10687;p7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88" name="Google Shape;10688;p7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689" name="Google Shape;10689;p73"/>
          <p:cNvGrpSpPr/>
          <p:nvPr/>
        </p:nvGrpSpPr>
        <p:grpSpPr>
          <a:xfrm>
            <a:off x="1989449" y="4282269"/>
            <a:ext cx="374774" cy="346073"/>
            <a:chOff x="1989449" y="4282269"/>
            <a:chExt cx="374774" cy="346073"/>
          </a:xfrm>
        </p:grpSpPr>
        <p:sp>
          <p:nvSpPr>
            <p:cNvPr id="10690" name="Google Shape;10690;p7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73"/>
          <p:cNvGrpSpPr/>
          <p:nvPr/>
        </p:nvGrpSpPr>
        <p:grpSpPr>
          <a:xfrm>
            <a:off x="2487439" y="4280740"/>
            <a:ext cx="198775" cy="348972"/>
            <a:chOff x="2487439" y="4280740"/>
            <a:chExt cx="198775" cy="348972"/>
          </a:xfrm>
        </p:grpSpPr>
        <p:sp>
          <p:nvSpPr>
            <p:cNvPr id="10696" name="Google Shape;10696;p7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73"/>
          <p:cNvGrpSpPr/>
          <p:nvPr/>
        </p:nvGrpSpPr>
        <p:grpSpPr>
          <a:xfrm>
            <a:off x="2810958" y="4273923"/>
            <a:ext cx="353145" cy="361873"/>
            <a:chOff x="2810958" y="4273923"/>
            <a:chExt cx="353145" cy="361873"/>
          </a:xfrm>
        </p:grpSpPr>
        <p:sp>
          <p:nvSpPr>
            <p:cNvPr id="10701" name="Google Shape;10701;p7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73"/>
          <p:cNvGrpSpPr/>
          <p:nvPr/>
        </p:nvGrpSpPr>
        <p:grpSpPr>
          <a:xfrm>
            <a:off x="6275635" y="4282651"/>
            <a:ext cx="209383" cy="366778"/>
            <a:chOff x="6275635" y="4282651"/>
            <a:chExt cx="209383" cy="366778"/>
          </a:xfrm>
        </p:grpSpPr>
        <p:sp>
          <p:nvSpPr>
            <p:cNvPr id="10709" name="Google Shape;10709;p7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73"/>
          <p:cNvGrpSpPr/>
          <p:nvPr/>
        </p:nvGrpSpPr>
        <p:grpSpPr>
          <a:xfrm>
            <a:off x="6701186" y="4283033"/>
            <a:ext cx="280292" cy="366396"/>
            <a:chOff x="6701186" y="4283033"/>
            <a:chExt cx="280292" cy="366396"/>
          </a:xfrm>
        </p:grpSpPr>
        <p:sp>
          <p:nvSpPr>
            <p:cNvPr id="10712" name="Google Shape;10712;p7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73"/>
          <p:cNvGrpSpPr/>
          <p:nvPr/>
        </p:nvGrpSpPr>
        <p:grpSpPr>
          <a:xfrm>
            <a:off x="2609571" y="3824958"/>
            <a:ext cx="373627" cy="347347"/>
            <a:chOff x="2609571" y="3824958"/>
            <a:chExt cx="373627" cy="347347"/>
          </a:xfrm>
        </p:grpSpPr>
        <p:sp>
          <p:nvSpPr>
            <p:cNvPr id="10715" name="Google Shape;10715;p7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7" name="Google Shape;10717;p73"/>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8" name="Google Shape;10718;p73"/>
          <p:cNvGrpSpPr/>
          <p:nvPr/>
        </p:nvGrpSpPr>
        <p:grpSpPr>
          <a:xfrm>
            <a:off x="916127" y="3807056"/>
            <a:ext cx="221902" cy="380795"/>
            <a:chOff x="916127" y="3807056"/>
            <a:chExt cx="221902" cy="380795"/>
          </a:xfrm>
        </p:grpSpPr>
        <p:sp>
          <p:nvSpPr>
            <p:cNvPr id="10719" name="Google Shape;10719;p7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3" name="Google Shape;10723;p73"/>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3"/>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5" name="Google Shape;10725;p73"/>
          <p:cNvGrpSpPr/>
          <p:nvPr/>
        </p:nvGrpSpPr>
        <p:grpSpPr>
          <a:xfrm>
            <a:off x="3513010" y="3816134"/>
            <a:ext cx="362223" cy="361108"/>
            <a:chOff x="3513010" y="3816134"/>
            <a:chExt cx="362223" cy="361108"/>
          </a:xfrm>
        </p:grpSpPr>
        <p:sp>
          <p:nvSpPr>
            <p:cNvPr id="10726" name="Google Shape;10726;p7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73"/>
          <p:cNvGrpSpPr/>
          <p:nvPr/>
        </p:nvGrpSpPr>
        <p:grpSpPr>
          <a:xfrm>
            <a:off x="3950316" y="3820307"/>
            <a:ext cx="369805" cy="353782"/>
            <a:chOff x="3950316" y="3820307"/>
            <a:chExt cx="369805" cy="353782"/>
          </a:xfrm>
        </p:grpSpPr>
        <p:sp>
          <p:nvSpPr>
            <p:cNvPr id="10731" name="Google Shape;10731;p7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73"/>
          <p:cNvGrpSpPr/>
          <p:nvPr/>
        </p:nvGrpSpPr>
        <p:grpSpPr>
          <a:xfrm>
            <a:off x="1761909" y="3811961"/>
            <a:ext cx="307974" cy="371716"/>
            <a:chOff x="1761909" y="3811961"/>
            <a:chExt cx="307974" cy="371716"/>
          </a:xfrm>
        </p:grpSpPr>
        <p:sp>
          <p:nvSpPr>
            <p:cNvPr id="10736" name="Google Shape;10736;p7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73"/>
          <p:cNvGrpSpPr/>
          <p:nvPr/>
        </p:nvGrpSpPr>
        <p:grpSpPr>
          <a:xfrm>
            <a:off x="5373342" y="3808935"/>
            <a:ext cx="231395" cy="353145"/>
            <a:chOff x="5373342" y="3808935"/>
            <a:chExt cx="231395" cy="353145"/>
          </a:xfrm>
        </p:grpSpPr>
        <p:sp>
          <p:nvSpPr>
            <p:cNvPr id="10747" name="Google Shape;10747;p7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6" name="Google Shape;10756;p73"/>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7" name="Google Shape;10757;p73"/>
          <p:cNvGrpSpPr/>
          <p:nvPr/>
        </p:nvGrpSpPr>
        <p:grpSpPr>
          <a:xfrm>
            <a:off x="5833775" y="3809445"/>
            <a:ext cx="235185" cy="352253"/>
            <a:chOff x="5833775" y="3809445"/>
            <a:chExt cx="235185" cy="352253"/>
          </a:xfrm>
        </p:grpSpPr>
        <p:sp>
          <p:nvSpPr>
            <p:cNvPr id="10758" name="Google Shape;10758;p7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73"/>
          <p:cNvGrpSpPr/>
          <p:nvPr/>
        </p:nvGrpSpPr>
        <p:grpSpPr>
          <a:xfrm>
            <a:off x="4942472" y="3809318"/>
            <a:ext cx="238976" cy="352762"/>
            <a:chOff x="4942472" y="3809318"/>
            <a:chExt cx="238976" cy="352762"/>
          </a:xfrm>
        </p:grpSpPr>
        <p:sp>
          <p:nvSpPr>
            <p:cNvPr id="10762" name="Google Shape;10762;p7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73"/>
          <p:cNvGrpSpPr/>
          <p:nvPr/>
        </p:nvGrpSpPr>
        <p:grpSpPr>
          <a:xfrm>
            <a:off x="6266525" y="3807788"/>
            <a:ext cx="260223" cy="353527"/>
            <a:chOff x="6266525" y="3807788"/>
            <a:chExt cx="260223" cy="353527"/>
          </a:xfrm>
        </p:grpSpPr>
        <p:sp>
          <p:nvSpPr>
            <p:cNvPr id="10770" name="Google Shape;10770;p7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4" name="Google Shape;10774;p73"/>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5" name="Google Shape;10775;p73"/>
          <p:cNvGrpSpPr/>
          <p:nvPr/>
        </p:nvGrpSpPr>
        <p:grpSpPr>
          <a:xfrm>
            <a:off x="7184363" y="3809604"/>
            <a:ext cx="202184" cy="352762"/>
            <a:chOff x="7184363" y="3809604"/>
            <a:chExt cx="202184" cy="352762"/>
          </a:xfrm>
        </p:grpSpPr>
        <p:sp>
          <p:nvSpPr>
            <p:cNvPr id="10776" name="Google Shape;10776;p7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73"/>
          <p:cNvGrpSpPr/>
          <p:nvPr/>
        </p:nvGrpSpPr>
        <p:grpSpPr>
          <a:xfrm>
            <a:off x="7571624" y="3808935"/>
            <a:ext cx="292047" cy="352762"/>
            <a:chOff x="7571624" y="3808935"/>
            <a:chExt cx="292047" cy="352762"/>
          </a:xfrm>
        </p:grpSpPr>
        <p:sp>
          <p:nvSpPr>
            <p:cNvPr id="10779" name="Google Shape;10779;p7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73"/>
          <p:cNvGrpSpPr/>
          <p:nvPr/>
        </p:nvGrpSpPr>
        <p:grpSpPr>
          <a:xfrm>
            <a:off x="2174559" y="3356116"/>
            <a:ext cx="364135" cy="359930"/>
            <a:chOff x="2174559" y="3356116"/>
            <a:chExt cx="364135" cy="359930"/>
          </a:xfrm>
        </p:grpSpPr>
        <p:sp>
          <p:nvSpPr>
            <p:cNvPr id="10786" name="Google Shape;10786;p7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73"/>
          <p:cNvGrpSpPr/>
          <p:nvPr/>
        </p:nvGrpSpPr>
        <p:grpSpPr>
          <a:xfrm>
            <a:off x="1731934" y="3355639"/>
            <a:ext cx="368371" cy="361554"/>
            <a:chOff x="1731934" y="3355639"/>
            <a:chExt cx="368371" cy="361554"/>
          </a:xfrm>
        </p:grpSpPr>
        <p:sp>
          <p:nvSpPr>
            <p:cNvPr id="10789" name="Google Shape;10789;p7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73"/>
          <p:cNvGrpSpPr/>
          <p:nvPr/>
        </p:nvGrpSpPr>
        <p:grpSpPr>
          <a:xfrm>
            <a:off x="3990517" y="3354173"/>
            <a:ext cx="279559" cy="363402"/>
            <a:chOff x="3990517" y="3354173"/>
            <a:chExt cx="279559" cy="363402"/>
          </a:xfrm>
        </p:grpSpPr>
        <p:sp>
          <p:nvSpPr>
            <p:cNvPr id="10792" name="Google Shape;10792;p7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73"/>
          <p:cNvGrpSpPr/>
          <p:nvPr/>
        </p:nvGrpSpPr>
        <p:grpSpPr>
          <a:xfrm>
            <a:off x="3497847" y="3417374"/>
            <a:ext cx="379680" cy="237606"/>
            <a:chOff x="3497847" y="3417374"/>
            <a:chExt cx="379680" cy="237606"/>
          </a:xfrm>
        </p:grpSpPr>
        <p:sp>
          <p:nvSpPr>
            <p:cNvPr id="10796" name="Google Shape;10796;p7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73"/>
          <p:cNvGrpSpPr/>
          <p:nvPr/>
        </p:nvGrpSpPr>
        <p:grpSpPr>
          <a:xfrm>
            <a:off x="2612597" y="3367075"/>
            <a:ext cx="376271" cy="337982"/>
            <a:chOff x="2612597" y="3367075"/>
            <a:chExt cx="376271" cy="337982"/>
          </a:xfrm>
        </p:grpSpPr>
        <p:sp>
          <p:nvSpPr>
            <p:cNvPr id="10801" name="Google Shape;10801;p7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73"/>
          <p:cNvGrpSpPr/>
          <p:nvPr/>
        </p:nvGrpSpPr>
        <p:grpSpPr>
          <a:xfrm>
            <a:off x="3071914" y="3364431"/>
            <a:ext cx="343652" cy="342505"/>
            <a:chOff x="3071914" y="3364431"/>
            <a:chExt cx="343652" cy="342505"/>
          </a:xfrm>
        </p:grpSpPr>
        <p:sp>
          <p:nvSpPr>
            <p:cNvPr id="10804" name="Google Shape;10804;p7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73"/>
          <p:cNvGrpSpPr/>
          <p:nvPr/>
        </p:nvGrpSpPr>
        <p:grpSpPr>
          <a:xfrm>
            <a:off x="897141" y="3359875"/>
            <a:ext cx="257962" cy="352762"/>
            <a:chOff x="897141" y="3359875"/>
            <a:chExt cx="257962" cy="352762"/>
          </a:xfrm>
        </p:grpSpPr>
        <p:sp>
          <p:nvSpPr>
            <p:cNvPr id="10810" name="Google Shape;10810;p7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73"/>
          <p:cNvGrpSpPr/>
          <p:nvPr/>
        </p:nvGrpSpPr>
        <p:grpSpPr>
          <a:xfrm>
            <a:off x="1333682" y="3344330"/>
            <a:ext cx="271213" cy="383088"/>
            <a:chOff x="1333682" y="3344330"/>
            <a:chExt cx="271213" cy="383088"/>
          </a:xfrm>
        </p:grpSpPr>
        <p:sp>
          <p:nvSpPr>
            <p:cNvPr id="10819" name="Google Shape;10819;p7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73"/>
          <p:cNvGrpSpPr/>
          <p:nvPr/>
        </p:nvGrpSpPr>
        <p:grpSpPr>
          <a:xfrm>
            <a:off x="6664394" y="3346974"/>
            <a:ext cx="353113" cy="351998"/>
            <a:chOff x="6664394" y="3346974"/>
            <a:chExt cx="353113" cy="351998"/>
          </a:xfrm>
        </p:grpSpPr>
        <p:sp>
          <p:nvSpPr>
            <p:cNvPr id="10831" name="Google Shape;10831;p7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73"/>
          <p:cNvGrpSpPr/>
          <p:nvPr/>
        </p:nvGrpSpPr>
        <p:grpSpPr>
          <a:xfrm>
            <a:off x="849741" y="1959307"/>
            <a:ext cx="399398" cy="375443"/>
            <a:chOff x="849741" y="1959307"/>
            <a:chExt cx="399398" cy="375443"/>
          </a:xfrm>
        </p:grpSpPr>
        <p:sp>
          <p:nvSpPr>
            <p:cNvPr id="10837" name="Google Shape;10837;p7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73"/>
          <p:cNvGrpSpPr/>
          <p:nvPr/>
        </p:nvGrpSpPr>
        <p:grpSpPr>
          <a:xfrm>
            <a:off x="1284212" y="1963766"/>
            <a:ext cx="379489" cy="366046"/>
            <a:chOff x="1284212" y="1963766"/>
            <a:chExt cx="379489" cy="366046"/>
          </a:xfrm>
        </p:grpSpPr>
        <p:sp>
          <p:nvSpPr>
            <p:cNvPr id="10840" name="Google Shape;10840;p7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73"/>
          <p:cNvGrpSpPr/>
          <p:nvPr/>
        </p:nvGrpSpPr>
        <p:grpSpPr>
          <a:xfrm>
            <a:off x="3037766" y="1969564"/>
            <a:ext cx="370219" cy="354928"/>
            <a:chOff x="3037766" y="1969564"/>
            <a:chExt cx="370219" cy="354928"/>
          </a:xfrm>
        </p:grpSpPr>
        <p:sp>
          <p:nvSpPr>
            <p:cNvPr id="10843" name="Google Shape;10843;p7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73"/>
          <p:cNvGrpSpPr/>
          <p:nvPr/>
        </p:nvGrpSpPr>
        <p:grpSpPr>
          <a:xfrm>
            <a:off x="3982553" y="1971730"/>
            <a:ext cx="304566" cy="350501"/>
            <a:chOff x="3982553" y="1971730"/>
            <a:chExt cx="304566" cy="350501"/>
          </a:xfrm>
        </p:grpSpPr>
        <p:sp>
          <p:nvSpPr>
            <p:cNvPr id="10848" name="Google Shape;10848;p7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73"/>
          <p:cNvGrpSpPr/>
          <p:nvPr/>
        </p:nvGrpSpPr>
        <p:grpSpPr>
          <a:xfrm>
            <a:off x="2567841" y="1994124"/>
            <a:ext cx="399812" cy="306477"/>
            <a:chOff x="2567841" y="1994124"/>
            <a:chExt cx="399812" cy="306477"/>
          </a:xfrm>
        </p:grpSpPr>
        <p:sp>
          <p:nvSpPr>
            <p:cNvPr id="10851" name="Google Shape;10851;p7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73"/>
          <p:cNvGrpSpPr/>
          <p:nvPr/>
        </p:nvGrpSpPr>
        <p:grpSpPr>
          <a:xfrm>
            <a:off x="2212084" y="1960358"/>
            <a:ext cx="324698" cy="372863"/>
            <a:chOff x="2212084" y="1960358"/>
            <a:chExt cx="324698" cy="372863"/>
          </a:xfrm>
        </p:grpSpPr>
        <p:sp>
          <p:nvSpPr>
            <p:cNvPr id="10855" name="Google Shape;10855;p7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73"/>
          <p:cNvGrpSpPr/>
          <p:nvPr/>
        </p:nvGrpSpPr>
        <p:grpSpPr>
          <a:xfrm>
            <a:off x="1805901" y="1960358"/>
            <a:ext cx="284847" cy="373627"/>
            <a:chOff x="1805901" y="1960358"/>
            <a:chExt cx="284847" cy="373627"/>
          </a:xfrm>
        </p:grpSpPr>
        <p:sp>
          <p:nvSpPr>
            <p:cNvPr id="10859" name="Google Shape;10859;p7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1" name="Google Shape;10861;p73"/>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3"/>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3"/>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4" name="Google Shape;10864;p73"/>
          <p:cNvGrpSpPr/>
          <p:nvPr/>
        </p:nvGrpSpPr>
        <p:grpSpPr>
          <a:xfrm>
            <a:off x="6656812" y="2029388"/>
            <a:ext cx="368690" cy="245793"/>
            <a:chOff x="6656812" y="2029388"/>
            <a:chExt cx="368690" cy="245793"/>
          </a:xfrm>
        </p:grpSpPr>
        <p:sp>
          <p:nvSpPr>
            <p:cNvPr id="10865" name="Google Shape;10865;p7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73"/>
          <p:cNvGrpSpPr/>
          <p:nvPr/>
        </p:nvGrpSpPr>
        <p:grpSpPr>
          <a:xfrm>
            <a:off x="4869651" y="2012218"/>
            <a:ext cx="376654" cy="281566"/>
            <a:chOff x="4869651" y="2012218"/>
            <a:chExt cx="376654" cy="281566"/>
          </a:xfrm>
        </p:grpSpPr>
        <p:sp>
          <p:nvSpPr>
            <p:cNvPr id="10876" name="Google Shape;10876;p7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73"/>
          <p:cNvGrpSpPr/>
          <p:nvPr/>
        </p:nvGrpSpPr>
        <p:grpSpPr>
          <a:xfrm>
            <a:off x="5306224" y="2012313"/>
            <a:ext cx="367925" cy="281694"/>
            <a:chOff x="5306224" y="2012313"/>
            <a:chExt cx="367925" cy="281694"/>
          </a:xfrm>
        </p:grpSpPr>
        <p:sp>
          <p:nvSpPr>
            <p:cNvPr id="10881" name="Google Shape;10881;p7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3" name="Google Shape;10883;p73"/>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4" name="Google Shape;10884;p73"/>
          <p:cNvGrpSpPr/>
          <p:nvPr/>
        </p:nvGrpSpPr>
        <p:grpSpPr>
          <a:xfrm>
            <a:off x="6195998" y="1983102"/>
            <a:ext cx="368308" cy="338746"/>
            <a:chOff x="6195998" y="1983102"/>
            <a:chExt cx="368308" cy="338746"/>
          </a:xfrm>
        </p:grpSpPr>
        <p:sp>
          <p:nvSpPr>
            <p:cNvPr id="10885" name="Google Shape;10885;p7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73"/>
          <p:cNvGrpSpPr/>
          <p:nvPr/>
        </p:nvGrpSpPr>
        <p:grpSpPr>
          <a:xfrm>
            <a:off x="7542031" y="2011835"/>
            <a:ext cx="369072" cy="280037"/>
            <a:chOff x="7542031" y="2011835"/>
            <a:chExt cx="369072" cy="280037"/>
          </a:xfrm>
        </p:grpSpPr>
        <p:sp>
          <p:nvSpPr>
            <p:cNvPr id="10889" name="Google Shape;10889;p7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73"/>
          <p:cNvGrpSpPr/>
          <p:nvPr/>
        </p:nvGrpSpPr>
        <p:grpSpPr>
          <a:xfrm>
            <a:off x="8010427" y="3348503"/>
            <a:ext cx="278795" cy="351615"/>
            <a:chOff x="8010427" y="3348503"/>
            <a:chExt cx="278795" cy="351615"/>
          </a:xfrm>
        </p:grpSpPr>
        <p:sp>
          <p:nvSpPr>
            <p:cNvPr id="10899" name="Google Shape;10899;p7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3" name="Google Shape;10903;p73"/>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4" name="Google Shape;10904;p73"/>
          <p:cNvGrpSpPr/>
          <p:nvPr/>
        </p:nvGrpSpPr>
        <p:grpSpPr>
          <a:xfrm>
            <a:off x="7141900" y="3349204"/>
            <a:ext cx="281057" cy="351010"/>
            <a:chOff x="7141900" y="3349204"/>
            <a:chExt cx="281057" cy="351010"/>
          </a:xfrm>
        </p:grpSpPr>
        <p:sp>
          <p:nvSpPr>
            <p:cNvPr id="10905" name="Google Shape;10905;p7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73"/>
          <p:cNvGrpSpPr/>
          <p:nvPr/>
        </p:nvGrpSpPr>
        <p:grpSpPr>
          <a:xfrm>
            <a:off x="5314188" y="3350032"/>
            <a:ext cx="363752" cy="353113"/>
            <a:chOff x="5314188" y="3350032"/>
            <a:chExt cx="363752" cy="353113"/>
          </a:xfrm>
        </p:grpSpPr>
        <p:sp>
          <p:nvSpPr>
            <p:cNvPr id="10909" name="Google Shape;10909;p7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73"/>
          <p:cNvGrpSpPr/>
          <p:nvPr/>
        </p:nvGrpSpPr>
        <p:grpSpPr>
          <a:xfrm>
            <a:off x="6203579" y="3348981"/>
            <a:ext cx="351615" cy="350373"/>
            <a:chOff x="6203579" y="3348981"/>
            <a:chExt cx="351615" cy="350373"/>
          </a:xfrm>
        </p:grpSpPr>
        <p:sp>
          <p:nvSpPr>
            <p:cNvPr id="10912" name="Google Shape;10912;p7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73"/>
          <p:cNvGrpSpPr/>
          <p:nvPr/>
        </p:nvGrpSpPr>
        <p:grpSpPr>
          <a:xfrm>
            <a:off x="5829984" y="3350032"/>
            <a:ext cx="220755" cy="352348"/>
            <a:chOff x="5829984" y="3350032"/>
            <a:chExt cx="220755" cy="352348"/>
          </a:xfrm>
        </p:grpSpPr>
        <p:sp>
          <p:nvSpPr>
            <p:cNvPr id="10918" name="Google Shape;10918;p7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73"/>
          <p:cNvGrpSpPr/>
          <p:nvPr/>
        </p:nvGrpSpPr>
        <p:grpSpPr>
          <a:xfrm>
            <a:off x="4882170" y="3349841"/>
            <a:ext cx="358464" cy="352316"/>
            <a:chOff x="4882170" y="3349841"/>
            <a:chExt cx="358464" cy="352316"/>
          </a:xfrm>
        </p:grpSpPr>
        <p:sp>
          <p:nvSpPr>
            <p:cNvPr id="10923" name="Google Shape;10923;p7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5" name="Google Shape;10925;p73"/>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3"/>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7" name="Google Shape;10927;p73"/>
          <p:cNvGrpSpPr/>
          <p:nvPr/>
        </p:nvGrpSpPr>
        <p:grpSpPr>
          <a:xfrm>
            <a:off x="3044965" y="2435220"/>
            <a:ext cx="400194" cy="324316"/>
            <a:chOff x="3044965" y="2435220"/>
            <a:chExt cx="400194" cy="324316"/>
          </a:xfrm>
        </p:grpSpPr>
        <p:sp>
          <p:nvSpPr>
            <p:cNvPr id="10928" name="Google Shape;10928;p7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73"/>
          <p:cNvGrpSpPr/>
          <p:nvPr/>
        </p:nvGrpSpPr>
        <p:grpSpPr>
          <a:xfrm>
            <a:off x="4878379" y="2473892"/>
            <a:ext cx="367161" cy="287523"/>
            <a:chOff x="4878379" y="2473892"/>
            <a:chExt cx="367161" cy="287523"/>
          </a:xfrm>
        </p:grpSpPr>
        <p:sp>
          <p:nvSpPr>
            <p:cNvPr id="10932" name="Google Shape;10932;p7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73"/>
          <p:cNvGrpSpPr/>
          <p:nvPr/>
        </p:nvGrpSpPr>
        <p:grpSpPr>
          <a:xfrm>
            <a:off x="1325719" y="2887689"/>
            <a:ext cx="290581" cy="372481"/>
            <a:chOff x="1325719" y="2887689"/>
            <a:chExt cx="290581" cy="372481"/>
          </a:xfrm>
        </p:grpSpPr>
        <p:sp>
          <p:nvSpPr>
            <p:cNvPr id="10938" name="Google Shape;10938;p7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0" name="Google Shape;10940;p73"/>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1" name="Google Shape;10941;p73"/>
          <p:cNvGrpSpPr/>
          <p:nvPr/>
        </p:nvGrpSpPr>
        <p:grpSpPr>
          <a:xfrm>
            <a:off x="3510335" y="2892499"/>
            <a:ext cx="360726" cy="361204"/>
            <a:chOff x="3510335" y="2892499"/>
            <a:chExt cx="360726" cy="361204"/>
          </a:xfrm>
        </p:grpSpPr>
        <p:sp>
          <p:nvSpPr>
            <p:cNvPr id="10942" name="Google Shape;10942;p7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73"/>
          <p:cNvGrpSpPr/>
          <p:nvPr/>
        </p:nvGrpSpPr>
        <p:grpSpPr>
          <a:xfrm>
            <a:off x="3086313" y="2877049"/>
            <a:ext cx="320143" cy="392581"/>
            <a:chOff x="3086313" y="2877049"/>
            <a:chExt cx="320143" cy="392581"/>
          </a:xfrm>
        </p:grpSpPr>
        <p:sp>
          <p:nvSpPr>
            <p:cNvPr id="10948" name="Google Shape;10948;p7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0" name="Google Shape;10960;p73"/>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1" name="Google Shape;10961;p73"/>
          <p:cNvGrpSpPr/>
          <p:nvPr/>
        </p:nvGrpSpPr>
        <p:grpSpPr>
          <a:xfrm>
            <a:off x="861113" y="2885746"/>
            <a:ext cx="333809" cy="373277"/>
            <a:chOff x="861113" y="2885746"/>
            <a:chExt cx="333809" cy="373277"/>
          </a:xfrm>
        </p:grpSpPr>
        <p:sp>
          <p:nvSpPr>
            <p:cNvPr id="10962" name="Google Shape;10962;p7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5" name="Google Shape;10965;p73"/>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3"/>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7" name="Google Shape;10967;p73"/>
          <p:cNvGrpSpPr/>
          <p:nvPr/>
        </p:nvGrpSpPr>
        <p:grpSpPr>
          <a:xfrm>
            <a:off x="1297654" y="1504481"/>
            <a:ext cx="349354" cy="362223"/>
            <a:chOff x="1297654" y="1504481"/>
            <a:chExt cx="349354" cy="362223"/>
          </a:xfrm>
        </p:grpSpPr>
        <p:sp>
          <p:nvSpPr>
            <p:cNvPr id="10968" name="Google Shape;10968;p7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1" name="Google Shape;10971;p73"/>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2" name="Google Shape;10972;p73"/>
          <p:cNvGrpSpPr/>
          <p:nvPr/>
        </p:nvGrpSpPr>
        <p:grpSpPr>
          <a:xfrm>
            <a:off x="852385" y="1510916"/>
            <a:ext cx="353145" cy="351998"/>
            <a:chOff x="852385" y="1510916"/>
            <a:chExt cx="353145" cy="351998"/>
          </a:xfrm>
        </p:grpSpPr>
        <p:sp>
          <p:nvSpPr>
            <p:cNvPr id="10973" name="Google Shape;10973;p7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73"/>
          <p:cNvGrpSpPr/>
          <p:nvPr/>
        </p:nvGrpSpPr>
        <p:grpSpPr>
          <a:xfrm>
            <a:off x="1745217" y="1515471"/>
            <a:ext cx="343269" cy="342505"/>
            <a:chOff x="1745217" y="1515471"/>
            <a:chExt cx="343269" cy="342505"/>
          </a:xfrm>
        </p:grpSpPr>
        <p:sp>
          <p:nvSpPr>
            <p:cNvPr id="10977" name="Google Shape;10977;p7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1" name="Google Shape;10981;p73"/>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2" name="Google Shape;10982;p73"/>
          <p:cNvGrpSpPr/>
          <p:nvPr/>
        </p:nvGrpSpPr>
        <p:grpSpPr>
          <a:xfrm>
            <a:off x="3042703" y="1529137"/>
            <a:ext cx="411535" cy="315587"/>
            <a:chOff x="3042703" y="1529137"/>
            <a:chExt cx="411535" cy="315587"/>
          </a:xfrm>
        </p:grpSpPr>
        <p:sp>
          <p:nvSpPr>
            <p:cNvPr id="10983" name="Google Shape;10983;p7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73"/>
          <p:cNvGrpSpPr/>
          <p:nvPr/>
        </p:nvGrpSpPr>
        <p:grpSpPr>
          <a:xfrm>
            <a:off x="2629289" y="1544682"/>
            <a:ext cx="350501" cy="284497"/>
            <a:chOff x="2629289" y="1544682"/>
            <a:chExt cx="350501" cy="284497"/>
          </a:xfrm>
        </p:grpSpPr>
        <p:sp>
          <p:nvSpPr>
            <p:cNvPr id="10994" name="Google Shape;10994;p7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73"/>
          <p:cNvGrpSpPr/>
          <p:nvPr/>
        </p:nvGrpSpPr>
        <p:grpSpPr>
          <a:xfrm>
            <a:off x="5305077" y="1502633"/>
            <a:ext cx="367893" cy="365218"/>
            <a:chOff x="5305077" y="1502633"/>
            <a:chExt cx="367893" cy="365218"/>
          </a:xfrm>
        </p:grpSpPr>
        <p:sp>
          <p:nvSpPr>
            <p:cNvPr id="11000" name="Google Shape;11000;p7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73"/>
          <p:cNvGrpSpPr/>
          <p:nvPr/>
        </p:nvGrpSpPr>
        <p:grpSpPr>
          <a:xfrm>
            <a:off x="7100170" y="1500117"/>
            <a:ext cx="368308" cy="367033"/>
            <a:chOff x="7100170" y="1500117"/>
            <a:chExt cx="368308" cy="367033"/>
          </a:xfrm>
        </p:grpSpPr>
        <p:sp>
          <p:nvSpPr>
            <p:cNvPr id="11003" name="Google Shape;11003;p7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6" name="Google Shape;11016;p73"/>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7" name="Google Shape;11017;p73"/>
          <p:cNvGrpSpPr/>
          <p:nvPr/>
        </p:nvGrpSpPr>
        <p:grpSpPr>
          <a:xfrm>
            <a:off x="6649231" y="1500021"/>
            <a:ext cx="390287" cy="367065"/>
            <a:chOff x="6649231" y="1500021"/>
            <a:chExt cx="390287" cy="367065"/>
          </a:xfrm>
        </p:grpSpPr>
        <p:sp>
          <p:nvSpPr>
            <p:cNvPr id="11018" name="Google Shape;11018;p7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73"/>
          <p:cNvGrpSpPr/>
          <p:nvPr/>
        </p:nvGrpSpPr>
        <p:grpSpPr>
          <a:xfrm>
            <a:off x="5746938" y="1543503"/>
            <a:ext cx="387261" cy="280356"/>
            <a:chOff x="5746938" y="1543503"/>
            <a:chExt cx="387261" cy="280356"/>
          </a:xfrm>
        </p:grpSpPr>
        <p:sp>
          <p:nvSpPr>
            <p:cNvPr id="11031" name="Google Shape;11031;p7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73"/>
          <p:cNvGrpSpPr/>
          <p:nvPr/>
        </p:nvGrpSpPr>
        <p:grpSpPr>
          <a:xfrm>
            <a:off x="6196730" y="1525346"/>
            <a:ext cx="369072" cy="317467"/>
            <a:chOff x="6196730" y="1525346"/>
            <a:chExt cx="369072" cy="317467"/>
          </a:xfrm>
        </p:grpSpPr>
        <p:sp>
          <p:nvSpPr>
            <p:cNvPr id="11034" name="Google Shape;11034;p7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73"/>
          <p:cNvGrpSpPr/>
          <p:nvPr/>
        </p:nvGrpSpPr>
        <p:grpSpPr>
          <a:xfrm>
            <a:off x="4940592" y="1500690"/>
            <a:ext cx="246558" cy="367161"/>
            <a:chOff x="4940592" y="1500690"/>
            <a:chExt cx="246558" cy="367161"/>
          </a:xfrm>
        </p:grpSpPr>
        <p:sp>
          <p:nvSpPr>
            <p:cNvPr id="11038" name="Google Shape;11038;p7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73"/>
          <p:cNvGrpSpPr/>
          <p:nvPr/>
        </p:nvGrpSpPr>
        <p:grpSpPr>
          <a:xfrm>
            <a:off x="7964906" y="1499894"/>
            <a:ext cx="380858" cy="367575"/>
            <a:chOff x="7964906" y="1499894"/>
            <a:chExt cx="380858" cy="367575"/>
          </a:xfrm>
        </p:grpSpPr>
        <p:sp>
          <p:nvSpPr>
            <p:cNvPr id="11043" name="Google Shape;11043;p7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6" name="Google Shape;11046;p73"/>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7" name="Google Shape;11047;p73"/>
          <p:cNvGrpSpPr/>
          <p:nvPr/>
        </p:nvGrpSpPr>
        <p:grpSpPr>
          <a:xfrm>
            <a:off x="8007400" y="2902278"/>
            <a:ext cx="285230" cy="355597"/>
            <a:chOff x="8007400" y="2902278"/>
            <a:chExt cx="285230" cy="355597"/>
          </a:xfrm>
        </p:grpSpPr>
        <p:sp>
          <p:nvSpPr>
            <p:cNvPr id="11048" name="Google Shape;11048;p7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73"/>
          <p:cNvGrpSpPr/>
          <p:nvPr/>
        </p:nvGrpSpPr>
        <p:grpSpPr>
          <a:xfrm>
            <a:off x="6219124" y="2902788"/>
            <a:ext cx="318231" cy="355470"/>
            <a:chOff x="6219124" y="2902788"/>
            <a:chExt cx="318231" cy="355470"/>
          </a:xfrm>
        </p:grpSpPr>
        <p:sp>
          <p:nvSpPr>
            <p:cNvPr id="11051" name="Google Shape;11051;p7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73"/>
          <p:cNvGrpSpPr/>
          <p:nvPr/>
        </p:nvGrpSpPr>
        <p:grpSpPr>
          <a:xfrm>
            <a:off x="4969421" y="2902852"/>
            <a:ext cx="185109" cy="355406"/>
            <a:chOff x="4969421" y="2902852"/>
            <a:chExt cx="185109" cy="355406"/>
          </a:xfrm>
        </p:grpSpPr>
        <p:sp>
          <p:nvSpPr>
            <p:cNvPr id="11055" name="Google Shape;11055;p7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1" name="Google Shape;11061;p73"/>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3"/>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3" name="Google Shape;11063;p73"/>
          <p:cNvGrpSpPr/>
          <p:nvPr/>
        </p:nvGrpSpPr>
        <p:grpSpPr>
          <a:xfrm>
            <a:off x="6685259" y="2902852"/>
            <a:ext cx="311414" cy="355406"/>
            <a:chOff x="6685259" y="2902852"/>
            <a:chExt cx="311414" cy="355406"/>
          </a:xfrm>
        </p:grpSpPr>
        <p:sp>
          <p:nvSpPr>
            <p:cNvPr id="11064" name="Google Shape;11064;p7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73"/>
          <p:cNvGrpSpPr/>
          <p:nvPr/>
        </p:nvGrpSpPr>
        <p:grpSpPr>
          <a:xfrm>
            <a:off x="5309250" y="2903170"/>
            <a:ext cx="359579" cy="355852"/>
            <a:chOff x="5309250" y="2903170"/>
            <a:chExt cx="359579" cy="355852"/>
          </a:xfrm>
        </p:grpSpPr>
        <p:sp>
          <p:nvSpPr>
            <p:cNvPr id="11068" name="Google Shape;11068;p7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73"/>
          <p:cNvGrpSpPr/>
          <p:nvPr/>
        </p:nvGrpSpPr>
        <p:grpSpPr>
          <a:xfrm>
            <a:off x="2199565" y="2421172"/>
            <a:ext cx="312179" cy="353431"/>
            <a:chOff x="2199565" y="2421172"/>
            <a:chExt cx="312179" cy="353431"/>
          </a:xfrm>
        </p:grpSpPr>
        <p:sp>
          <p:nvSpPr>
            <p:cNvPr id="11072" name="Google Shape;11072;p7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73"/>
          <p:cNvGrpSpPr/>
          <p:nvPr/>
        </p:nvGrpSpPr>
        <p:grpSpPr>
          <a:xfrm>
            <a:off x="1750887" y="2425727"/>
            <a:ext cx="320143" cy="343269"/>
            <a:chOff x="1750887" y="2425727"/>
            <a:chExt cx="320143" cy="343269"/>
          </a:xfrm>
        </p:grpSpPr>
        <p:sp>
          <p:nvSpPr>
            <p:cNvPr id="11075" name="Google Shape;11075;p7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73"/>
          <p:cNvGrpSpPr/>
          <p:nvPr/>
        </p:nvGrpSpPr>
        <p:grpSpPr>
          <a:xfrm>
            <a:off x="1298037" y="2425727"/>
            <a:ext cx="338364" cy="342887"/>
            <a:chOff x="1298037" y="2425727"/>
            <a:chExt cx="338364" cy="342887"/>
          </a:xfrm>
        </p:grpSpPr>
        <p:sp>
          <p:nvSpPr>
            <p:cNvPr id="11078" name="Google Shape;11078;p7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2" name="Google Shape;11082;p73"/>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3" name="Google Shape;11083;p73"/>
          <p:cNvGrpSpPr/>
          <p:nvPr/>
        </p:nvGrpSpPr>
        <p:grpSpPr>
          <a:xfrm>
            <a:off x="3974207" y="2429009"/>
            <a:ext cx="320143" cy="338491"/>
            <a:chOff x="3974207" y="2429009"/>
            <a:chExt cx="320143" cy="338491"/>
          </a:xfrm>
        </p:grpSpPr>
        <p:sp>
          <p:nvSpPr>
            <p:cNvPr id="11084" name="Google Shape;11084;p7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73"/>
          <p:cNvGrpSpPr/>
          <p:nvPr/>
        </p:nvGrpSpPr>
        <p:grpSpPr>
          <a:xfrm>
            <a:off x="2623237" y="2431047"/>
            <a:ext cx="355024" cy="332630"/>
            <a:chOff x="2623237" y="2431047"/>
            <a:chExt cx="355024" cy="332630"/>
          </a:xfrm>
        </p:grpSpPr>
        <p:sp>
          <p:nvSpPr>
            <p:cNvPr id="11087" name="Google Shape;11087;p7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73"/>
          <p:cNvGrpSpPr/>
          <p:nvPr/>
        </p:nvGrpSpPr>
        <p:grpSpPr>
          <a:xfrm>
            <a:off x="6657194" y="2434073"/>
            <a:ext cx="375507" cy="367925"/>
            <a:chOff x="6657194" y="2434073"/>
            <a:chExt cx="375507" cy="367925"/>
          </a:xfrm>
        </p:grpSpPr>
        <p:sp>
          <p:nvSpPr>
            <p:cNvPr id="11092" name="Google Shape;11092;p7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73"/>
          <p:cNvGrpSpPr/>
          <p:nvPr/>
        </p:nvGrpSpPr>
        <p:grpSpPr>
          <a:xfrm>
            <a:off x="7101317" y="2441655"/>
            <a:ext cx="367925" cy="352380"/>
            <a:chOff x="7101317" y="2441655"/>
            <a:chExt cx="367925" cy="352380"/>
          </a:xfrm>
        </p:grpSpPr>
        <p:sp>
          <p:nvSpPr>
            <p:cNvPr id="11096" name="Google Shape;11096;p7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73"/>
          <p:cNvGrpSpPr/>
          <p:nvPr/>
        </p:nvGrpSpPr>
        <p:grpSpPr>
          <a:xfrm>
            <a:off x="5756399" y="2434456"/>
            <a:ext cx="367925" cy="367161"/>
            <a:chOff x="5756399" y="2434456"/>
            <a:chExt cx="367925" cy="367161"/>
          </a:xfrm>
        </p:grpSpPr>
        <p:sp>
          <p:nvSpPr>
            <p:cNvPr id="11099" name="Google Shape;11099;p7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6" name="Google Shape;11106;p73"/>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3"/>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8" name="Google Shape;11108;p73"/>
          <p:cNvGrpSpPr/>
          <p:nvPr/>
        </p:nvGrpSpPr>
        <p:grpSpPr>
          <a:xfrm>
            <a:off x="7964906" y="2434073"/>
            <a:ext cx="373627" cy="367925"/>
            <a:chOff x="7964906" y="2434073"/>
            <a:chExt cx="373627" cy="367925"/>
          </a:xfrm>
        </p:grpSpPr>
        <p:sp>
          <p:nvSpPr>
            <p:cNvPr id="11109" name="Google Shape;11109;p7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73"/>
          <p:cNvGrpSpPr/>
          <p:nvPr/>
        </p:nvGrpSpPr>
        <p:grpSpPr>
          <a:xfrm>
            <a:off x="6194086" y="2437737"/>
            <a:ext cx="369837" cy="360471"/>
            <a:chOff x="6194086" y="2437737"/>
            <a:chExt cx="369837" cy="360471"/>
          </a:xfrm>
        </p:grpSpPr>
        <p:sp>
          <p:nvSpPr>
            <p:cNvPr id="11112" name="Google Shape;11112;p7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17" name="Shape 11117"/>
        <p:cNvGrpSpPr/>
        <p:nvPr/>
      </p:nvGrpSpPr>
      <p:grpSpPr>
        <a:xfrm>
          <a:off x="0" y="0"/>
          <a:ext cx="0" cy="0"/>
          <a:chOff x="0" y="0"/>
          <a:chExt cx="0" cy="0"/>
        </a:xfrm>
      </p:grpSpPr>
      <p:sp>
        <p:nvSpPr>
          <p:cNvPr id="11118" name="Google Shape;11118;p7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19" name="Google Shape;11119;p7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120" name="Google Shape;11120;p74"/>
          <p:cNvGrpSpPr/>
          <p:nvPr/>
        </p:nvGrpSpPr>
        <p:grpSpPr>
          <a:xfrm>
            <a:off x="3541011" y="1508594"/>
            <a:ext cx="350166" cy="349434"/>
            <a:chOff x="3541011" y="1508594"/>
            <a:chExt cx="350166" cy="349434"/>
          </a:xfrm>
        </p:grpSpPr>
        <p:sp>
          <p:nvSpPr>
            <p:cNvPr id="11121" name="Google Shape;11121;p7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74"/>
          <p:cNvGrpSpPr/>
          <p:nvPr/>
        </p:nvGrpSpPr>
        <p:grpSpPr>
          <a:xfrm>
            <a:off x="3122257" y="1508594"/>
            <a:ext cx="294850" cy="349434"/>
            <a:chOff x="3122257" y="1508594"/>
            <a:chExt cx="294850" cy="349434"/>
          </a:xfrm>
        </p:grpSpPr>
        <p:sp>
          <p:nvSpPr>
            <p:cNvPr id="11135" name="Google Shape;11135;p7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74"/>
          <p:cNvGrpSpPr/>
          <p:nvPr/>
        </p:nvGrpSpPr>
        <p:grpSpPr>
          <a:xfrm>
            <a:off x="910723" y="1508212"/>
            <a:ext cx="251660" cy="350166"/>
            <a:chOff x="910723" y="1508212"/>
            <a:chExt cx="251660" cy="350166"/>
          </a:xfrm>
        </p:grpSpPr>
        <p:sp>
          <p:nvSpPr>
            <p:cNvPr id="11141" name="Google Shape;11141;p7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74"/>
          <p:cNvGrpSpPr/>
          <p:nvPr/>
        </p:nvGrpSpPr>
        <p:grpSpPr>
          <a:xfrm>
            <a:off x="1308631" y="1507830"/>
            <a:ext cx="350166" cy="350198"/>
            <a:chOff x="1308631" y="1507830"/>
            <a:chExt cx="350166" cy="350198"/>
          </a:xfrm>
        </p:grpSpPr>
        <p:sp>
          <p:nvSpPr>
            <p:cNvPr id="11159" name="Google Shape;11159;p7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74"/>
          <p:cNvGrpSpPr/>
          <p:nvPr/>
        </p:nvGrpSpPr>
        <p:grpSpPr>
          <a:xfrm>
            <a:off x="1756921" y="1509739"/>
            <a:ext cx="345997" cy="345997"/>
            <a:chOff x="1756921" y="1509739"/>
            <a:chExt cx="345997" cy="345997"/>
          </a:xfrm>
        </p:grpSpPr>
        <p:sp>
          <p:nvSpPr>
            <p:cNvPr id="11164" name="Google Shape;11164;p7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74"/>
          <p:cNvGrpSpPr/>
          <p:nvPr/>
        </p:nvGrpSpPr>
        <p:grpSpPr>
          <a:xfrm>
            <a:off x="2216956" y="1510503"/>
            <a:ext cx="318721" cy="345615"/>
            <a:chOff x="2216956" y="1510503"/>
            <a:chExt cx="318721" cy="345615"/>
          </a:xfrm>
        </p:grpSpPr>
        <p:sp>
          <p:nvSpPr>
            <p:cNvPr id="11182" name="Google Shape;11182;p7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74"/>
          <p:cNvGrpSpPr/>
          <p:nvPr/>
        </p:nvGrpSpPr>
        <p:grpSpPr>
          <a:xfrm>
            <a:off x="3988156" y="1568461"/>
            <a:ext cx="349052" cy="230049"/>
            <a:chOff x="3988156" y="1568461"/>
            <a:chExt cx="349052" cy="230049"/>
          </a:xfrm>
        </p:grpSpPr>
        <p:sp>
          <p:nvSpPr>
            <p:cNvPr id="11188" name="Google Shape;11188;p7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74"/>
          <p:cNvGrpSpPr/>
          <p:nvPr/>
        </p:nvGrpSpPr>
        <p:grpSpPr>
          <a:xfrm>
            <a:off x="2633037" y="1499873"/>
            <a:ext cx="379002" cy="366112"/>
            <a:chOff x="2633037" y="1499873"/>
            <a:chExt cx="379002" cy="366112"/>
          </a:xfrm>
        </p:grpSpPr>
        <p:sp>
          <p:nvSpPr>
            <p:cNvPr id="11196" name="Google Shape;11196;p7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74"/>
          <p:cNvGrpSpPr/>
          <p:nvPr/>
        </p:nvGrpSpPr>
        <p:grpSpPr>
          <a:xfrm>
            <a:off x="6675256" y="1516169"/>
            <a:ext cx="327823" cy="357009"/>
            <a:chOff x="6675256" y="1516169"/>
            <a:chExt cx="327823" cy="357009"/>
          </a:xfrm>
        </p:grpSpPr>
        <p:sp>
          <p:nvSpPr>
            <p:cNvPr id="11203" name="Google Shape;11203;p7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74"/>
          <p:cNvGrpSpPr/>
          <p:nvPr/>
        </p:nvGrpSpPr>
        <p:grpSpPr>
          <a:xfrm>
            <a:off x="8020159" y="1516551"/>
            <a:ext cx="300897" cy="356627"/>
            <a:chOff x="8020159" y="1516551"/>
            <a:chExt cx="300897" cy="356627"/>
          </a:xfrm>
        </p:grpSpPr>
        <p:sp>
          <p:nvSpPr>
            <p:cNvPr id="11213" name="Google Shape;11213;p7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74"/>
          <p:cNvGrpSpPr/>
          <p:nvPr/>
        </p:nvGrpSpPr>
        <p:grpSpPr>
          <a:xfrm>
            <a:off x="5377363" y="1516169"/>
            <a:ext cx="257357" cy="356627"/>
            <a:chOff x="5377363" y="1516169"/>
            <a:chExt cx="257357" cy="356627"/>
          </a:xfrm>
        </p:grpSpPr>
        <p:sp>
          <p:nvSpPr>
            <p:cNvPr id="11219" name="Google Shape;11219;p7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74"/>
          <p:cNvGrpSpPr/>
          <p:nvPr/>
        </p:nvGrpSpPr>
        <p:grpSpPr>
          <a:xfrm>
            <a:off x="4880567" y="1535870"/>
            <a:ext cx="356245" cy="317607"/>
            <a:chOff x="4880567" y="1535870"/>
            <a:chExt cx="356245" cy="317607"/>
          </a:xfrm>
        </p:grpSpPr>
        <p:sp>
          <p:nvSpPr>
            <p:cNvPr id="11237" name="Google Shape;11237;p7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74"/>
          <p:cNvGrpSpPr/>
          <p:nvPr/>
        </p:nvGrpSpPr>
        <p:grpSpPr>
          <a:xfrm>
            <a:off x="5771483" y="1515787"/>
            <a:ext cx="357359" cy="357391"/>
            <a:chOff x="5771483" y="1515787"/>
            <a:chExt cx="357359" cy="357391"/>
          </a:xfrm>
        </p:grpSpPr>
        <p:sp>
          <p:nvSpPr>
            <p:cNvPr id="11243" name="Google Shape;11243;p7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74"/>
          <p:cNvGrpSpPr/>
          <p:nvPr/>
        </p:nvGrpSpPr>
        <p:grpSpPr>
          <a:xfrm>
            <a:off x="7121669" y="1533610"/>
            <a:ext cx="321362" cy="321362"/>
            <a:chOff x="7121669" y="1533610"/>
            <a:chExt cx="321362" cy="321362"/>
          </a:xfrm>
        </p:grpSpPr>
        <p:sp>
          <p:nvSpPr>
            <p:cNvPr id="11248" name="Google Shape;11248;p7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74"/>
          <p:cNvGrpSpPr/>
          <p:nvPr/>
        </p:nvGrpSpPr>
        <p:grpSpPr>
          <a:xfrm>
            <a:off x="7562766" y="1514864"/>
            <a:ext cx="327059" cy="360192"/>
            <a:chOff x="7562766" y="1514864"/>
            <a:chExt cx="327059" cy="360192"/>
          </a:xfrm>
        </p:grpSpPr>
        <p:sp>
          <p:nvSpPr>
            <p:cNvPr id="11253" name="Google Shape;11253;p7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74"/>
          <p:cNvGrpSpPr/>
          <p:nvPr/>
        </p:nvGrpSpPr>
        <p:grpSpPr>
          <a:xfrm>
            <a:off x="6221229" y="1498673"/>
            <a:ext cx="361636" cy="362183"/>
            <a:chOff x="6259175" y="1559008"/>
            <a:chExt cx="271743" cy="272093"/>
          </a:xfrm>
        </p:grpSpPr>
        <p:sp>
          <p:nvSpPr>
            <p:cNvPr id="11258" name="Google Shape;11258;p7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74"/>
          <p:cNvGrpSpPr/>
          <p:nvPr/>
        </p:nvGrpSpPr>
        <p:grpSpPr>
          <a:xfrm>
            <a:off x="2661459" y="2015001"/>
            <a:ext cx="322508" cy="273494"/>
            <a:chOff x="2661459" y="2015001"/>
            <a:chExt cx="322508" cy="273494"/>
          </a:xfrm>
        </p:grpSpPr>
        <p:sp>
          <p:nvSpPr>
            <p:cNvPr id="11276" name="Google Shape;11276;p7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74"/>
          <p:cNvGrpSpPr/>
          <p:nvPr/>
        </p:nvGrpSpPr>
        <p:grpSpPr>
          <a:xfrm>
            <a:off x="6671087" y="2009304"/>
            <a:ext cx="332757" cy="281833"/>
            <a:chOff x="6671087" y="2009304"/>
            <a:chExt cx="332757" cy="281833"/>
          </a:xfrm>
        </p:grpSpPr>
        <p:sp>
          <p:nvSpPr>
            <p:cNvPr id="11279" name="Google Shape;11279;p7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1" name="Google Shape;11281;p74"/>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2" name="Google Shape;11282;p74"/>
          <p:cNvGrpSpPr/>
          <p:nvPr/>
        </p:nvGrpSpPr>
        <p:grpSpPr>
          <a:xfrm>
            <a:off x="2201806" y="1976585"/>
            <a:ext cx="349784" cy="349434"/>
            <a:chOff x="2201806" y="1976585"/>
            <a:chExt cx="349784" cy="349434"/>
          </a:xfrm>
        </p:grpSpPr>
        <p:sp>
          <p:nvSpPr>
            <p:cNvPr id="11283" name="Google Shape;11283;p7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74"/>
          <p:cNvGrpSpPr/>
          <p:nvPr/>
        </p:nvGrpSpPr>
        <p:grpSpPr>
          <a:xfrm>
            <a:off x="3094217" y="1976585"/>
            <a:ext cx="350198" cy="350548"/>
            <a:chOff x="3094217" y="1976585"/>
            <a:chExt cx="350198" cy="350548"/>
          </a:xfrm>
        </p:grpSpPr>
        <p:sp>
          <p:nvSpPr>
            <p:cNvPr id="11288" name="Google Shape;11288;p7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74"/>
          <p:cNvGrpSpPr/>
          <p:nvPr/>
        </p:nvGrpSpPr>
        <p:grpSpPr>
          <a:xfrm>
            <a:off x="870939" y="1975821"/>
            <a:ext cx="332375" cy="350071"/>
            <a:chOff x="870939" y="1975821"/>
            <a:chExt cx="332375" cy="350071"/>
          </a:xfrm>
        </p:grpSpPr>
        <p:sp>
          <p:nvSpPr>
            <p:cNvPr id="11302" name="Google Shape;11302;p7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6" name="Google Shape;11306;p74"/>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7" name="Google Shape;11307;p74"/>
          <p:cNvGrpSpPr/>
          <p:nvPr/>
        </p:nvGrpSpPr>
        <p:grpSpPr>
          <a:xfrm>
            <a:off x="3979435" y="1976585"/>
            <a:ext cx="345265" cy="349848"/>
            <a:chOff x="3979435" y="1976585"/>
            <a:chExt cx="345265" cy="349848"/>
          </a:xfrm>
        </p:grpSpPr>
        <p:sp>
          <p:nvSpPr>
            <p:cNvPr id="11308" name="Google Shape;11308;p7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74"/>
          <p:cNvGrpSpPr/>
          <p:nvPr/>
        </p:nvGrpSpPr>
        <p:grpSpPr>
          <a:xfrm>
            <a:off x="3576626" y="1975821"/>
            <a:ext cx="284251" cy="351694"/>
            <a:chOff x="3576626" y="1975821"/>
            <a:chExt cx="284251" cy="351694"/>
          </a:xfrm>
        </p:grpSpPr>
        <p:sp>
          <p:nvSpPr>
            <p:cNvPr id="11326" name="Google Shape;11326;p7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74"/>
          <p:cNvGrpSpPr/>
          <p:nvPr/>
        </p:nvGrpSpPr>
        <p:grpSpPr>
          <a:xfrm>
            <a:off x="2722090" y="2890162"/>
            <a:ext cx="238770" cy="371841"/>
            <a:chOff x="2722090" y="2890162"/>
            <a:chExt cx="238770" cy="371841"/>
          </a:xfrm>
        </p:grpSpPr>
        <p:sp>
          <p:nvSpPr>
            <p:cNvPr id="11330" name="Google Shape;11330;p7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3" name="Google Shape;11333;p74"/>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4" name="Google Shape;11334;p74"/>
          <p:cNvGrpSpPr/>
          <p:nvPr/>
        </p:nvGrpSpPr>
        <p:grpSpPr>
          <a:xfrm>
            <a:off x="6216367" y="1970156"/>
            <a:ext cx="361147" cy="361147"/>
            <a:chOff x="6216367" y="1970156"/>
            <a:chExt cx="361147" cy="361147"/>
          </a:xfrm>
        </p:grpSpPr>
        <p:sp>
          <p:nvSpPr>
            <p:cNvPr id="11335" name="Google Shape;11335;p7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74"/>
          <p:cNvGrpSpPr/>
          <p:nvPr/>
        </p:nvGrpSpPr>
        <p:grpSpPr>
          <a:xfrm>
            <a:off x="1289311" y="2926222"/>
            <a:ext cx="408156" cy="299783"/>
            <a:chOff x="1289311" y="2926222"/>
            <a:chExt cx="408156" cy="299783"/>
          </a:xfrm>
        </p:grpSpPr>
        <p:sp>
          <p:nvSpPr>
            <p:cNvPr id="11340" name="Google Shape;11340;p7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74"/>
          <p:cNvGrpSpPr/>
          <p:nvPr/>
        </p:nvGrpSpPr>
        <p:grpSpPr>
          <a:xfrm>
            <a:off x="7978465" y="1969392"/>
            <a:ext cx="361147" cy="360797"/>
            <a:chOff x="7978465" y="1969392"/>
            <a:chExt cx="361147" cy="360797"/>
          </a:xfrm>
        </p:grpSpPr>
        <p:sp>
          <p:nvSpPr>
            <p:cNvPr id="11343" name="Google Shape;11343;p7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2" name="Google Shape;11352;p74"/>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3" name="Google Shape;11353;p74"/>
          <p:cNvGrpSpPr/>
          <p:nvPr/>
        </p:nvGrpSpPr>
        <p:grpSpPr>
          <a:xfrm>
            <a:off x="854261" y="2908813"/>
            <a:ext cx="377474" cy="335748"/>
            <a:chOff x="854261" y="2908813"/>
            <a:chExt cx="377474" cy="335748"/>
          </a:xfrm>
        </p:grpSpPr>
        <p:sp>
          <p:nvSpPr>
            <p:cNvPr id="11354" name="Google Shape;11354;p7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74"/>
          <p:cNvGrpSpPr/>
          <p:nvPr/>
        </p:nvGrpSpPr>
        <p:grpSpPr>
          <a:xfrm>
            <a:off x="1749728" y="2894777"/>
            <a:ext cx="386927" cy="363438"/>
            <a:chOff x="1749728" y="2894777"/>
            <a:chExt cx="386927" cy="363438"/>
          </a:xfrm>
        </p:grpSpPr>
        <p:sp>
          <p:nvSpPr>
            <p:cNvPr id="11360" name="Google Shape;11360;p7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74"/>
          <p:cNvGrpSpPr/>
          <p:nvPr/>
        </p:nvGrpSpPr>
        <p:grpSpPr>
          <a:xfrm>
            <a:off x="7098912" y="1969392"/>
            <a:ext cx="359651" cy="361560"/>
            <a:chOff x="7098912" y="1969392"/>
            <a:chExt cx="359651" cy="361560"/>
          </a:xfrm>
        </p:grpSpPr>
        <p:sp>
          <p:nvSpPr>
            <p:cNvPr id="11368" name="Google Shape;11368;p7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1" name="Google Shape;11381;p74"/>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2" name="Google Shape;11382;p74"/>
          <p:cNvGrpSpPr/>
          <p:nvPr/>
        </p:nvGrpSpPr>
        <p:grpSpPr>
          <a:xfrm>
            <a:off x="5352728" y="1990239"/>
            <a:ext cx="327091" cy="322508"/>
            <a:chOff x="5352728" y="1990239"/>
            <a:chExt cx="327091" cy="322508"/>
          </a:xfrm>
        </p:grpSpPr>
        <p:sp>
          <p:nvSpPr>
            <p:cNvPr id="11383" name="Google Shape;11383;p7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74"/>
          <p:cNvGrpSpPr/>
          <p:nvPr/>
        </p:nvGrpSpPr>
        <p:grpSpPr>
          <a:xfrm>
            <a:off x="7538896" y="1970156"/>
            <a:ext cx="361147" cy="361529"/>
            <a:chOff x="7538896" y="1970156"/>
            <a:chExt cx="361147" cy="361529"/>
          </a:xfrm>
        </p:grpSpPr>
        <p:sp>
          <p:nvSpPr>
            <p:cNvPr id="11387" name="Google Shape;11387;p7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74"/>
          <p:cNvGrpSpPr/>
          <p:nvPr/>
        </p:nvGrpSpPr>
        <p:grpSpPr>
          <a:xfrm>
            <a:off x="4896099" y="1970920"/>
            <a:ext cx="358155" cy="358123"/>
            <a:chOff x="4896099" y="1970920"/>
            <a:chExt cx="358155" cy="358123"/>
          </a:xfrm>
        </p:grpSpPr>
        <p:sp>
          <p:nvSpPr>
            <p:cNvPr id="11394" name="Google Shape;11394;p7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74"/>
          <p:cNvGrpSpPr/>
          <p:nvPr/>
        </p:nvGrpSpPr>
        <p:grpSpPr>
          <a:xfrm>
            <a:off x="4048787" y="2977019"/>
            <a:ext cx="283488" cy="198604"/>
            <a:chOff x="4048787" y="2977019"/>
            <a:chExt cx="283488" cy="198604"/>
          </a:xfrm>
        </p:grpSpPr>
        <p:sp>
          <p:nvSpPr>
            <p:cNvPr id="11398" name="Google Shape;11398;p7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74"/>
          <p:cNvGrpSpPr/>
          <p:nvPr/>
        </p:nvGrpSpPr>
        <p:grpSpPr>
          <a:xfrm>
            <a:off x="4054103" y="2430191"/>
            <a:ext cx="218687" cy="349052"/>
            <a:chOff x="4054103" y="2430191"/>
            <a:chExt cx="218687" cy="349052"/>
          </a:xfrm>
        </p:grpSpPr>
        <p:sp>
          <p:nvSpPr>
            <p:cNvPr id="11405" name="Google Shape;11405;p7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74"/>
          <p:cNvGrpSpPr/>
          <p:nvPr/>
        </p:nvGrpSpPr>
        <p:grpSpPr>
          <a:xfrm>
            <a:off x="2185128" y="2427549"/>
            <a:ext cx="382758" cy="356595"/>
            <a:chOff x="2185128" y="2427549"/>
            <a:chExt cx="382758" cy="356595"/>
          </a:xfrm>
        </p:grpSpPr>
        <p:sp>
          <p:nvSpPr>
            <p:cNvPr id="11408" name="Google Shape;11408;p7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74"/>
          <p:cNvGrpSpPr/>
          <p:nvPr/>
        </p:nvGrpSpPr>
        <p:grpSpPr>
          <a:xfrm>
            <a:off x="3539102" y="2427549"/>
            <a:ext cx="355099" cy="355481"/>
            <a:chOff x="3539102" y="2427549"/>
            <a:chExt cx="355099" cy="355481"/>
          </a:xfrm>
        </p:grpSpPr>
        <p:sp>
          <p:nvSpPr>
            <p:cNvPr id="11413" name="Google Shape;11413;p7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74"/>
          <p:cNvGrpSpPr/>
          <p:nvPr/>
        </p:nvGrpSpPr>
        <p:grpSpPr>
          <a:xfrm>
            <a:off x="2656907" y="2439293"/>
            <a:ext cx="332757" cy="332343"/>
            <a:chOff x="2656907" y="2439293"/>
            <a:chExt cx="332757" cy="332343"/>
          </a:xfrm>
        </p:grpSpPr>
        <p:sp>
          <p:nvSpPr>
            <p:cNvPr id="11416" name="Google Shape;11416;p7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74"/>
          <p:cNvGrpSpPr/>
          <p:nvPr/>
        </p:nvGrpSpPr>
        <p:grpSpPr>
          <a:xfrm>
            <a:off x="1731523" y="2422616"/>
            <a:ext cx="399435" cy="365698"/>
            <a:chOff x="1731523" y="2422616"/>
            <a:chExt cx="399435" cy="365698"/>
          </a:xfrm>
        </p:grpSpPr>
        <p:sp>
          <p:nvSpPr>
            <p:cNvPr id="11424" name="Google Shape;11424;p7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74"/>
          <p:cNvGrpSpPr/>
          <p:nvPr/>
        </p:nvGrpSpPr>
        <p:grpSpPr>
          <a:xfrm>
            <a:off x="3097241" y="2433564"/>
            <a:ext cx="344883" cy="343387"/>
            <a:chOff x="3097241" y="2433564"/>
            <a:chExt cx="344883" cy="343387"/>
          </a:xfrm>
        </p:grpSpPr>
        <p:sp>
          <p:nvSpPr>
            <p:cNvPr id="11428" name="Google Shape;11428;p7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74"/>
          <p:cNvGrpSpPr/>
          <p:nvPr/>
        </p:nvGrpSpPr>
        <p:grpSpPr>
          <a:xfrm>
            <a:off x="1278299" y="2439293"/>
            <a:ext cx="410829" cy="332343"/>
            <a:chOff x="1278299" y="2439293"/>
            <a:chExt cx="410829" cy="332343"/>
          </a:xfrm>
        </p:grpSpPr>
        <p:sp>
          <p:nvSpPr>
            <p:cNvPr id="11438" name="Google Shape;11438;p7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74"/>
          <p:cNvGrpSpPr/>
          <p:nvPr/>
        </p:nvGrpSpPr>
        <p:grpSpPr>
          <a:xfrm>
            <a:off x="870939" y="2439293"/>
            <a:ext cx="331993" cy="331993"/>
            <a:chOff x="870939" y="2439293"/>
            <a:chExt cx="331993" cy="331993"/>
          </a:xfrm>
        </p:grpSpPr>
        <p:sp>
          <p:nvSpPr>
            <p:cNvPr id="11447" name="Google Shape;11447;p7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74"/>
          <p:cNvGrpSpPr/>
          <p:nvPr/>
        </p:nvGrpSpPr>
        <p:grpSpPr>
          <a:xfrm>
            <a:off x="6644957" y="2456353"/>
            <a:ext cx="371395" cy="278904"/>
            <a:chOff x="6644957" y="2456353"/>
            <a:chExt cx="371395" cy="278904"/>
          </a:xfrm>
        </p:grpSpPr>
        <p:sp>
          <p:nvSpPr>
            <p:cNvPr id="11464" name="Google Shape;11464;p7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74"/>
          <p:cNvGrpSpPr/>
          <p:nvPr/>
        </p:nvGrpSpPr>
        <p:grpSpPr>
          <a:xfrm>
            <a:off x="5388757" y="2414659"/>
            <a:ext cx="260349" cy="362292"/>
            <a:chOff x="5388757" y="2414659"/>
            <a:chExt cx="260349" cy="362292"/>
          </a:xfrm>
        </p:grpSpPr>
        <p:sp>
          <p:nvSpPr>
            <p:cNvPr id="11470" name="Google Shape;11470;p7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74"/>
          <p:cNvGrpSpPr/>
          <p:nvPr/>
        </p:nvGrpSpPr>
        <p:grpSpPr>
          <a:xfrm>
            <a:off x="3567142" y="2905757"/>
            <a:ext cx="348288" cy="340331"/>
            <a:chOff x="3567142" y="2905757"/>
            <a:chExt cx="348288" cy="340331"/>
          </a:xfrm>
        </p:grpSpPr>
        <p:sp>
          <p:nvSpPr>
            <p:cNvPr id="11491" name="Google Shape;11491;p7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74"/>
          <p:cNvGrpSpPr/>
          <p:nvPr/>
        </p:nvGrpSpPr>
        <p:grpSpPr>
          <a:xfrm>
            <a:off x="7967103" y="2415041"/>
            <a:ext cx="355863" cy="361911"/>
            <a:chOff x="7967103" y="2415041"/>
            <a:chExt cx="355863" cy="361911"/>
          </a:xfrm>
        </p:grpSpPr>
        <p:sp>
          <p:nvSpPr>
            <p:cNvPr id="11497" name="Google Shape;11497;p7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74"/>
          <p:cNvGrpSpPr/>
          <p:nvPr/>
        </p:nvGrpSpPr>
        <p:grpSpPr>
          <a:xfrm>
            <a:off x="7529411" y="2414659"/>
            <a:ext cx="355863" cy="362292"/>
            <a:chOff x="7529411" y="2414659"/>
            <a:chExt cx="355863" cy="362292"/>
          </a:xfrm>
        </p:grpSpPr>
        <p:sp>
          <p:nvSpPr>
            <p:cNvPr id="11509" name="Google Shape;11509;p7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74"/>
          <p:cNvGrpSpPr/>
          <p:nvPr/>
        </p:nvGrpSpPr>
        <p:grpSpPr>
          <a:xfrm>
            <a:off x="5733194" y="2431718"/>
            <a:ext cx="446826" cy="327059"/>
            <a:chOff x="5733194" y="2431718"/>
            <a:chExt cx="446826" cy="327059"/>
          </a:xfrm>
        </p:grpSpPr>
        <p:sp>
          <p:nvSpPr>
            <p:cNvPr id="11522" name="Google Shape;11522;p7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74"/>
          <p:cNvGrpSpPr/>
          <p:nvPr/>
        </p:nvGrpSpPr>
        <p:grpSpPr>
          <a:xfrm>
            <a:off x="4876780" y="2418064"/>
            <a:ext cx="407774" cy="356627"/>
            <a:chOff x="4876780" y="2418064"/>
            <a:chExt cx="407774" cy="356627"/>
          </a:xfrm>
        </p:grpSpPr>
        <p:sp>
          <p:nvSpPr>
            <p:cNvPr id="11526" name="Google Shape;11526;p7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74"/>
          <p:cNvGrpSpPr/>
          <p:nvPr/>
        </p:nvGrpSpPr>
        <p:grpSpPr>
          <a:xfrm>
            <a:off x="7070872" y="2410871"/>
            <a:ext cx="398321" cy="371013"/>
            <a:chOff x="7070872" y="2410871"/>
            <a:chExt cx="398321" cy="371013"/>
          </a:xfrm>
        </p:grpSpPr>
        <p:sp>
          <p:nvSpPr>
            <p:cNvPr id="11535" name="Google Shape;11535;p7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9" name="Google Shape;11539;p74"/>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0" name="Google Shape;11540;p74"/>
          <p:cNvGrpSpPr/>
          <p:nvPr/>
        </p:nvGrpSpPr>
        <p:grpSpPr>
          <a:xfrm>
            <a:off x="5318259" y="2982111"/>
            <a:ext cx="371013" cy="220787"/>
            <a:chOff x="5318259" y="2982111"/>
            <a:chExt cx="371013" cy="220787"/>
          </a:xfrm>
        </p:grpSpPr>
        <p:sp>
          <p:nvSpPr>
            <p:cNvPr id="11541" name="Google Shape;11541;p7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74"/>
          <p:cNvGrpSpPr/>
          <p:nvPr/>
        </p:nvGrpSpPr>
        <p:grpSpPr>
          <a:xfrm>
            <a:off x="7073928" y="2905757"/>
            <a:ext cx="371395" cy="371809"/>
            <a:chOff x="7073928" y="2905757"/>
            <a:chExt cx="371395" cy="371809"/>
          </a:xfrm>
        </p:grpSpPr>
        <p:sp>
          <p:nvSpPr>
            <p:cNvPr id="11550" name="Google Shape;11550;p7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74"/>
          <p:cNvGrpSpPr/>
          <p:nvPr/>
        </p:nvGrpSpPr>
        <p:grpSpPr>
          <a:xfrm>
            <a:off x="6188327" y="2955408"/>
            <a:ext cx="371395" cy="272857"/>
            <a:chOff x="6188327" y="2955408"/>
            <a:chExt cx="371395" cy="272857"/>
          </a:xfrm>
        </p:grpSpPr>
        <p:sp>
          <p:nvSpPr>
            <p:cNvPr id="11554" name="Google Shape;11554;p7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74"/>
          <p:cNvGrpSpPr/>
          <p:nvPr/>
        </p:nvGrpSpPr>
        <p:grpSpPr>
          <a:xfrm>
            <a:off x="7521454" y="2906139"/>
            <a:ext cx="359651" cy="371013"/>
            <a:chOff x="7521454" y="2906139"/>
            <a:chExt cx="359651" cy="371013"/>
          </a:xfrm>
        </p:grpSpPr>
        <p:sp>
          <p:nvSpPr>
            <p:cNvPr id="11557" name="Google Shape;11557;p7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74"/>
          <p:cNvGrpSpPr/>
          <p:nvPr/>
        </p:nvGrpSpPr>
        <p:grpSpPr>
          <a:xfrm>
            <a:off x="5782845" y="2906521"/>
            <a:ext cx="301661" cy="371013"/>
            <a:chOff x="5782845" y="2906521"/>
            <a:chExt cx="301661" cy="371013"/>
          </a:xfrm>
        </p:grpSpPr>
        <p:sp>
          <p:nvSpPr>
            <p:cNvPr id="11563" name="Google Shape;11563;p7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74"/>
          <p:cNvGrpSpPr/>
          <p:nvPr/>
        </p:nvGrpSpPr>
        <p:grpSpPr>
          <a:xfrm>
            <a:off x="6630539" y="2917502"/>
            <a:ext cx="371777" cy="349434"/>
            <a:chOff x="6630539" y="2917502"/>
            <a:chExt cx="371777" cy="349434"/>
          </a:xfrm>
        </p:grpSpPr>
        <p:sp>
          <p:nvSpPr>
            <p:cNvPr id="11567" name="Google Shape;11567;p7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74"/>
          <p:cNvGrpSpPr/>
          <p:nvPr/>
        </p:nvGrpSpPr>
        <p:grpSpPr>
          <a:xfrm>
            <a:off x="2171474" y="3369229"/>
            <a:ext cx="408156" cy="343737"/>
            <a:chOff x="2171474" y="3369229"/>
            <a:chExt cx="408156" cy="343737"/>
          </a:xfrm>
        </p:grpSpPr>
        <p:sp>
          <p:nvSpPr>
            <p:cNvPr id="11575" name="Google Shape;11575;p7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74"/>
          <p:cNvGrpSpPr/>
          <p:nvPr/>
        </p:nvGrpSpPr>
        <p:grpSpPr>
          <a:xfrm>
            <a:off x="4891198" y="2925108"/>
            <a:ext cx="334634" cy="334634"/>
            <a:chOff x="4891198" y="2925108"/>
            <a:chExt cx="334634" cy="334634"/>
          </a:xfrm>
        </p:grpSpPr>
        <p:sp>
          <p:nvSpPr>
            <p:cNvPr id="11580" name="Google Shape;11580;p7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74"/>
          <p:cNvGrpSpPr/>
          <p:nvPr/>
        </p:nvGrpSpPr>
        <p:grpSpPr>
          <a:xfrm>
            <a:off x="7976174" y="2925108"/>
            <a:ext cx="334666" cy="334634"/>
            <a:chOff x="7976174" y="2925108"/>
            <a:chExt cx="334666" cy="334634"/>
          </a:xfrm>
        </p:grpSpPr>
        <p:sp>
          <p:nvSpPr>
            <p:cNvPr id="11589" name="Google Shape;11589;p7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74"/>
          <p:cNvGrpSpPr/>
          <p:nvPr/>
        </p:nvGrpSpPr>
        <p:grpSpPr>
          <a:xfrm>
            <a:off x="3091957" y="3374131"/>
            <a:ext cx="354717" cy="332757"/>
            <a:chOff x="3091957" y="3374131"/>
            <a:chExt cx="354717" cy="332757"/>
          </a:xfrm>
        </p:grpSpPr>
        <p:sp>
          <p:nvSpPr>
            <p:cNvPr id="11599" name="Google Shape;11599;p7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74"/>
          <p:cNvGrpSpPr/>
          <p:nvPr/>
        </p:nvGrpSpPr>
        <p:grpSpPr>
          <a:xfrm>
            <a:off x="3988156" y="3380210"/>
            <a:ext cx="353954" cy="318880"/>
            <a:chOff x="3988156" y="3380210"/>
            <a:chExt cx="353954" cy="318880"/>
          </a:xfrm>
        </p:grpSpPr>
        <p:sp>
          <p:nvSpPr>
            <p:cNvPr id="11606" name="Google Shape;11606;p7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74"/>
          <p:cNvGrpSpPr/>
          <p:nvPr/>
        </p:nvGrpSpPr>
        <p:grpSpPr>
          <a:xfrm>
            <a:off x="3541011" y="3367320"/>
            <a:ext cx="348257" cy="346188"/>
            <a:chOff x="3541011" y="3367320"/>
            <a:chExt cx="348257" cy="346188"/>
          </a:xfrm>
        </p:grpSpPr>
        <p:sp>
          <p:nvSpPr>
            <p:cNvPr id="11612" name="Google Shape;11612;p7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74"/>
          <p:cNvGrpSpPr/>
          <p:nvPr/>
        </p:nvGrpSpPr>
        <p:grpSpPr>
          <a:xfrm>
            <a:off x="850092" y="3352934"/>
            <a:ext cx="369517" cy="375660"/>
            <a:chOff x="850092" y="3352934"/>
            <a:chExt cx="369517" cy="375660"/>
          </a:xfrm>
        </p:grpSpPr>
        <p:sp>
          <p:nvSpPr>
            <p:cNvPr id="11617" name="Google Shape;11617;p7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74"/>
          <p:cNvGrpSpPr/>
          <p:nvPr/>
        </p:nvGrpSpPr>
        <p:grpSpPr>
          <a:xfrm>
            <a:off x="1314678" y="3358217"/>
            <a:ext cx="334666" cy="365348"/>
            <a:chOff x="1314678" y="3358217"/>
            <a:chExt cx="334666" cy="365348"/>
          </a:xfrm>
        </p:grpSpPr>
        <p:sp>
          <p:nvSpPr>
            <p:cNvPr id="11623" name="Google Shape;11623;p7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74"/>
          <p:cNvGrpSpPr/>
          <p:nvPr/>
        </p:nvGrpSpPr>
        <p:grpSpPr>
          <a:xfrm>
            <a:off x="1748582" y="3372635"/>
            <a:ext cx="359269" cy="335780"/>
            <a:chOff x="1748582" y="3372635"/>
            <a:chExt cx="359269" cy="335780"/>
          </a:xfrm>
        </p:grpSpPr>
        <p:sp>
          <p:nvSpPr>
            <p:cNvPr id="11629" name="Google Shape;11629;p7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0" name="Google Shape;11630;p74"/>
            <p:cNvGrpSpPr/>
            <p:nvPr/>
          </p:nvGrpSpPr>
          <p:grpSpPr>
            <a:xfrm>
              <a:off x="1748582" y="3372635"/>
              <a:ext cx="333520" cy="335780"/>
              <a:chOff x="1748582" y="3372635"/>
              <a:chExt cx="333520" cy="335780"/>
            </a:xfrm>
          </p:grpSpPr>
          <p:sp>
            <p:nvSpPr>
              <p:cNvPr id="11631" name="Google Shape;11631;p7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34" name="Google Shape;11634;p74"/>
          <p:cNvGrpSpPr/>
          <p:nvPr/>
        </p:nvGrpSpPr>
        <p:grpSpPr>
          <a:xfrm>
            <a:off x="2640993" y="3357835"/>
            <a:ext cx="365348" cy="364966"/>
            <a:chOff x="2640993" y="3357835"/>
            <a:chExt cx="365348" cy="364966"/>
          </a:xfrm>
        </p:grpSpPr>
        <p:sp>
          <p:nvSpPr>
            <p:cNvPr id="11635" name="Google Shape;11635;p7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74"/>
          <p:cNvGrpSpPr/>
          <p:nvPr/>
        </p:nvGrpSpPr>
        <p:grpSpPr>
          <a:xfrm>
            <a:off x="4886264" y="3366174"/>
            <a:ext cx="350548" cy="350198"/>
            <a:chOff x="4886264" y="3366174"/>
            <a:chExt cx="350548" cy="350198"/>
          </a:xfrm>
        </p:grpSpPr>
        <p:sp>
          <p:nvSpPr>
            <p:cNvPr id="11646" name="Google Shape;11646;p7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74"/>
          <p:cNvGrpSpPr/>
          <p:nvPr/>
        </p:nvGrpSpPr>
        <p:grpSpPr>
          <a:xfrm>
            <a:off x="5331913" y="3413947"/>
            <a:ext cx="347143" cy="254684"/>
            <a:chOff x="5331913" y="3413947"/>
            <a:chExt cx="347143" cy="254684"/>
          </a:xfrm>
        </p:grpSpPr>
        <p:sp>
          <p:nvSpPr>
            <p:cNvPr id="11660" name="Google Shape;11660;p7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74"/>
          <p:cNvGrpSpPr/>
          <p:nvPr/>
        </p:nvGrpSpPr>
        <p:grpSpPr>
          <a:xfrm>
            <a:off x="5776798" y="3409778"/>
            <a:ext cx="346379" cy="264518"/>
            <a:chOff x="5776798" y="3409778"/>
            <a:chExt cx="346379" cy="264518"/>
          </a:xfrm>
        </p:grpSpPr>
        <p:sp>
          <p:nvSpPr>
            <p:cNvPr id="11667" name="Google Shape;11667;p7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74"/>
          <p:cNvGrpSpPr/>
          <p:nvPr/>
        </p:nvGrpSpPr>
        <p:grpSpPr>
          <a:xfrm>
            <a:off x="7108015" y="3396505"/>
            <a:ext cx="344883" cy="290299"/>
            <a:chOff x="7108015" y="3396505"/>
            <a:chExt cx="344883" cy="290299"/>
          </a:xfrm>
        </p:grpSpPr>
        <p:sp>
          <p:nvSpPr>
            <p:cNvPr id="11674" name="Google Shape;11674;p7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8" name="Google Shape;11678;p74"/>
          <p:cNvGrpSpPr/>
          <p:nvPr/>
        </p:nvGrpSpPr>
        <p:grpSpPr>
          <a:xfrm>
            <a:off x="7551754" y="3390808"/>
            <a:ext cx="344883" cy="301311"/>
            <a:chOff x="7551754" y="3390808"/>
            <a:chExt cx="344883" cy="301311"/>
          </a:xfrm>
        </p:grpSpPr>
        <p:sp>
          <p:nvSpPr>
            <p:cNvPr id="11679" name="Google Shape;11679;p7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74"/>
          <p:cNvGrpSpPr/>
          <p:nvPr/>
        </p:nvGrpSpPr>
        <p:grpSpPr>
          <a:xfrm>
            <a:off x="6707084" y="3387403"/>
            <a:ext cx="261145" cy="308504"/>
            <a:chOff x="6707084" y="3387403"/>
            <a:chExt cx="261145" cy="308504"/>
          </a:xfrm>
        </p:grpSpPr>
        <p:sp>
          <p:nvSpPr>
            <p:cNvPr id="11691" name="Google Shape;11691;p7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74"/>
          <p:cNvGrpSpPr/>
          <p:nvPr/>
        </p:nvGrpSpPr>
        <p:grpSpPr>
          <a:xfrm>
            <a:off x="848978" y="4297637"/>
            <a:ext cx="377824" cy="324418"/>
            <a:chOff x="848978" y="4297637"/>
            <a:chExt cx="377824" cy="324418"/>
          </a:xfrm>
        </p:grpSpPr>
        <p:sp>
          <p:nvSpPr>
            <p:cNvPr id="11696" name="Google Shape;11696;p7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74"/>
          <p:cNvGrpSpPr/>
          <p:nvPr/>
        </p:nvGrpSpPr>
        <p:grpSpPr>
          <a:xfrm>
            <a:off x="1754279" y="4286593"/>
            <a:ext cx="351439" cy="345965"/>
            <a:chOff x="1754279" y="4286593"/>
            <a:chExt cx="351439" cy="345965"/>
          </a:xfrm>
        </p:grpSpPr>
        <p:sp>
          <p:nvSpPr>
            <p:cNvPr id="11699" name="Google Shape;11699;p7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74"/>
          <p:cNvGrpSpPr/>
          <p:nvPr/>
        </p:nvGrpSpPr>
        <p:grpSpPr>
          <a:xfrm>
            <a:off x="3996113" y="4291176"/>
            <a:ext cx="336512" cy="335048"/>
            <a:chOff x="3996113" y="4291176"/>
            <a:chExt cx="336512" cy="335048"/>
          </a:xfrm>
        </p:grpSpPr>
        <p:sp>
          <p:nvSpPr>
            <p:cNvPr id="11705" name="Google Shape;11705;p7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8" name="Google Shape;11708;p74"/>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9" name="Google Shape;11709;p74"/>
          <p:cNvGrpSpPr/>
          <p:nvPr/>
        </p:nvGrpSpPr>
        <p:grpSpPr>
          <a:xfrm>
            <a:off x="2179081" y="4285511"/>
            <a:ext cx="397525" cy="348670"/>
            <a:chOff x="2179081" y="4285511"/>
            <a:chExt cx="397525" cy="348670"/>
          </a:xfrm>
        </p:grpSpPr>
        <p:sp>
          <p:nvSpPr>
            <p:cNvPr id="11710" name="Google Shape;11710;p7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74"/>
          <p:cNvGrpSpPr/>
          <p:nvPr/>
        </p:nvGrpSpPr>
        <p:grpSpPr>
          <a:xfrm>
            <a:off x="3584201" y="4294996"/>
            <a:ext cx="267574" cy="329415"/>
            <a:chOff x="3584201" y="4294996"/>
            <a:chExt cx="267574" cy="329415"/>
          </a:xfrm>
        </p:grpSpPr>
        <p:sp>
          <p:nvSpPr>
            <p:cNvPr id="11713" name="Google Shape;11713;p7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74"/>
          <p:cNvGrpSpPr/>
          <p:nvPr/>
        </p:nvGrpSpPr>
        <p:grpSpPr>
          <a:xfrm>
            <a:off x="3082855" y="4295728"/>
            <a:ext cx="375946" cy="327823"/>
            <a:chOff x="3082855" y="4295728"/>
            <a:chExt cx="375946" cy="327823"/>
          </a:xfrm>
        </p:grpSpPr>
        <p:sp>
          <p:nvSpPr>
            <p:cNvPr id="11718" name="Google Shape;11718;p7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74"/>
          <p:cNvGrpSpPr/>
          <p:nvPr/>
        </p:nvGrpSpPr>
        <p:grpSpPr>
          <a:xfrm>
            <a:off x="2749016" y="4291176"/>
            <a:ext cx="150831" cy="336926"/>
            <a:chOff x="2749016" y="4291176"/>
            <a:chExt cx="150831" cy="336926"/>
          </a:xfrm>
        </p:grpSpPr>
        <p:sp>
          <p:nvSpPr>
            <p:cNvPr id="11730" name="Google Shape;11730;p7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4" name="Google Shape;11734;p74"/>
          <p:cNvGrpSpPr/>
          <p:nvPr/>
        </p:nvGrpSpPr>
        <p:grpSpPr>
          <a:xfrm>
            <a:off x="7127716" y="4279432"/>
            <a:ext cx="248254" cy="361942"/>
            <a:chOff x="7127716" y="4279432"/>
            <a:chExt cx="248254" cy="361942"/>
          </a:xfrm>
        </p:grpSpPr>
        <p:sp>
          <p:nvSpPr>
            <p:cNvPr id="11735" name="Google Shape;11735;p7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74"/>
          <p:cNvGrpSpPr/>
          <p:nvPr/>
        </p:nvGrpSpPr>
        <p:grpSpPr>
          <a:xfrm>
            <a:off x="7565408" y="4279432"/>
            <a:ext cx="248255" cy="361942"/>
            <a:chOff x="7565408" y="4279432"/>
            <a:chExt cx="248255" cy="361942"/>
          </a:xfrm>
        </p:grpSpPr>
        <p:sp>
          <p:nvSpPr>
            <p:cNvPr id="11745" name="Google Shape;11745;p7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74"/>
          <p:cNvGrpSpPr/>
          <p:nvPr/>
        </p:nvGrpSpPr>
        <p:grpSpPr>
          <a:xfrm>
            <a:off x="6264109" y="4279432"/>
            <a:ext cx="225498" cy="361560"/>
            <a:chOff x="6264109" y="4279432"/>
            <a:chExt cx="225498" cy="361560"/>
          </a:xfrm>
        </p:grpSpPr>
        <p:sp>
          <p:nvSpPr>
            <p:cNvPr id="11754" name="Google Shape;11754;p7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74"/>
          <p:cNvGrpSpPr/>
          <p:nvPr/>
        </p:nvGrpSpPr>
        <p:grpSpPr>
          <a:xfrm>
            <a:off x="7929578" y="4284365"/>
            <a:ext cx="395266" cy="351312"/>
            <a:chOff x="7929578" y="4284365"/>
            <a:chExt cx="395266" cy="351312"/>
          </a:xfrm>
        </p:grpSpPr>
        <p:sp>
          <p:nvSpPr>
            <p:cNvPr id="11757" name="Google Shape;11757;p7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74"/>
          <p:cNvGrpSpPr/>
          <p:nvPr/>
        </p:nvGrpSpPr>
        <p:grpSpPr>
          <a:xfrm>
            <a:off x="6595502" y="4323777"/>
            <a:ext cx="426315" cy="332826"/>
            <a:chOff x="6639652" y="4323777"/>
            <a:chExt cx="426315" cy="332826"/>
          </a:xfrm>
        </p:grpSpPr>
        <p:sp>
          <p:nvSpPr>
            <p:cNvPr id="11762" name="Google Shape;11762;p7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74"/>
          <p:cNvGrpSpPr/>
          <p:nvPr/>
        </p:nvGrpSpPr>
        <p:grpSpPr>
          <a:xfrm>
            <a:off x="5357662" y="4297637"/>
            <a:ext cx="287275" cy="326296"/>
            <a:chOff x="5357662" y="4297637"/>
            <a:chExt cx="287275" cy="326296"/>
          </a:xfrm>
        </p:grpSpPr>
        <p:sp>
          <p:nvSpPr>
            <p:cNvPr id="11773" name="Google Shape;11773;p7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8" name="Google Shape;11778;p74"/>
          <p:cNvGrpSpPr/>
          <p:nvPr/>
        </p:nvGrpSpPr>
        <p:grpSpPr>
          <a:xfrm>
            <a:off x="5774124" y="4294550"/>
            <a:ext cx="331611" cy="331674"/>
            <a:chOff x="5774124" y="4294550"/>
            <a:chExt cx="331611" cy="331674"/>
          </a:xfrm>
        </p:grpSpPr>
        <p:sp>
          <p:nvSpPr>
            <p:cNvPr id="11779" name="Google Shape;11779;p7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74"/>
          <p:cNvGrpSpPr/>
          <p:nvPr/>
        </p:nvGrpSpPr>
        <p:grpSpPr>
          <a:xfrm>
            <a:off x="4890434" y="4287389"/>
            <a:ext cx="345997" cy="346029"/>
            <a:chOff x="4890434" y="4287389"/>
            <a:chExt cx="345997" cy="346029"/>
          </a:xfrm>
        </p:grpSpPr>
        <p:sp>
          <p:nvSpPr>
            <p:cNvPr id="11782" name="Google Shape;11782;p7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74"/>
          <p:cNvGrpSpPr/>
          <p:nvPr/>
        </p:nvGrpSpPr>
        <p:grpSpPr>
          <a:xfrm>
            <a:off x="2165809" y="3811059"/>
            <a:ext cx="422542" cy="342973"/>
            <a:chOff x="2165809" y="3811059"/>
            <a:chExt cx="422542" cy="342973"/>
          </a:xfrm>
        </p:grpSpPr>
        <p:sp>
          <p:nvSpPr>
            <p:cNvPr id="11790" name="Google Shape;11790;p7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8" name="Google Shape;11808;p74"/>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9" name="Google Shape;11809;p74"/>
          <p:cNvGrpSpPr/>
          <p:nvPr/>
        </p:nvGrpSpPr>
        <p:grpSpPr>
          <a:xfrm>
            <a:off x="903530" y="3806125"/>
            <a:ext cx="264550" cy="353222"/>
            <a:chOff x="903530" y="3806125"/>
            <a:chExt cx="264550" cy="353222"/>
          </a:xfrm>
        </p:grpSpPr>
        <p:sp>
          <p:nvSpPr>
            <p:cNvPr id="11810" name="Google Shape;11810;p7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74"/>
          <p:cNvGrpSpPr/>
          <p:nvPr/>
        </p:nvGrpSpPr>
        <p:grpSpPr>
          <a:xfrm>
            <a:off x="2611458" y="3816374"/>
            <a:ext cx="426329" cy="332375"/>
            <a:chOff x="2611458" y="3816374"/>
            <a:chExt cx="426329" cy="332375"/>
          </a:xfrm>
        </p:grpSpPr>
        <p:sp>
          <p:nvSpPr>
            <p:cNvPr id="11815" name="Google Shape;11815;p7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5" name="Google Shape;11825;p74"/>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6" name="Google Shape;11826;p74"/>
          <p:cNvGrpSpPr/>
          <p:nvPr/>
        </p:nvGrpSpPr>
        <p:grpSpPr>
          <a:xfrm>
            <a:off x="4019984" y="3805393"/>
            <a:ext cx="293704" cy="353954"/>
            <a:chOff x="4019984" y="3805393"/>
            <a:chExt cx="293704" cy="353954"/>
          </a:xfrm>
        </p:grpSpPr>
        <p:sp>
          <p:nvSpPr>
            <p:cNvPr id="11827" name="Google Shape;11827;p7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74"/>
          <p:cNvGrpSpPr/>
          <p:nvPr/>
        </p:nvGrpSpPr>
        <p:grpSpPr>
          <a:xfrm>
            <a:off x="8006505" y="3390044"/>
            <a:ext cx="323654" cy="303189"/>
            <a:chOff x="8006505" y="3390044"/>
            <a:chExt cx="323654" cy="303189"/>
          </a:xfrm>
        </p:grpSpPr>
        <p:sp>
          <p:nvSpPr>
            <p:cNvPr id="11830" name="Google Shape;11830;p7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74"/>
          <p:cNvGrpSpPr/>
          <p:nvPr/>
        </p:nvGrpSpPr>
        <p:grpSpPr>
          <a:xfrm>
            <a:off x="1299146" y="3806507"/>
            <a:ext cx="367990" cy="351312"/>
            <a:chOff x="1299146" y="3806507"/>
            <a:chExt cx="367990" cy="351312"/>
          </a:xfrm>
        </p:grpSpPr>
        <p:sp>
          <p:nvSpPr>
            <p:cNvPr id="11837" name="Google Shape;11837;p7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9" name="Google Shape;11839;p74"/>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0" name="Google Shape;11840;p74"/>
          <p:cNvGrpSpPr/>
          <p:nvPr/>
        </p:nvGrpSpPr>
        <p:grpSpPr>
          <a:xfrm>
            <a:off x="3095745" y="3805393"/>
            <a:ext cx="352840" cy="354717"/>
            <a:chOff x="3095745" y="3805393"/>
            <a:chExt cx="352840" cy="354717"/>
          </a:xfrm>
        </p:grpSpPr>
        <p:sp>
          <p:nvSpPr>
            <p:cNvPr id="11841" name="Google Shape;11841;p7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74"/>
          <p:cNvGrpSpPr/>
          <p:nvPr/>
        </p:nvGrpSpPr>
        <p:grpSpPr>
          <a:xfrm>
            <a:off x="7550258" y="3832670"/>
            <a:ext cx="371395" cy="301279"/>
            <a:chOff x="7550258" y="3832670"/>
            <a:chExt cx="371395" cy="301279"/>
          </a:xfrm>
        </p:grpSpPr>
        <p:sp>
          <p:nvSpPr>
            <p:cNvPr id="11848" name="Google Shape;11848;p7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6" name="Google Shape;11866;p74"/>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7" name="Google Shape;11867;p74"/>
          <p:cNvGrpSpPr/>
          <p:nvPr/>
        </p:nvGrpSpPr>
        <p:grpSpPr>
          <a:xfrm>
            <a:off x="6659725" y="3808035"/>
            <a:ext cx="367608" cy="350548"/>
            <a:chOff x="6659725" y="3808035"/>
            <a:chExt cx="367608" cy="350548"/>
          </a:xfrm>
        </p:grpSpPr>
        <p:sp>
          <p:nvSpPr>
            <p:cNvPr id="11868" name="Google Shape;11868;p7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74"/>
          <p:cNvGrpSpPr/>
          <p:nvPr/>
        </p:nvGrpSpPr>
        <p:grpSpPr>
          <a:xfrm>
            <a:off x="6219391" y="3816756"/>
            <a:ext cx="356627" cy="334252"/>
            <a:chOff x="6219391" y="3816756"/>
            <a:chExt cx="356627" cy="334252"/>
          </a:xfrm>
        </p:grpSpPr>
        <p:sp>
          <p:nvSpPr>
            <p:cNvPr id="11871" name="Google Shape;11871;p7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74"/>
          <p:cNvGrpSpPr/>
          <p:nvPr/>
        </p:nvGrpSpPr>
        <p:grpSpPr>
          <a:xfrm>
            <a:off x="5778676" y="3826972"/>
            <a:ext cx="349052" cy="313055"/>
            <a:chOff x="5778676" y="3826972"/>
            <a:chExt cx="349052" cy="313055"/>
          </a:xfrm>
        </p:grpSpPr>
        <p:sp>
          <p:nvSpPr>
            <p:cNvPr id="11876" name="Google Shape;11876;p7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74"/>
          <p:cNvGrpSpPr/>
          <p:nvPr/>
        </p:nvGrpSpPr>
        <p:grpSpPr>
          <a:xfrm>
            <a:off x="5355784" y="3834547"/>
            <a:ext cx="299019" cy="297905"/>
            <a:chOff x="5355784" y="3834547"/>
            <a:chExt cx="299019" cy="297905"/>
          </a:xfrm>
        </p:grpSpPr>
        <p:sp>
          <p:nvSpPr>
            <p:cNvPr id="11882" name="Google Shape;11882;p7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74"/>
          <p:cNvGrpSpPr/>
          <p:nvPr/>
        </p:nvGrpSpPr>
        <p:grpSpPr>
          <a:xfrm>
            <a:off x="8036455" y="3807271"/>
            <a:ext cx="292176" cy="353985"/>
            <a:chOff x="8036455" y="3807271"/>
            <a:chExt cx="292176" cy="353985"/>
          </a:xfrm>
        </p:grpSpPr>
        <p:sp>
          <p:nvSpPr>
            <p:cNvPr id="11887" name="Google Shape;11887;p7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74"/>
          <p:cNvGrpSpPr/>
          <p:nvPr/>
        </p:nvGrpSpPr>
        <p:grpSpPr>
          <a:xfrm>
            <a:off x="4874902" y="3808799"/>
            <a:ext cx="345615" cy="350835"/>
            <a:chOff x="4874902" y="3808799"/>
            <a:chExt cx="345615" cy="350835"/>
          </a:xfrm>
        </p:grpSpPr>
        <p:sp>
          <p:nvSpPr>
            <p:cNvPr id="11890" name="Google Shape;11890;p7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10" name="Shape 11910"/>
        <p:cNvGrpSpPr/>
        <p:nvPr/>
      </p:nvGrpSpPr>
      <p:grpSpPr>
        <a:xfrm>
          <a:off x="0" y="0"/>
          <a:ext cx="0" cy="0"/>
          <a:chOff x="0" y="0"/>
          <a:chExt cx="0" cy="0"/>
        </a:xfrm>
      </p:grpSpPr>
      <p:sp>
        <p:nvSpPr>
          <p:cNvPr id="11911" name="Google Shape;11911;p7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912" name="Google Shape;11912;p7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913" name="Google Shape;11913;p75"/>
          <p:cNvGrpSpPr/>
          <p:nvPr/>
        </p:nvGrpSpPr>
        <p:grpSpPr>
          <a:xfrm>
            <a:off x="2704005" y="4258781"/>
            <a:ext cx="342144" cy="362704"/>
            <a:chOff x="2704005" y="4258781"/>
            <a:chExt cx="342144" cy="362704"/>
          </a:xfrm>
        </p:grpSpPr>
        <p:sp>
          <p:nvSpPr>
            <p:cNvPr id="11914" name="Google Shape;11914;p7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75"/>
          <p:cNvGrpSpPr/>
          <p:nvPr/>
        </p:nvGrpSpPr>
        <p:grpSpPr>
          <a:xfrm>
            <a:off x="2157462" y="4258496"/>
            <a:ext cx="347435" cy="363370"/>
            <a:chOff x="2157462" y="4258496"/>
            <a:chExt cx="347435" cy="363370"/>
          </a:xfrm>
        </p:grpSpPr>
        <p:sp>
          <p:nvSpPr>
            <p:cNvPr id="11922" name="Google Shape;11922;p7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75"/>
          <p:cNvGrpSpPr/>
          <p:nvPr/>
        </p:nvGrpSpPr>
        <p:grpSpPr>
          <a:xfrm>
            <a:off x="4010963" y="3763781"/>
            <a:ext cx="343665" cy="363211"/>
            <a:chOff x="4010963" y="3763781"/>
            <a:chExt cx="343665" cy="363211"/>
          </a:xfrm>
        </p:grpSpPr>
        <p:sp>
          <p:nvSpPr>
            <p:cNvPr id="11926" name="Google Shape;11926;p7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75"/>
          <p:cNvGrpSpPr/>
          <p:nvPr/>
        </p:nvGrpSpPr>
        <p:grpSpPr>
          <a:xfrm>
            <a:off x="2214042" y="3810509"/>
            <a:ext cx="368153" cy="311193"/>
            <a:chOff x="2214042" y="3810509"/>
            <a:chExt cx="368153" cy="311193"/>
          </a:xfrm>
        </p:grpSpPr>
        <p:sp>
          <p:nvSpPr>
            <p:cNvPr id="11932" name="Google Shape;11932;p7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75"/>
          <p:cNvGrpSpPr/>
          <p:nvPr/>
        </p:nvGrpSpPr>
        <p:grpSpPr>
          <a:xfrm>
            <a:off x="1768938" y="3782219"/>
            <a:ext cx="367805" cy="367773"/>
            <a:chOff x="1768938" y="3782219"/>
            <a:chExt cx="367805" cy="367773"/>
          </a:xfrm>
        </p:grpSpPr>
        <p:sp>
          <p:nvSpPr>
            <p:cNvPr id="11935" name="Google Shape;11935;p7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75"/>
          <p:cNvGrpSpPr/>
          <p:nvPr/>
        </p:nvGrpSpPr>
        <p:grpSpPr>
          <a:xfrm>
            <a:off x="2681385" y="3798439"/>
            <a:ext cx="325544" cy="327413"/>
            <a:chOff x="2681385" y="3798439"/>
            <a:chExt cx="325544" cy="327413"/>
          </a:xfrm>
        </p:grpSpPr>
        <p:sp>
          <p:nvSpPr>
            <p:cNvPr id="11941" name="Google Shape;11941;p7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8" name="Google Shape;11948;p75"/>
          <p:cNvGrpSpPr/>
          <p:nvPr/>
        </p:nvGrpSpPr>
        <p:grpSpPr>
          <a:xfrm>
            <a:off x="6243928" y="4263502"/>
            <a:ext cx="274254" cy="350824"/>
            <a:chOff x="6243928" y="4263502"/>
            <a:chExt cx="274254" cy="350824"/>
          </a:xfrm>
        </p:grpSpPr>
        <p:sp>
          <p:nvSpPr>
            <p:cNvPr id="11949" name="Google Shape;11949;p7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75"/>
          <p:cNvGrpSpPr/>
          <p:nvPr/>
        </p:nvGrpSpPr>
        <p:grpSpPr>
          <a:xfrm>
            <a:off x="3560600" y="3763338"/>
            <a:ext cx="352345" cy="363655"/>
            <a:chOff x="3560600" y="3763338"/>
            <a:chExt cx="352345" cy="363655"/>
          </a:xfrm>
        </p:grpSpPr>
        <p:sp>
          <p:nvSpPr>
            <p:cNvPr id="11958" name="Google Shape;11958;p7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75"/>
          <p:cNvGrpSpPr/>
          <p:nvPr/>
        </p:nvGrpSpPr>
        <p:grpSpPr>
          <a:xfrm>
            <a:off x="5790556" y="4261252"/>
            <a:ext cx="279513" cy="356083"/>
            <a:chOff x="5790556" y="4261252"/>
            <a:chExt cx="279513" cy="356083"/>
          </a:xfrm>
        </p:grpSpPr>
        <p:sp>
          <p:nvSpPr>
            <p:cNvPr id="11962" name="Google Shape;11962;p7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75"/>
          <p:cNvGrpSpPr/>
          <p:nvPr/>
        </p:nvGrpSpPr>
        <p:grpSpPr>
          <a:xfrm>
            <a:off x="5341333" y="4261252"/>
            <a:ext cx="278752" cy="356463"/>
            <a:chOff x="5341333" y="4261252"/>
            <a:chExt cx="278752" cy="356463"/>
          </a:xfrm>
        </p:grpSpPr>
        <p:sp>
          <p:nvSpPr>
            <p:cNvPr id="11970" name="Google Shape;11970;p7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7" name="Google Shape;11977;p75"/>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8" name="Google Shape;11978;p75"/>
          <p:cNvGrpSpPr/>
          <p:nvPr/>
        </p:nvGrpSpPr>
        <p:grpSpPr>
          <a:xfrm>
            <a:off x="3103646" y="3766076"/>
            <a:ext cx="360233" cy="362451"/>
            <a:chOff x="3107608" y="3763401"/>
            <a:chExt cx="360233" cy="362451"/>
          </a:xfrm>
        </p:grpSpPr>
        <p:sp>
          <p:nvSpPr>
            <p:cNvPr id="11979" name="Google Shape;11979;p7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75"/>
          <p:cNvGrpSpPr/>
          <p:nvPr/>
        </p:nvGrpSpPr>
        <p:grpSpPr>
          <a:xfrm>
            <a:off x="889343" y="3801227"/>
            <a:ext cx="351585" cy="339705"/>
            <a:chOff x="889343" y="3801227"/>
            <a:chExt cx="351585" cy="339705"/>
          </a:xfrm>
        </p:grpSpPr>
        <p:sp>
          <p:nvSpPr>
            <p:cNvPr id="11983" name="Google Shape;11983;p7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75"/>
          <p:cNvGrpSpPr/>
          <p:nvPr/>
        </p:nvGrpSpPr>
        <p:grpSpPr>
          <a:xfrm>
            <a:off x="4896609" y="4260872"/>
            <a:ext cx="278784" cy="355323"/>
            <a:chOff x="4896609" y="4260872"/>
            <a:chExt cx="278784" cy="355323"/>
          </a:xfrm>
        </p:grpSpPr>
        <p:sp>
          <p:nvSpPr>
            <p:cNvPr id="11989" name="Google Shape;11989;p7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75"/>
          <p:cNvGrpSpPr/>
          <p:nvPr/>
        </p:nvGrpSpPr>
        <p:grpSpPr>
          <a:xfrm>
            <a:off x="7598438" y="4266131"/>
            <a:ext cx="260283" cy="345914"/>
            <a:chOff x="7598438" y="4266131"/>
            <a:chExt cx="260283" cy="345914"/>
          </a:xfrm>
        </p:grpSpPr>
        <p:sp>
          <p:nvSpPr>
            <p:cNvPr id="11996" name="Google Shape;11996;p7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75"/>
          <p:cNvGrpSpPr/>
          <p:nvPr/>
        </p:nvGrpSpPr>
        <p:grpSpPr>
          <a:xfrm>
            <a:off x="1767069" y="3360146"/>
            <a:ext cx="286324" cy="348163"/>
            <a:chOff x="1767069" y="3360146"/>
            <a:chExt cx="286324" cy="348163"/>
          </a:xfrm>
        </p:grpSpPr>
        <p:sp>
          <p:nvSpPr>
            <p:cNvPr id="12004" name="Google Shape;12004;p7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75"/>
          <p:cNvGrpSpPr/>
          <p:nvPr/>
        </p:nvGrpSpPr>
        <p:grpSpPr>
          <a:xfrm>
            <a:off x="7149944" y="4266131"/>
            <a:ext cx="260283" cy="345914"/>
            <a:chOff x="7149944" y="4266131"/>
            <a:chExt cx="260283" cy="345914"/>
          </a:xfrm>
        </p:grpSpPr>
        <p:sp>
          <p:nvSpPr>
            <p:cNvPr id="12012" name="Google Shape;12012;p7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75"/>
          <p:cNvGrpSpPr/>
          <p:nvPr/>
        </p:nvGrpSpPr>
        <p:grpSpPr>
          <a:xfrm>
            <a:off x="6695051" y="4259351"/>
            <a:ext cx="270104" cy="360233"/>
            <a:chOff x="6695051" y="4259351"/>
            <a:chExt cx="270104" cy="360233"/>
          </a:xfrm>
        </p:grpSpPr>
        <p:sp>
          <p:nvSpPr>
            <p:cNvPr id="12019" name="Google Shape;12019;p7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75"/>
          <p:cNvGrpSpPr/>
          <p:nvPr/>
        </p:nvGrpSpPr>
        <p:grpSpPr>
          <a:xfrm>
            <a:off x="8047661" y="4257451"/>
            <a:ext cx="277263" cy="362514"/>
            <a:chOff x="8047661" y="4257451"/>
            <a:chExt cx="277263" cy="362514"/>
          </a:xfrm>
        </p:grpSpPr>
        <p:sp>
          <p:nvSpPr>
            <p:cNvPr id="12024" name="Google Shape;12024;p7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75"/>
          <p:cNvGrpSpPr/>
          <p:nvPr/>
        </p:nvGrpSpPr>
        <p:grpSpPr>
          <a:xfrm>
            <a:off x="6248078" y="3784468"/>
            <a:ext cx="277263" cy="356115"/>
            <a:chOff x="6248078" y="3784468"/>
            <a:chExt cx="277263" cy="356115"/>
          </a:xfrm>
        </p:grpSpPr>
        <p:sp>
          <p:nvSpPr>
            <p:cNvPr id="12029" name="Google Shape;12029;p7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75"/>
          <p:cNvGrpSpPr/>
          <p:nvPr/>
        </p:nvGrpSpPr>
        <p:grpSpPr>
          <a:xfrm>
            <a:off x="5800725" y="3785989"/>
            <a:ext cx="277644" cy="354594"/>
            <a:chOff x="5800725" y="3785989"/>
            <a:chExt cx="277644" cy="354594"/>
          </a:xfrm>
        </p:grpSpPr>
        <p:sp>
          <p:nvSpPr>
            <p:cNvPr id="12035" name="Google Shape;12035;p7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75"/>
          <p:cNvGrpSpPr/>
          <p:nvPr/>
        </p:nvGrpSpPr>
        <p:grpSpPr>
          <a:xfrm>
            <a:off x="2206122" y="3360748"/>
            <a:ext cx="308183" cy="347561"/>
            <a:chOff x="2206122" y="3360748"/>
            <a:chExt cx="308183" cy="347561"/>
          </a:xfrm>
        </p:grpSpPr>
        <p:sp>
          <p:nvSpPr>
            <p:cNvPr id="12043" name="Google Shape;12043;p7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75"/>
          <p:cNvGrpSpPr/>
          <p:nvPr/>
        </p:nvGrpSpPr>
        <p:grpSpPr>
          <a:xfrm>
            <a:off x="5353403" y="3785609"/>
            <a:ext cx="277992" cy="354974"/>
            <a:chOff x="5353403" y="3785609"/>
            <a:chExt cx="277992" cy="354974"/>
          </a:xfrm>
        </p:grpSpPr>
        <p:sp>
          <p:nvSpPr>
            <p:cNvPr id="12049" name="Google Shape;12049;p7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75"/>
          <p:cNvGrpSpPr/>
          <p:nvPr/>
        </p:nvGrpSpPr>
        <p:grpSpPr>
          <a:xfrm>
            <a:off x="4896229" y="3785989"/>
            <a:ext cx="278784" cy="354594"/>
            <a:chOff x="4896229" y="3785989"/>
            <a:chExt cx="278784" cy="354594"/>
          </a:xfrm>
        </p:grpSpPr>
        <p:sp>
          <p:nvSpPr>
            <p:cNvPr id="12056" name="Google Shape;12056;p7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75"/>
          <p:cNvGrpSpPr/>
          <p:nvPr/>
        </p:nvGrpSpPr>
        <p:grpSpPr>
          <a:xfrm>
            <a:off x="7592387" y="3787858"/>
            <a:ext cx="273874" cy="351204"/>
            <a:chOff x="7592387" y="3787858"/>
            <a:chExt cx="273874" cy="351204"/>
          </a:xfrm>
        </p:grpSpPr>
        <p:sp>
          <p:nvSpPr>
            <p:cNvPr id="12063" name="Google Shape;12063;p7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75"/>
          <p:cNvGrpSpPr/>
          <p:nvPr/>
        </p:nvGrpSpPr>
        <p:grpSpPr>
          <a:xfrm>
            <a:off x="7145794" y="3787858"/>
            <a:ext cx="274254" cy="350444"/>
            <a:chOff x="7145794" y="3787858"/>
            <a:chExt cx="274254" cy="350444"/>
          </a:xfrm>
        </p:grpSpPr>
        <p:sp>
          <p:nvSpPr>
            <p:cNvPr id="12068" name="Google Shape;12068;p7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75"/>
          <p:cNvGrpSpPr/>
          <p:nvPr/>
        </p:nvGrpSpPr>
        <p:grpSpPr>
          <a:xfrm>
            <a:off x="8054060" y="3787098"/>
            <a:ext cx="266334" cy="353834"/>
            <a:chOff x="8054060" y="3787098"/>
            <a:chExt cx="266334" cy="353834"/>
          </a:xfrm>
        </p:grpSpPr>
        <p:sp>
          <p:nvSpPr>
            <p:cNvPr id="12075" name="Google Shape;12075;p7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75"/>
          <p:cNvGrpSpPr/>
          <p:nvPr/>
        </p:nvGrpSpPr>
        <p:grpSpPr>
          <a:xfrm>
            <a:off x="6702211" y="3782599"/>
            <a:ext cx="270104" cy="361754"/>
            <a:chOff x="6702211" y="3782599"/>
            <a:chExt cx="270104" cy="361754"/>
          </a:xfrm>
        </p:grpSpPr>
        <p:sp>
          <p:nvSpPr>
            <p:cNvPr id="12080" name="Google Shape;12080;p7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75"/>
          <p:cNvGrpSpPr/>
          <p:nvPr/>
        </p:nvGrpSpPr>
        <p:grpSpPr>
          <a:xfrm>
            <a:off x="3516886" y="3438727"/>
            <a:ext cx="391854" cy="269922"/>
            <a:chOff x="3516850" y="3406526"/>
            <a:chExt cx="369674" cy="254644"/>
          </a:xfrm>
        </p:grpSpPr>
        <p:sp>
          <p:nvSpPr>
            <p:cNvPr id="12086" name="Google Shape;12086;p7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75"/>
          <p:cNvGrpSpPr/>
          <p:nvPr/>
        </p:nvGrpSpPr>
        <p:grpSpPr>
          <a:xfrm>
            <a:off x="1310655" y="3360527"/>
            <a:ext cx="306314" cy="347403"/>
            <a:chOff x="1310655" y="3360527"/>
            <a:chExt cx="306314" cy="347403"/>
          </a:xfrm>
        </p:grpSpPr>
        <p:sp>
          <p:nvSpPr>
            <p:cNvPr id="12091" name="Google Shape;12091;p7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75"/>
          <p:cNvGrpSpPr/>
          <p:nvPr/>
        </p:nvGrpSpPr>
        <p:grpSpPr>
          <a:xfrm>
            <a:off x="3119678" y="3360146"/>
            <a:ext cx="269343" cy="348543"/>
            <a:chOff x="3119678" y="3360146"/>
            <a:chExt cx="269343" cy="348543"/>
          </a:xfrm>
        </p:grpSpPr>
        <p:sp>
          <p:nvSpPr>
            <p:cNvPr id="12097" name="Google Shape;12097;p7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75"/>
          <p:cNvGrpSpPr/>
          <p:nvPr/>
        </p:nvGrpSpPr>
        <p:grpSpPr>
          <a:xfrm>
            <a:off x="3967213" y="3356947"/>
            <a:ext cx="368185" cy="354753"/>
            <a:chOff x="3967213" y="3356947"/>
            <a:chExt cx="368185" cy="354753"/>
          </a:xfrm>
        </p:grpSpPr>
        <p:sp>
          <p:nvSpPr>
            <p:cNvPr id="12105" name="Google Shape;12105;p7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75"/>
          <p:cNvGrpSpPr/>
          <p:nvPr/>
        </p:nvGrpSpPr>
        <p:grpSpPr>
          <a:xfrm>
            <a:off x="871254" y="3360146"/>
            <a:ext cx="285183" cy="347023"/>
            <a:chOff x="871254" y="3360146"/>
            <a:chExt cx="285183" cy="347023"/>
          </a:xfrm>
        </p:grpSpPr>
        <p:sp>
          <p:nvSpPr>
            <p:cNvPr id="12111" name="Google Shape;12111;p7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75"/>
          <p:cNvGrpSpPr/>
          <p:nvPr/>
        </p:nvGrpSpPr>
        <p:grpSpPr>
          <a:xfrm>
            <a:off x="2665165" y="3360146"/>
            <a:ext cx="281794" cy="349684"/>
            <a:chOff x="2665165" y="3360146"/>
            <a:chExt cx="281794" cy="349684"/>
          </a:xfrm>
        </p:grpSpPr>
        <p:sp>
          <p:nvSpPr>
            <p:cNvPr id="12116" name="Google Shape;12116;p7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75"/>
          <p:cNvGrpSpPr/>
          <p:nvPr/>
        </p:nvGrpSpPr>
        <p:grpSpPr>
          <a:xfrm>
            <a:off x="7156344" y="3347696"/>
            <a:ext cx="264465" cy="353074"/>
            <a:chOff x="7156344" y="3347696"/>
            <a:chExt cx="264465" cy="353074"/>
          </a:xfrm>
        </p:grpSpPr>
        <p:sp>
          <p:nvSpPr>
            <p:cNvPr id="12122" name="Google Shape;12122;p7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75"/>
          <p:cNvGrpSpPr/>
          <p:nvPr/>
        </p:nvGrpSpPr>
        <p:grpSpPr>
          <a:xfrm>
            <a:off x="6703732" y="3346936"/>
            <a:ext cx="264813" cy="352693"/>
            <a:chOff x="6703732" y="3346936"/>
            <a:chExt cx="264813" cy="352693"/>
          </a:xfrm>
        </p:grpSpPr>
        <p:sp>
          <p:nvSpPr>
            <p:cNvPr id="12128" name="Google Shape;12128;p7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75"/>
          <p:cNvGrpSpPr/>
          <p:nvPr/>
        </p:nvGrpSpPr>
        <p:grpSpPr>
          <a:xfrm>
            <a:off x="6252228" y="3346936"/>
            <a:ext cx="265193" cy="352693"/>
            <a:chOff x="6252228" y="3346936"/>
            <a:chExt cx="265193" cy="352693"/>
          </a:xfrm>
        </p:grpSpPr>
        <p:sp>
          <p:nvSpPr>
            <p:cNvPr id="12134" name="Google Shape;12134;p7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75"/>
          <p:cNvGrpSpPr/>
          <p:nvPr/>
        </p:nvGrpSpPr>
        <p:grpSpPr>
          <a:xfrm>
            <a:off x="5801105" y="3347696"/>
            <a:ext cx="264813" cy="351933"/>
            <a:chOff x="5801105" y="3347696"/>
            <a:chExt cx="264813" cy="351933"/>
          </a:xfrm>
        </p:grpSpPr>
        <p:sp>
          <p:nvSpPr>
            <p:cNvPr id="12138" name="Google Shape;12138;p7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75"/>
          <p:cNvGrpSpPr/>
          <p:nvPr/>
        </p:nvGrpSpPr>
        <p:grpSpPr>
          <a:xfrm>
            <a:off x="5349253" y="3346936"/>
            <a:ext cx="265922" cy="352693"/>
            <a:chOff x="5349253" y="3346936"/>
            <a:chExt cx="265922" cy="352693"/>
          </a:xfrm>
        </p:grpSpPr>
        <p:sp>
          <p:nvSpPr>
            <p:cNvPr id="12143" name="Google Shape;12143;p7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75"/>
          <p:cNvGrpSpPr/>
          <p:nvPr/>
        </p:nvGrpSpPr>
        <p:grpSpPr>
          <a:xfrm>
            <a:off x="4907159" y="3346936"/>
            <a:ext cx="264845" cy="354214"/>
            <a:chOff x="4907159" y="3346936"/>
            <a:chExt cx="264845" cy="354214"/>
          </a:xfrm>
        </p:grpSpPr>
        <p:sp>
          <p:nvSpPr>
            <p:cNvPr id="12150" name="Google Shape;12150;p7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75"/>
          <p:cNvGrpSpPr/>
          <p:nvPr/>
        </p:nvGrpSpPr>
        <p:grpSpPr>
          <a:xfrm>
            <a:off x="8048421" y="3334486"/>
            <a:ext cx="276503" cy="369674"/>
            <a:chOff x="8048421" y="3334486"/>
            <a:chExt cx="276503" cy="369674"/>
          </a:xfrm>
        </p:grpSpPr>
        <p:sp>
          <p:nvSpPr>
            <p:cNvPr id="12153" name="Google Shape;12153;p7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75"/>
          <p:cNvGrpSpPr/>
          <p:nvPr/>
        </p:nvGrpSpPr>
        <p:grpSpPr>
          <a:xfrm>
            <a:off x="7575787" y="3329955"/>
            <a:ext cx="295384" cy="376834"/>
            <a:chOff x="7575787" y="3329955"/>
            <a:chExt cx="295384" cy="376834"/>
          </a:xfrm>
        </p:grpSpPr>
        <p:sp>
          <p:nvSpPr>
            <p:cNvPr id="12160" name="Google Shape;12160;p7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75"/>
          <p:cNvGrpSpPr/>
          <p:nvPr/>
        </p:nvGrpSpPr>
        <p:grpSpPr>
          <a:xfrm>
            <a:off x="864062" y="2884503"/>
            <a:ext cx="264084" cy="347783"/>
            <a:chOff x="864062" y="2884503"/>
            <a:chExt cx="264084" cy="347783"/>
          </a:xfrm>
        </p:grpSpPr>
        <p:sp>
          <p:nvSpPr>
            <p:cNvPr id="12167" name="Google Shape;12167;p7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75"/>
          <p:cNvGrpSpPr/>
          <p:nvPr/>
        </p:nvGrpSpPr>
        <p:grpSpPr>
          <a:xfrm>
            <a:off x="3978523" y="2884661"/>
            <a:ext cx="348955" cy="346516"/>
            <a:chOff x="3978523" y="2884661"/>
            <a:chExt cx="348955" cy="346516"/>
          </a:xfrm>
        </p:grpSpPr>
        <p:sp>
          <p:nvSpPr>
            <p:cNvPr id="12178" name="Google Shape;12178;p7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75"/>
          <p:cNvGrpSpPr/>
          <p:nvPr/>
        </p:nvGrpSpPr>
        <p:grpSpPr>
          <a:xfrm>
            <a:off x="3527780" y="2885263"/>
            <a:ext cx="347435" cy="345534"/>
            <a:chOff x="3527780" y="2885263"/>
            <a:chExt cx="347435" cy="345534"/>
          </a:xfrm>
        </p:grpSpPr>
        <p:sp>
          <p:nvSpPr>
            <p:cNvPr id="12187" name="Google Shape;12187;p7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0" name="Google Shape;12210;p75"/>
          <p:cNvGrpSpPr/>
          <p:nvPr/>
        </p:nvGrpSpPr>
        <p:grpSpPr>
          <a:xfrm>
            <a:off x="2239671" y="2884503"/>
            <a:ext cx="218053" cy="348543"/>
            <a:chOff x="2239671" y="2884503"/>
            <a:chExt cx="218053" cy="348543"/>
          </a:xfrm>
        </p:grpSpPr>
        <p:sp>
          <p:nvSpPr>
            <p:cNvPr id="12211" name="Google Shape;12211;p7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75"/>
          <p:cNvGrpSpPr/>
          <p:nvPr/>
        </p:nvGrpSpPr>
        <p:grpSpPr>
          <a:xfrm>
            <a:off x="2691555" y="2884503"/>
            <a:ext cx="215044" cy="348924"/>
            <a:chOff x="2691555" y="2884503"/>
            <a:chExt cx="215044" cy="348924"/>
          </a:xfrm>
        </p:grpSpPr>
        <p:sp>
          <p:nvSpPr>
            <p:cNvPr id="12217" name="Google Shape;12217;p7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75"/>
          <p:cNvGrpSpPr/>
          <p:nvPr/>
        </p:nvGrpSpPr>
        <p:grpSpPr>
          <a:xfrm>
            <a:off x="1770459" y="2884503"/>
            <a:ext cx="254644" cy="348828"/>
            <a:chOff x="1770459" y="2884503"/>
            <a:chExt cx="254644" cy="348828"/>
          </a:xfrm>
        </p:grpSpPr>
        <p:sp>
          <p:nvSpPr>
            <p:cNvPr id="12221" name="Google Shape;12221;p7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75"/>
          <p:cNvGrpSpPr/>
          <p:nvPr/>
        </p:nvGrpSpPr>
        <p:grpSpPr>
          <a:xfrm>
            <a:off x="1317466" y="2884883"/>
            <a:ext cx="258382" cy="348543"/>
            <a:chOff x="1317466" y="2884883"/>
            <a:chExt cx="258382" cy="348543"/>
          </a:xfrm>
        </p:grpSpPr>
        <p:sp>
          <p:nvSpPr>
            <p:cNvPr id="12230" name="Google Shape;12230;p7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75"/>
          <p:cNvGrpSpPr/>
          <p:nvPr/>
        </p:nvGrpSpPr>
        <p:grpSpPr>
          <a:xfrm>
            <a:off x="3121167" y="2884883"/>
            <a:ext cx="258414" cy="348543"/>
            <a:chOff x="3121167" y="2884883"/>
            <a:chExt cx="258414" cy="348543"/>
          </a:xfrm>
        </p:grpSpPr>
        <p:sp>
          <p:nvSpPr>
            <p:cNvPr id="12239" name="Google Shape;12239;p7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75"/>
          <p:cNvGrpSpPr/>
          <p:nvPr/>
        </p:nvGrpSpPr>
        <p:grpSpPr>
          <a:xfrm>
            <a:off x="4899999" y="2882095"/>
            <a:ext cx="271244" cy="346801"/>
            <a:chOff x="4899999" y="2882095"/>
            <a:chExt cx="271244" cy="346801"/>
          </a:xfrm>
        </p:grpSpPr>
        <p:sp>
          <p:nvSpPr>
            <p:cNvPr id="12248" name="Google Shape;12248;p7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75"/>
          <p:cNvGrpSpPr/>
          <p:nvPr/>
        </p:nvGrpSpPr>
        <p:grpSpPr>
          <a:xfrm>
            <a:off x="7162775" y="2881113"/>
            <a:ext cx="259523" cy="346294"/>
            <a:chOff x="7162775" y="2881113"/>
            <a:chExt cx="259523" cy="346294"/>
          </a:xfrm>
        </p:grpSpPr>
        <p:sp>
          <p:nvSpPr>
            <p:cNvPr id="12259" name="Google Shape;12259;p7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5" name="Google Shape;12265;p75"/>
          <p:cNvGrpSpPr/>
          <p:nvPr/>
        </p:nvGrpSpPr>
        <p:grpSpPr>
          <a:xfrm>
            <a:off x="6709751" y="2881842"/>
            <a:ext cx="261075" cy="347815"/>
            <a:chOff x="6709751" y="2881842"/>
            <a:chExt cx="261075" cy="347815"/>
          </a:xfrm>
        </p:grpSpPr>
        <p:sp>
          <p:nvSpPr>
            <p:cNvPr id="12266" name="Google Shape;12266;p7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75"/>
          <p:cNvGrpSpPr/>
          <p:nvPr/>
        </p:nvGrpSpPr>
        <p:grpSpPr>
          <a:xfrm>
            <a:off x="5807156" y="2881113"/>
            <a:ext cx="261043" cy="348163"/>
            <a:chOff x="5807156" y="2881113"/>
            <a:chExt cx="261043" cy="348163"/>
          </a:xfrm>
        </p:grpSpPr>
        <p:sp>
          <p:nvSpPr>
            <p:cNvPr id="12273" name="Google Shape;12273;p7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75"/>
          <p:cNvGrpSpPr/>
          <p:nvPr/>
        </p:nvGrpSpPr>
        <p:grpSpPr>
          <a:xfrm>
            <a:off x="5355653" y="2881493"/>
            <a:ext cx="262184" cy="346643"/>
            <a:chOff x="5355653" y="2881493"/>
            <a:chExt cx="262184" cy="346643"/>
          </a:xfrm>
        </p:grpSpPr>
        <p:sp>
          <p:nvSpPr>
            <p:cNvPr id="12279" name="Google Shape;12279;p7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75"/>
          <p:cNvGrpSpPr/>
          <p:nvPr/>
        </p:nvGrpSpPr>
        <p:grpSpPr>
          <a:xfrm>
            <a:off x="8055961" y="2881842"/>
            <a:ext cx="260283" cy="345914"/>
            <a:chOff x="8055961" y="2881842"/>
            <a:chExt cx="260283" cy="345914"/>
          </a:xfrm>
        </p:grpSpPr>
        <p:sp>
          <p:nvSpPr>
            <p:cNvPr id="12285" name="Google Shape;12285;p7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75"/>
          <p:cNvGrpSpPr/>
          <p:nvPr/>
        </p:nvGrpSpPr>
        <p:grpSpPr>
          <a:xfrm>
            <a:off x="7609368" y="2893912"/>
            <a:ext cx="264813" cy="353105"/>
            <a:chOff x="7609368" y="2893912"/>
            <a:chExt cx="264813" cy="353105"/>
          </a:xfrm>
        </p:grpSpPr>
        <p:sp>
          <p:nvSpPr>
            <p:cNvPr id="12290" name="Google Shape;12290;p7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75"/>
          <p:cNvGrpSpPr/>
          <p:nvPr/>
        </p:nvGrpSpPr>
        <p:grpSpPr>
          <a:xfrm>
            <a:off x="6248458" y="2869772"/>
            <a:ext cx="270864" cy="360645"/>
            <a:chOff x="6248458" y="2869772"/>
            <a:chExt cx="270864" cy="360645"/>
          </a:xfrm>
        </p:grpSpPr>
        <p:sp>
          <p:nvSpPr>
            <p:cNvPr id="12297" name="Google Shape;12297;p7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75"/>
          <p:cNvGrpSpPr/>
          <p:nvPr/>
        </p:nvGrpSpPr>
        <p:grpSpPr>
          <a:xfrm>
            <a:off x="3075928" y="2445798"/>
            <a:ext cx="363243" cy="300675"/>
            <a:chOff x="3075928" y="2445798"/>
            <a:chExt cx="363243" cy="300675"/>
          </a:xfrm>
        </p:grpSpPr>
        <p:sp>
          <p:nvSpPr>
            <p:cNvPr id="12303" name="Google Shape;12303;p7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75"/>
          <p:cNvGrpSpPr/>
          <p:nvPr/>
        </p:nvGrpSpPr>
        <p:grpSpPr>
          <a:xfrm>
            <a:off x="2633105" y="2431859"/>
            <a:ext cx="363243" cy="328585"/>
            <a:chOff x="2633105" y="2431859"/>
            <a:chExt cx="363243" cy="328585"/>
          </a:xfrm>
        </p:grpSpPr>
        <p:sp>
          <p:nvSpPr>
            <p:cNvPr id="12315" name="Google Shape;12315;p7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75"/>
          <p:cNvGrpSpPr/>
          <p:nvPr/>
        </p:nvGrpSpPr>
        <p:grpSpPr>
          <a:xfrm>
            <a:off x="2189142" y="2421310"/>
            <a:ext cx="365904" cy="350064"/>
            <a:chOff x="2189142" y="2421310"/>
            <a:chExt cx="365904" cy="350064"/>
          </a:xfrm>
        </p:grpSpPr>
        <p:sp>
          <p:nvSpPr>
            <p:cNvPr id="12324" name="Google Shape;12324;p7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3" name="Google Shape;12333;p75"/>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4" name="Google Shape;12334;p75"/>
          <p:cNvGrpSpPr/>
          <p:nvPr/>
        </p:nvGrpSpPr>
        <p:grpSpPr>
          <a:xfrm>
            <a:off x="3961923" y="2486317"/>
            <a:ext cx="364415" cy="220936"/>
            <a:chOff x="3961923" y="2486317"/>
            <a:chExt cx="364415" cy="220936"/>
          </a:xfrm>
        </p:grpSpPr>
        <p:sp>
          <p:nvSpPr>
            <p:cNvPr id="12335" name="Google Shape;12335;p7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9" name="Google Shape;12339;p75"/>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0" name="Google Shape;12340;p75"/>
          <p:cNvGrpSpPr/>
          <p:nvPr/>
        </p:nvGrpSpPr>
        <p:grpSpPr>
          <a:xfrm>
            <a:off x="1303876" y="2419377"/>
            <a:ext cx="363275" cy="354626"/>
            <a:chOff x="1303876" y="2419377"/>
            <a:chExt cx="363275" cy="354626"/>
          </a:xfrm>
        </p:grpSpPr>
        <p:sp>
          <p:nvSpPr>
            <p:cNvPr id="12341" name="Google Shape;12341;p7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75"/>
          <p:cNvGrpSpPr/>
          <p:nvPr/>
        </p:nvGrpSpPr>
        <p:grpSpPr>
          <a:xfrm>
            <a:off x="861053" y="2414910"/>
            <a:ext cx="362134" cy="363623"/>
            <a:chOff x="861053" y="2414910"/>
            <a:chExt cx="362134" cy="363623"/>
          </a:xfrm>
        </p:grpSpPr>
        <p:sp>
          <p:nvSpPr>
            <p:cNvPr id="12350" name="Google Shape;12350;p7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75"/>
          <p:cNvGrpSpPr/>
          <p:nvPr/>
        </p:nvGrpSpPr>
        <p:grpSpPr>
          <a:xfrm>
            <a:off x="7594288" y="2415259"/>
            <a:ext cx="279513" cy="355735"/>
            <a:chOff x="7594288" y="2415259"/>
            <a:chExt cx="279513" cy="355735"/>
          </a:xfrm>
        </p:grpSpPr>
        <p:sp>
          <p:nvSpPr>
            <p:cNvPr id="12356" name="Google Shape;12356;p7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75"/>
          <p:cNvGrpSpPr/>
          <p:nvPr/>
        </p:nvGrpSpPr>
        <p:grpSpPr>
          <a:xfrm>
            <a:off x="7145794" y="2415639"/>
            <a:ext cx="278784" cy="355735"/>
            <a:chOff x="7145794" y="2415639"/>
            <a:chExt cx="278784" cy="355735"/>
          </a:xfrm>
        </p:grpSpPr>
        <p:sp>
          <p:nvSpPr>
            <p:cNvPr id="12363" name="Google Shape;12363;p7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75"/>
          <p:cNvGrpSpPr/>
          <p:nvPr/>
        </p:nvGrpSpPr>
        <p:grpSpPr>
          <a:xfrm>
            <a:off x="6698441" y="2414530"/>
            <a:ext cx="277644" cy="357984"/>
            <a:chOff x="6698441" y="2414530"/>
            <a:chExt cx="277644" cy="357984"/>
          </a:xfrm>
        </p:grpSpPr>
        <p:sp>
          <p:nvSpPr>
            <p:cNvPr id="12374" name="Google Shape;12374;p7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75"/>
          <p:cNvGrpSpPr/>
          <p:nvPr/>
        </p:nvGrpSpPr>
        <p:grpSpPr>
          <a:xfrm>
            <a:off x="4897750" y="2415639"/>
            <a:ext cx="279513" cy="357255"/>
            <a:chOff x="4897750" y="2415639"/>
            <a:chExt cx="279513" cy="357255"/>
          </a:xfrm>
        </p:grpSpPr>
        <p:sp>
          <p:nvSpPr>
            <p:cNvPr id="12381" name="Google Shape;12381;p7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75"/>
          <p:cNvGrpSpPr/>
          <p:nvPr/>
        </p:nvGrpSpPr>
        <p:grpSpPr>
          <a:xfrm>
            <a:off x="5812066" y="2416019"/>
            <a:ext cx="264813" cy="353454"/>
            <a:chOff x="5812066" y="2416019"/>
            <a:chExt cx="264813" cy="353454"/>
          </a:xfrm>
        </p:grpSpPr>
        <p:sp>
          <p:nvSpPr>
            <p:cNvPr id="12390" name="Google Shape;12390;p7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75"/>
          <p:cNvGrpSpPr/>
          <p:nvPr/>
        </p:nvGrpSpPr>
        <p:grpSpPr>
          <a:xfrm>
            <a:off x="8054820" y="2416399"/>
            <a:ext cx="264433" cy="353454"/>
            <a:chOff x="8054820" y="2416399"/>
            <a:chExt cx="264433" cy="353454"/>
          </a:xfrm>
        </p:grpSpPr>
        <p:sp>
          <p:nvSpPr>
            <p:cNvPr id="12398" name="Google Shape;12398;p7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4" name="Google Shape;12404;p75"/>
          <p:cNvGrpSpPr/>
          <p:nvPr/>
        </p:nvGrpSpPr>
        <p:grpSpPr>
          <a:xfrm>
            <a:off x="5356413" y="2413390"/>
            <a:ext cx="271212" cy="361374"/>
            <a:chOff x="5356413" y="2413390"/>
            <a:chExt cx="271212" cy="361374"/>
          </a:xfrm>
        </p:grpSpPr>
        <p:sp>
          <p:nvSpPr>
            <p:cNvPr id="12405" name="Google Shape;12405;p7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0" name="Google Shape;12410;p75"/>
          <p:cNvGrpSpPr/>
          <p:nvPr/>
        </p:nvGrpSpPr>
        <p:grpSpPr>
          <a:xfrm>
            <a:off x="6255238" y="2412249"/>
            <a:ext cx="271244" cy="360994"/>
            <a:chOff x="6255238" y="2412249"/>
            <a:chExt cx="271244" cy="360994"/>
          </a:xfrm>
        </p:grpSpPr>
        <p:sp>
          <p:nvSpPr>
            <p:cNvPr id="12411" name="Google Shape;12411;p7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75"/>
          <p:cNvGrpSpPr/>
          <p:nvPr/>
        </p:nvGrpSpPr>
        <p:grpSpPr>
          <a:xfrm>
            <a:off x="2185372" y="1957799"/>
            <a:ext cx="366664" cy="366981"/>
            <a:chOff x="2185372" y="1957799"/>
            <a:chExt cx="366664" cy="366981"/>
          </a:xfrm>
        </p:grpSpPr>
        <p:sp>
          <p:nvSpPr>
            <p:cNvPr id="12418" name="Google Shape;12418;p7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75"/>
          <p:cNvGrpSpPr/>
          <p:nvPr/>
        </p:nvGrpSpPr>
        <p:grpSpPr>
          <a:xfrm>
            <a:off x="1737258" y="1988371"/>
            <a:ext cx="370814" cy="307359"/>
            <a:chOff x="1737258" y="1988371"/>
            <a:chExt cx="370814" cy="307359"/>
          </a:xfrm>
        </p:grpSpPr>
        <p:sp>
          <p:nvSpPr>
            <p:cNvPr id="12427" name="Google Shape;12427;p7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75"/>
          <p:cNvGrpSpPr/>
          <p:nvPr/>
        </p:nvGrpSpPr>
        <p:grpSpPr>
          <a:xfrm>
            <a:off x="848983" y="1989511"/>
            <a:ext cx="369294" cy="304350"/>
            <a:chOff x="848983" y="1989511"/>
            <a:chExt cx="369294" cy="304350"/>
          </a:xfrm>
        </p:grpSpPr>
        <p:sp>
          <p:nvSpPr>
            <p:cNvPr id="12432" name="Google Shape;12432;p7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75"/>
          <p:cNvGrpSpPr/>
          <p:nvPr/>
        </p:nvGrpSpPr>
        <p:grpSpPr>
          <a:xfrm>
            <a:off x="3074027" y="1983777"/>
            <a:ext cx="380604" cy="313854"/>
            <a:chOff x="3074027" y="1983777"/>
            <a:chExt cx="380604" cy="313854"/>
          </a:xfrm>
        </p:grpSpPr>
        <p:sp>
          <p:nvSpPr>
            <p:cNvPr id="12438" name="Google Shape;12438;p7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75"/>
          <p:cNvGrpSpPr/>
          <p:nvPr/>
        </p:nvGrpSpPr>
        <p:grpSpPr>
          <a:xfrm>
            <a:off x="3522521" y="1975857"/>
            <a:ext cx="367013" cy="331278"/>
            <a:chOff x="3522521" y="1975857"/>
            <a:chExt cx="367013" cy="331278"/>
          </a:xfrm>
        </p:grpSpPr>
        <p:sp>
          <p:nvSpPr>
            <p:cNvPr id="12444" name="Google Shape;12444;p7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75"/>
          <p:cNvGrpSpPr/>
          <p:nvPr/>
        </p:nvGrpSpPr>
        <p:grpSpPr>
          <a:xfrm>
            <a:off x="2630824" y="1976966"/>
            <a:ext cx="368185" cy="330454"/>
            <a:chOff x="2630824" y="1976966"/>
            <a:chExt cx="368185" cy="330454"/>
          </a:xfrm>
        </p:grpSpPr>
        <p:sp>
          <p:nvSpPr>
            <p:cNvPr id="12452" name="Google Shape;12452;p7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75"/>
          <p:cNvGrpSpPr/>
          <p:nvPr/>
        </p:nvGrpSpPr>
        <p:grpSpPr>
          <a:xfrm>
            <a:off x="1293706" y="1966416"/>
            <a:ext cx="369294" cy="350444"/>
            <a:chOff x="1293706" y="1966416"/>
            <a:chExt cx="369294" cy="350444"/>
          </a:xfrm>
        </p:grpSpPr>
        <p:sp>
          <p:nvSpPr>
            <p:cNvPr id="12461" name="Google Shape;12461;p7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9" name="Google Shape;12469;p75"/>
          <p:cNvGrpSpPr/>
          <p:nvPr/>
        </p:nvGrpSpPr>
        <p:grpSpPr>
          <a:xfrm>
            <a:off x="3967213" y="1975477"/>
            <a:ext cx="368185" cy="331816"/>
            <a:chOff x="3967213" y="1975477"/>
            <a:chExt cx="368185" cy="331816"/>
          </a:xfrm>
        </p:grpSpPr>
        <p:sp>
          <p:nvSpPr>
            <p:cNvPr id="12470" name="Google Shape;12470;p7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75"/>
          <p:cNvGrpSpPr/>
          <p:nvPr/>
        </p:nvGrpSpPr>
        <p:grpSpPr>
          <a:xfrm>
            <a:off x="8047661" y="1969046"/>
            <a:ext cx="279132" cy="356875"/>
            <a:chOff x="8047661" y="1969046"/>
            <a:chExt cx="279132" cy="356875"/>
          </a:xfrm>
        </p:grpSpPr>
        <p:sp>
          <p:nvSpPr>
            <p:cNvPr id="12474" name="Google Shape;12474;p7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75"/>
          <p:cNvGrpSpPr/>
          <p:nvPr/>
        </p:nvGrpSpPr>
        <p:grpSpPr>
          <a:xfrm>
            <a:off x="7596157" y="1968159"/>
            <a:ext cx="279544" cy="358142"/>
            <a:chOff x="7596157" y="1968159"/>
            <a:chExt cx="279544" cy="358142"/>
          </a:xfrm>
        </p:grpSpPr>
        <p:sp>
          <p:nvSpPr>
            <p:cNvPr id="12479" name="Google Shape;12479;p7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75"/>
          <p:cNvGrpSpPr/>
          <p:nvPr/>
        </p:nvGrpSpPr>
        <p:grpSpPr>
          <a:xfrm>
            <a:off x="7147315" y="1969046"/>
            <a:ext cx="279513" cy="357636"/>
            <a:chOff x="7147315" y="1969046"/>
            <a:chExt cx="279513" cy="357636"/>
          </a:xfrm>
        </p:grpSpPr>
        <p:sp>
          <p:nvSpPr>
            <p:cNvPr id="12486" name="Google Shape;12486;p7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75"/>
          <p:cNvGrpSpPr/>
          <p:nvPr/>
        </p:nvGrpSpPr>
        <p:grpSpPr>
          <a:xfrm>
            <a:off x="6697681" y="1968317"/>
            <a:ext cx="280305" cy="359093"/>
            <a:chOff x="6697681" y="1968317"/>
            <a:chExt cx="280305" cy="359093"/>
          </a:xfrm>
        </p:grpSpPr>
        <p:sp>
          <p:nvSpPr>
            <p:cNvPr id="12494" name="Google Shape;12494;p7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75"/>
          <p:cNvGrpSpPr/>
          <p:nvPr/>
        </p:nvGrpSpPr>
        <p:grpSpPr>
          <a:xfrm>
            <a:off x="6248839" y="1967937"/>
            <a:ext cx="280273" cy="358744"/>
            <a:chOff x="6248839" y="1967937"/>
            <a:chExt cx="280273" cy="358744"/>
          </a:xfrm>
        </p:grpSpPr>
        <p:sp>
          <p:nvSpPr>
            <p:cNvPr id="12502" name="Google Shape;12502;p7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75"/>
          <p:cNvGrpSpPr/>
          <p:nvPr/>
        </p:nvGrpSpPr>
        <p:grpSpPr>
          <a:xfrm>
            <a:off x="5801485" y="1969046"/>
            <a:ext cx="279164" cy="357794"/>
            <a:chOff x="5801485" y="1969046"/>
            <a:chExt cx="279164" cy="357794"/>
          </a:xfrm>
        </p:grpSpPr>
        <p:sp>
          <p:nvSpPr>
            <p:cNvPr id="12509" name="Google Shape;12509;p7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75"/>
          <p:cNvGrpSpPr/>
          <p:nvPr/>
        </p:nvGrpSpPr>
        <p:grpSpPr>
          <a:xfrm>
            <a:off x="5352643" y="1969046"/>
            <a:ext cx="278404" cy="358364"/>
            <a:chOff x="5352643" y="1969046"/>
            <a:chExt cx="278404" cy="358364"/>
          </a:xfrm>
        </p:grpSpPr>
        <p:sp>
          <p:nvSpPr>
            <p:cNvPr id="12523" name="Google Shape;12523;p7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7" name="Google Shape;12527;p75"/>
          <p:cNvGrpSpPr/>
          <p:nvPr/>
        </p:nvGrpSpPr>
        <p:grpSpPr>
          <a:xfrm>
            <a:off x="4897750" y="1968317"/>
            <a:ext cx="279132" cy="358364"/>
            <a:chOff x="4897750" y="1968317"/>
            <a:chExt cx="279132" cy="358364"/>
          </a:xfrm>
        </p:grpSpPr>
        <p:sp>
          <p:nvSpPr>
            <p:cNvPr id="12528" name="Google Shape;12528;p7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1" name="Google Shape;12541;p75"/>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2" name="Google Shape;12542;p75"/>
          <p:cNvGrpSpPr/>
          <p:nvPr/>
        </p:nvGrpSpPr>
        <p:grpSpPr>
          <a:xfrm>
            <a:off x="1767449" y="1513044"/>
            <a:ext cx="324403" cy="347783"/>
            <a:chOff x="1767449" y="1513044"/>
            <a:chExt cx="324403" cy="347783"/>
          </a:xfrm>
        </p:grpSpPr>
        <p:sp>
          <p:nvSpPr>
            <p:cNvPr id="12543" name="Google Shape;12543;p7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2" name="Google Shape;12552;p75"/>
          <p:cNvGrpSpPr/>
          <p:nvPr/>
        </p:nvGrpSpPr>
        <p:grpSpPr>
          <a:xfrm>
            <a:off x="4007193" y="1512727"/>
            <a:ext cx="320633" cy="348100"/>
            <a:chOff x="4007193" y="1512727"/>
            <a:chExt cx="320633" cy="348100"/>
          </a:xfrm>
        </p:grpSpPr>
        <p:sp>
          <p:nvSpPr>
            <p:cNvPr id="12553" name="Google Shape;12553;p7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75"/>
          <p:cNvGrpSpPr/>
          <p:nvPr/>
        </p:nvGrpSpPr>
        <p:grpSpPr>
          <a:xfrm>
            <a:off x="3530425" y="1508747"/>
            <a:ext cx="368175" cy="344594"/>
            <a:chOff x="3530425" y="1508747"/>
            <a:chExt cx="368175" cy="344594"/>
          </a:xfrm>
        </p:grpSpPr>
        <p:sp>
          <p:nvSpPr>
            <p:cNvPr id="12559" name="Google Shape;12559;p7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3" name="Google Shape;12563;p75"/>
          <p:cNvGrpSpPr/>
          <p:nvPr/>
        </p:nvGrpSpPr>
        <p:grpSpPr>
          <a:xfrm>
            <a:off x="3127598" y="1513234"/>
            <a:ext cx="289714" cy="347593"/>
            <a:chOff x="3127598" y="1513234"/>
            <a:chExt cx="289714" cy="347593"/>
          </a:xfrm>
        </p:grpSpPr>
        <p:sp>
          <p:nvSpPr>
            <p:cNvPr id="12564" name="Google Shape;12564;p7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75"/>
          <p:cNvGrpSpPr/>
          <p:nvPr/>
        </p:nvGrpSpPr>
        <p:grpSpPr>
          <a:xfrm>
            <a:off x="2662884" y="1513044"/>
            <a:ext cx="322914" cy="348543"/>
            <a:chOff x="2662884" y="1513044"/>
            <a:chExt cx="322914" cy="348543"/>
          </a:xfrm>
        </p:grpSpPr>
        <p:sp>
          <p:nvSpPr>
            <p:cNvPr id="12570" name="Google Shape;12570;p7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75"/>
          <p:cNvGrpSpPr/>
          <p:nvPr/>
        </p:nvGrpSpPr>
        <p:grpSpPr>
          <a:xfrm>
            <a:off x="2232511" y="1512759"/>
            <a:ext cx="299534" cy="348068"/>
            <a:chOff x="2232511" y="1512759"/>
            <a:chExt cx="299534" cy="348068"/>
          </a:xfrm>
        </p:grpSpPr>
        <p:sp>
          <p:nvSpPr>
            <p:cNvPr id="12581" name="Google Shape;12581;p7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75"/>
          <p:cNvGrpSpPr/>
          <p:nvPr/>
        </p:nvGrpSpPr>
        <p:grpSpPr>
          <a:xfrm>
            <a:off x="1331406" y="1513361"/>
            <a:ext cx="301784" cy="348607"/>
            <a:chOff x="1331406" y="1513361"/>
            <a:chExt cx="301784" cy="348607"/>
          </a:xfrm>
        </p:grpSpPr>
        <p:sp>
          <p:nvSpPr>
            <p:cNvPr id="12593" name="Google Shape;12593;p7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75"/>
          <p:cNvGrpSpPr/>
          <p:nvPr/>
        </p:nvGrpSpPr>
        <p:grpSpPr>
          <a:xfrm>
            <a:off x="7144274" y="1500214"/>
            <a:ext cx="282174" cy="355735"/>
            <a:chOff x="7144274" y="1500214"/>
            <a:chExt cx="282174" cy="355735"/>
          </a:xfrm>
        </p:grpSpPr>
        <p:sp>
          <p:nvSpPr>
            <p:cNvPr id="12598" name="Google Shape;12598;p7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4" name="Google Shape;12604;p75"/>
          <p:cNvGrpSpPr/>
          <p:nvPr/>
        </p:nvGrpSpPr>
        <p:grpSpPr>
          <a:xfrm>
            <a:off x="6685262" y="1500214"/>
            <a:ext cx="289682" cy="354594"/>
            <a:chOff x="6685262" y="1500214"/>
            <a:chExt cx="289682" cy="354594"/>
          </a:xfrm>
        </p:grpSpPr>
        <p:sp>
          <p:nvSpPr>
            <p:cNvPr id="12605" name="Google Shape;12605;p7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75"/>
          <p:cNvGrpSpPr/>
          <p:nvPr/>
        </p:nvGrpSpPr>
        <p:grpSpPr>
          <a:xfrm>
            <a:off x="6200938" y="1500594"/>
            <a:ext cx="322154" cy="355355"/>
            <a:chOff x="6200938" y="1500594"/>
            <a:chExt cx="322154" cy="355355"/>
          </a:xfrm>
        </p:grpSpPr>
        <p:sp>
          <p:nvSpPr>
            <p:cNvPr id="12610" name="Google Shape;12610;p7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75"/>
          <p:cNvGrpSpPr/>
          <p:nvPr/>
        </p:nvGrpSpPr>
        <p:grpSpPr>
          <a:xfrm>
            <a:off x="5289631" y="1500214"/>
            <a:ext cx="332355" cy="354974"/>
            <a:chOff x="5289631" y="1500214"/>
            <a:chExt cx="332355" cy="354974"/>
          </a:xfrm>
        </p:grpSpPr>
        <p:sp>
          <p:nvSpPr>
            <p:cNvPr id="12616" name="Google Shape;12616;p7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75"/>
          <p:cNvGrpSpPr/>
          <p:nvPr/>
        </p:nvGrpSpPr>
        <p:grpSpPr>
          <a:xfrm>
            <a:off x="5748295" y="1499833"/>
            <a:ext cx="323294" cy="356115"/>
            <a:chOff x="5748295" y="1499833"/>
            <a:chExt cx="323294" cy="356115"/>
          </a:xfrm>
        </p:grpSpPr>
        <p:sp>
          <p:nvSpPr>
            <p:cNvPr id="12623" name="Google Shape;12623;p7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75"/>
          <p:cNvGrpSpPr/>
          <p:nvPr/>
        </p:nvGrpSpPr>
        <p:grpSpPr>
          <a:xfrm>
            <a:off x="8047661" y="1501037"/>
            <a:ext cx="278404" cy="355260"/>
            <a:chOff x="8047661" y="1501037"/>
            <a:chExt cx="278404" cy="355260"/>
          </a:xfrm>
        </p:grpSpPr>
        <p:sp>
          <p:nvSpPr>
            <p:cNvPr id="12631" name="Google Shape;12631;p7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75"/>
          <p:cNvGrpSpPr/>
          <p:nvPr/>
        </p:nvGrpSpPr>
        <p:grpSpPr>
          <a:xfrm>
            <a:off x="4903389" y="1500214"/>
            <a:ext cx="267854" cy="355735"/>
            <a:chOff x="4903389" y="1500214"/>
            <a:chExt cx="267854" cy="355735"/>
          </a:xfrm>
        </p:grpSpPr>
        <p:sp>
          <p:nvSpPr>
            <p:cNvPr id="12636" name="Google Shape;12636;p7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75"/>
          <p:cNvGrpSpPr/>
          <p:nvPr/>
        </p:nvGrpSpPr>
        <p:grpSpPr>
          <a:xfrm>
            <a:off x="7613518" y="1501354"/>
            <a:ext cx="264433" cy="353074"/>
            <a:chOff x="7613518" y="1501354"/>
            <a:chExt cx="264433" cy="353074"/>
          </a:xfrm>
        </p:grpSpPr>
        <p:sp>
          <p:nvSpPr>
            <p:cNvPr id="12642" name="Google Shape;12642;p7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51" name="Shape 12651"/>
        <p:cNvGrpSpPr/>
        <p:nvPr/>
      </p:nvGrpSpPr>
      <p:grpSpPr>
        <a:xfrm>
          <a:off x="0" y="0"/>
          <a:ext cx="0" cy="0"/>
          <a:chOff x="0" y="0"/>
          <a:chExt cx="0" cy="0"/>
        </a:xfrm>
      </p:grpSpPr>
      <p:sp>
        <p:nvSpPr>
          <p:cNvPr id="12652" name="Google Shape;12652;p7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653" name="Google Shape;12653;p7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654" name="Google Shape;12654;p76"/>
          <p:cNvGrpSpPr/>
          <p:nvPr/>
        </p:nvGrpSpPr>
        <p:grpSpPr>
          <a:xfrm>
            <a:off x="1757085" y="1500675"/>
            <a:ext cx="371069" cy="359396"/>
            <a:chOff x="1757085" y="1500675"/>
            <a:chExt cx="371069" cy="359396"/>
          </a:xfrm>
        </p:grpSpPr>
        <p:sp>
          <p:nvSpPr>
            <p:cNvPr id="12655" name="Google Shape;12655;p7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76"/>
          <p:cNvGrpSpPr/>
          <p:nvPr/>
        </p:nvGrpSpPr>
        <p:grpSpPr>
          <a:xfrm>
            <a:off x="2774209" y="1954691"/>
            <a:ext cx="116693" cy="374186"/>
            <a:chOff x="2774209" y="1954691"/>
            <a:chExt cx="116693" cy="374186"/>
          </a:xfrm>
        </p:grpSpPr>
        <p:sp>
          <p:nvSpPr>
            <p:cNvPr id="12685" name="Google Shape;12685;p7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76"/>
          <p:cNvGrpSpPr/>
          <p:nvPr/>
        </p:nvGrpSpPr>
        <p:grpSpPr>
          <a:xfrm>
            <a:off x="4017435" y="1499912"/>
            <a:ext cx="315092" cy="359397"/>
            <a:chOff x="4017435" y="1499912"/>
            <a:chExt cx="315092" cy="359397"/>
          </a:xfrm>
        </p:grpSpPr>
        <p:sp>
          <p:nvSpPr>
            <p:cNvPr id="12688" name="Google Shape;12688;p7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76"/>
          <p:cNvGrpSpPr/>
          <p:nvPr/>
        </p:nvGrpSpPr>
        <p:grpSpPr>
          <a:xfrm>
            <a:off x="3963652" y="1999759"/>
            <a:ext cx="374154" cy="284050"/>
            <a:chOff x="3963652" y="1999759"/>
            <a:chExt cx="374154" cy="284050"/>
          </a:xfrm>
        </p:grpSpPr>
        <p:sp>
          <p:nvSpPr>
            <p:cNvPr id="12691" name="Google Shape;12691;p7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76"/>
          <p:cNvGrpSpPr/>
          <p:nvPr/>
        </p:nvGrpSpPr>
        <p:grpSpPr>
          <a:xfrm>
            <a:off x="1777536" y="2014866"/>
            <a:ext cx="376444" cy="253772"/>
            <a:chOff x="1777536" y="2014866"/>
            <a:chExt cx="376444" cy="253772"/>
          </a:xfrm>
        </p:grpSpPr>
        <p:sp>
          <p:nvSpPr>
            <p:cNvPr id="12695" name="Google Shape;12695;p7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76"/>
          <p:cNvGrpSpPr/>
          <p:nvPr/>
        </p:nvGrpSpPr>
        <p:grpSpPr>
          <a:xfrm>
            <a:off x="1309875" y="2057326"/>
            <a:ext cx="374154" cy="169680"/>
            <a:chOff x="1309875" y="2057326"/>
            <a:chExt cx="374154" cy="169680"/>
          </a:xfrm>
        </p:grpSpPr>
        <p:sp>
          <p:nvSpPr>
            <p:cNvPr id="12701" name="Google Shape;12701;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2" name="Google Shape;12712;p76"/>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3" name="Google Shape;12713;p76"/>
          <p:cNvGrpSpPr/>
          <p:nvPr/>
        </p:nvGrpSpPr>
        <p:grpSpPr>
          <a:xfrm>
            <a:off x="2347450" y="1954564"/>
            <a:ext cx="113639" cy="373168"/>
            <a:chOff x="2347450" y="1954564"/>
            <a:chExt cx="113639" cy="373168"/>
          </a:xfrm>
        </p:grpSpPr>
        <p:sp>
          <p:nvSpPr>
            <p:cNvPr id="12714" name="Google Shape;12714;p7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6" name="Google Shape;12716;p76"/>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7" name="Google Shape;12717;p76"/>
          <p:cNvGrpSpPr/>
          <p:nvPr/>
        </p:nvGrpSpPr>
        <p:grpSpPr>
          <a:xfrm>
            <a:off x="3110102" y="1499880"/>
            <a:ext cx="330613" cy="358379"/>
            <a:chOff x="3110102" y="1499880"/>
            <a:chExt cx="330613" cy="358379"/>
          </a:xfrm>
        </p:grpSpPr>
        <p:sp>
          <p:nvSpPr>
            <p:cNvPr id="12718" name="Google Shape;12718;p7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5" name="Google Shape;12725;p76"/>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6" name="Google Shape;12726;p76"/>
          <p:cNvGrpSpPr/>
          <p:nvPr/>
        </p:nvGrpSpPr>
        <p:grpSpPr>
          <a:xfrm>
            <a:off x="3485575" y="1999759"/>
            <a:ext cx="373772" cy="284050"/>
            <a:chOff x="3531200" y="1999759"/>
            <a:chExt cx="373772" cy="284050"/>
          </a:xfrm>
        </p:grpSpPr>
        <p:sp>
          <p:nvSpPr>
            <p:cNvPr id="12727" name="Google Shape;12727;p7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76"/>
          <p:cNvGrpSpPr/>
          <p:nvPr/>
        </p:nvGrpSpPr>
        <p:grpSpPr>
          <a:xfrm>
            <a:off x="2667058" y="1500293"/>
            <a:ext cx="330231" cy="359015"/>
            <a:chOff x="2667058" y="1500293"/>
            <a:chExt cx="330231" cy="359015"/>
          </a:xfrm>
        </p:grpSpPr>
        <p:sp>
          <p:nvSpPr>
            <p:cNvPr id="12732" name="Google Shape;12732;p7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6"/>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76"/>
          <p:cNvGrpSpPr/>
          <p:nvPr/>
        </p:nvGrpSpPr>
        <p:grpSpPr>
          <a:xfrm>
            <a:off x="3567553" y="1499912"/>
            <a:ext cx="320022" cy="359778"/>
            <a:chOff x="3567553" y="1499912"/>
            <a:chExt cx="320022" cy="359778"/>
          </a:xfrm>
        </p:grpSpPr>
        <p:sp>
          <p:nvSpPr>
            <p:cNvPr id="12751" name="Google Shape;12751;p7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7" name="Google Shape;12757;p76"/>
          <p:cNvGrpSpPr/>
          <p:nvPr/>
        </p:nvGrpSpPr>
        <p:grpSpPr>
          <a:xfrm>
            <a:off x="1309875" y="1499912"/>
            <a:ext cx="359015" cy="358633"/>
            <a:chOff x="1309875" y="1499912"/>
            <a:chExt cx="359015" cy="358633"/>
          </a:xfrm>
        </p:grpSpPr>
        <p:sp>
          <p:nvSpPr>
            <p:cNvPr id="12758" name="Google Shape;12758;p7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76"/>
          <p:cNvGrpSpPr/>
          <p:nvPr/>
        </p:nvGrpSpPr>
        <p:grpSpPr>
          <a:xfrm>
            <a:off x="2219466" y="1500293"/>
            <a:ext cx="330613" cy="359015"/>
            <a:chOff x="2219466" y="1500293"/>
            <a:chExt cx="330613" cy="359015"/>
          </a:xfrm>
        </p:grpSpPr>
        <p:sp>
          <p:nvSpPr>
            <p:cNvPr id="12768" name="Google Shape;12768;p7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76"/>
          <p:cNvGrpSpPr/>
          <p:nvPr/>
        </p:nvGrpSpPr>
        <p:grpSpPr>
          <a:xfrm>
            <a:off x="5343544" y="1509358"/>
            <a:ext cx="244676" cy="351095"/>
            <a:chOff x="5343544" y="1509358"/>
            <a:chExt cx="244676" cy="351095"/>
          </a:xfrm>
        </p:grpSpPr>
        <p:sp>
          <p:nvSpPr>
            <p:cNvPr id="12771" name="Google Shape;12771;p7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76"/>
          <p:cNvGrpSpPr/>
          <p:nvPr/>
        </p:nvGrpSpPr>
        <p:grpSpPr>
          <a:xfrm>
            <a:off x="4882340" y="1509358"/>
            <a:ext cx="246171" cy="351095"/>
            <a:chOff x="4882340" y="1509358"/>
            <a:chExt cx="246171" cy="351095"/>
          </a:xfrm>
        </p:grpSpPr>
        <p:sp>
          <p:nvSpPr>
            <p:cNvPr id="12775" name="Google Shape;12775;p7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0" name="Google Shape;12780;p76"/>
          <p:cNvGrpSpPr/>
          <p:nvPr/>
        </p:nvGrpSpPr>
        <p:grpSpPr>
          <a:xfrm>
            <a:off x="6273204" y="1509008"/>
            <a:ext cx="236343" cy="351445"/>
            <a:chOff x="6273204" y="1509008"/>
            <a:chExt cx="236343" cy="351445"/>
          </a:xfrm>
        </p:grpSpPr>
        <p:sp>
          <p:nvSpPr>
            <p:cNvPr id="12781" name="Google Shape;12781;p7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3" name="Google Shape;12783;p76"/>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4" name="Google Shape;12784;p76"/>
          <p:cNvGrpSpPr/>
          <p:nvPr/>
        </p:nvGrpSpPr>
        <p:grpSpPr>
          <a:xfrm>
            <a:off x="7219530" y="1508244"/>
            <a:ext cx="191625" cy="352209"/>
            <a:chOff x="7219530" y="1508244"/>
            <a:chExt cx="191625" cy="352209"/>
          </a:xfrm>
        </p:grpSpPr>
        <p:sp>
          <p:nvSpPr>
            <p:cNvPr id="12785" name="Google Shape;12785;p7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76"/>
          <p:cNvGrpSpPr/>
          <p:nvPr/>
        </p:nvGrpSpPr>
        <p:grpSpPr>
          <a:xfrm>
            <a:off x="7699309" y="1508626"/>
            <a:ext cx="154922" cy="351827"/>
            <a:chOff x="7699309" y="1508626"/>
            <a:chExt cx="154922" cy="351827"/>
          </a:xfrm>
        </p:grpSpPr>
        <p:sp>
          <p:nvSpPr>
            <p:cNvPr id="12788" name="Google Shape;12788;p7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76"/>
          <p:cNvGrpSpPr/>
          <p:nvPr/>
        </p:nvGrpSpPr>
        <p:grpSpPr>
          <a:xfrm>
            <a:off x="8161690" y="1509008"/>
            <a:ext cx="153396" cy="351064"/>
            <a:chOff x="8161690" y="1509008"/>
            <a:chExt cx="153396" cy="351064"/>
          </a:xfrm>
        </p:grpSpPr>
        <p:sp>
          <p:nvSpPr>
            <p:cNvPr id="12796" name="Google Shape;12796;p7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76"/>
          <p:cNvGrpSpPr/>
          <p:nvPr/>
        </p:nvGrpSpPr>
        <p:grpSpPr>
          <a:xfrm>
            <a:off x="6746940" y="1508881"/>
            <a:ext cx="213221" cy="352304"/>
            <a:chOff x="6746940" y="1508881"/>
            <a:chExt cx="213221" cy="352304"/>
          </a:xfrm>
        </p:grpSpPr>
        <p:sp>
          <p:nvSpPr>
            <p:cNvPr id="12801" name="Google Shape;12801;p7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76"/>
          <p:cNvGrpSpPr/>
          <p:nvPr/>
        </p:nvGrpSpPr>
        <p:grpSpPr>
          <a:xfrm>
            <a:off x="5770336" y="2007615"/>
            <a:ext cx="350682" cy="292097"/>
            <a:chOff x="5770336" y="2007615"/>
            <a:chExt cx="350682" cy="292097"/>
          </a:xfrm>
        </p:grpSpPr>
        <p:sp>
          <p:nvSpPr>
            <p:cNvPr id="12806" name="Google Shape;12806;p7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76"/>
          <p:cNvGrpSpPr/>
          <p:nvPr/>
        </p:nvGrpSpPr>
        <p:grpSpPr>
          <a:xfrm>
            <a:off x="5326878" y="1980358"/>
            <a:ext cx="350332" cy="346229"/>
            <a:chOff x="5326878" y="1980358"/>
            <a:chExt cx="350332" cy="346229"/>
          </a:xfrm>
        </p:grpSpPr>
        <p:sp>
          <p:nvSpPr>
            <p:cNvPr id="12811" name="Google Shape;12811;p7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5" name="Google Shape;12815;p76"/>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6" name="Google Shape;12816;p76"/>
          <p:cNvGrpSpPr/>
          <p:nvPr/>
        </p:nvGrpSpPr>
        <p:grpSpPr>
          <a:xfrm>
            <a:off x="4883835" y="1992571"/>
            <a:ext cx="350300" cy="323043"/>
            <a:chOff x="4883835" y="1992571"/>
            <a:chExt cx="350300" cy="323043"/>
          </a:xfrm>
        </p:grpSpPr>
        <p:sp>
          <p:nvSpPr>
            <p:cNvPr id="12817" name="Google Shape;12817;p7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3" name="Google Shape;12823;p76"/>
          <p:cNvGrpSpPr/>
          <p:nvPr/>
        </p:nvGrpSpPr>
        <p:grpSpPr>
          <a:xfrm>
            <a:off x="7548967" y="1978927"/>
            <a:ext cx="333285" cy="349950"/>
            <a:chOff x="7548967" y="1978927"/>
            <a:chExt cx="333285" cy="349950"/>
          </a:xfrm>
        </p:grpSpPr>
        <p:sp>
          <p:nvSpPr>
            <p:cNvPr id="12824" name="Google Shape;12824;p7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76"/>
          <p:cNvGrpSpPr/>
          <p:nvPr/>
        </p:nvGrpSpPr>
        <p:grpSpPr>
          <a:xfrm>
            <a:off x="6214142" y="1978927"/>
            <a:ext cx="346515" cy="350300"/>
            <a:chOff x="6214142" y="1978927"/>
            <a:chExt cx="346515" cy="350300"/>
          </a:xfrm>
        </p:grpSpPr>
        <p:sp>
          <p:nvSpPr>
            <p:cNvPr id="12832" name="Google Shape;12832;p7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76"/>
          <p:cNvGrpSpPr/>
          <p:nvPr/>
        </p:nvGrpSpPr>
        <p:grpSpPr>
          <a:xfrm>
            <a:off x="7105923" y="1978545"/>
            <a:ext cx="333285" cy="350682"/>
            <a:chOff x="7105923" y="1978545"/>
            <a:chExt cx="333285" cy="350682"/>
          </a:xfrm>
        </p:grpSpPr>
        <p:sp>
          <p:nvSpPr>
            <p:cNvPr id="12835" name="Google Shape;12835;p7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2" name="Google Shape;12842;p76"/>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6"/>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4" name="Google Shape;12844;p76"/>
          <p:cNvGrpSpPr/>
          <p:nvPr/>
        </p:nvGrpSpPr>
        <p:grpSpPr>
          <a:xfrm>
            <a:off x="3616406" y="2422352"/>
            <a:ext cx="203393" cy="351827"/>
            <a:chOff x="3616406" y="2422352"/>
            <a:chExt cx="203393" cy="351827"/>
          </a:xfrm>
        </p:grpSpPr>
        <p:sp>
          <p:nvSpPr>
            <p:cNvPr id="12845" name="Google Shape;12845;p7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76"/>
          <p:cNvGrpSpPr/>
          <p:nvPr/>
        </p:nvGrpSpPr>
        <p:grpSpPr>
          <a:xfrm>
            <a:off x="878187" y="2421970"/>
            <a:ext cx="272696" cy="351827"/>
            <a:chOff x="913012" y="2421970"/>
            <a:chExt cx="272696" cy="351827"/>
          </a:xfrm>
        </p:grpSpPr>
        <p:sp>
          <p:nvSpPr>
            <p:cNvPr id="12848" name="Google Shape;12848;p7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76"/>
          <p:cNvGrpSpPr/>
          <p:nvPr/>
        </p:nvGrpSpPr>
        <p:grpSpPr>
          <a:xfrm>
            <a:off x="2274743" y="2422352"/>
            <a:ext cx="255649" cy="351445"/>
            <a:chOff x="2274743" y="2422352"/>
            <a:chExt cx="255649" cy="351445"/>
          </a:xfrm>
        </p:grpSpPr>
        <p:sp>
          <p:nvSpPr>
            <p:cNvPr id="12853" name="Google Shape;12853;p7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6" name="Google Shape;12856;p76"/>
          <p:cNvGrpSpPr/>
          <p:nvPr/>
        </p:nvGrpSpPr>
        <p:grpSpPr>
          <a:xfrm>
            <a:off x="2708723" y="2421239"/>
            <a:ext cx="246552" cy="352558"/>
            <a:chOff x="2708723" y="2421239"/>
            <a:chExt cx="246552" cy="352558"/>
          </a:xfrm>
        </p:grpSpPr>
        <p:sp>
          <p:nvSpPr>
            <p:cNvPr id="12857" name="Google Shape;12857;p7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9" name="Google Shape;12859;p76"/>
          <p:cNvGrpSpPr/>
          <p:nvPr/>
        </p:nvGrpSpPr>
        <p:grpSpPr>
          <a:xfrm>
            <a:off x="1835485" y="2422352"/>
            <a:ext cx="259433" cy="350714"/>
            <a:chOff x="1835485" y="2422352"/>
            <a:chExt cx="259433" cy="350714"/>
          </a:xfrm>
        </p:grpSpPr>
        <p:sp>
          <p:nvSpPr>
            <p:cNvPr id="12860" name="Google Shape;12860;p7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76"/>
          <p:cNvGrpSpPr/>
          <p:nvPr/>
        </p:nvGrpSpPr>
        <p:grpSpPr>
          <a:xfrm>
            <a:off x="3150240" y="2422352"/>
            <a:ext cx="212489" cy="351445"/>
            <a:chOff x="3150240" y="2422352"/>
            <a:chExt cx="212489" cy="351445"/>
          </a:xfrm>
        </p:grpSpPr>
        <p:sp>
          <p:nvSpPr>
            <p:cNvPr id="12868" name="Google Shape;12868;p7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76"/>
          <p:cNvGrpSpPr/>
          <p:nvPr/>
        </p:nvGrpSpPr>
        <p:grpSpPr>
          <a:xfrm>
            <a:off x="1367060" y="2422129"/>
            <a:ext cx="269261" cy="352050"/>
            <a:chOff x="1367060" y="2422129"/>
            <a:chExt cx="269261" cy="352050"/>
          </a:xfrm>
        </p:grpSpPr>
        <p:sp>
          <p:nvSpPr>
            <p:cNvPr id="12871" name="Google Shape;12871;p7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5" name="Google Shape;12885;p76"/>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6" name="Google Shape;12886;p76"/>
          <p:cNvGrpSpPr/>
          <p:nvPr/>
        </p:nvGrpSpPr>
        <p:grpSpPr>
          <a:xfrm>
            <a:off x="4882690" y="2425405"/>
            <a:ext cx="274573" cy="350682"/>
            <a:chOff x="4882690" y="2425405"/>
            <a:chExt cx="274573" cy="350682"/>
          </a:xfrm>
        </p:grpSpPr>
        <p:sp>
          <p:nvSpPr>
            <p:cNvPr id="12887" name="Google Shape;12887;p7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9" name="Google Shape;12889;p76"/>
          <p:cNvGrpSpPr/>
          <p:nvPr/>
        </p:nvGrpSpPr>
        <p:grpSpPr>
          <a:xfrm>
            <a:off x="6627639" y="2443884"/>
            <a:ext cx="355993" cy="313247"/>
            <a:chOff x="6627639" y="2443884"/>
            <a:chExt cx="355993" cy="313247"/>
          </a:xfrm>
        </p:grpSpPr>
        <p:sp>
          <p:nvSpPr>
            <p:cNvPr id="12890" name="Google Shape;12890;p7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76"/>
          <p:cNvGrpSpPr/>
          <p:nvPr/>
        </p:nvGrpSpPr>
        <p:grpSpPr>
          <a:xfrm>
            <a:off x="6183451" y="2462140"/>
            <a:ext cx="351445" cy="277976"/>
            <a:chOff x="6183451" y="2462140"/>
            <a:chExt cx="351445" cy="277976"/>
          </a:xfrm>
        </p:grpSpPr>
        <p:sp>
          <p:nvSpPr>
            <p:cNvPr id="12894" name="Google Shape;12894;p7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1" name="Google Shape;12901;p76"/>
          <p:cNvGrpSpPr/>
          <p:nvPr/>
        </p:nvGrpSpPr>
        <p:grpSpPr>
          <a:xfrm>
            <a:off x="5735477" y="2429858"/>
            <a:ext cx="353354" cy="341299"/>
            <a:chOff x="5735477" y="2429858"/>
            <a:chExt cx="353354" cy="341299"/>
          </a:xfrm>
        </p:grpSpPr>
        <p:sp>
          <p:nvSpPr>
            <p:cNvPr id="12902" name="Google Shape;12902;p7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76"/>
          <p:cNvGrpSpPr/>
          <p:nvPr/>
        </p:nvGrpSpPr>
        <p:grpSpPr>
          <a:xfrm>
            <a:off x="5243735" y="2446973"/>
            <a:ext cx="405255" cy="275499"/>
            <a:chOff x="5283337" y="2478774"/>
            <a:chExt cx="358633" cy="243913"/>
          </a:xfrm>
        </p:grpSpPr>
        <p:sp>
          <p:nvSpPr>
            <p:cNvPr id="12909" name="Google Shape;12909;p7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76"/>
          <p:cNvGrpSpPr/>
          <p:nvPr/>
        </p:nvGrpSpPr>
        <p:grpSpPr>
          <a:xfrm>
            <a:off x="7964753" y="2470823"/>
            <a:ext cx="362068" cy="258670"/>
            <a:chOff x="7964753" y="2470823"/>
            <a:chExt cx="362068" cy="258670"/>
          </a:xfrm>
        </p:grpSpPr>
        <p:sp>
          <p:nvSpPr>
            <p:cNvPr id="12927" name="Google Shape;12927;p7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76"/>
          <p:cNvGrpSpPr/>
          <p:nvPr/>
        </p:nvGrpSpPr>
        <p:grpSpPr>
          <a:xfrm>
            <a:off x="7524349" y="2456447"/>
            <a:ext cx="350332" cy="288948"/>
            <a:chOff x="7524349" y="2456447"/>
            <a:chExt cx="350332" cy="288948"/>
          </a:xfrm>
        </p:grpSpPr>
        <p:sp>
          <p:nvSpPr>
            <p:cNvPr id="12937" name="Google Shape;12937;p7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76"/>
          <p:cNvGrpSpPr/>
          <p:nvPr/>
        </p:nvGrpSpPr>
        <p:grpSpPr>
          <a:xfrm>
            <a:off x="3972749" y="2894211"/>
            <a:ext cx="355230" cy="356725"/>
            <a:chOff x="3972749" y="2894211"/>
            <a:chExt cx="355230" cy="356725"/>
          </a:xfrm>
        </p:grpSpPr>
        <p:sp>
          <p:nvSpPr>
            <p:cNvPr id="12943" name="Google Shape;12943;p7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8" name="Google Shape;12948;p76"/>
          <p:cNvGrpSpPr/>
          <p:nvPr/>
        </p:nvGrpSpPr>
        <p:grpSpPr>
          <a:xfrm>
            <a:off x="3527797" y="2918796"/>
            <a:ext cx="355993" cy="307904"/>
            <a:chOff x="3527797" y="2918796"/>
            <a:chExt cx="355993" cy="307904"/>
          </a:xfrm>
        </p:grpSpPr>
        <p:sp>
          <p:nvSpPr>
            <p:cNvPr id="12949" name="Google Shape;12949;p7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76"/>
          <p:cNvGrpSpPr/>
          <p:nvPr/>
        </p:nvGrpSpPr>
        <p:grpSpPr>
          <a:xfrm>
            <a:off x="3082845" y="2920959"/>
            <a:ext cx="356375" cy="302338"/>
            <a:chOff x="3082845" y="2920959"/>
            <a:chExt cx="356375" cy="302338"/>
          </a:xfrm>
        </p:grpSpPr>
        <p:sp>
          <p:nvSpPr>
            <p:cNvPr id="12960" name="Google Shape;12960;p7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2" name="Google Shape;12962;p76"/>
          <p:cNvGrpSpPr/>
          <p:nvPr/>
        </p:nvGrpSpPr>
        <p:grpSpPr>
          <a:xfrm>
            <a:off x="2639038" y="2894942"/>
            <a:ext cx="355612" cy="355612"/>
            <a:chOff x="2639038" y="2894942"/>
            <a:chExt cx="355612" cy="355612"/>
          </a:xfrm>
        </p:grpSpPr>
        <p:sp>
          <p:nvSpPr>
            <p:cNvPr id="12963" name="Google Shape;12963;p7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76"/>
          <p:cNvGrpSpPr/>
          <p:nvPr/>
        </p:nvGrpSpPr>
        <p:grpSpPr>
          <a:xfrm>
            <a:off x="2194468" y="2938865"/>
            <a:ext cx="355993" cy="267766"/>
            <a:chOff x="2194468" y="2938865"/>
            <a:chExt cx="355993" cy="267766"/>
          </a:xfrm>
        </p:grpSpPr>
        <p:sp>
          <p:nvSpPr>
            <p:cNvPr id="12966" name="Google Shape;12966;p7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76"/>
          <p:cNvGrpSpPr/>
          <p:nvPr/>
        </p:nvGrpSpPr>
        <p:grpSpPr>
          <a:xfrm>
            <a:off x="1749897" y="2894561"/>
            <a:ext cx="355993" cy="355612"/>
            <a:chOff x="1749897" y="2894561"/>
            <a:chExt cx="355993" cy="355612"/>
          </a:xfrm>
        </p:grpSpPr>
        <p:sp>
          <p:nvSpPr>
            <p:cNvPr id="12987" name="Google Shape;12987;p7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8" name="Google Shape;12998;p76"/>
          <p:cNvGrpSpPr/>
          <p:nvPr/>
        </p:nvGrpSpPr>
        <p:grpSpPr>
          <a:xfrm>
            <a:off x="1305327" y="2894211"/>
            <a:ext cx="357520" cy="357488"/>
            <a:chOff x="1305327" y="2894211"/>
            <a:chExt cx="357520" cy="357488"/>
          </a:xfrm>
        </p:grpSpPr>
        <p:sp>
          <p:nvSpPr>
            <p:cNvPr id="12999" name="Google Shape;12999;p7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76"/>
          <p:cNvGrpSpPr/>
          <p:nvPr/>
        </p:nvGrpSpPr>
        <p:grpSpPr>
          <a:xfrm>
            <a:off x="853950" y="2894720"/>
            <a:ext cx="364104" cy="353290"/>
            <a:chOff x="853950" y="2894720"/>
            <a:chExt cx="364104" cy="353290"/>
          </a:xfrm>
        </p:grpSpPr>
        <p:sp>
          <p:nvSpPr>
            <p:cNvPr id="13005" name="Google Shape;13005;p7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2" name="Google Shape;13012;p76"/>
          <p:cNvGrpSpPr/>
          <p:nvPr/>
        </p:nvGrpSpPr>
        <p:grpSpPr>
          <a:xfrm>
            <a:off x="7066548" y="2912594"/>
            <a:ext cx="352209" cy="334938"/>
            <a:chOff x="7066548" y="2912594"/>
            <a:chExt cx="352209" cy="334938"/>
          </a:xfrm>
        </p:grpSpPr>
        <p:sp>
          <p:nvSpPr>
            <p:cNvPr id="13013" name="Google Shape;13013;p7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9" name="Google Shape;13019;p76"/>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6"/>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1" name="Google Shape;13021;p76"/>
          <p:cNvGrpSpPr/>
          <p:nvPr/>
        </p:nvGrpSpPr>
        <p:grpSpPr>
          <a:xfrm>
            <a:off x="7541397" y="2904802"/>
            <a:ext cx="318495" cy="352209"/>
            <a:chOff x="7541397" y="2904802"/>
            <a:chExt cx="318495" cy="352209"/>
          </a:xfrm>
        </p:grpSpPr>
        <p:sp>
          <p:nvSpPr>
            <p:cNvPr id="13022" name="Google Shape;13022;p7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4" name="Google Shape;13024;p76"/>
          <p:cNvGrpSpPr/>
          <p:nvPr/>
        </p:nvGrpSpPr>
        <p:grpSpPr>
          <a:xfrm>
            <a:off x="8003015" y="2904039"/>
            <a:ext cx="306759" cy="351445"/>
            <a:chOff x="8003015" y="2904039"/>
            <a:chExt cx="306759" cy="351445"/>
          </a:xfrm>
        </p:grpSpPr>
        <p:sp>
          <p:nvSpPr>
            <p:cNvPr id="13025" name="Google Shape;13025;p7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1" name="Google Shape;13031;p76"/>
          <p:cNvGrpSpPr/>
          <p:nvPr/>
        </p:nvGrpSpPr>
        <p:grpSpPr>
          <a:xfrm>
            <a:off x="5687770" y="2885496"/>
            <a:ext cx="369638" cy="369606"/>
            <a:chOff x="5687770" y="2885496"/>
            <a:chExt cx="369638" cy="369606"/>
          </a:xfrm>
        </p:grpSpPr>
        <p:sp>
          <p:nvSpPr>
            <p:cNvPr id="13032" name="Google Shape;13032;p7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76"/>
          <p:cNvGrpSpPr/>
          <p:nvPr/>
        </p:nvGrpSpPr>
        <p:grpSpPr>
          <a:xfrm>
            <a:off x="4881958" y="2904802"/>
            <a:ext cx="156417" cy="349537"/>
            <a:chOff x="4881958" y="2904802"/>
            <a:chExt cx="156417" cy="349537"/>
          </a:xfrm>
        </p:grpSpPr>
        <p:sp>
          <p:nvSpPr>
            <p:cNvPr id="13043" name="Google Shape;13043;p7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0" name="Google Shape;13050;p76"/>
          <p:cNvGrpSpPr/>
          <p:nvPr/>
        </p:nvGrpSpPr>
        <p:grpSpPr>
          <a:xfrm>
            <a:off x="5230318" y="2886514"/>
            <a:ext cx="371133" cy="367443"/>
            <a:chOff x="5230318" y="2886514"/>
            <a:chExt cx="371133" cy="367443"/>
          </a:xfrm>
        </p:grpSpPr>
        <p:sp>
          <p:nvSpPr>
            <p:cNvPr id="13051" name="Google Shape;13051;p7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76"/>
          <p:cNvGrpSpPr/>
          <p:nvPr/>
        </p:nvGrpSpPr>
        <p:grpSpPr>
          <a:xfrm>
            <a:off x="5748358" y="3434578"/>
            <a:ext cx="352590" cy="182561"/>
            <a:chOff x="5748358" y="3434578"/>
            <a:chExt cx="352590" cy="182561"/>
          </a:xfrm>
        </p:grpSpPr>
        <p:sp>
          <p:nvSpPr>
            <p:cNvPr id="13061" name="Google Shape;13061;p7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76"/>
          <p:cNvGrpSpPr/>
          <p:nvPr/>
        </p:nvGrpSpPr>
        <p:grpSpPr>
          <a:xfrm>
            <a:off x="862283" y="4274771"/>
            <a:ext cx="341204" cy="359301"/>
            <a:chOff x="862283" y="4274771"/>
            <a:chExt cx="341204" cy="359301"/>
          </a:xfrm>
        </p:grpSpPr>
        <p:sp>
          <p:nvSpPr>
            <p:cNvPr id="13068" name="Google Shape;13068;p7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76"/>
          <p:cNvGrpSpPr/>
          <p:nvPr/>
        </p:nvGrpSpPr>
        <p:grpSpPr>
          <a:xfrm>
            <a:off x="1396957" y="4287365"/>
            <a:ext cx="301861" cy="332871"/>
            <a:chOff x="1396957" y="4287365"/>
            <a:chExt cx="301861" cy="332871"/>
          </a:xfrm>
        </p:grpSpPr>
        <p:sp>
          <p:nvSpPr>
            <p:cNvPr id="13072" name="Google Shape;13072;p7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7" name="Google Shape;13087;p76"/>
          <p:cNvGrpSpPr/>
          <p:nvPr/>
        </p:nvGrpSpPr>
        <p:grpSpPr>
          <a:xfrm>
            <a:off x="1865381" y="4277506"/>
            <a:ext cx="396131" cy="355612"/>
            <a:chOff x="1865381" y="4277506"/>
            <a:chExt cx="396131" cy="355612"/>
          </a:xfrm>
        </p:grpSpPr>
        <p:sp>
          <p:nvSpPr>
            <p:cNvPr id="13088" name="Google Shape;13088;p7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4" name="Google Shape;13094;p76"/>
          <p:cNvGrpSpPr/>
          <p:nvPr/>
        </p:nvGrpSpPr>
        <p:grpSpPr>
          <a:xfrm>
            <a:off x="2411823" y="4303999"/>
            <a:ext cx="334398" cy="299953"/>
            <a:chOff x="2411823" y="4303999"/>
            <a:chExt cx="334398" cy="299953"/>
          </a:xfrm>
        </p:grpSpPr>
        <p:sp>
          <p:nvSpPr>
            <p:cNvPr id="13095" name="Google Shape;13095;p7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2" name="Google Shape;13102;p76"/>
          <p:cNvGrpSpPr/>
          <p:nvPr/>
        </p:nvGrpSpPr>
        <p:grpSpPr>
          <a:xfrm>
            <a:off x="2903337" y="4279032"/>
            <a:ext cx="382519" cy="350682"/>
            <a:chOff x="2903337" y="4279032"/>
            <a:chExt cx="382519" cy="350682"/>
          </a:xfrm>
        </p:grpSpPr>
        <p:sp>
          <p:nvSpPr>
            <p:cNvPr id="13103" name="Google Shape;13103;p7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76"/>
          <p:cNvGrpSpPr/>
          <p:nvPr/>
        </p:nvGrpSpPr>
        <p:grpSpPr>
          <a:xfrm>
            <a:off x="3933342" y="4315767"/>
            <a:ext cx="383632" cy="276449"/>
            <a:chOff x="3933342" y="4315767"/>
            <a:chExt cx="383632" cy="276449"/>
          </a:xfrm>
        </p:grpSpPr>
        <p:sp>
          <p:nvSpPr>
            <p:cNvPr id="13119" name="Google Shape;13119;p7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76"/>
          <p:cNvGrpSpPr/>
          <p:nvPr/>
        </p:nvGrpSpPr>
        <p:grpSpPr>
          <a:xfrm>
            <a:off x="3441065" y="4302505"/>
            <a:ext cx="337069" cy="302593"/>
            <a:chOff x="3441065" y="4302505"/>
            <a:chExt cx="337069" cy="302593"/>
          </a:xfrm>
        </p:grpSpPr>
        <p:sp>
          <p:nvSpPr>
            <p:cNvPr id="13126" name="Google Shape;13126;p7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76"/>
          <p:cNvGrpSpPr/>
          <p:nvPr/>
        </p:nvGrpSpPr>
        <p:grpSpPr>
          <a:xfrm>
            <a:off x="3532345" y="3362635"/>
            <a:ext cx="339328" cy="336274"/>
            <a:chOff x="3532345" y="3362635"/>
            <a:chExt cx="339328" cy="336274"/>
          </a:xfrm>
        </p:grpSpPr>
        <p:sp>
          <p:nvSpPr>
            <p:cNvPr id="13140" name="Google Shape;13140;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5" name="Google Shape;13145;p76"/>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6" name="Google Shape;13146;p76"/>
          <p:cNvGrpSpPr/>
          <p:nvPr/>
        </p:nvGrpSpPr>
        <p:grpSpPr>
          <a:xfrm>
            <a:off x="1883955" y="3808700"/>
            <a:ext cx="162873" cy="351445"/>
            <a:chOff x="1883955" y="3808700"/>
            <a:chExt cx="162873" cy="351445"/>
          </a:xfrm>
        </p:grpSpPr>
        <p:sp>
          <p:nvSpPr>
            <p:cNvPr id="13147" name="Google Shape;13147;p7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76"/>
          <p:cNvGrpSpPr/>
          <p:nvPr/>
        </p:nvGrpSpPr>
        <p:grpSpPr>
          <a:xfrm>
            <a:off x="939156" y="3809209"/>
            <a:ext cx="192007" cy="351318"/>
            <a:chOff x="939156" y="3809209"/>
            <a:chExt cx="192007" cy="351318"/>
          </a:xfrm>
        </p:grpSpPr>
        <p:sp>
          <p:nvSpPr>
            <p:cNvPr id="13150" name="Google Shape;13150;p7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76"/>
          <p:cNvGrpSpPr/>
          <p:nvPr/>
        </p:nvGrpSpPr>
        <p:grpSpPr>
          <a:xfrm>
            <a:off x="2306167" y="3809845"/>
            <a:ext cx="193915" cy="349155"/>
            <a:chOff x="2306167" y="3809845"/>
            <a:chExt cx="193915" cy="349155"/>
          </a:xfrm>
        </p:grpSpPr>
        <p:sp>
          <p:nvSpPr>
            <p:cNvPr id="13153" name="Google Shape;13153;p7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0" name="Google Shape;13160;p76"/>
          <p:cNvGrpSpPr/>
          <p:nvPr/>
        </p:nvGrpSpPr>
        <p:grpSpPr>
          <a:xfrm>
            <a:off x="1323901" y="3807173"/>
            <a:ext cx="356343" cy="356757"/>
            <a:chOff x="1323901" y="3807173"/>
            <a:chExt cx="356343" cy="356757"/>
          </a:xfrm>
        </p:grpSpPr>
        <p:sp>
          <p:nvSpPr>
            <p:cNvPr id="13161" name="Google Shape;13161;p7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5" name="Google Shape;13185;p76"/>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6" name="Google Shape;13186;p76"/>
          <p:cNvGrpSpPr/>
          <p:nvPr/>
        </p:nvGrpSpPr>
        <p:grpSpPr>
          <a:xfrm>
            <a:off x="859262" y="3353920"/>
            <a:ext cx="306759" cy="351445"/>
            <a:chOff x="859262" y="3353920"/>
            <a:chExt cx="306759" cy="351445"/>
          </a:xfrm>
        </p:grpSpPr>
        <p:sp>
          <p:nvSpPr>
            <p:cNvPr id="13187" name="Google Shape;13187;p7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2" name="Google Shape;13192;p76"/>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3" name="Google Shape;13193;p76"/>
          <p:cNvGrpSpPr/>
          <p:nvPr/>
        </p:nvGrpSpPr>
        <p:grpSpPr>
          <a:xfrm>
            <a:off x="3967437" y="3837102"/>
            <a:ext cx="364708" cy="295405"/>
            <a:chOff x="3967437" y="3837102"/>
            <a:chExt cx="364708" cy="295405"/>
          </a:xfrm>
        </p:grpSpPr>
        <p:sp>
          <p:nvSpPr>
            <p:cNvPr id="13194" name="Google Shape;13194;p7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9" name="Google Shape;13199;p76"/>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6"/>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6"/>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2" name="Google Shape;13202;p76"/>
          <p:cNvGrpSpPr/>
          <p:nvPr/>
        </p:nvGrpSpPr>
        <p:grpSpPr>
          <a:xfrm>
            <a:off x="5811827" y="3806451"/>
            <a:ext cx="283743" cy="308444"/>
            <a:chOff x="5964227" y="3858701"/>
            <a:chExt cx="283743" cy="308444"/>
          </a:xfrm>
        </p:grpSpPr>
        <p:sp>
          <p:nvSpPr>
            <p:cNvPr id="13203" name="Google Shape;13203;p7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76"/>
          <p:cNvGrpSpPr/>
          <p:nvPr/>
        </p:nvGrpSpPr>
        <p:grpSpPr>
          <a:xfrm>
            <a:off x="6243508" y="3873073"/>
            <a:ext cx="320372" cy="213602"/>
            <a:chOff x="6395908" y="3873073"/>
            <a:chExt cx="320372" cy="213602"/>
          </a:xfrm>
        </p:grpSpPr>
        <p:sp>
          <p:nvSpPr>
            <p:cNvPr id="13208" name="Google Shape;13208;p7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76"/>
          <p:cNvGrpSpPr/>
          <p:nvPr/>
        </p:nvGrpSpPr>
        <p:grpSpPr>
          <a:xfrm>
            <a:off x="7262890" y="3802816"/>
            <a:ext cx="357138" cy="352018"/>
            <a:chOff x="7415290" y="3802816"/>
            <a:chExt cx="357138" cy="352018"/>
          </a:xfrm>
        </p:grpSpPr>
        <p:sp>
          <p:nvSpPr>
            <p:cNvPr id="13219" name="Google Shape;13219;p7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76"/>
          <p:cNvGrpSpPr/>
          <p:nvPr/>
        </p:nvGrpSpPr>
        <p:grpSpPr>
          <a:xfrm>
            <a:off x="6737312" y="3833413"/>
            <a:ext cx="355230" cy="293401"/>
            <a:chOff x="6889712" y="3833413"/>
            <a:chExt cx="355230" cy="293401"/>
          </a:xfrm>
        </p:grpSpPr>
        <p:sp>
          <p:nvSpPr>
            <p:cNvPr id="13228" name="Google Shape;13228;p7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3" name="Google Shape;13233;p76"/>
          <p:cNvGrpSpPr/>
          <p:nvPr/>
        </p:nvGrpSpPr>
        <p:grpSpPr>
          <a:xfrm>
            <a:off x="7707152" y="3835870"/>
            <a:ext cx="282318" cy="337168"/>
            <a:chOff x="1635875" y="237775"/>
            <a:chExt cx="4370250" cy="5219325"/>
          </a:xfrm>
        </p:grpSpPr>
        <p:sp>
          <p:nvSpPr>
            <p:cNvPr id="13234" name="Google Shape;13234;p7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6" name="Google Shape;13236;p76"/>
          <p:cNvGrpSpPr/>
          <p:nvPr/>
        </p:nvGrpSpPr>
        <p:grpSpPr>
          <a:xfrm>
            <a:off x="3103963" y="3361140"/>
            <a:ext cx="297886" cy="337578"/>
            <a:chOff x="3103963" y="3361140"/>
            <a:chExt cx="297886" cy="337578"/>
          </a:xfrm>
        </p:grpSpPr>
        <p:sp>
          <p:nvSpPr>
            <p:cNvPr id="13237" name="Google Shape;13237;p7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76"/>
          <p:cNvGrpSpPr/>
          <p:nvPr/>
        </p:nvGrpSpPr>
        <p:grpSpPr>
          <a:xfrm>
            <a:off x="2667821" y="3361108"/>
            <a:ext cx="273046" cy="337801"/>
            <a:chOff x="2667821" y="3361108"/>
            <a:chExt cx="273046" cy="337801"/>
          </a:xfrm>
        </p:grpSpPr>
        <p:sp>
          <p:nvSpPr>
            <p:cNvPr id="13262" name="Google Shape;13262;p7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1" name="Google Shape;13281;p76"/>
          <p:cNvGrpSpPr/>
          <p:nvPr/>
        </p:nvGrpSpPr>
        <p:grpSpPr>
          <a:xfrm>
            <a:off x="2212469" y="3360313"/>
            <a:ext cx="282715" cy="338660"/>
            <a:chOff x="2212469" y="3360313"/>
            <a:chExt cx="282715" cy="338660"/>
          </a:xfrm>
        </p:grpSpPr>
        <p:sp>
          <p:nvSpPr>
            <p:cNvPr id="13282" name="Google Shape;13282;p7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76"/>
          <p:cNvGrpSpPr/>
          <p:nvPr/>
        </p:nvGrpSpPr>
        <p:grpSpPr>
          <a:xfrm>
            <a:off x="1768821" y="3361108"/>
            <a:ext cx="278739" cy="339073"/>
            <a:chOff x="1768821" y="3361108"/>
            <a:chExt cx="278739" cy="339073"/>
          </a:xfrm>
        </p:grpSpPr>
        <p:sp>
          <p:nvSpPr>
            <p:cNvPr id="13286" name="Google Shape;13286;p7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76"/>
          <p:cNvGrpSpPr/>
          <p:nvPr/>
        </p:nvGrpSpPr>
        <p:grpSpPr>
          <a:xfrm>
            <a:off x="5337883" y="3336873"/>
            <a:ext cx="307141" cy="376826"/>
            <a:chOff x="5337883" y="3336873"/>
            <a:chExt cx="307141" cy="376826"/>
          </a:xfrm>
        </p:grpSpPr>
        <p:sp>
          <p:nvSpPr>
            <p:cNvPr id="13298" name="Google Shape;13298;p7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76"/>
          <p:cNvGrpSpPr/>
          <p:nvPr/>
        </p:nvGrpSpPr>
        <p:grpSpPr>
          <a:xfrm>
            <a:off x="4883835" y="3337255"/>
            <a:ext cx="323425" cy="377557"/>
            <a:chOff x="4883835" y="3337255"/>
            <a:chExt cx="323425" cy="377557"/>
          </a:xfrm>
        </p:grpSpPr>
        <p:sp>
          <p:nvSpPr>
            <p:cNvPr id="13301" name="Google Shape;13301;p7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76"/>
          <p:cNvGrpSpPr/>
          <p:nvPr/>
        </p:nvGrpSpPr>
        <p:grpSpPr>
          <a:xfrm>
            <a:off x="6193310" y="3407289"/>
            <a:ext cx="352590" cy="237488"/>
            <a:chOff x="6193310" y="3407289"/>
            <a:chExt cx="352590" cy="237488"/>
          </a:xfrm>
        </p:grpSpPr>
        <p:sp>
          <p:nvSpPr>
            <p:cNvPr id="13305" name="Google Shape;13305;p7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76"/>
          <p:cNvGrpSpPr/>
          <p:nvPr/>
        </p:nvGrpSpPr>
        <p:grpSpPr>
          <a:xfrm>
            <a:off x="6637117" y="3397843"/>
            <a:ext cx="353735" cy="254504"/>
            <a:chOff x="6637117" y="3397843"/>
            <a:chExt cx="353735" cy="254504"/>
          </a:xfrm>
        </p:grpSpPr>
        <p:sp>
          <p:nvSpPr>
            <p:cNvPr id="13311" name="Google Shape;13311;p7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7" name="Google Shape;13317;p76"/>
          <p:cNvGrpSpPr/>
          <p:nvPr/>
        </p:nvGrpSpPr>
        <p:grpSpPr>
          <a:xfrm>
            <a:off x="7075994" y="3349531"/>
            <a:ext cx="360637" cy="352336"/>
            <a:chOff x="7075994" y="3349531"/>
            <a:chExt cx="360637" cy="352336"/>
          </a:xfrm>
        </p:grpSpPr>
        <p:sp>
          <p:nvSpPr>
            <p:cNvPr id="13318" name="Google Shape;13318;p7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76"/>
          <p:cNvGrpSpPr/>
          <p:nvPr/>
        </p:nvGrpSpPr>
        <p:grpSpPr>
          <a:xfrm>
            <a:off x="7651983" y="3349181"/>
            <a:ext cx="107183" cy="352399"/>
            <a:chOff x="7651983" y="3349181"/>
            <a:chExt cx="107183" cy="352399"/>
          </a:xfrm>
        </p:grpSpPr>
        <p:sp>
          <p:nvSpPr>
            <p:cNvPr id="13326" name="Google Shape;13326;p7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8" name="Google Shape;13328;p76"/>
          <p:cNvGrpSpPr/>
          <p:nvPr/>
        </p:nvGrpSpPr>
        <p:grpSpPr>
          <a:xfrm>
            <a:off x="7973468" y="3382322"/>
            <a:ext cx="352590" cy="287072"/>
            <a:chOff x="7973468" y="3382322"/>
            <a:chExt cx="352590" cy="287072"/>
          </a:xfrm>
        </p:grpSpPr>
        <p:sp>
          <p:nvSpPr>
            <p:cNvPr id="13329" name="Google Shape;13329;p7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44" name="Shape 13344"/>
        <p:cNvGrpSpPr/>
        <p:nvPr/>
      </p:nvGrpSpPr>
      <p:grpSpPr>
        <a:xfrm>
          <a:off x="0" y="0"/>
          <a:ext cx="0" cy="0"/>
          <a:chOff x="0" y="0"/>
          <a:chExt cx="0" cy="0"/>
        </a:xfrm>
      </p:grpSpPr>
      <p:sp>
        <p:nvSpPr>
          <p:cNvPr id="13345" name="Google Shape;13345;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346" name="Google Shape;13346;p77"/>
          <p:cNvGrpSpPr/>
          <p:nvPr/>
        </p:nvGrpSpPr>
        <p:grpSpPr>
          <a:xfrm>
            <a:off x="849677" y="1500658"/>
            <a:ext cx="347872" cy="347488"/>
            <a:chOff x="849677" y="1500658"/>
            <a:chExt cx="347872" cy="347488"/>
          </a:xfrm>
        </p:grpSpPr>
        <p:sp>
          <p:nvSpPr>
            <p:cNvPr id="13347" name="Google Shape;13347;p7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3" name="Google Shape;13353;p77"/>
          <p:cNvGrpSpPr/>
          <p:nvPr/>
        </p:nvGrpSpPr>
        <p:grpSpPr>
          <a:xfrm>
            <a:off x="1415853" y="1500658"/>
            <a:ext cx="315872" cy="347488"/>
            <a:chOff x="1415853" y="1500658"/>
            <a:chExt cx="315872" cy="347488"/>
          </a:xfrm>
        </p:grpSpPr>
        <p:sp>
          <p:nvSpPr>
            <p:cNvPr id="13354" name="Google Shape;13354;p7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8" name="Google Shape;13358;p77"/>
          <p:cNvGrpSpPr/>
          <p:nvPr/>
        </p:nvGrpSpPr>
        <p:grpSpPr>
          <a:xfrm>
            <a:off x="4697389" y="1500658"/>
            <a:ext cx="347520" cy="347104"/>
            <a:chOff x="4697389" y="1500658"/>
            <a:chExt cx="347520" cy="347104"/>
          </a:xfrm>
        </p:grpSpPr>
        <p:sp>
          <p:nvSpPr>
            <p:cNvPr id="13359" name="Google Shape;13359;p7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2" name="Google Shape;13362;p77"/>
          <p:cNvGrpSpPr/>
          <p:nvPr/>
        </p:nvGrpSpPr>
        <p:grpSpPr>
          <a:xfrm>
            <a:off x="3603533" y="1964946"/>
            <a:ext cx="347520" cy="353760"/>
            <a:chOff x="3603533" y="1964946"/>
            <a:chExt cx="347520" cy="353760"/>
          </a:xfrm>
        </p:grpSpPr>
        <p:sp>
          <p:nvSpPr>
            <p:cNvPr id="13363" name="Google Shape;13363;p7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6" name="Google Shape;13366;p77"/>
          <p:cNvGrpSpPr/>
          <p:nvPr/>
        </p:nvGrpSpPr>
        <p:grpSpPr>
          <a:xfrm>
            <a:off x="1950765" y="1964338"/>
            <a:ext cx="357792" cy="352448"/>
            <a:chOff x="1950765" y="1964338"/>
            <a:chExt cx="357792" cy="352448"/>
          </a:xfrm>
        </p:grpSpPr>
        <p:sp>
          <p:nvSpPr>
            <p:cNvPr id="13367" name="Google Shape;13367;p7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1" name="Google Shape;13371;p77"/>
          <p:cNvGrpSpPr/>
          <p:nvPr/>
        </p:nvGrpSpPr>
        <p:grpSpPr>
          <a:xfrm>
            <a:off x="7435629" y="1964690"/>
            <a:ext cx="367712" cy="353248"/>
            <a:chOff x="7435629" y="1964690"/>
            <a:chExt cx="367712" cy="353248"/>
          </a:xfrm>
        </p:grpSpPr>
        <p:sp>
          <p:nvSpPr>
            <p:cNvPr id="13372" name="Google Shape;13372;p7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77"/>
          <p:cNvGrpSpPr/>
          <p:nvPr/>
        </p:nvGrpSpPr>
        <p:grpSpPr>
          <a:xfrm>
            <a:off x="2512749" y="1965042"/>
            <a:ext cx="333024" cy="352896"/>
            <a:chOff x="2512749" y="1965042"/>
            <a:chExt cx="333024" cy="352896"/>
          </a:xfrm>
        </p:grpSpPr>
        <p:sp>
          <p:nvSpPr>
            <p:cNvPr id="13377" name="Google Shape;13377;p7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2" name="Google Shape;13382;p77"/>
          <p:cNvGrpSpPr/>
          <p:nvPr/>
        </p:nvGrpSpPr>
        <p:grpSpPr>
          <a:xfrm>
            <a:off x="1398317" y="1981778"/>
            <a:ext cx="365792" cy="335392"/>
            <a:chOff x="1398317" y="1981778"/>
            <a:chExt cx="365792" cy="335392"/>
          </a:xfrm>
        </p:grpSpPr>
        <p:sp>
          <p:nvSpPr>
            <p:cNvPr id="13383" name="Google Shape;13383;p7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77"/>
          <p:cNvGrpSpPr/>
          <p:nvPr/>
        </p:nvGrpSpPr>
        <p:grpSpPr>
          <a:xfrm>
            <a:off x="3052237" y="2003570"/>
            <a:ext cx="353600" cy="314752"/>
            <a:chOff x="3052237" y="2003570"/>
            <a:chExt cx="353600" cy="314752"/>
          </a:xfrm>
        </p:grpSpPr>
        <p:sp>
          <p:nvSpPr>
            <p:cNvPr id="13390" name="Google Shape;13390;p7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77"/>
          <p:cNvGrpSpPr/>
          <p:nvPr/>
        </p:nvGrpSpPr>
        <p:grpSpPr>
          <a:xfrm>
            <a:off x="1404013" y="2958066"/>
            <a:ext cx="368096" cy="223968"/>
            <a:chOff x="1404013" y="2958066"/>
            <a:chExt cx="368096" cy="223968"/>
          </a:xfrm>
        </p:grpSpPr>
        <p:sp>
          <p:nvSpPr>
            <p:cNvPr id="13394" name="Google Shape;13394;p7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96" name="Google Shape;13396;p77"/>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7"/>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8" name="Google Shape;13398;p77"/>
          <p:cNvGrpSpPr/>
          <p:nvPr/>
        </p:nvGrpSpPr>
        <p:grpSpPr>
          <a:xfrm>
            <a:off x="1951149" y="2885202"/>
            <a:ext cx="370368" cy="367328"/>
            <a:chOff x="1951149" y="2885202"/>
            <a:chExt cx="370368" cy="367328"/>
          </a:xfrm>
        </p:grpSpPr>
        <p:sp>
          <p:nvSpPr>
            <p:cNvPr id="13399" name="Google Shape;13399;p7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2" name="Google Shape;13402;p77"/>
          <p:cNvGrpSpPr/>
          <p:nvPr/>
        </p:nvGrpSpPr>
        <p:grpSpPr>
          <a:xfrm>
            <a:off x="2501677" y="2906162"/>
            <a:ext cx="367328" cy="327296"/>
            <a:chOff x="2501677" y="2906162"/>
            <a:chExt cx="367328" cy="327296"/>
          </a:xfrm>
        </p:grpSpPr>
        <p:sp>
          <p:nvSpPr>
            <p:cNvPr id="13403" name="Google Shape;13403;p7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6" name="Google Shape;13406;p77"/>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7" name="Google Shape;13407;p77"/>
          <p:cNvGrpSpPr/>
          <p:nvPr/>
        </p:nvGrpSpPr>
        <p:grpSpPr>
          <a:xfrm>
            <a:off x="3050317" y="2893714"/>
            <a:ext cx="367712" cy="354240"/>
            <a:chOff x="3050317" y="2893714"/>
            <a:chExt cx="367712" cy="354240"/>
          </a:xfrm>
        </p:grpSpPr>
        <p:sp>
          <p:nvSpPr>
            <p:cNvPr id="13408" name="Google Shape;13408;p7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0" name="Google Shape;13410;p77"/>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7"/>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2" name="Google Shape;13412;p77"/>
          <p:cNvGrpSpPr/>
          <p:nvPr/>
        </p:nvGrpSpPr>
        <p:grpSpPr>
          <a:xfrm>
            <a:off x="7531277" y="2886354"/>
            <a:ext cx="185184" cy="367296"/>
            <a:chOff x="7531277" y="2886354"/>
            <a:chExt cx="185184" cy="367296"/>
          </a:xfrm>
        </p:grpSpPr>
        <p:sp>
          <p:nvSpPr>
            <p:cNvPr id="13413" name="Google Shape;13413;p7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6" name="Google Shape;13416;p77"/>
          <p:cNvGrpSpPr/>
          <p:nvPr/>
        </p:nvGrpSpPr>
        <p:grpSpPr>
          <a:xfrm>
            <a:off x="6926637" y="2886738"/>
            <a:ext cx="297184" cy="367296"/>
            <a:chOff x="6926637" y="2886738"/>
            <a:chExt cx="297184" cy="367296"/>
          </a:xfrm>
        </p:grpSpPr>
        <p:sp>
          <p:nvSpPr>
            <p:cNvPr id="13417" name="Google Shape;13417;p7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0" name="Google Shape;13420;p77"/>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7"/>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2" name="Google Shape;13422;p77"/>
          <p:cNvGrpSpPr/>
          <p:nvPr/>
        </p:nvGrpSpPr>
        <p:grpSpPr>
          <a:xfrm>
            <a:off x="6340653" y="2886354"/>
            <a:ext cx="370368" cy="368064"/>
            <a:chOff x="6340653" y="2886354"/>
            <a:chExt cx="370368" cy="368064"/>
          </a:xfrm>
        </p:grpSpPr>
        <p:sp>
          <p:nvSpPr>
            <p:cNvPr id="13423" name="Google Shape;13423;p7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9" name="Google Shape;13429;p77"/>
          <p:cNvGrpSpPr/>
          <p:nvPr/>
        </p:nvGrpSpPr>
        <p:grpSpPr>
          <a:xfrm>
            <a:off x="5246797" y="1981426"/>
            <a:ext cx="354752" cy="336512"/>
            <a:chOff x="5246797" y="1981426"/>
            <a:chExt cx="354752" cy="336512"/>
          </a:xfrm>
        </p:grpSpPr>
        <p:sp>
          <p:nvSpPr>
            <p:cNvPr id="13430" name="Google Shape;13430;p7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2" name="Google Shape;13432;p77"/>
          <p:cNvGrpSpPr/>
          <p:nvPr/>
        </p:nvGrpSpPr>
        <p:grpSpPr>
          <a:xfrm>
            <a:off x="4148749" y="2102066"/>
            <a:ext cx="355136" cy="216256"/>
            <a:chOff x="4148749" y="2102066"/>
            <a:chExt cx="355136" cy="216256"/>
          </a:xfrm>
        </p:grpSpPr>
        <p:sp>
          <p:nvSpPr>
            <p:cNvPr id="13433" name="Google Shape;13433;p7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5" name="Google Shape;13435;p77"/>
          <p:cNvGrpSpPr/>
          <p:nvPr/>
        </p:nvGrpSpPr>
        <p:grpSpPr>
          <a:xfrm>
            <a:off x="5794669" y="2001426"/>
            <a:ext cx="354752" cy="315360"/>
            <a:chOff x="5794669" y="2001426"/>
            <a:chExt cx="354752" cy="315360"/>
          </a:xfrm>
        </p:grpSpPr>
        <p:sp>
          <p:nvSpPr>
            <p:cNvPr id="13436" name="Google Shape;13436;p7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77"/>
          <p:cNvGrpSpPr/>
          <p:nvPr/>
        </p:nvGrpSpPr>
        <p:grpSpPr>
          <a:xfrm>
            <a:off x="6345229" y="2029842"/>
            <a:ext cx="352832" cy="289216"/>
            <a:chOff x="6345229" y="2029842"/>
            <a:chExt cx="352832" cy="289216"/>
          </a:xfrm>
        </p:grpSpPr>
        <p:sp>
          <p:nvSpPr>
            <p:cNvPr id="13439" name="Google Shape;13439;p7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1" name="Google Shape;13441;p77"/>
          <p:cNvGrpSpPr/>
          <p:nvPr/>
        </p:nvGrpSpPr>
        <p:grpSpPr>
          <a:xfrm>
            <a:off x="4697389" y="2036338"/>
            <a:ext cx="354752" cy="281984"/>
            <a:chOff x="4697389" y="2036338"/>
            <a:chExt cx="354752" cy="281984"/>
          </a:xfrm>
        </p:grpSpPr>
        <p:sp>
          <p:nvSpPr>
            <p:cNvPr id="13442" name="Google Shape;13442;p7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4" name="Google Shape;13444;p77"/>
          <p:cNvGrpSpPr/>
          <p:nvPr/>
        </p:nvGrpSpPr>
        <p:grpSpPr>
          <a:xfrm>
            <a:off x="1404013" y="2424754"/>
            <a:ext cx="353600" cy="354944"/>
            <a:chOff x="1404013" y="2424754"/>
            <a:chExt cx="353600" cy="354944"/>
          </a:xfrm>
        </p:grpSpPr>
        <p:sp>
          <p:nvSpPr>
            <p:cNvPr id="13445" name="Google Shape;13445;p7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0" name="Google Shape;13450;p77"/>
          <p:cNvGrpSpPr/>
          <p:nvPr/>
        </p:nvGrpSpPr>
        <p:grpSpPr>
          <a:xfrm>
            <a:off x="854253" y="2428274"/>
            <a:ext cx="355104" cy="351040"/>
            <a:chOff x="854253" y="2428274"/>
            <a:chExt cx="355104" cy="351040"/>
          </a:xfrm>
        </p:grpSpPr>
        <p:sp>
          <p:nvSpPr>
            <p:cNvPr id="13451" name="Google Shape;13451;p7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3" name="Google Shape;13453;p77"/>
          <p:cNvGrpSpPr/>
          <p:nvPr/>
        </p:nvGrpSpPr>
        <p:grpSpPr>
          <a:xfrm>
            <a:off x="6896909" y="2440946"/>
            <a:ext cx="354752" cy="275904"/>
            <a:chOff x="6896909" y="2440946"/>
            <a:chExt cx="354752" cy="275904"/>
          </a:xfrm>
        </p:grpSpPr>
        <p:sp>
          <p:nvSpPr>
            <p:cNvPr id="13454" name="Google Shape;13454;p7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6" name="Google Shape;13456;p77"/>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57" name="Google Shape;13457;p77"/>
          <p:cNvGrpSpPr/>
          <p:nvPr/>
        </p:nvGrpSpPr>
        <p:grpSpPr>
          <a:xfrm>
            <a:off x="5265069" y="2424754"/>
            <a:ext cx="321984" cy="354560"/>
            <a:chOff x="5265069" y="2424754"/>
            <a:chExt cx="321984" cy="354560"/>
          </a:xfrm>
        </p:grpSpPr>
        <p:sp>
          <p:nvSpPr>
            <p:cNvPr id="13458" name="Google Shape;13458;p7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77"/>
          <p:cNvGrpSpPr/>
          <p:nvPr/>
        </p:nvGrpSpPr>
        <p:grpSpPr>
          <a:xfrm>
            <a:off x="4150669" y="2466770"/>
            <a:ext cx="355104" cy="259584"/>
            <a:chOff x="4150669" y="2466770"/>
            <a:chExt cx="355104" cy="259584"/>
          </a:xfrm>
        </p:grpSpPr>
        <p:sp>
          <p:nvSpPr>
            <p:cNvPr id="13461" name="Google Shape;13461;p7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77"/>
          <p:cNvGrpSpPr/>
          <p:nvPr/>
        </p:nvGrpSpPr>
        <p:grpSpPr>
          <a:xfrm>
            <a:off x="4699693" y="2424946"/>
            <a:ext cx="354336" cy="353984"/>
            <a:chOff x="4699693" y="2424946"/>
            <a:chExt cx="354336" cy="353984"/>
          </a:xfrm>
        </p:grpSpPr>
        <p:sp>
          <p:nvSpPr>
            <p:cNvPr id="13466" name="Google Shape;13466;p7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8" name="Google Shape;13468;p77"/>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7"/>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0" name="Google Shape;13470;p77"/>
          <p:cNvGrpSpPr/>
          <p:nvPr/>
        </p:nvGrpSpPr>
        <p:grpSpPr>
          <a:xfrm>
            <a:off x="1953037" y="2552242"/>
            <a:ext cx="355136" cy="227072"/>
            <a:chOff x="1953037" y="2552242"/>
            <a:chExt cx="355136" cy="227072"/>
          </a:xfrm>
        </p:grpSpPr>
        <p:sp>
          <p:nvSpPr>
            <p:cNvPr id="13471" name="Google Shape;13471;p7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3" name="Google Shape;13473;p77"/>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4" name="Google Shape;13474;p77"/>
          <p:cNvGrpSpPr/>
          <p:nvPr/>
        </p:nvGrpSpPr>
        <p:grpSpPr>
          <a:xfrm>
            <a:off x="2500941" y="2527218"/>
            <a:ext cx="355104" cy="250944"/>
            <a:chOff x="2500941" y="2527218"/>
            <a:chExt cx="355104" cy="250944"/>
          </a:xfrm>
        </p:grpSpPr>
        <p:sp>
          <p:nvSpPr>
            <p:cNvPr id="13475" name="Google Shape;13475;p7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80" name="Google Shape;13480;p77"/>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81" name="Google Shape;13481;p77"/>
          <p:cNvGrpSpPr/>
          <p:nvPr/>
        </p:nvGrpSpPr>
        <p:grpSpPr>
          <a:xfrm>
            <a:off x="7993805" y="2427122"/>
            <a:ext cx="356256" cy="351808"/>
            <a:chOff x="7993805" y="2427122"/>
            <a:chExt cx="356256" cy="351808"/>
          </a:xfrm>
        </p:grpSpPr>
        <p:sp>
          <p:nvSpPr>
            <p:cNvPr id="13482" name="Google Shape;13482;p7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77"/>
          <p:cNvGrpSpPr/>
          <p:nvPr/>
        </p:nvGrpSpPr>
        <p:grpSpPr>
          <a:xfrm>
            <a:off x="878637" y="1965010"/>
            <a:ext cx="308640" cy="353312"/>
            <a:chOff x="878637" y="1965010"/>
            <a:chExt cx="308640" cy="353312"/>
          </a:xfrm>
        </p:grpSpPr>
        <p:sp>
          <p:nvSpPr>
            <p:cNvPr id="13486" name="Google Shape;13486;p7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9" name="Google Shape;13489;p77"/>
          <p:cNvGrpSpPr/>
          <p:nvPr/>
        </p:nvGrpSpPr>
        <p:grpSpPr>
          <a:xfrm>
            <a:off x="6896141" y="1964722"/>
            <a:ext cx="348256" cy="352448"/>
            <a:chOff x="6896141" y="1964722"/>
            <a:chExt cx="348256" cy="352448"/>
          </a:xfrm>
        </p:grpSpPr>
        <p:sp>
          <p:nvSpPr>
            <p:cNvPr id="13490" name="Google Shape;13490;p7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3" name="Google Shape;13493;p77"/>
          <p:cNvGrpSpPr/>
          <p:nvPr/>
        </p:nvGrpSpPr>
        <p:grpSpPr>
          <a:xfrm>
            <a:off x="7989997" y="2015378"/>
            <a:ext cx="355136" cy="303328"/>
            <a:chOff x="7989997" y="2015378"/>
            <a:chExt cx="355136" cy="303328"/>
          </a:xfrm>
        </p:grpSpPr>
        <p:sp>
          <p:nvSpPr>
            <p:cNvPr id="13494" name="Google Shape;13494;p7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7" name="Google Shape;13497;p77"/>
          <p:cNvGrpSpPr/>
          <p:nvPr/>
        </p:nvGrpSpPr>
        <p:grpSpPr>
          <a:xfrm>
            <a:off x="3598221" y="1509362"/>
            <a:ext cx="348640" cy="330784"/>
            <a:chOff x="3598221" y="1509362"/>
            <a:chExt cx="348640" cy="330784"/>
          </a:xfrm>
        </p:grpSpPr>
        <p:sp>
          <p:nvSpPr>
            <p:cNvPr id="13498" name="Google Shape;13498;p7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2" name="Google Shape;13502;p77"/>
          <p:cNvGrpSpPr/>
          <p:nvPr/>
        </p:nvGrpSpPr>
        <p:grpSpPr>
          <a:xfrm>
            <a:off x="5246797" y="1500658"/>
            <a:ext cx="347872" cy="347488"/>
            <a:chOff x="5246797" y="1500658"/>
            <a:chExt cx="347872" cy="347488"/>
          </a:xfrm>
        </p:grpSpPr>
        <p:sp>
          <p:nvSpPr>
            <p:cNvPr id="13503" name="Google Shape;13503;p7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7" name="Google Shape;13507;p77"/>
          <p:cNvGrpSpPr/>
          <p:nvPr/>
        </p:nvGrpSpPr>
        <p:grpSpPr>
          <a:xfrm>
            <a:off x="5796589" y="1500658"/>
            <a:ext cx="349024" cy="346752"/>
            <a:chOff x="5796589" y="1500658"/>
            <a:chExt cx="349024" cy="346752"/>
          </a:xfrm>
        </p:grpSpPr>
        <p:sp>
          <p:nvSpPr>
            <p:cNvPr id="13508" name="Google Shape;13508;p7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9" name="Google Shape;13509;p77"/>
            <p:cNvGrpSpPr/>
            <p:nvPr/>
          </p:nvGrpSpPr>
          <p:grpSpPr>
            <a:xfrm>
              <a:off x="5796589" y="1500658"/>
              <a:ext cx="349024" cy="346752"/>
              <a:chOff x="5796589" y="1500658"/>
              <a:chExt cx="349024" cy="346752"/>
            </a:xfrm>
          </p:grpSpPr>
          <p:sp>
            <p:nvSpPr>
              <p:cNvPr id="13510" name="Google Shape;13510;p7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14" name="Google Shape;13514;p77"/>
          <p:cNvGrpSpPr/>
          <p:nvPr/>
        </p:nvGrpSpPr>
        <p:grpSpPr>
          <a:xfrm>
            <a:off x="6895373" y="1502578"/>
            <a:ext cx="348640" cy="343296"/>
            <a:chOff x="6895373" y="1502578"/>
            <a:chExt cx="348640" cy="343296"/>
          </a:xfrm>
        </p:grpSpPr>
        <p:sp>
          <p:nvSpPr>
            <p:cNvPr id="13515" name="Google Shape;13515;p7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8" name="Google Shape;13518;p77"/>
          <p:cNvGrpSpPr/>
          <p:nvPr/>
        </p:nvGrpSpPr>
        <p:grpSpPr>
          <a:xfrm>
            <a:off x="4147597" y="1505458"/>
            <a:ext cx="347904" cy="336992"/>
            <a:chOff x="4147597" y="1505458"/>
            <a:chExt cx="347904" cy="336992"/>
          </a:xfrm>
        </p:grpSpPr>
        <p:sp>
          <p:nvSpPr>
            <p:cNvPr id="13519" name="Google Shape;13519;p7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6" name="Google Shape;13526;p77"/>
          <p:cNvGrpSpPr/>
          <p:nvPr/>
        </p:nvGrpSpPr>
        <p:grpSpPr>
          <a:xfrm>
            <a:off x="2499405" y="1499890"/>
            <a:ext cx="347488" cy="348256"/>
            <a:chOff x="2499405" y="1499890"/>
            <a:chExt cx="347488" cy="348256"/>
          </a:xfrm>
        </p:grpSpPr>
        <p:sp>
          <p:nvSpPr>
            <p:cNvPr id="13527" name="Google Shape;13527;p7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77"/>
          <p:cNvGrpSpPr/>
          <p:nvPr/>
        </p:nvGrpSpPr>
        <p:grpSpPr>
          <a:xfrm>
            <a:off x="1956845" y="1500498"/>
            <a:ext cx="331520" cy="348032"/>
            <a:chOff x="1956845" y="1500498"/>
            <a:chExt cx="331520" cy="348032"/>
          </a:xfrm>
        </p:grpSpPr>
        <p:sp>
          <p:nvSpPr>
            <p:cNvPr id="13533" name="Google Shape;13533;p7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77"/>
          <p:cNvGrpSpPr/>
          <p:nvPr/>
        </p:nvGrpSpPr>
        <p:grpSpPr>
          <a:xfrm>
            <a:off x="6345613" y="1549874"/>
            <a:ext cx="348640" cy="250656"/>
            <a:chOff x="6345613" y="1549874"/>
            <a:chExt cx="348640" cy="250656"/>
          </a:xfrm>
        </p:grpSpPr>
        <p:sp>
          <p:nvSpPr>
            <p:cNvPr id="13546" name="Google Shape;13546;p7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77"/>
          <p:cNvGrpSpPr/>
          <p:nvPr/>
        </p:nvGrpSpPr>
        <p:grpSpPr>
          <a:xfrm>
            <a:off x="7444781" y="1507026"/>
            <a:ext cx="348640" cy="334272"/>
            <a:chOff x="7444781" y="1507026"/>
            <a:chExt cx="348640" cy="334272"/>
          </a:xfrm>
        </p:grpSpPr>
        <p:sp>
          <p:nvSpPr>
            <p:cNvPr id="13553" name="Google Shape;13553;p7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77"/>
          <p:cNvGrpSpPr/>
          <p:nvPr/>
        </p:nvGrpSpPr>
        <p:grpSpPr>
          <a:xfrm>
            <a:off x="7995341" y="1506738"/>
            <a:ext cx="347872" cy="334944"/>
            <a:chOff x="7995341" y="1506738"/>
            <a:chExt cx="347872" cy="334944"/>
          </a:xfrm>
        </p:grpSpPr>
        <p:sp>
          <p:nvSpPr>
            <p:cNvPr id="13559" name="Google Shape;13559;p7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5" name="Google Shape;13565;p77"/>
          <p:cNvGrpSpPr/>
          <p:nvPr/>
        </p:nvGrpSpPr>
        <p:grpSpPr>
          <a:xfrm>
            <a:off x="3048045" y="1522930"/>
            <a:ext cx="347872" cy="303904"/>
            <a:chOff x="3048045" y="1522930"/>
            <a:chExt cx="347872" cy="303904"/>
          </a:xfrm>
        </p:grpSpPr>
        <p:sp>
          <p:nvSpPr>
            <p:cNvPr id="13566" name="Google Shape;13566;p7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7" name="Google Shape;13567;p77"/>
            <p:cNvGrpSpPr/>
            <p:nvPr/>
          </p:nvGrpSpPr>
          <p:grpSpPr>
            <a:xfrm>
              <a:off x="3048045" y="1522930"/>
              <a:ext cx="347872" cy="303904"/>
              <a:chOff x="3048045" y="1522930"/>
              <a:chExt cx="347872" cy="303904"/>
            </a:xfrm>
          </p:grpSpPr>
          <p:sp>
            <p:nvSpPr>
              <p:cNvPr id="13568" name="Google Shape;13568;p7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70" name="Google Shape;13570;p77"/>
          <p:cNvGrpSpPr/>
          <p:nvPr/>
        </p:nvGrpSpPr>
        <p:grpSpPr>
          <a:xfrm>
            <a:off x="1133133" y="3351922"/>
            <a:ext cx="313984" cy="358560"/>
            <a:chOff x="1133133" y="3351922"/>
            <a:chExt cx="313984" cy="358560"/>
          </a:xfrm>
        </p:grpSpPr>
        <p:sp>
          <p:nvSpPr>
            <p:cNvPr id="13571" name="Google Shape;13571;p7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7" name="Google Shape;13587;p77"/>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8" name="Google Shape;13588;p77"/>
          <p:cNvGrpSpPr/>
          <p:nvPr/>
        </p:nvGrpSpPr>
        <p:grpSpPr>
          <a:xfrm>
            <a:off x="2795053" y="3352594"/>
            <a:ext cx="288448" cy="357120"/>
            <a:chOff x="2795053" y="3352594"/>
            <a:chExt cx="288448" cy="357120"/>
          </a:xfrm>
        </p:grpSpPr>
        <p:sp>
          <p:nvSpPr>
            <p:cNvPr id="13589" name="Google Shape;13589;p7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77"/>
          <p:cNvGrpSpPr/>
          <p:nvPr/>
        </p:nvGrpSpPr>
        <p:grpSpPr>
          <a:xfrm>
            <a:off x="2236525" y="3353202"/>
            <a:ext cx="304832" cy="356512"/>
            <a:chOff x="2236525" y="3353202"/>
            <a:chExt cx="304832" cy="356512"/>
          </a:xfrm>
        </p:grpSpPr>
        <p:sp>
          <p:nvSpPr>
            <p:cNvPr id="13599" name="Google Shape;13599;p7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77"/>
          <p:cNvGrpSpPr/>
          <p:nvPr/>
        </p:nvGrpSpPr>
        <p:grpSpPr>
          <a:xfrm>
            <a:off x="3910637" y="3352690"/>
            <a:ext cx="256800" cy="357024"/>
            <a:chOff x="3910637" y="3352690"/>
            <a:chExt cx="256800" cy="357024"/>
          </a:xfrm>
        </p:grpSpPr>
        <p:sp>
          <p:nvSpPr>
            <p:cNvPr id="13603" name="Google Shape;13603;p7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6" name="Google Shape;13606;p77"/>
          <p:cNvGrpSpPr/>
          <p:nvPr/>
        </p:nvGrpSpPr>
        <p:grpSpPr>
          <a:xfrm>
            <a:off x="6056429" y="3351922"/>
            <a:ext cx="360064" cy="360096"/>
            <a:chOff x="6056429" y="3351922"/>
            <a:chExt cx="360064" cy="360096"/>
          </a:xfrm>
        </p:grpSpPr>
        <p:sp>
          <p:nvSpPr>
            <p:cNvPr id="13607" name="Google Shape;13607;p7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0" name="Google Shape;13610;p77"/>
          <p:cNvGrpSpPr/>
          <p:nvPr/>
        </p:nvGrpSpPr>
        <p:grpSpPr>
          <a:xfrm>
            <a:off x="6608877" y="3353074"/>
            <a:ext cx="357408" cy="357408"/>
            <a:chOff x="6608877" y="3353074"/>
            <a:chExt cx="357408" cy="357408"/>
          </a:xfrm>
        </p:grpSpPr>
        <p:sp>
          <p:nvSpPr>
            <p:cNvPr id="13611" name="Google Shape;13611;p7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18" name="Google Shape;13618;p77"/>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9" name="Google Shape;13619;p77"/>
          <p:cNvGrpSpPr/>
          <p:nvPr/>
        </p:nvGrpSpPr>
        <p:grpSpPr>
          <a:xfrm>
            <a:off x="3316269" y="3352402"/>
            <a:ext cx="344832" cy="356544"/>
            <a:chOff x="3316269" y="3352402"/>
            <a:chExt cx="344832" cy="356544"/>
          </a:xfrm>
        </p:grpSpPr>
        <p:sp>
          <p:nvSpPr>
            <p:cNvPr id="13620" name="Google Shape;13620;p7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3" name="Google Shape;13623;p77"/>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4" name="Google Shape;13624;p77"/>
          <p:cNvGrpSpPr/>
          <p:nvPr/>
        </p:nvGrpSpPr>
        <p:grpSpPr>
          <a:xfrm>
            <a:off x="4959533" y="3370226"/>
            <a:ext cx="357408" cy="323488"/>
            <a:chOff x="4959533" y="3370226"/>
            <a:chExt cx="357408" cy="323488"/>
          </a:xfrm>
        </p:grpSpPr>
        <p:sp>
          <p:nvSpPr>
            <p:cNvPr id="13625" name="Google Shape;13625;p7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7" name="Google Shape;13627;p77"/>
          <p:cNvGrpSpPr/>
          <p:nvPr/>
        </p:nvGrpSpPr>
        <p:grpSpPr>
          <a:xfrm>
            <a:off x="7158637" y="3353074"/>
            <a:ext cx="357056" cy="357408"/>
            <a:chOff x="7158637" y="3353074"/>
            <a:chExt cx="357056" cy="357408"/>
          </a:xfrm>
        </p:grpSpPr>
        <p:sp>
          <p:nvSpPr>
            <p:cNvPr id="13628" name="Google Shape;13628;p7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2" name="Google Shape;13632;p77"/>
          <p:cNvGrpSpPr/>
          <p:nvPr/>
        </p:nvGrpSpPr>
        <p:grpSpPr>
          <a:xfrm>
            <a:off x="5508909" y="3371506"/>
            <a:ext cx="358560" cy="319552"/>
            <a:chOff x="5508909" y="3371506"/>
            <a:chExt cx="358560" cy="319552"/>
          </a:xfrm>
        </p:grpSpPr>
        <p:sp>
          <p:nvSpPr>
            <p:cNvPr id="13633" name="Google Shape;13633;p7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46" name="Shape 13646"/>
        <p:cNvGrpSpPr/>
        <p:nvPr/>
      </p:nvGrpSpPr>
      <p:grpSpPr>
        <a:xfrm>
          <a:off x="0" y="0"/>
          <a:ext cx="0" cy="0"/>
          <a:chOff x="0" y="0"/>
          <a:chExt cx="0" cy="0"/>
        </a:xfrm>
      </p:grpSpPr>
      <p:sp>
        <p:nvSpPr>
          <p:cNvPr id="13647" name="Google Shape;13647;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648" name="Google Shape;13648;p78"/>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9" name="Google Shape;13649;p78"/>
          <p:cNvGrpSpPr/>
          <p:nvPr/>
        </p:nvGrpSpPr>
        <p:grpSpPr>
          <a:xfrm>
            <a:off x="3303268" y="3817349"/>
            <a:ext cx="346056" cy="345674"/>
            <a:chOff x="3303268" y="3817349"/>
            <a:chExt cx="346056" cy="345674"/>
          </a:xfrm>
        </p:grpSpPr>
        <p:sp>
          <p:nvSpPr>
            <p:cNvPr id="13650" name="Google Shape;13650;p7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78"/>
          <p:cNvGrpSpPr/>
          <p:nvPr/>
        </p:nvGrpSpPr>
        <p:grpSpPr>
          <a:xfrm>
            <a:off x="3752358" y="3817349"/>
            <a:ext cx="346056" cy="345674"/>
            <a:chOff x="3752358" y="3817349"/>
            <a:chExt cx="346056" cy="345674"/>
          </a:xfrm>
        </p:grpSpPr>
        <p:sp>
          <p:nvSpPr>
            <p:cNvPr id="13655" name="Google Shape;13655;p7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9" name="Google Shape;13659;p78"/>
          <p:cNvGrpSpPr/>
          <p:nvPr/>
        </p:nvGrpSpPr>
        <p:grpSpPr>
          <a:xfrm>
            <a:off x="5100008" y="3817349"/>
            <a:ext cx="346024" cy="345674"/>
            <a:chOff x="5100008" y="3817349"/>
            <a:chExt cx="346024" cy="345674"/>
          </a:xfrm>
        </p:grpSpPr>
        <p:sp>
          <p:nvSpPr>
            <p:cNvPr id="13660" name="Google Shape;13660;p7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3" name="Google Shape;13663;p78"/>
          <p:cNvGrpSpPr/>
          <p:nvPr/>
        </p:nvGrpSpPr>
        <p:grpSpPr>
          <a:xfrm>
            <a:off x="5998919" y="3817349"/>
            <a:ext cx="345674" cy="345674"/>
            <a:chOff x="5998919" y="3817349"/>
            <a:chExt cx="345674" cy="345674"/>
          </a:xfrm>
        </p:grpSpPr>
        <p:sp>
          <p:nvSpPr>
            <p:cNvPr id="13664" name="Google Shape;13664;p7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7" name="Google Shape;13667;p78"/>
          <p:cNvGrpSpPr/>
          <p:nvPr/>
        </p:nvGrpSpPr>
        <p:grpSpPr>
          <a:xfrm>
            <a:off x="4201447" y="3817349"/>
            <a:ext cx="346024" cy="345674"/>
            <a:chOff x="4201447" y="3817349"/>
            <a:chExt cx="346024" cy="345674"/>
          </a:xfrm>
        </p:grpSpPr>
        <p:sp>
          <p:nvSpPr>
            <p:cNvPr id="13668" name="Google Shape;13668;p7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78"/>
          <p:cNvGrpSpPr/>
          <p:nvPr/>
        </p:nvGrpSpPr>
        <p:grpSpPr>
          <a:xfrm>
            <a:off x="4650919" y="3817349"/>
            <a:ext cx="346024" cy="345674"/>
            <a:chOff x="4650919" y="3817349"/>
            <a:chExt cx="346024" cy="345674"/>
          </a:xfrm>
        </p:grpSpPr>
        <p:sp>
          <p:nvSpPr>
            <p:cNvPr id="13671" name="Google Shape;13671;p7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78"/>
          <p:cNvGrpSpPr/>
          <p:nvPr/>
        </p:nvGrpSpPr>
        <p:grpSpPr>
          <a:xfrm>
            <a:off x="5549861" y="3817349"/>
            <a:ext cx="345642" cy="345674"/>
            <a:chOff x="5549861" y="3817349"/>
            <a:chExt cx="345642" cy="345674"/>
          </a:xfrm>
        </p:grpSpPr>
        <p:sp>
          <p:nvSpPr>
            <p:cNvPr id="13675" name="Google Shape;13675;p7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78"/>
          <p:cNvGrpSpPr/>
          <p:nvPr/>
        </p:nvGrpSpPr>
        <p:grpSpPr>
          <a:xfrm>
            <a:off x="1306445" y="3397829"/>
            <a:ext cx="367255" cy="269855"/>
            <a:chOff x="1306445" y="3397829"/>
            <a:chExt cx="367255" cy="269855"/>
          </a:xfrm>
        </p:grpSpPr>
        <p:sp>
          <p:nvSpPr>
            <p:cNvPr id="13679" name="Google Shape;13679;p7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5" name="Google Shape;13685;p78"/>
          <p:cNvGrpSpPr/>
          <p:nvPr/>
        </p:nvGrpSpPr>
        <p:grpSpPr>
          <a:xfrm>
            <a:off x="1781317" y="3391400"/>
            <a:ext cx="367255" cy="282364"/>
            <a:chOff x="1781317" y="3391400"/>
            <a:chExt cx="367255" cy="282364"/>
          </a:xfrm>
        </p:grpSpPr>
        <p:sp>
          <p:nvSpPr>
            <p:cNvPr id="13686" name="Google Shape;13686;p7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78"/>
          <p:cNvGrpSpPr/>
          <p:nvPr/>
        </p:nvGrpSpPr>
        <p:grpSpPr>
          <a:xfrm>
            <a:off x="3678830" y="3370933"/>
            <a:ext cx="369164" cy="323297"/>
            <a:chOff x="3678830" y="3370933"/>
            <a:chExt cx="369164" cy="323297"/>
          </a:xfrm>
        </p:grpSpPr>
        <p:sp>
          <p:nvSpPr>
            <p:cNvPr id="13693" name="Google Shape;13693;p7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4" name="Google Shape;13704;p78"/>
          <p:cNvGrpSpPr/>
          <p:nvPr/>
        </p:nvGrpSpPr>
        <p:grpSpPr>
          <a:xfrm>
            <a:off x="859265" y="3348175"/>
            <a:ext cx="312316" cy="368400"/>
            <a:chOff x="859265" y="3348175"/>
            <a:chExt cx="312316" cy="368400"/>
          </a:xfrm>
        </p:grpSpPr>
        <p:sp>
          <p:nvSpPr>
            <p:cNvPr id="13705" name="Google Shape;13705;p7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0" name="Google Shape;13710;p78"/>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1" name="Google Shape;13711;p78"/>
          <p:cNvGrpSpPr/>
          <p:nvPr/>
        </p:nvGrpSpPr>
        <p:grpSpPr>
          <a:xfrm>
            <a:off x="2766374" y="3361013"/>
            <a:ext cx="330110" cy="308908"/>
            <a:chOff x="2766264" y="3394042"/>
            <a:chExt cx="294873" cy="275934"/>
          </a:xfrm>
        </p:grpSpPr>
        <p:sp>
          <p:nvSpPr>
            <p:cNvPr id="13712" name="Google Shape;13712;p7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6" name="Google Shape;13716;p78"/>
          <p:cNvGrpSpPr/>
          <p:nvPr/>
        </p:nvGrpSpPr>
        <p:grpSpPr>
          <a:xfrm>
            <a:off x="3214972" y="3359188"/>
            <a:ext cx="346406" cy="347552"/>
            <a:chOff x="3214972" y="3359188"/>
            <a:chExt cx="346406" cy="347552"/>
          </a:xfrm>
        </p:grpSpPr>
        <p:sp>
          <p:nvSpPr>
            <p:cNvPr id="13717" name="Google Shape;13717;p7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1" name="Google Shape;13731;p78"/>
          <p:cNvGrpSpPr/>
          <p:nvPr/>
        </p:nvGrpSpPr>
        <p:grpSpPr>
          <a:xfrm>
            <a:off x="4629306" y="3409193"/>
            <a:ext cx="367255" cy="244486"/>
            <a:chOff x="4629306" y="3409193"/>
            <a:chExt cx="367255" cy="244486"/>
          </a:xfrm>
        </p:grpSpPr>
        <p:sp>
          <p:nvSpPr>
            <p:cNvPr id="13732" name="Google Shape;13732;p7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2" name="Google Shape;13742;p78"/>
          <p:cNvGrpSpPr/>
          <p:nvPr/>
        </p:nvGrpSpPr>
        <p:grpSpPr>
          <a:xfrm>
            <a:off x="4193490" y="3350084"/>
            <a:ext cx="289939" cy="334661"/>
            <a:chOff x="4193490" y="3350084"/>
            <a:chExt cx="289939" cy="334661"/>
          </a:xfrm>
        </p:grpSpPr>
        <p:sp>
          <p:nvSpPr>
            <p:cNvPr id="13743" name="Google Shape;13743;p7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78"/>
          <p:cNvGrpSpPr/>
          <p:nvPr/>
        </p:nvGrpSpPr>
        <p:grpSpPr>
          <a:xfrm>
            <a:off x="6533281" y="3351230"/>
            <a:ext cx="357037" cy="357005"/>
            <a:chOff x="6533281" y="3351230"/>
            <a:chExt cx="357037" cy="357005"/>
          </a:xfrm>
        </p:grpSpPr>
        <p:sp>
          <p:nvSpPr>
            <p:cNvPr id="13754" name="Google Shape;13754;p7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78"/>
          <p:cNvGrpSpPr/>
          <p:nvPr/>
        </p:nvGrpSpPr>
        <p:grpSpPr>
          <a:xfrm>
            <a:off x="6058441" y="3351230"/>
            <a:ext cx="357387" cy="357005"/>
            <a:chOff x="6058441" y="3351230"/>
            <a:chExt cx="357387" cy="357005"/>
          </a:xfrm>
        </p:grpSpPr>
        <p:sp>
          <p:nvSpPr>
            <p:cNvPr id="13758" name="Google Shape;13758;p7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0" name="Google Shape;13760;p78"/>
          <p:cNvGrpSpPr/>
          <p:nvPr/>
        </p:nvGrpSpPr>
        <p:grpSpPr>
          <a:xfrm>
            <a:off x="7957483" y="3350848"/>
            <a:ext cx="357387" cy="357387"/>
            <a:chOff x="7957483" y="3350848"/>
            <a:chExt cx="357387" cy="357387"/>
          </a:xfrm>
        </p:grpSpPr>
        <p:sp>
          <p:nvSpPr>
            <p:cNvPr id="13761" name="Google Shape;13761;p7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4" name="Google Shape;13764;p78"/>
          <p:cNvGrpSpPr/>
          <p:nvPr/>
        </p:nvGrpSpPr>
        <p:grpSpPr>
          <a:xfrm>
            <a:off x="7007771" y="3351230"/>
            <a:ext cx="357387" cy="357005"/>
            <a:chOff x="7007771" y="3351230"/>
            <a:chExt cx="357387" cy="357005"/>
          </a:xfrm>
        </p:grpSpPr>
        <p:sp>
          <p:nvSpPr>
            <p:cNvPr id="13765" name="Google Shape;13765;p7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0" name="Google Shape;13770;p78"/>
          <p:cNvGrpSpPr/>
          <p:nvPr/>
        </p:nvGrpSpPr>
        <p:grpSpPr>
          <a:xfrm>
            <a:off x="5108729" y="3351230"/>
            <a:ext cx="357005" cy="357005"/>
            <a:chOff x="5108729" y="3351230"/>
            <a:chExt cx="357005" cy="357005"/>
          </a:xfrm>
        </p:grpSpPr>
        <p:sp>
          <p:nvSpPr>
            <p:cNvPr id="13771" name="Google Shape;13771;p7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3" name="Google Shape;13773;p78"/>
          <p:cNvGrpSpPr/>
          <p:nvPr/>
        </p:nvGrpSpPr>
        <p:grpSpPr>
          <a:xfrm>
            <a:off x="5583569" y="3351230"/>
            <a:ext cx="357419" cy="357005"/>
            <a:chOff x="5583569" y="3351230"/>
            <a:chExt cx="357419" cy="357005"/>
          </a:xfrm>
        </p:grpSpPr>
        <p:sp>
          <p:nvSpPr>
            <p:cNvPr id="13774" name="Google Shape;13774;p7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6" name="Google Shape;13776;p78"/>
          <p:cNvGrpSpPr/>
          <p:nvPr/>
        </p:nvGrpSpPr>
        <p:grpSpPr>
          <a:xfrm>
            <a:off x="7482229" y="3351230"/>
            <a:ext cx="357419" cy="357005"/>
            <a:chOff x="7482229" y="3351230"/>
            <a:chExt cx="357419" cy="357005"/>
          </a:xfrm>
        </p:grpSpPr>
        <p:sp>
          <p:nvSpPr>
            <p:cNvPr id="13777" name="Google Shape;13777;p7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78"/>
          <p:cNvGrpSpPr/>
          <p:nvPr/>
        </p:nvGrpSpPr>
        <p:grpSpPr>
          <a:xfrm>
            <a:off x="3764485" y="2890682"/>
            <a:ext cx="222874" cy="345737"/>
            <a:chOff x="3764485" y="2890682"/>
            <a:chExt cx="222874" cy="345737"/>
          </a:xfrm>
        </p:grpSpPr>
        <p:sp>
          <p:nvSpPr>
            <p:cNvPr id="13783" name="Google Shape;13783;p7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78"/>
          <p:cNvGrpSpPr/>
          <p:nvPr/>
        </p:nvGrpSpPr>
        <p:grpSpPr>
          <a:xfrm>
            <a:off x="2238616" y="2908131"/>
            <a:ext cx="422596" cy="310382"/>
            <a:chOff x="2278533" y="2937377"/>
            <a:chExt cx="346788" cy="254704"/>
          </a:xfrm>
        </p:grpSpPr>
        <p:sp>
          <p:nvSpPr>
            <p:cNvPr id="13787" name="Google Shape;13787;p7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9" name="Google Shape;13789;p78"/>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90" name="Google Shape;13790;p78"/>
          <p:cNvGrpSpPr/>
          <p:nvPr/>
        </p:nvGrpSpPr>
        <p:grpSpPr>
          <a:xfrm>
            <a:off x="1836637" y="2891510"/>
            <a:ext cx="286152" cy="346438"/>
            <a:chOff x="1836637" y="2891510"/>
            <a:chExt cx="286152" cy="346438"/>
          </a:xfrm>
        </p:grpSpPr>
        <p:sp>
          <p:nvSpPr>
            <p:cNvPr id="13791" name="Google Shape;13791;p7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4" name="Google Shape;13794;p78"/>
          <p:cNvGrpSpPr/>
          <p:nvPr/>
        </p:nvGrpSpPr>
        <p:grpSpPr>
          <a:xfrm>
            <a:off x="5585861" y="2905929"/>
            <a:ext cx="379764" cy="337684"/>
            <a:chOff x="5585861" y="2905929"/>
            <a:chExt cx="379764" cy="337684"/>
          </a:xfrm>
        </p:grpSpPr>
        <p:sp>
          <p:nvSpPr>
            <p:cNvPr id="13795" name="Google Shape;13795;p7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78"/>
          <p:cNvGrpSpPr/>
          <p:nvPr/>
        </p:nvGrpSpPr>
        <p:grpSpPr>
          <a:xfrm>
            <a:off x="1327676" y="2910480"/>
            <a:ext cx="347934" cy="310024"/>
            <a:chOff x="1327676" y="2910480"/>
            <a:chExt cx="347934" cy="310024"/>
          </a:xfrm>
        </p:grpSpPr>
        <p:sp>
          <p:nvSpPr>
            <p:cNvPr id="13800" name="Google Shape;13800;p7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5" name="Google Shape;13805;p78"/>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6" name="Google Shape;13806;p78"/>
          <p:cNvGrpSpPr/>
          <p:nvPr/>
        </p:nvGrpSpPr>
        <p:grpSpPr>
          <a:xfrm>
            <a:off x="2753401" y="2869564"/>
            <a:ext cx="382828" cy="358601"/>
            <a:chOff x="2753373" y="2902523"/>
            <a:chExt cx="347552" cy="325557"/>
          </a:xfrm>
        </p:grpSpPr>
        <p:sp>
          <p:nvSpPr>
            <p:cNvPr id="13807" name="Google Shape;13807;p7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3" name="Google Shape;13813;p78"/>
          <p:cNvGrpSpPr/>
          <p:nvPr/>
        </p:nvGrpSpPr>
        <p:grpSpPr>
          <a:xfrm>
            <a:off x="849016" y="2903255"/>
            <a:ext cx="356655" cy="335425"/>
            <a:chOff x="849016" y="2903255"/>
            <a:chExt cx="356655" cy="335425"/>
          </a:xfrm>
        </p:grpSpPr>
        <p:sp>
          <p:nvSpPr>
            <p:cNvPr id="13814" name="Google Shape;13814;p7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5" name="Google Shape;13825;p78"/>
          <p:cNvGrpSpPr/>
          <p:nvPr/>
        </p:nvGrpSpPr>
        <p:grpSpPr>
          <a:xfrm>
            <a:off x="4210933" y="2926777"/>
            <a:ext cx="280072" cy="275520"/>
            <a:chOff x="4210933" y="2926777"/>
            <a:chExt cx="280072" cy="275520"/>
          </a:xfrm>
        </p:grpSpPr>
        <p:sp>
          <p:nvSpPr>
            <p:cNvPr id="13826" name="Google Shape;13826;p7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78"/>
          <p:cNvGrpSpPr/>
          <p:nvPr/>
        </p:nvGrpSpPr>
        <p:grpSpPr>
          <a:xfrm>
            <a:off x="4667216" y="2915382"/>
            <a:ext cx="320273" cy="318395"/>
            <a:chOff x="4667216" y="2915382"/>
            <a:chExt cx="320273" cy="318395"/>
          </a:xfrm>
        </p:grpSpPr>
        <p:sp>
          <p:nvSpPr>
            <p:cNvPr id="13840" name="Google Shape;13840;p7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4" name="Google Shape;13844;p78"/>
          <p:cNvGrpSpPr/>
          <p:nvPr/>
        </p:nvGrpSpPr>
        <p:grpSpPr>
          <a:xfrm>
            <a:off x="5170480" y="2934639"/>
            <a:ext cx="261929" cy="280550"/>
            <a:chOff x="5170480" y="2934639"/>
            <a:chExt cx="261929" cy="280550"/>
          </a:xfrm>
        </p:grpSpPr>
        <p:sp>
          <p:nvSpPr>
            <p:cNvPr id="13845" name="Google Shape;13845;p7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78"/>
          <p:cNvGrpSpPr/>
          <p:nvPr/>
        </p:nvGrpSpPr>
        <p:grpSpPr>
          <a:xfrm>
            <a:off x="6069423" y="2891892"/>
            <a:ext cx="362321" cy="364231"/>
            <a:chOff x="6069423" y="2891892"/>
            <a:chExt cx="362321" cy="364231"/>
          </a:xfrm>
        </p:grpSpPr>
        <p:sp>
          <p:nvSpPr>
            <p:cNvPr id="13853" name="Google Shape;13853;p7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78"/>
          <p:cNvGrpSpPr/>
          <p:nvPr/>
        </p:nvGrpSpPr>
        <p:grpSpPr>
          <a:xfrm>
            <a:off x="6571955" y="2919170"/>
            <a:ext cx="308878" cy="311170"/>
            <a:chOff x="6571955" y="2919170"/>
            <a:chExt cx="308878" cy="311170"/>
          </a:xfrm>
        </p:grpSpPr>
        <p:sp>
          <p:nvSpPr>
            <p:cNvPr id="13860" name="Google Shape;13860;p7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0" name="Google Shape;13870;p78"/>
          <p:cNvGrpSpPr/>
          <p:nvPr/>
        </p:nvGrpSpPr>
        <p:grpSpPr>
          <a:xfrm>
            <a:off x="7500054" y="2934735"/>
            <a:ext cx="350576" cy="280454"/>
            <a:chOff x="7500054" y="2934735"/>
            <a:chExt cx="350576" cy="280454"/>
          </a:xfrm>
        </p:grpSpPr>
        <p:sp>
          <p:nvSpPr>
            <p:cNvPr id="13871" name="Google Shape;13871;p7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78"/>
          <p:cNvGrpSpPr/>
          <p:nvPr/>
        </p:nvGrpSpPr>
        <p:grpSpPr>
          <a:xfrm>
            <a:off x="7024430" y="2874662"/>
            <a:ext cx="332012" cy="355454"/>
            <a:chOff x="7055134" y="2919170"/>
            <a:chExt cx="290321" cy="310820"/>
          </a:xfrm>
        </p:grpSpPr>
        <p:sp>
          <p:nvSpPr>
            <p:cNvPr id="13880" name="Google Shape;13880;p7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4" name="Google Shape;13894;p78"/>
          <p:cNvGrpSpPr/>
          <p:nvPr/>
        </p:nvGrpSpPr>
        <p:grpSpPr>
          <a:xfrm>
            <a:off x="7985143" y="2900613"/>
            <a:ext cx="330109" cy="347552"/>
            <a:chOff x="7985143" y="2900613"/>
            <a:chExt cx="330109" cy="347552"/>
          </a:xfrm>
        </p:grpSpPr>
        <p:sp>
          <p:nvSpPr>
            <p:cNvPr id="13895" name="Google Shape;13895;p7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3" name="Google Shape;13903;p78"/>
          <p:cNvGrpSpPr/>
          <p:nvPr/>
        </p:nvGrpSpPr>
        <p:grpSpPr>
          <a:xfrm>
            <a:off x="7990840" y="2435226"/>
            <a:ext cx="354363" cy="353631"/>
            <a:chOff x="7990840" y="2435226"/>
            <a:chExt cx="354363" cy="353631"/>
          </a:xfrm>
        </p:grpSpPr>
        <p:sp>
          <p:nvSpPr>
            <p:cNvPr id="13904" name="Google Shape;13904;p7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7" name="Google Shape;13907;p78"/>
          <p:cNvGrpSpPr/>
          <p:nvPr/>
        </p:nvGrpSpPr>
        <p:grpSpPr>
          <a:xfrm>
            <a:off x="1817317" y="2480330"/>
            <a:ext cx="350958" cy="263043"/>
            <a:chOff x="1817317" y="2480330"/>
            <a:chExt cx="350958" cy="263043"/>
          </a:xfrm>
        </p:grpSpPr>
        <p:sp>
          <p:nvSpPr>
            <p:cNvPr id="13908" name="Google Shape;13908;p7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78"/>
          <p:cNvGrpSpPr/>
          <p:nvPr/>
        </p:nvGrpSpPr>
        <p:grpSpPr>
          <a:xfrm>
            <a:off x="1341727" y="2483349"/>
            <a:ext cx="419913" cy="308109"/>
            <a:chOff x="1341727" y="2483349"/>
            <a:chExt cx="419913" cy="308109"/>
          </a:xfrm>
        </p:grpSpPr>
        <p:sp>
          <p:nvSpPr>
            <p:cNvPr id="13914" name="Google Shape;13914;p7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78"/>
          <p:cNvGrpSpPr/>
          <p:nvPr/>
        </p:nvGrpSpPr>
        <p:grpSpPr>
          <a:xfrm>
            <a:off x="854332" y="2447736"/>
            <a:ext cx="376358" cy="330109"/>
            <a:chOff x="854332" y="2447736"/>
            <a:chExt cx="376358" cy="330109"/>
          </a:xfrm>
        </p:grpSpPr>
        <p:sp>
          <p:nvSpPr>
            <p:cNvPr id="13918" name="Google Shape;13918;p7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78"/>
          <p:cNvGrpSpPr/>
          <p:nvPr/>
        </p:nvGrpSpPr>
        <p:grpSpPr>
          <a:xfrm>
            <a:off x="4206763" y="2450951"/>
            <a:ext cx="322151" cy="322374"/>
            <a:chOff x="4206763" y="2450951"/>
            <a:chExt cx="322151" cy="322374"/>
          </a:xfrm>
        </p:grpSpPr>
        <p:sp>
          <p:nvSpPr>
            <p:cNvPr id="13927" name="Google Shape;13927;p7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9" name="Google Shape;13929;p78"/>
          <p:cNvGrpSpPr/>
          <p:nvPr/>
        </p:nvGrpSpPr>
        <p:grpSpPr>
          <a:xfrm>
            <a:off x="7528096" y="2450059"/>
            <a:ext cx="327976" cy="324316"/>
            <a:chOff x="7528096" y="2450059"/>
            <a:chExt cx="327976" cy="324316"/>
          </a:xfrm>
        </p:grpSpPr>
        <p:sp>
          <p:nvSpPr>
            <p:cNvPr id="13930" name="Google Shape;13930;p7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5" name="Google Shape;13935;p78"/>
          <p:cNvGrpSpPr/>
          <p:nvPr/>
        </p:nvGrpSpPr>
        <p:grpSpPr>
          <a:xfrm>
            <a:off x="7077129" y="2512542"/>
            <a:ext cx="282364" cy="198619"/>
            <a:chOff x="7077129" y="2512542"/>
            <a:chExt cx="282364" cy="198619"/>
          </a:xfrm>
        </p:grpSpPr>
        <p:sp>
          <p:nvSpPr>
            <p:cNvPr id="13936" name="Google Shape;13936;p7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2" name="Google Shape;13942;p78"/>
          <p:cNvGrpSpPr/>
          <p:nvPr/>
        </p:nvGrpSpPr>
        <p:grpSpPr>
          <a:xfrm>
            <a:off x="3725461" y="2444712"/>
            <a:ext cx="334279" cy="334661"/>
            <a:chOff x="3725461" y="2444712"/>
            <a:chExt cx="334279" cy="334661"/>
          </a:xfrm>
        </p:grpSpPr>
        <p:sp>
          <p:nvSpPr>
            <p:cNvPr id="13943" name="Google Shape;13943;p7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0" name="Google Shape;13950;p78"/>
          <p:cNvGrpSpPr/>
          <p:nvPr/>
        </p:nvGrpSpPr>
        <p:grpSpPr>
          <a:xfrm>
            <a:off x="6577238" y="2457221"/>
            <a:ext cx="332019" cy="310788"/>
            <a:chOff x="6577238" y="2457221"/>
            <a:chExt cx="332019" cy="310788"/>
          </a:xfrm>
        </p:grpSpPr>
        <p:sp>
          <p:nvSpPr>
            <p:cNvPr id="13951" name="Google Shape;13951;p7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7" name="Google Shape;13957;p78"/>
          <p:cNvGrpSpPr/>
          <p:nvPr/>
        </p:nvGrpSpPr>
        <p:grpSpPr>
          <a:xfrm>
            <a:off x="2818561" y="2439778"/>
            <a:ext cx="247892" cy="346024"/>
            <a:chOff x="2818561" y="2439778"/>
            <a:chExt cx="247892" cy="346024"/>
          </a:xfrm>
        </p:grpSpPr>
        <p:sp>
          <p:nvSpPr>
            <p:cNvPr id="13958" name="Google Shape;13958;p7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78"/>
          <p:cNvGrpSpPr/>
          <p:nvPr/>
        </p:nvGrpSpPr>
        <p:grpSpPr>
          <a:xfrm>
            <a:off x="3207778" y="2474632"/>
            <a:ext cx="419933" cy="275170"/>
            <a:chOff x="3207778" y="2474632"/>
            <a:chExt cx="419933" cy="275170"/>
          </a:xfrm>
        </p:grpSpPr>
        <p:sp>
          <p:nvSpPr>
            <p:cNvPr id="13971" name="Google Shape;13971;p7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78"/>
          <p:cNvGrpSpPr/>
          <p:nvPr/>
        </p:nvGrpSpPr>
        <p:grpSpPr>
          <a:xfrm>
            <a:off x="6099375" y="2456075"/>
            <a:ext cx="337684" cy="314194"/>
            <a:chOff x="6099375" y="2456075"/>
            <a:chExt cx="337684" cy="314194"/>
          </a:xfrm>
        </p:grpSpPr>
        <p:sp>
          <p:nvSpPr>
            <p:cNvPr id="13986" name="Google Shape;13986;p7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8" name="Google Shape;13988;p78"/>
          <p:cNvGrpSpPr/>
          <p:nvPr/>
        </p:nvGrpSpPr>
        <p:grpSpPr>
          <a:xfrm>
            <a:off x="2312623" y="2468584"/>
            <a:ext cx="312698" cy="286534"/>
            <a:chOff x="2312623" y="2468584"/>
            <a:chExt cx="312698" cy="286534"/>
          </a:xfrm>
        </p:grpSpPr>
        <p:sp>
          <p:nvSpPr>
            <p:cNvPr id="13989" name="Google Shape;13989;p7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78"/>
          <p:cNvGrpSpPr/>
          <p:nvPr/>
        </p:nvGrpSpPr>
        <p:grpSpPr>
          <a:xfrm>
            <a:off x="5618805" y="2440924"/>
            <a:ext cx="345292" cy="342618"/>
            <a:chOff x="5618805" y="2440924"/>
            <a:chExt cx="345292" cy="342618"/>
          </a:xfrm>
        </p:grpSpPr>
        <p:sp>
          <p:nvSpPr>
            <p:cNvPr id="13993" name="Google Shape;13993;p7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8" name="Google Shape;13998;p78"/>
          <p:cNvGrpSpPr/>
          <p:nvPr/>
        </p:nvGrpSpPr>
        <p:grpSpPr>
          <a:xfrm>
            <a:off x="4653179" y="2446590"/>
            <a:ext cx="377886" cy="331255"/>
            <a:chOff x="4653179" y="2446590"/>
            <a:chExt cx="377886" cy="331255"/>
          </a:xfrm>
        </p:grpSpPr>
        <p:sp>
          <p:nvSpPr>
            <p:cNvPr id="13999" name="Google Shape;13999;p7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3" name="Google Shape;14003;p78"/>
          <p:cNvGrpSpPr/>
          <p:nvPr/>
        </p:nvGrpSpPr>
        <p:grpSpPr>
          <a:xfrm>
            <a:off x="5184517" y="2459481"/>
            <a:ext cx="252062" cy="305122"/>
            <a:chOff x="5184517" y="2459481"/>
            <a:chExt cx="252062" cy="305122"/>
          </a:xfrm>
        </p:grpSpPr>
        <p:sp>
          <p:nvSpPr>
            <p:cNvPr id="14004" name="Google Shape;14004;p7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0" name="Google Shape;14010;p78"/>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1" name="Google Shape;14011;p78"/>
          <p:cNvGrpSpPr/>
          <p:nvPr/>
        </p:nvGrpSpPr>
        <p:grpSpPr>
          <a:xfrm>
            <a:off x="6155459" y="1969108"/>
            <a:ext cx="249770" cy="363849"/>
            <a:chOff x="6155459" y="1969108"/>
            <a:chExt cx="249770" cy="363849"/>
          </a:xfrm>
        </p:grpSpPr>
        <p:sp>
          <p:nvSpPr>
            <p:cNvPr id="14012" name="Google Shape;14012;p7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1" name="Google Shape;14021;p78"/>
          <p:cNvGrpSpPr/>
          <p:nvPr/>
        </p:nvGrpSpPr>
        <p:grpSpPr>
          <a:xfrm>
            <a:off x="2280029" y="1970604"/>
            <a:ext cx="353631" cy="354395"/>
            <a:chOff x="2280029" y="1970604"/>
            <a:chExt cx="353631" cy="354395"/>
          </a:xfrm>
        </p:grpSpPr>
        <p:sp>
          <p:nvSpPr>
            <p:cNvPr id="14022" name="Google Shape;14022;p7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6" name="Google Shape;14026;p78"/>
          <p:cNvGrpSpPr/>
          <p:nvPr/>
        </p:nvGrpSpPr>
        <p:grpSpPr>
          <a:xfrm>
            <a:off x="8065100" y="2000174"/>
            <a:ext cx="255086" cy="301685"/>
            <a:chOff x="8065100" y="2000174"/>
            <a:chExt cx="255086" cy="301685"/>
          </a:xfrm>
        </p:grpSpPr>
        <p:sp>
          <p:nvSpPr>
            <p:cNvPr id="14027" name="Google Shape;14027;p7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1" name="Google Shape;14031;p78"/>
          <p:cNvGrpSpPr/>
          <p:nvPr/>
        </p:nvGrpSpPr>
        <p:grpSpPr>
          <a:xfrm>
            <a:off x="6633705" y="1969108"/>
            <a:ext cx="249420" cy="363849"/>
            <a:chOff x="6633705" y="1969108"/>
            <a:chExt cx="249420" cy="363849"/>
          </a:xfrm>
        </p:grpSpPr>
        <p:sp>
          <p:nvSpPr>
            <p:cNvPr id="14032" name="Google Shape;14032;p7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78"/>
          <p:cNvGrpSpPr/>
          <p:nvPr/>
        </p:nvGrpSpPr>
        <p:grpSpPr>
          <a:xfrm>
            <a:off x="5211031" y="1969108"/>
            <a:ext cx="226661" cy="363467"/>
            <a:chOff x="5211031" y="1969108"/>
            <a:chExt cx="226661" cy="363467"/>
          </a:xfrm>
        </p:grpSpPr>
        <p:sp>
          <p:nvSpPr>
            <p:cNvPr id="14041" name="Google Shape;14041;p7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3" name="Google Shape;14043;p78"/>
          <p:cNvGrpSpPr/>
          <p:nvPr/>
        </p:nvGrpSpPr>
        <p:grpSpPr>
          <a:xfrm>
            <a:off x="3712952" y="1970604"/>
            <a:ext cx="354363" cy="354395"/>
            <a:chOff x="3712952" y="1970604"/>
            <a:chExt cx="354363" cy="354395"/>
          </a:xfrm>
        </p:grpSpPr>
        <p:sp>
          <p:nvSpPr>
            <p:cNvPr id="14044" name="Google Shape;14044;p7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78"/>
          <p:cNvGrpSpPr/>
          <p:nvPr/>
        </p:nvGrpSpPr>
        <p:grpSpPr>
          <a:xfrm>
            <a:off x="3235438" y="1970604"/>
            <a:ext cx="354363" cy="354745"/>
            <a:chOff x="3235438" y="1970604"/>
            <a:chExt cx="354363" cy="354745"/>
          </a:xfrm>
        </p:grpSpPr>
        <p:sp>
          <p:nvSpPr>
            <p:cNvPr id="14054" name="Google Shape;14054;p7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7" name="Google Shape;14067;p78"/>
          <p:cNvGrpSpPr/>
          <p:nvPr/>
        </p:nvGrpSpPr>
        <p:grpSpPr>
          <a:xfrm>
            <a:off x="1329585" y="1989925"/>
            <a:ext cx="341472" cy="335074"/>
            <a:chOff x="1329585" y="1989925"/>
            <a:chExt cx="341472" cy="335074"/>
          </a:xfrm>
        </p:grpSpPr>
        <p:sp>
          <p:nvSpPr>
            <p:cNvPr id="14068" name="Google Shape;14068;p7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78"/>
          <p:cNvGrpSpPr/>
          <p:nvPr/>
        </p:nvGrpSpPr>
        <p:grpSpPr>
          <a:xfrm>
            <a:off x="5591871" y="1989906"/>
            <a:ext cx="416649" cy="325597"/>
            <a:chOff x="5626763" y="2013829"/>
            <a:chExt cx="351722" cy="274788"/>
          </a:xfrm>
        </p:grpSpPr>
        <p:sp>
          <p:nvSpPr>
            <p:cNvPr id="14072" name="Google Shape;14072;p7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78"/>
          <p:cNvGrpSpPr/>
          <p:nvPr/>
        </p:nvGrpSpPr>
        <p:grpSpPr>
          <a:xfrm>
            <a:off x="7576605" y="1983877"/>
            <a:ext cx="276698" cy="333133"/>
            <a:chOff x="7576605" y="1983877"/>
            <a:chExt cx="276698" cy="333133"/>
          </a:xfrm>
        </p:grpSpPr>
        <p:sp>
          <p:nvSpPr>
            <p:cNvPr id="14083" name="Google Shape;14083;p7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5" name="Google Shape;14085;p78"/>
          <p:cNvGrpSpPr/>
          <p:nvPr/>
        </p:nvGrpSpPr>
        <p:grpSpPr>
          <a:xfrm>
            <a:off x="853568" y="1975538"/>
            <a:ext cx="337334" cy="353599"/>
            <a:chOff x="853568" y="1975538"/>
            <a:chExt cx="337334" cy="353599"/>
          </a:xfrm>
        </p:grpSpPr>
        <p:sp>
          <p:nvSpPr>
            <p:cNvPr id="14086" name="Google Shape;14086;p7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78"/>
          <p:cNvGrpSpPr/>
          <p:nvPr/>
        </p:nvGrpSpPr>
        <p:grpSpPr>
          <a:xfrm>
            <a:off x="2770052" y="2009628"/>
            <a:ext cx="327085" cy="277080"/>
            <a:chOff x="2770052" y="2009628"/>
            <a:chExt cx="327085" cy="277080"/>
          </a:xfrm>
        </p:grpSpPr>
        <p:sp>
          <p:nvSpPr>
            <p:cNvPr id="14091" name="Google Shape;14091;p7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3" name="Google Shape;14093;p78"/>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4" name="Google Shape;14094;p78"/>
          <p:cNvGrpSpPr/>
          <p:nvPr/>
        </p:nvGrpSpPr>
        <p:grpSpPr>
          <a:xfrm>
            <a:off x="4195399" y="1970604"/>
            <a:ext cx="344878" cy="343573"/>
            <a:chOff x="4195399" y="1970604"/>
            <a:chExt cx="344878" cy="343573"/>
          </a:xfrm>
        </p:grpSpPr>
        <p:sp>
          <p:nvSpPr>
            <p:cNvPr id="14095" name="Google Shape;14095;p7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78"/>
          <p:cNvGrpSpPr/>
          <p:nvPr/>
        </p:nvGrpSpPr>
        <p:grpSpPr>
          <a:xfrm>
            <a:off x="4674791" y="1977447"/>
            <a:ext cx="344528" cy="344114"/>
            <a:chOff x="4674791" y="1977447"/>
            <a:chExt cx="344528" cy="344114"/>
          </a:xfrm>
        </p:grpSpPr>
        <p:sp>
          <p:nvSpPr>
            <p:cNvPr id="14100" name="Google Shape;14100;p7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6" name="Google Shape;14126;p78"/>
          <p:cNvGrpSpPr/>
          <p:nvPr/>
        </p:nvGrpSpPr>
        <p:grpSpPr>
          <a:xfrm>
            <a:off x="6083810" y="1547297"/>
            <a:ext cx="382819" cy="310788"/>
            <a:chOff x="6083810" y="1547297"/>
            <a:chExt cx="382819" cy="310788"/>
          </a:xfrm>
        </p:grpSpPr>
        <p:sp>
          <p:nvSpPr>
            <p:cNvPr id="14127" name="Google Shape;14127;p7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78"/>
          <p:cNvGrpSpPr/>
          <p:nvPr/>
        </p:nvGrpSpPr>
        <p:grpSpPr>
          <a:xfrm>
            <a:off x="6558300" y="1538193"/>
            <a:ext cx="382788" cy="328613"/>
            <a:chOff x="6558300" y="1538193"/>
            <a:chExt cx="382788" cy="328613"/>
          </a:xfrm>
        </p:grpSpPr>
        <p:sp>
          <p:nvSpPr>
            <p:cNvPr id="14146" name="Google Shape;14146;p7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78"/>
          <p:cNvGrpSpPr/>
          <p:nvPr/>
        </p:nvGrpSpPr>
        <p:grpSpPr>
          <a:xfrm>
            <a:off x="5194002" y="1511297"/>
            <a:ext cx="259605" cy="346024"/>
            <a:chOff x="5194002" y="1511297"/>
            <a:chExt cx="259605" cy="346024"/>
          </a:xfrm>
        </p:grpSpPr>
        <p:sp>
          <p:nvSpPr>
            <p:cNvPr id="14149" name="Google Shape;14149;p7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3" name="Google Shape;14153;p78"/>
          <p:cNvGrpSpPr/>
          <p:nvPr/>
        </p:nvGrpSpPr>
        <p:grpSpPr>
          <a:xfrm>
            <a:off x="1394741" y="1512061"/>
            <a:ext cx="252444" cy="351722"/>
            <a:chOff x="1394741" y="1512061"/>
            <a:chExt cx="252444" cy="351722"/>
          </a:xfrm>
        </p:grpSpPr>
        <p:sp>
          <p:nvSpPr>
            <p:cNvPr id="14154" name="Google Shape;14154;p7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1" name="Google Shape;14171;p78"/>
          <p:cNvGrpSpPr/>
          <p:nvPr/>
        </p:nvGrpSpPr>
        <p:grpSpPr>
          <a:xfrm>
            <a:off x="855096" y="1504485"/>
            <a:ext cx="380910" cy="339594"/>
            <a:chOff x="855096" y="1504485"/>
            <a:chExt cx="380910" cy="339594"/>
          </a:xfrm>
        </p:grpSpPr>
        <p:sp>
          <p:nvSpPr>
            <p:cNvPr id="14172" name="Google Shape;14172;p7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78"/>
          <p:cNvGrpSpPr/>
          <p:nvPr/>
        </p:nvGrpSpPr>
        <p:grpSpPr>
          <a:xfrm>
            <a:off x="1819576" y="1511679"/>
            <a:ext cx="352103" cy="352103"/>
            <a:chOff x="1819576" y="1511679"/>
            <a:chExt cx="352103" cy="352103"/>
          </a:xfrm>
        </p:grpSpPr>
        <p:sp>
          <p:nvSpPr>
            <p:cNvPr id="14178" name="Google Shape;14178;p7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2" name="Google Shape;14182;p78"/>
          <p:cNvGrpSpPr/>
          <p:nvPr/>
        </p:nvGrpSpPr>
        <p:grpSpPr>
          <a:xfrm>
            <a:off x="5621097" y="1500761"/>
            <a:ext cx="371424" cy="355446"/>
            <a:chOff x="5621097" y="1500761"/>
            <a:chExt cx="371424" cy="355446"/>
          </a:xfrm>
        </p:grpSpPr>
        <p:sp>
          <p:nvSpPr>
            <p:cNvPr id="14183" name="Google Shape;14183;p7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78"/>
          <p:cNvGrpSpPr/>
          <p:nvPr/>
        </p:nvGrpSpPr>
        <p:grpSpPr>
          <a:xfrm>
            <a:off x="4670239" y="1541599"/>
            <a:ext cx="359679" cy="321833"/>
            <a:chOff x="4670239" y="1541599"/>
            <a:chExt cx="359679" cy="321833"/>
          </a:xfrm>
        </p:grpSpPr>
        <p:sp>
          <p:nvSpPr>
            <p:cNvPr id="14186" name="Google Shape;14186;p7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1" name="Google Shape;14191;p78"/>
          <p:cNvGrpSpPr/>
          <p:nvPr/>
        </p:nvGrpSpPr>
        <p:grpSpPr>
          <a:xfrm>
            <a:off x="4212429" y="1502385"/>
            <a:ext cx="321037" cy="353822"/>
            <a:chOff x="4212429" y="1502385"/>
            <a:chExt cx="321037" cy="353822"/>
          </a:xfrm>
        </p:grpSpPr>
        <p:sp>
          <p:nvSpPr>
            <p:cNvPr id="14192" name="Google Shape;14192;p7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6" name="Google Shape;14196;p78"/>
          <p:cNvGrpSpPr/>
          <p:nvPr/>
        </p:nvGrpSpPr>
        <p:grpSpPr>
          <a:xfrm>
            <a:off x="2302788" y="1505981"/>
            <a:ext cx="336188" cy="335425"/>
            <a:chOff x="2302788" y="1505981"/>
            <a:chExt cx="336188" cy="335425"/>
          </a:xfrm>
        </p:grpSpPr>
        <p:sp>
          <p:nvSpPr>
            <p:cNvPr id="14197" name="Google Shape;14197;p7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78"/>
          <p:cNvGrpSpPr/>
          <p:nvPr/>
        </p:nvGrpSpPr>
        <p:grpSpPr>
          <a:xfrm>
            <a:off x="2780301" y="1521896"/>
            <a:ext cx="333133" cy="321037"/>
            <a:chOff x="2780301" y="1521896"/>
            <a:chExt cx="333133" cy="321037"/>
          </a:xfrm>
        </p:grpSpPr>
        <p:sp>
          <p:nvSpPr>
            <p:cNvPr id="14215" name="Google Shape;14215;p7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5" name="Google Shape;14235;p7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8" name="Google Shape;14238;p78"/>
          <p:cNvGrpSpPr/>
          <p:nvPr/>
        </p:nvGrpSpPr>
        <p:grpSpPr>
          <a:xfrm>
            <a:off x="3316159" y="1515085"/>
            <a:ext cx="211892" cy="339594"/>
            <a:chOff x="3316159" y="1515085"/>
            <a:chExt cx="211892" cy="339594"/>
          </a:xfrm>
        </p:grpSpPr>
        <p:sp>
          <p:nvSpPr>
            <p:cNvPr id="14239" name="Google Shape;14239;p7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78"/>
          <p:cNvGrpSpPr/>
          <p:nvPr/>
        </p:nvGrpSpPr>
        <p:grpSpPr>
          <a:xfrm>
            <a:off x="3716358" y="1544655"/>
            <a:ext cx="361971" cy="314958"/>
            <a:chOff x="3716358" y="1544655"/>
            <a:chExt cx="361971" cy="314958"/>
          </a:xfrm>
        </p:grpSpPr>
        <p:sp>
          <p:nvSpPr>
            <p:cNvPr id="14246" name="Google Shape;14246;p7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1" name="Google Shape;14251;p78"/>
            <p:cNvGrpSpPr/>
            <p:nvPr/>
          </p:nvGrpSpPr>
          <p:grpSpPr>
            <a:xfrm>
              <a:off x="3716358" y="1544655"/>
              <a:ext cx="361971" cy="314958"/>
              <a:chOff x="3716358" y="1544655"/>
              <a:chExt cx="361971" cy="314958"/>
            </a:xfrm>
          </p:grpSpPr>
          <p:sp>
            <p:nvSpPr>
              <p:cNvPr id="14252" name="Google Shape;14252;p7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57" name="Google Shape;14257;p78"/>
          <p:cNvGrpSpPr/>
          <p:nvPr/>
        </p:nvGrpSpPr>
        <p:grpSpPr>
          <a:xfrm>
            <a:off x="7011924" y="1557552"/>
            <a:ext cx="499533" cy="305136"/>
            <a:chOff x="7009649" y="1541981"/>
            <a:chExt cx="524940" cy="320655"/>
          </a:xfrm>
        </p:grpSpPr>
        <p:sp>
          <p:nvSpPr>
            <p:cNvPr id="14258" name="Google Shape;14258;p7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6" name="Google Shape;14266;p78"/>
          <p:cNvGrpSpPr/>
          <p:nvPr/>
        </p:nvGrpSpPr>
        <p:grpSpPr>
          <a:xfrm>
            <a:off x="8034034" y="1518109"/>
            <a:ext cx="282746" cy="340358"/>
            <a:chOff x="8034034" y="1518109"/>
            <a:chExt cx="282746" cy="340358"/>
          </a:xfrm>
        </p:grpSpPr>
        <p:sp>
          <p:nvSpPr>
            <p:cNvPr id="14267" name="Google Shape;14267;p7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1" name="Google Shape;14271;p78"/>
          <p:cNvGrpSpPr/>
          <p:nvPr/>
        </p:nvGrpSpPr>
        <p:grpSpPr>
          <a:xfrm>
            <a:off x="7582302" y="1499934"/>
            <a:ext cx="369133" cy="360411"/>
            <a:chOff x="7582302" y="1499934"/>
            <a:chExt cx="369133" cy="360411"/>
          </a:xfrm>
        </p:grpSpPr>
        <p:sp>
          <p:nvSpPr>
            <p:cNvPr id="14272" name="Google Shape;14272;p7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80" name="Shape 14280"/>
        <p:cNvGrpSpPr/>
        <p:nvPr/>
      </p:nvGrpSpPr>
      <p:grpSpPr>
        <a:xfrm>
          <a:off x="0" y="0"/>
          <a:ext cx="0" cy="0"/>
          <a:chOff x="0" y="0"/>
          <a:chExt cx="0" cy="0"/>
        </a:xfrm>
      </p:grpSpPr>
      <p:pic>
        <p:nvPicPr>
          <p:cNvPr id="14281" name="Google Shape;14281;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Holi Festival by Slidesgo">
  <a:themeElements>
    <a:clrScheme name="Simple Light">
      <a:dk1>
        <a:srgbClr val="FF4367"/>
      </a:dk1>
      <a:lt1>
        <a:srgbClr val="FFA32E"/>
      </a:lt1>
      <a:dk2>
        <a:srgbClr val="FFFFFF"/>
      </a:dk2>
      <a:lt2>
        <a:srgbClr val="A117A7"/>
      </a:lt2>
      <a:accent1>
        <a:srgbClr val="00C3B1"/>
      </a:accent1>
      <a:accent2>
        <a:srgbClr val="FF4367"/>
      </a:accent2>
      <a:accent3>
        <a:srgbClr val="FFA32E"/>
      </a:accent3>
      <a:accent4>
        <a:srgbClr val="FFFFFF"/>
      </a:accent4>
      <a:accent5>
        <a:srgbClr val="A117A7"/>
      </a:accent5>
      <a:accent6>
        <a:srgbClr val="00C3B1"/>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